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30" r:id="rId2"/>
    <p:sldId id="331" r:id="rId3"/>
    <p:sldId id="332" r:id="rId4"/>
    <p:sldId id="3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36" autoAdjust="0"/>
    <p:restoredTop sz="94660"/>
  </p:normalViewPr>
  <p:slideViewPr>
    <p:cSldViewPr>
      <p:cViewPr varScale="1">
        <p:scale>
          <a:sx n="82" d="100"/>
          <a:sy n="82" d="100"/>
        </p:scale>
        <p:origin x="-8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403225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15192</TotalTime>
  <Words>218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Slavi</cp:lastModifiedBy>
  <cp:revision>1303</cp:revision>
  <dcterms:created xsi:type="dcterms:W3CDTF">2006-08-16T00:00:00Z</dcterms:created>
  <dcterms:modified xsi:type="dcterms:W3CDTF">2014-06-14T18:33:37Z</dcterms:modified>
</cp:coreProperties>
</file>