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GIT y GITHUB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798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619AB5-5ECA-4D4B-9AE8-59AEC0A56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634" y="981355"/>
            <a:ext cx="8946541" cy="4195481"/>
          </a:xfrm>
        </p:spPr>
        <p:txBody>
          <a:bodyPr/>
          <a:lstStyle/>
          <a:p>
            <a:r>
              <a:rPr lang="es-MX" dirty="0"/>
              <a:t>Nombre Luis </a:t>
            </a:r>
            <a:r>
              <a:rPr lang="es-MX" dirty="0" err="1"/>
              <a:t>humberto</a:t>
            </a:r>
            <a:r>
              <a:rPr lang="es-MX" dirty="0"/>
              <a:t> </a:t>
            </a:r>
            <a:r>
              <a:rPr lang="es-MX" dirty="0" err="1"/>
              <a:t>vanoye</a:t>
            </a:r>
            <a:r>
              <a:rPr lang="es-MX" dirty="0"/>
              <a:t> </a:t>
            </a:r>
            <a:r>
              <a:rPr lang="es-MX" dirty="0" err="1"/>
              <a:t>carmona</a:t>
            </a:r>
            <a:endParaRPr lang="es-MX" dirty="0"/>
          </a:p>
          <a:p>
            <a:r>
              <a:rPr lang="es-MX" dirty="0" err="1"/>
              <a:t>Direccion</a:t>
            </a:r>
            <a:r>
              <a:rPr lang="es-MX" dirty="0"/>
              <a:t> 16 de septiembre</a:t>
            </a:r>
          </a:p>
          <a:p>
            <a:r>
              <a:rPr lang="es-MX" dirty="0" err="1"/>
              <a:t>Telefono</a:t>
            </a:r>
            <a:r>
              <a:rPr lang="es-MX" dirty="0"/>
              <a:t> 8341941319</a:t>
            </a:r>
          </a:p>
          <a:p>
            <a:r>
              <a:rPr lang="es-MX" dirty="0"/>
              <a:t> correo </a:t>
            </a:r>
            <a:r>
              <a:rPr lang="es-MX" dirty="0" err="1"/>
              <a:t>electronico</a:t>
            </a:r>
            <a:r>
              <a:rPr lang="es-MX" dirty="0"/>
              <a:t> vanoye2009@hotmail.com</a:t>
            </a:r>
          </a:p>
          <a:p>
            <a:pPr marL="0" indent="0">
              <a:buNone/>
            </a:pPr>
            <a:r>
              <a:rPr lang="es-MX" dirty="0"/>
              <a:t> </a:t>
            </a:r>
          </a:p>
        </p:txBody>
      </p:sp>
      <p:pic>
        <p:nvPicPr>
          <p:cNvPr id="1026" name="Picture 2" descr="Calaveras para colorear - 7 pasos">
            <a:extLst>
              <a:ext uri="{FF2B5EF4-FFF2-40B4-BE49-F238E27FC236}">
                <a16:creationId xmlns:a16="http://schemas.microsoft.com/office/drawing/2014/main" id="{B2267150-BA25-4035-91FF-4EFD5450B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673" y="3254580"/>
            <a:ext cx="2913614" cy="291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813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23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GIT y GITHUB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y GITHUB</dc:title>
  <dc:creator>Omar Jasso</dc:creator>
  <cp:lastModifiedBy>VANOYE CARMONA, LUIS HUMBERTO</cp:lastModifiedBy>
  <cp:revision>2</cp:revision>
  <dcterms:created xsi:type="dcterms:W3CDTF">2020-07-08T12:01:01Z</dcterms:created>
  <dcterms:modified xsi:type="dcterms:W3CDTF">2020-07-08T13:41:36Z</dcterms:modified>
</cp:coreProperties>
</file>