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70" r:id="rId3"/>
    <p:sldId id="271" r:id="rId4"/>
    <p:sldId id="257" r:id="rId5"/>
    <p:sldId id="258" r:id="rId6"/>
    <p:sldId id="267" r:id="rId7"/>
    <p:sldId id="268" r:id="rId8"/>
    <p:sldId id="273" r:id="rId9"/>
    <p:sldId id="259" r:id="rId10"/>
    <p:sldId id="260" r:id="rId11"/>
    <p:sldId id="272" r:id="rId12"/>
    <p:sldId id="262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Торговая Площадка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«</a:t>
            </a:r>
            <a:r>
              <a:rPr lang="ru-RU" dirty="0" smtClean="0"/>
              <a:t>Термостатик</a:t>
            </a:r>
            <a:r>
              <a:rPr lang="ru-RU" dirty="0" smtClean="0"/>
              <a:t>»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4214818"/>
            <a:ext cx="8305800" cy="114300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 smtClean="0"/>
              <a:t>Программу разработали</a:t>
            </a:r>
            <a:r>
              <a:rPr lang="en-US" dirty="0" smtClean="0"/>
              <a:t>:</a:t>
            </a:r>
            <a:endParaRPr lang="ru-RU" dirty="0" smtClean="0"/>
          </a:p>
          <a:p>
            <a:pPr algn="r"/>
            <a:r>
              <a:rPr lang="ru-RU" dirty="0" smtClean="0"/>
              <a:t>Колесников И.А.</a:t>
            </a:r>
          </a:p>
          <a:p>
            <a:pPr algn="r"/>
            <a:r>
              <a:rPr lang="ru-RU" dirty="0" smtClean="0"/>
              <a:t>Бойко А.Н.</a:t>
            </a:r>
          </a:p>
          <a:p>
            <a:pPr algn="r"/>
            <a:r>
              <a:rPr lang="ru-RU" dirty="0" err="1" smtClean="0"/>
              <a:t>Таборский</a:t>
            </a:r>
            <a:r>
              <a:rPr lang="ru-RU" dirty="0" smtClean="0"/>
              <a:t> Д.В.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57148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Для создания нового заказа необходимо зайти в подсистему "Торговля", нажать на  документ "Заказ" и создать заказ.    Аналогичного  заполняется  документ «</a:t>
            </a:r>
            <a:r>
              <a:rPr lang="ru-RU" sz="1600" dirty="0" smtClean="0"/>
              <a:t>Поставка».</a:t>
            </a:r>
            <a:endParaRPr lang="ru-RU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758190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7857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Для указания цены товары нужно в подсистеме «элемент заказа» нажать кнопку «создать» , в окне </a:t>
            </a:r>
            <a:r>
              <a:rPr lang="ru-RU" sz="1600" dirty="0" smtClean="0"/>
              <a:t>выбрать </a:t>
            </a:r>
            <a:r>
              <a:rPr lang="ru-RU" sz="1600" dirty="0" smtClean="0"/>
              <a:t>нужный товар и указать цену.</a:t>
            </a:r>
            <a:endParaRPr lang="ru-RU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85926"/>
            <a:ext cx="8267721" cy="3543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928670"/>
            <a:ext cx="74168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Как можно улучшить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 Торговой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Площадки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Проверьте актуальность версии 1с и обновите ее для доступа к новым функциям 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Оптимизируйте структуру базы данных для повышения обработки запросов  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Добавить фильтры и сортировку товаров по различным параметрам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Используйте дополнительное поля для более детального описания товаров 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Настройте отчеты по продажам, чтобы видеть эффективные  и неэффективные товары 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66800"/>
          </a:xfrm>
        </p:spPr>
        <p:txBody>
          <a:bodyPr/>
          <a:lstStyle/>
          <a:p>
            <a:r>
              <a:rPr lang="ru-RU" dirty="0" smtClean="0"/>
              <a:t>Область Применения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2000240"/>
            <a:ext cx="8229600" cy="2571768"/>
          </a:xfrm>
        </p:spPr>
        <p:txBody>
          <a:bodyPr>
            <a:normAutofit/>
          </a:bodyPr>
          <a:lstStyle/>
          <a:p>
            <a:r>
              <a:rPr lang="ru-RU" sz="1600" dirty="0" smtClean="0"/>
              <a:t>Система автоматизации бизнес-процессов предлагает решения для:</a:t>
            </a:r>
          </a:p>
          <a:p>
            <a:r>
              <a:rPr lang="ru-RU" sz="1600" dirty="0" smtClean="0"/>
              <a:t>Управление записями: мониторинг складских запасов, автоматизация пополнения, прогнозирование.</a:t>
            </a:r>
          </a:p>
          <a:p>
            <a:r>
              <a:rPr lang="ru-RU" sz="1600" dirty="0" smtClean="0"/>
              <a:t>Обработка заказов: автоматизация приема и обработки.</a:t>
            </a:r>
          </a:p>
          <a:p>
            <a:r>
              <a:rPr lang="ru-RU" sz="1600" dirty="0" smtClean="0"/>
              <a:t>Управление клиентами: хранение и обновление клиентской информации.</a:t>
            </a:r>
          </a:p>
          <a:p>
            <a:r>
              <a:rPr lang="ru-RU" sz="1600" dirty="0" smtClean="0"/>
              <a:t>Бухгалтерия и финансы: учет денежных потоков, формирование финансовой отчетности.</a:t>
            </a:r>
          </a:p>
          <a:p>
            <a:r>
              <a:rPr lang="ru-RU" sz="1600" dirty="0" smtClean="0"/>
              <a:t>Аналитика и отчетность: сбор и обработка данных, генерация отчетов для принятия решений.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0668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Краткое описание возможностей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1500174"/>
            <a:ext cx="8229600" cy="43251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600" dirty="0" smtClean="0"/>
              <a:t>Автоматизированная система предоставляет полный набор инструментов для оптимизации и упрощения бизнес-процессов вашей организации. Ниже приведен обзор ключевых функций и преимуществ, которые система может предложить</a:t>
            </a:r>
            <a:r>
              <a:rPr lang="ru-RU" sz="1600" dirty="0" smtClean="0"/>
              <a:t>: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1</a:t>
            </a:r>
            <a:r>
              <a:rPr lang="ru-RU" sz="1600" dirty="0" smtClean="0"/>
              <a:t>.  Автоматизация процессов </a:t>
            </a:r>
          </a:p>
          <a:p>
            <a:r>
              <a:rPr lang="ru-RU" sz="1600" dirty="0" smtClean="0"/>
              <a:t>Система автоматизирует повторяющиеся задачи, высвобождая время сотрудников для более важных и творческих задач. 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2. Управление данными </a:t>
            </a:r>
          </a:p>
          <a:p>
            <a:r>
              <a:rPr lang="ru-RU" sz="1600" dirty="0" smtClean="0"/>
              <a:t>Централизованное хранение и эффективная организация больших объемов данных, обеспечивающие быстрый доступ к необходимой </a:t>
            </a:r>
            <a:r>
              <a:rPr lang="ru-RU" sz="1600" dirty="0" smtClean="0"/>
              <a:t>информации.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3. Аналитика и прогнозирование </a:t>
            </a:r>
          </a:p>
          <a:p>
            <a:r>
              <a:rPr lang="ru-RU" sz="1600" dirty="0" smtClean="0"/>
              <a:t>Автоматический сбор и анализ данных, позволяющие выявлять ключевые тенденции и </a:t>
            </a:r>
            <a:r>
              <a:rPr lang="ru-RU" sz="1600" dirty="0" smtClean="0"/>
              <a:t>закономерности.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4. Интеграция </a:t>
            </a:r>
          </a:p>
          <a:p>
            <a:r>
              <a:rPr lang="ru-RU" sz="1600" dirty="0" smtClean="0"/>
              <a:t> Легкая интеграция с существующими системами и программным обеспечением для создания единой информационной среды</a:t>
            </a:r>
            <a:r>
              <a:rPr lang="ru-RU" sz="1600" dirty="0" smtClean="0"/>
              <a:t>.</a:t>
            </a:r>
            <a:endParaRPr lang="ru-RU" sz="1600" dirty="0" smtClean="0"/>
          </a:p>
          <a:p>
            <a:pPr>
              <a:buNone/>
            </a:pPr>
            <a:r>
              <a:rPr lang="ru-RU" sz="1600" dirty="0" smtClean="0"/>
              <a:t>5. Безопасность </a:t>
            </a:r>
          </a:p>
          <a:p>
            <a:r>
              <a:rPr lang="ru-RU" sz="1600" dirty="0" smtClean="0"/>
              <a:t>Надежная защита ваших данных и гибкая система управления доступом для обеспечения конфиденциальности информации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548680"/>
            <a:ext cx="84969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Торговая Площадка «Термостатик»</a:t>
            </a:r>
          </a:p>
          <a:p>
            <a:pPr algn="ctr"/>
            <a:endParaRPr lang="ru-RU" dirty="0" smtClean="0"/>
          </a:p>
          <a:p>
            <a:r>
              <a:rPr lang="ru-RU" sz="1500" dirty="0" smtClean="0"/>
              <a:t>Для входа  в  ИС </a:t>
            </a:r>
            <a:r>
              <a:rPr lang="ru-RU" sz="1500" dirty="0" smtClean="0"/>
              <a:t> </a:t>
            </a:r>
            <a:r>
              <a:rPr lang="ru-RU" sz="1500" dirty="0" smtClean="0"/>
              <a:t>ТП</a:t>
            </a:r>
            <a:r>
              <a:rPr lang="ru-RU" sz="1500" dirty="0" smtClean="0"/>
              <a:t> </a:t>
            </a:r>
            <a:r>
              <a:rPr lang="ru-RU" sz="1500" dirty="0" smtClean="0"/>
              <a:t>«Термостатик»</a:t>
            </a:r>
            <a:r>
              <a:rPr lang="ru-RU" sz="1500" dirty="0" smtClean="0"/>
              <a:t> </a:t>
            </a:r>
            <a:r>
              <a:rPr lang="ru-RU" sz="1500" dirty="0" smtClean="0"/>
              <a:t>необходимо  запустить  программу  </a:t>
            </a:r>
            <a:r>
              <a:rPr lang="ru-RU" sz="1500" dirty="0" smtClean="0"/>
              <a:t>«</a:t>
            </a:r>
            <a:r>
              <a:rPr lang="ru-RU" sz="1500" dirty="0" smtClean="0"/>
              <a:t>1С:Предприятие» </a:t>
            </a:r>
            <a:r>
              <a:rPr lang="ru-RU" sz="1500" dirty="0" smtClean="0"/>
              <a:t>. Выбрать </a:t>
            </a:r>
            <a:r>
              <a:rPr lang="ru-RU" sz="1500" dirty="0" smtClean="0"/>
              <a:t>ИС  ТП «Термостатик» и </a:t>
            </a:r>
            <a:r>
              <a:rPr lang="ru-RU" sz="1500" dirty="0" smtClean="0"/>
              <a:t>нажать кнопку </a:t>
            </a:r>
            <a:r>
              <a:rPr lang="ru-RU" sz="1500" dirty="0" smtClean="0"/>
              <a:t>«</a:t>
            </a:r>
            <a:r>
              <a:rPr lang="ru-RU" sz="1500" dirty="0" smtClean="0"/>
              <a:t>1С:Предприятие».</a:t>
            </a:r>
            <a:endParaRPr lang="ru-RU" sz="15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000240"/>
            <a:ext cx="46386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1000108"/>
            <a:ext cx="8496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 входа в систему  появляется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три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основных подсистемы: Отчеты,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Справочники, Торговля.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7364"/>
            <a:ext cx="6477000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57148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подсистеме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Справочники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находятся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справочника: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Товары, Склад, Поставщики, Клиенты, Категории.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62484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71480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Подсистема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Торговля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содержит: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Заказ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Поставка, Элемент заказа, Перечисленные суммы, Остатки товаров на складе.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096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48482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428596" y="785794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Для создания отчетов в подсистеме отчеты нажать «Отчеты», выбрать нужный отчет и нажать «Сформировать».</a:t>
            </a:r>
            <a:endParaRPr lang="ru-RU" sz="16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429000"/>
            <a:ext cx="471535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50004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того чтобы добавить в справочник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«Товары»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нужно кликнуть на этот справочник и нажать кнопку "Создать". Далее высветится окно, где необходимо ввести данные  и нажать кнопку "Записать и закрыть". Аналогичного 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заполняются   остальные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справочники.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071678"/>
            <a:ext cx="41243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189</TotalTime>
  <Words>304</Words>
  <Application>Microsoft Office PowerPoint</Application>
  <PresentationFormat>Экран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Городская</vt:lpstr>
      <vt:lpstr>Торговая Площадка  «Термостатик» </vt:lpstr>
      <vt:lpstr>Область Применения</vt:lpstr>
      <vt:lpstr>Краткое описание возможностей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Онлайн-магазин  «ЧВК «Богдат»</dc:title>
  <dc:creator>студент</dc:creator>
  <cp:lastModifiedBy>студент</cp:lastModifiedBy>
  <cp:revision>24</cp:revision>
  <dcterms:modified xsi:type="dcterms:W3CDTF">2025-06-04T10:44:41Z</dcterms:modified>
</cp:coreProperties>
</file>