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2" r:id="rId7"/>
    <p:sldId id="260" r:id="rId8"/>
    <p:sldId id="263" r:id="rId9"/>
    <p:sldId id="280" r:id="rId10"/>
    <p:sldId id="284" r:id="rId11"/>
    <p:sldId id="272" r:id="rId12"/>
    <p:sldId id="285" r:id="rId13"/>
    <p:sldId id="286" r:id="rId14"/>
    <p:sldId id="300" r:id="rId15"/>
    <p:sldId id="287" r:id="rId16"/>
    <p:sldId id="281" r:id="rId17"/>
    <p:sldId id="288" r:id="rId18"/>
    <p:sldId id="289" r:id="rId19"/>
    <p:sldId id="290" r:id="rId20"/>
    <p:sldId id="291" r:id="rId21"/>
    <p:sldId id="293" r:id="rId22"/>
    <p:sldId id="294" r:id="rId23"/>
    <p:sldId id="296" r:id="rId24"/>
    <p:sldId id="298" r:id="rId25"/>
    <p:sldId id="299" r:id="rId26"/>
    <p:sldId id="282" r:id="rId27"/>
    <p:sldId id="278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2F2F"/>
    <a:srgbClr val="262626"/>
    <a:srgbClr val="F9F9F9"/>
    <a:srgbClr val="F8FAF6"/>
    <a:srgbClr val="F2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印品黑体" panose="00000500000000000000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印品黑体" panose="00000500000000000000" pitchFamily="2" charset="-122"/>
              </a:defRPr>
            </a:lvl1pPr>
          </a:lstStyle>
          <a:p>
            <a:fld id="{8A712388-985B-4B75-BA09-B999185F18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印品黑体" panose="00000500000000000000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印品黑体" panose="00000500000000000000" pitchFamily="2" charset="-122"/>
              </a:defRPr>
            </a:lvl1pPr>
          </a:lstStyle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fld id="{FF5F9FF8-939F-401C-9892-1997D7A913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fld id="{42483FC8-2F5D-4D84-9BFB-4CA9D3324FE2}" type="slidenum">
              <a:rPr lang="zh-CN" altLang="en-US" smtClean="0"/>
            </a:fld>
            <a:endParaRPr lang="zh-CN" altLang="en-US"/>
          </a:p>
        </p:txBody>
      </p:sp>
      <p:sp>
        <p:nvSpPr>
          <p:cNvPr id="9" name="日期占位符 1"/>
          <p:cNvSpPr txBox="1"/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F9EB75-FE24-43CB-90FD-280975C686C0}" type="datetimeFigureOut">
              <a:rPr lang="zh-CN" altLang="en-US" smtClean="0">
                <a:latin typeface="印品黑体" panose="00000500000000000000" pitchFamily="2" charset="-122"/>
              </a:rPr>
            </a:fld>
            <a:endParaRPr lang="zh-CN" altLang="en-US">
              <a:latin typeface="印品黑体" panose="00000500000000000000" pitchFamily="2" charset="-122"/>
            </a:endParaRPr>
          </a:p>
        </p:txBody>
      </p:sp>
      <p:sp>
        <p:nvSpPr>
          <p:cNvPr id="10" name="灯片编号占位符 3"/>
          <p:cNvSpPr txBox="1"/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138963-1525-4E4E-A5AE-A2B069EC3367}" type="slidenum">
              <a:rPr lang="zh-CN" altLang="en-US" smtClean="0">
                <a:latin typeface="印品黑体" panose="00000500000000000000" pitchFamily="2" charset="-122"/>
              </a:rPr>
            </a:fld>
            <a:endParaRPr lang="zh-CN" altLang="en-US">
              <a:latin typeface="印品黑体" panose="00000500000000000000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731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0" y="0"/>
            <a:ext cx="12192000" cy="6860731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印品黑体" panose="00000500000000000000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30736" y="3328931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OnlineJudge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答辩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8842" y="397526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杨腾、孔云飞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09183" y="2220935"/>
            <a:ext cx="22815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WEB</a:t>
            </a:r>
            <a:endParaRPr lang="zh-CN" altLang="en-US" sz="6600" dirty="0">
              <a:solidFill>
                <a:schemeClr val="tx1">
                  <a:lumMod val="65000"/>
                  <a:lumOff val="3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drap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19237" y="427487"/>
            <a:ext cx="481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JSP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文件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525" y="2870947"/>
            <a:ext cx="4138864" cy="19450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408" y="1778144"/>
            <a:ext cx="2330168" cy="4769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19237" y="427487"/>
            <a:ext cx="481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前端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022806" y="2400676"/>
            <a:ext cx="2884935" cy="2550312"/>
            <a:chOff x="2734049" y="1534401"/>
            <a:chExt cx="2884935" cy="2550312"/>
          </a:xfrm>
        </p:grpSpPr>
        <p:sp>
          <p:nvSpPr>
            <p:cNvPr id="9" name="Freeform 14"/>
            <p:cNvSpPr/>
            <p:nvPr/>
          </p:nvSpPr>
          <p:spPr bwMode="auto">
            <a:xfrm>
              <a:off x="2734049" y="1534401"/>
              <a:ext cx="2884935" cy="2550312"/>
            </a:xfrm>
            <a:custGeom>
              <a:avLst/>
              <a:gdLst>
                <a:gd name="T0" fmla="*/ 29 w 103"/>
                <a:gd name="T1" fmla="*/ 22 h 91"/>
                <a:gd name="T2" fmla="*/ 27 w 103"/>
                <a:gd name="T3" fmla="*/ 78 h 91"/>
                <a:gd name="T4" fmla="*/ 76 w 103"/>
                <a:gd name="T5" fmla="*/ 72 h 91"/>
                <a:gd name="T6" fmla="*/ 25 w 103"/>
                <a:gd name="T7" fmla="*/ 25 h 91"/>
                <a:gd name="T8" fmla="*/ 23 w 103"/>
                <a:gd name="T9" fmla="*/ 75 h 91"/>
                <a:gd name="T10" fmla="*/ 71 w 103"/>
                <a:gd name="T11" fmla="*/ 80 h 91"/>
                <a:gd name="T12" fmla="*/ 42 w 103"/>
                <a:gd name="T13" fmla="*/ 17 h 91"/>
                <a:gd name="T14" fmla="*/ 31 w 103"/>
                <a:gd name="T15" fmla="*/ 83 h 91"/>
                <a:gd name="T16" fmla="*/ 85 w 103"/>
                <a:gd name="T17" fmla="*/ 45 h 91"/>
                <a:gd name="T18" fmla="*/ 17 w 103"/>
                <a:gd name="T19" fmla="*/ 32 h 91"/>
                <a:gd name="T20" fmla="*/ 23 w 103"/>
                <a:gd name="T21" fmla="*/ 77 h 91"/>
                <a:gd name="T22" fmla="*/ 76 w 103"/>
                <a:gd name="T23" fmla="*/ 76 h 91"/>
                <a:gd name="T24" fmla="*/ 35 w 103"/>
                <a:gd name="T25" fmla="*/ 21 h 91"/>
                <a:gd name="T26" fmla="*/ 27 w 103"/>
                <a:gd name="T27" fmla="*/ 2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1">
                  <a:moveTo>
                    <a:pt x="29" y="22"/>
                  </a:moveTo>
                  <a:cubicBezTo>
                    <a:pt x="12" y="36"/>
                    <a:pt x="9" y="63"/>
                    <a:pt x="27" y="78"/>
                  </a:cubicBezTo>
                  <a:cubicBezTo>
                    <a:pt x="42" y="91"/>
                    <a:pt x="64" y="87"/>
                    <a:pt x="76" y="72"/>
                  </a:cubicBezTo>
                  <a:cubicBezTo>
                    <a:pt x="100" y="42"/>
                    <a:pt x="52" y="0"/>
                    <a:pt x="25" y="25"/>
                  </a:cubicBezTo>
                  <a:cubicBezTo>
                    <a:pt x="11" y="39"/>
                    <a:pt x="13" y="60"/>
                    <a:pt x="23" y="75"/>
                  </a:cubicBezTo>
                  <a:cubicBezTo>
                    <a:pt x="33" y="90"/>
                    <a:pt x="57" y="91"/>
                    <a:pt x="71" y="80"/>
                  </a:cubicBezTo>
                  <a:cubicBezTo>
                    <a:pt x="101" y="59"/>
                    <a:pt x="76" y="12"/>
                    <a:pt x="42" y="17"/>
                  </a:cubicBezTo>
                  <a:cubicBezTo>
                    <a:pt x="13" y="22"/>
                    <a:pt x="0" y="72"/>
                    <a:pt x="31" y="83"/>
                  </a:cubicBezTo>
                  <a:cubicBezTo>
                    <a:pt x="55" y="91"/>
                    <a:pt x="95" y="75"/>
                    <a:pt x="85" y="45"/>
                  </a:cubicBezTo>
                  <a:cubicBezTo>
                    <a:pt x="75" y="16"/>
                    <a:pt x="33" y="4"/>
                    <a:pt x="17" y="32"/>
                  </a:cubicBezTo>
                  <a:cubicBezTo>
                    <a:pt x="9" y="45"/>
                    <a:pt x="10" y="67"/>
                    <a:pt x="23" y="77"/>
                  </a:cubicBezTo>
                  <a:cubicBezTo>
                    <a:pt x="37" y="88"/>
                    <a:pt x="62" y="90"/>
                    <a:pt x="76" y="76"/>
                  </a:cubicBezTo>
                  <a:cubicBezTo>
                    <a:pt x="103" y="50"/>
                    <a:pt x="67" y="8"/>
                    <a:pt x="35" y="21"/>
                  </a:cubicBezTo>
                  <a:cubicBezTo>
                    <a:pt x="32" y="22"/>
                    <a:pt x="29" y="24"/>
                    <a:pt x="27" y="26"/>
                  </a:cubicBezTo>
                </a:path>
              </a:pathLst>
            </a:custGeom>
            <a:noFill/>
            <a:ln w="23813" cap="rnd">
              <a:solidFill>
                <a:srgbClr val="262626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10" name="文本框 9"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/>
            <p:cNvSpPr txBox="1"/>
            <p:nvPr/>
          </p:nvSpPr>
          <p:spPr>
            <a:xfrm>
              <a:off x="3714818" y="2562725"/>
              <a:ext cx="142705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rgbClr val="392F2F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Kartika" panose="02020503030404060203" pitchFamily="18" charset="0"/>
                </a:rPr>
                <a:t>JS</a:t>
              </a:r>
              <a:endParaRPr lang="en-US" altLang="zh-CN" sz="4800" b="1" dirty="0">
                <a:solidFill>
                  <a:srgbClr val="392F2F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841742" y="2561095"/>
            <a:ext cx="2884935" cy="2550312"/>
            <a:chOff x="8841742" y="1534401"/>
            <a:chExt cx="2884935" cy="2550312"/>
          </a:xfrm>
        </p:grpSpPr>
        <p:sp>
          <p:nvSpPr>
            <p:cNvPr id="14" name="Freeform 14"/>
            <p:cNvSpPr/>
            <p:nvPr/>
          </p:nvSpPr>
          <p:spPr bwMode="auto">
            <a:xfrm>
              <a:off x="8841742" y="1534401"/>
              <a:ext cx="2884935" cy="2550312"/>
            </a:xfrm>
            <a:custGeom>
              <a:avLst/>
              <a:gdLst>
                <a:gd name="T0" fmla="*/ 29 w 103"/>
                <a:gd name="T1" fmla="*/ 22 h 91"/>
                <a:gd name="T2" fmla="*/ 27 w 103"/>
                <a:gd name="T3" fmla="*/ 78 h 91"/>
                <a:gd name="T4" fmla="*/ 76 w 103"/>
                <a:gd name="T5" fmla="*/ 72 h 91"/>
                <a:gd name="T6" fmla="*/ 25 w 103"/>
                <a:gd name="T7" fmla="*/ 25 h 91"/>
                <a:gd name="T8" fmla="*/ 23 w 103"/>
                <a:gd name="T9" fmla="*/ 75 h 91"/>
                <a:gd name="T10" fmla="*/ 71 w 103"/>
                <a:gd name="T11" fmla="*/ 80 h 91"/>
                <a:gd name="T12" fmla="*/ 42 w 103"/>
                <a:gd name="T13" fmla="*/ 17 h 91"/>
                <a:gd name="T14" fmla="*/ 31 w 103"/>
                <a:gd name="T15" fmla="*/ 83 h 91"/>
                <a:gd name="T16" fmla="*/ 85 w 103"/>
                <a:gd name="T17" fmla="*/ 45 h 91"/>
                <a:gd name="T18" fmla="*/ 17 w 103"/>
                <a:gd name="T19" fmla="*/ 32 h 91"/>
                <a:gd name="T20" fmla="*/ 23 w 103"/>
                <a:gd name="T21" fmla="*/ 77 h 91"/>
                <a:gd name="T22" fmla="*/ 76 w 103"/>
                <a:gd name="T23" fmla="*/ 76 h 91"/>
                <a:gd name="T24" fmla="*/ 35 w 103"/>
                <a:gd name="T25" fmla="*/ 21 h 91"/>
                <a:gd name="T26" fmla="*/ 27 w 103"/>
                <a:gd name="T27" fmla="*/ 2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1">
                  <a:moveTo>
                    <a:pt x="29" y="22"/>
                  </a:moveTo>
                  <a:cubicBezTo>
                    <a:pt x="12" y="36"/>
                    <a:pt x="9" y="63"/>
                    <a:pt x="27" y="78"/>
                  </a:cubicBezTo>
                  <a:cubicBezTo>
                    <a:pt x="42" y="91"/>
                    <a:pt x="64" y="87"/>
                    <a:pt x="76" y="72"/>
                  </a:cubicBezTo>
                  <a:cubicBezTo>
                    <a:pt x="100" y="42"/>
                    <a:pt x="52" y="0"/>
                    <a:pt x="25" y="25"/>
                  </a:cubicBezTo>
                  <a:cubicBezTo>
                    <a:pt x="11" y="39"/>
                    <a:pt x="13" y="60"/>
                    <a:pt x="23" y="75"/>
                  </a:cubicBezTo>
                  <a:cubicBezTo>
                    <a:pt x="33" y="90"/>
                    <a:pt x="57" y="91"/>
                    <a:pt x="71" y="80"/>
                  </a:cubicBezTo>
                  <a:cubicBezTo>
                    <a:pt x="101" y="59"/>
                    <a:pt x="76" y="12"/>
                    <a:pt x="42" y="17"/>
                  </a:cubicBezTo>
                  <a:cubicBezTo>
                    <a:pt x="13" y="22"/>
                    <a:pt x="0" y="72"/>
                    <a:pt x="31" y="83"/>
                  </a:cubicBezTo>
                  <a:cubicBezTo>
                    <a:pt x="55" y="91"/>
                    <a:pt x="95" y="75"/>
                    <a:pt x="85" y="45"/>
                  </a:cubicBezTo>
                  <a:cubicBezTo>
                    <a:pt x="75" y="16"/>
                    <a:pt x="33" y="4"/>
                    <a:pt x="17" y="32"/>
                  </a:cubicBezTo>
                  <a:cubicBezTo>
                    <a:pt x="9" y="45"/>
                    <a:pt x="10" y="67"/>
                    <a:pt x="23" y="77"/>
                  </a:cubicBezTo>
                  <a:cubicBezTo>
                    <a:pt x="37" y="88"/>
                    <a:pt x="62" y="90"/>
                    <a:pt x="76" y="76"/>
                  </a:cubicBezTo>
                  <a:cubicBezTo>
                    <a:pt x="103" y="50"/>
                    <a:pt x="67" y="8"/>
                    <a:pt x="35" y="21"/>
                  </a:cubicBezTo>
                  <a:cubicBezTo>
                    <a:pt x="32" y="22"/>
                    <a:pt x="29" y="24"/>
                    <a:pt x="27" y="26"/>
                  </a:cubicBezTo>
                </a:path>
              </a:pathLst>
            </a:custGeom>
            <a:noFill/>
            <a:ln w="23813" cap="rnd">
              <a:solidFill>
                <a:srgbClr val="262626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15" name="文本框 14"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/>
            <p:cNvSpPr txBox="1"/>
            <p:nvPr/>
          </p:nvSpPr>
          <p:spPr>
            <a:xfrm>
              <a:off x="9575459" y="2635167"/>
              <a:ext cx="1244251" cy="76944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solidFill>
                    <a:srgbClr val="392F2F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Kartika" panose="02020503030404060203" pitchFamily="18" charset="0"/>
                </a:rPr>
                <a:t>CSS</a:t>
              </a:r>
              <a:endParaRPr lang="en-US" altLang="zh-CN" sz="4400" b="1" dirty="0">
                <a:solidFill>
                  <a:srgbClr val="392F2F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Kartika" panose="02020503030404060203" pitchFamily="18" charset="0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30" y="1574659"/>
            <a:ext cx="2190476" cy="48285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458" y="2542152"/>
            <a:ext cx="2521770" cy="2800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19237" y="427487"/>
            <a:ext cx="481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数据库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500" y="1891422"/>
            <a:ext cx="3917132" cy="4260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879657" y="475613"/>
            <a:ext cx="48182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Linux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下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C++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判题（未实现）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258" y="2228673"/>
            <a:ext cx="3790998" cy="34917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814" y="2041081"/>
            <a:ext cx="3252377" cy="3283954"/>
          </a:xfrm>
          <a:prstGeom prst="rect">
            <a:avLst/>
          </a:prstGeom>
        </p:spPr>
      </p:pic>
      <p:sp>
        <p:nvSpPr>
          <p:cNvPr id="8" name="Freeform 34"/>
          <p:cNvSpPr>
            <a:spLocks noEditPoints="1"/>
          </p:cNvSpPr>
          <p:nvPr/>
        </p:nvSpPr>
        <p:spPr bwMode="auto">
          <a:xfrm>
            <a:off x="10889674" y="3778953"/>
            <a:ext cx="813742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印品黑体" panose="00000500000000000000" pitchFamily="2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5317687" y="3736357"/>
            <a:ext cx="5761532" cy="45999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 flipH="1">
            <a:off x="7269383" y="2949864"/>
            <a:ext cx="3327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印品黑体" panose="00000500000000000000" pitchFamily="2" charset="-122"/>
                <a:ea typeface="印品黑体" panose="00000500000000000000" pitchFamily="2" charset="-122"/>
              </a:rPr>
              <a:t>系统展示</a:t>
            </a:r>
            <a:endParaRPr lang="zh-CN" altLang="en-US" sz="40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016268" y="2883155"/>
            <a:ext cx="841304" cy="841304"/>
            <a:chOff x="6016268" y="2883155"/>
            <a:chExt cx="841304" cy="841304"/>
          </a:xfrm>
        </p:grpSpPr>
        <p:sp>
          <p:nvSpPr>
            <p:cNvPr id="12" name="椭圆 11"/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 flipH="1">
              <a:off x="6058025" y="2940820"/>
              <a:ext cx="7860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9F9F9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3</a:t>
              </a:r>
              <a:endParaRPr lang="zh-CN" altLang="en-US" sz="7200" b="1" dirty="0">
                <a:solidFill>
                  <a:srgbClr val="F9F9F9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726083" y="2529212"/>
            <a:ext cx="2452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PART  03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879657" y="475613"/>
            <a:ext cx="481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登录页面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232" y="1679715"/>
            <a:ext cx="7443536" cy="48168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879657" y="475613"/>
            <a:ext cx="481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浏览竞赛页面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189" y="1628726"/>
            <a:ext cx="7475622" cy="47074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879657" y="475613"/>
            <a:ext cx="481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竞赛内页面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222" y="1628726"/>
            <a:ext cx="6511556" cy="49228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879657" y="475613"/>
            <a:ext cx="481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题目页面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05" y="1953331"/>
            <a:ext cx="4459706" cy="40422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322" y="2184557"/>
            <a:ext cx="5280814" cy="33230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879657" y="475613"/>
            <a:ext cx="481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提交代码页面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767" y="1547029"/>
            <a:ext cx="5517980" cy="4991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34"/>
          <p:cNvSpPr>
            <a:spLocks noEditPoints="1"/>
          </p:cNvSpPr>
          <p:nvPr/>
        </p:nvSpPr>
        <p:spPr bwMode="auto">
          <a:xfrm>
            <a:off x="10855607" y="1233526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印品黑体" panose="00000500000000000000" pitchFamily="2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6811194" y="1415702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347642" y="1154092"/>
            <a:ext cx="313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印品黑体" panose="00000500000000000000" pitchFamily="2" charset="-122"/>
                <a:ea typeface="印品黑体" panose="00000500000000000000" pitchFamily="2" charset="-122"/>
              </a:rPr>
              <a:t>1.</a:t>
            </a:r>
            <a:r>
              <a:rPr lang="zh-CN" altLang="en-US" sz="2800" dirty="0">
                <a:latin typeface="印品黑体" panose="00000500000000000000" pitchFamily="2" charset="-122"/>
                <a:ea typeface="印品黑体" panose="00000500000000000000" pitchFamily="2" charset="-122"/>
              </a:rPr>
              <a:t>系统介绍</a:t>
            </a:r>
            <a:endParaRPr lang="zh-CN" altLang="en-US" sz="28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1" name="Freeform 34"/>
          <p:cNvSpPr>
            <a:spLocks noEditPoints="1"/>
          </p:cNvSpPr>
          <p:nvPr/>
        </p:nvSpPr>
        <p:spPr bwMode="auto">
          <a:xfrm>
            <a:off x="10886644" y="2662786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印品黑体" panose="00000500000000000000" pitchFamily="2" charset="-122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6842231" y="2844962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378679" y="2583352"/>
            <a:ext cx="313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印品黑体" panose="00000500000000000000" pitchFamily="2" charset="-122"/>
                <a:ea typeface="印品黑体" panose="00000500000000000000" pitchFamily="2" charset="-122"/>
              </a:rPr>
              <a:t>2.</a:t>
            </a:r>
            <a:r>
              <a:rPr lang="zh-CN" altLang="en-US" sz="2800" dirty="0">
                <a:latin typeface="印品黑体" panose="00000500000000000000" pitchFamily="2" charset="-122"/>
                <a:ea typeface="印品黑体" panose="00000500000000000000" pitchFamily="2" charset="-122"/>
              </a:rPr>
              <a:t>系统组成</a:t>
            </a:r>
            <a:endParaRPr lang="zh-CN" altLang="en-US" sz="28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4" name="Freeform 34"/>
          <p:cNvSpPr>
            <a:spLocks noEditPoints="1"/>
          </p:cNvSpPr>
          <p:nvPr/>
        </p:nvSpPr>
        <p:spPr bwMode="auto">
          <a:xfrm>
            <a:off x="10875655" y="4081421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印品黑体" panose="00000500000000000000" pitchFamily="2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6831242" y="4263597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367690" y="4001987"/>
            <a:ext cx="313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印品黑体" panose="00000500000000000000" pitchFamily="2" charset="-122"/>
                <a:ea typeface="印品黑体" panose="00000500000000000000" pitchFamily="2" charset="-122"/>
              </a:rPr>
              <a:t>3.</a:t>
            </a:r>
            <a:r>
              <a:rPr lang="zh-CN" altLang="en-US" sz="2800" dirty="0">
                <a:latin typeface="印品黑体" panose="00000500000000000000" pitchFamily="2" charset="-122"/>
                <a:ea typeface="印品黑体" panose="00000500000000000000" pitchFamily="2" charset="-122"/>
              </a:rPr>
              <a:t>系统展示</a:t>
            </a:r>
            <a:endParaRPr lang="zh-CN" altLang="en-US" sz="28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7" name="Freeform 34"/>
          <p:cNvSpPr>
            <a:spLocks noEditPoints="1"/>
          </p:cNvSpPr>
          <p:nvPr/>
        </p:nvSpPr>
        <p:spPr bwMode="auto">
          <a:xfrm>
            <a:off x="10867879" y="5563913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印品黑体" panose="00000500000000000000" pitchFamily="2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6823466" y="5746089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359914" y="5484479"/>
            <a:ext cx="313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印品黑体" panose="00000500000000000000" pitchFamily="2" charset="-122"/>
                <a:ea typeface="印品黑体" panose="00000500000000000000" pitchFamily="2" charset="-122"/>
              </a:rPr>
              <a:t>4.</a:t>
            </a:r>
            <a:r>
              <a:rPr lang="zh-CN" altLang="en-US" sz="2800" dirty="0">
                <a:latin typeface="印品黑体" panose="00000500000000000000" pitchFamily="2" charset="-122"/>
                <a:ea typeface="印品黑体" panose="00000500000000000000" pitchFamily="2" charset="-122"/>
              </a:rPr>
              <a:t>结束答辩 </a:t>
            </a:r>
            <a:endParaRPr lang="zh-CN" altLang="en-US" sz="28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0" name="Freeform 197"/>
          <p:cNvSpPr>
            <a:spLocks noEditPoints="1"/>
          </p:cNvSpPr>
          <p:nvPr/>
        </p:nvSpPr>
        <p:spPr bwMode="auto">
          <a:xfrm>
            <a:off x="887920" y="2355307"/>
            <a:ext cx="4400694" cy="2169900"/>
          </a:xfrm>
          <a:custGeom>
            <a:avLst/>
            <a:gdLst>
              <a:gd name="T0" fmla="*/ 238 w 1347"/>
              <a:gd name="T1" fmla="*/ 94 h 671"/>
              <a:gd name="T2" fmla="*/ 264 w 1347"/>
              <a:gd name="T3" fmla="*/ 254 h 671"/>
              <a:gd name="T4" fmla="*/ 296 w 1347"/>
              <a:gd name="T5" fmla="*/ 275 h 671"/>
              <a:gd name="T6" fmla="*/ 85 w 1347"/>
              <a:gd name="T7" fmla="*/ 295 h 671"/>
              <a:gd name="T8" fmla="*/ 89 w 1347"/>
              <a:gd name="T9" fmla="*/ 658 h 671"/>
              <a:gd name="T10" fmla="*/ 599 w 1347"/>
              <a:gd name="T11" fmla="*/ 658 h 671"/>
              <a:gd name="T12" fmla="*/ 1159 w 1347"/>
              <a:gd name="T13" fmla="*/ 608 h 671"/>
              <a:gd name="T14" fmla="*/ 1287 w 1347"/>
              <a:gd name="T15" fmla="*/ 397 h 671"/>
              <a:gd name="T16" fmla="*/ 948 w 1347"/>
              <a:gd name="T17" fmla="*/ 248 h 671"/>
              <a:gd name="T18" fmla="*/ 940 w 1347"/>
              <a:gd name="T19" fmla="*/ 85 h 671"/>
              <a:gd name="T20" fmla="*/ 1148 w 1347"/>
              <a:gd name="T21" fmla="*/ 64 h 671"/>
              <a:gd name="T22" fmla="*/ 1115 w 1347"/>
              <a:gd name="T23" fmla="*/ 14 h 671"/>
              <a:gd name="T24" fmla="*/ 755 w 1347"/>
              <a:gd name="T25" fmla="*/ 23 h 671"/>
              <a:gd name="T26" fmla="*/ 268 w 1347"/>
              <a:gd name="T27" fmla="*/ 8 h 671"/>
              <a:gd name="T28" fmla="*/ 19 w 1347"/>
              <a:gd name="T29" fmla="*/ 29 h 671"/>
              <a:gd name="T30" fmla="*/ 1201 w 1347"/>
              <a:gd name="T31" fmla="*/ 47 h 671"/>
              <a:gd name="T32" fmla="*/ 1190 w 1347"/>
              <a:gd name="T33" fmla="*/ 21 h 671"/>
              <a:gd name="T34" fmla="*/ 1140 w 1347"/>
              <a:gd name="T35" fmla="*/ 42 h 671"/>
              <a:gd name="T36" fmla="*/ 1110 w 1347"/>
              <a:gd name="T37" fmla="*/ 31 h 671"/>
              <a:gd name="T38" fmla="*/ 270 w 1347"/>
              <a:gd name="T39" fmla="*/ 190 h 671"/>
              <a:gd name="T40" fmla="*/ 77 w 1347"/>
              <a:gd name="T41" fmla="*/ 339 h 671"/>
              <a:gd name="T42" fmla="*/ 95 w 1347"/>
              <a:gd name="T43" fmla="*/ 651 h 671"/>
              <a:gd name="T44" fmla="*/ 100 w 1347"/>
              <a:gd name="T45" fmla="*/ 578 h 671"/>
              <a:gd name="T46" fmla="*/ 146 w 1347"/>
              <a:gd name="T47" fmla="*/ 643 h 671"/>
              <a:gd name="T48" fmla="*/ 243 w 1347"/>
              <a:gd name="T49" fmla="*/ 636 h 671"/>
              <a:gd name="T50" fmla="*/ 416 w 1347"/>
              <a:gd name="T51" fmla="*/ 654 h 671"/>
              <a:gd name="T52" fmla="*/ 590 w 1347"/>
              <a:gd name="T53" fmla="*/ 639 h 671"/>
              <a:gd name="T54" fmla="*/ 693 w 1347"/>
              <a:gd name="T55" fmla="*/ 644 h 671"/>
              <a:gd name="T56" fmla="*/ 764 w 1347"/>
              <a:gd name="T57" fmla="*/ 644 h 671"/>
              <a:gd name="T58" fmla="*/ 1069 w 1347"/>
              <a:gd name="T59" fmla="*/ 636 h 671"/>
              <a:gd name="T60" fmla="*/ 1202 w 1347"/>
              <a:gd name="T61" fmla="*/ 548 h 671"/>
              <a:gd name="T62" fmla="*/ 1317 w 1347"/>
              <a:gd name="T63" fmla="*/ 474 h 671"/>
              <a:gd name="T64" fmla="*/ 1318 w 1347"/>
              <a:gd name="T65" fmla="*/ 460 h 671"/>
              <a:gd name="T66" fmla="*/ 879 w 1347"/>
              <a:gd name="T67" fmla="*/ 615 h 671"/>
              <a:gd name="T68" fmla="*/ 219 w 1347"/>
              <a:gd name="T69" fmla="*/ 628 h 671"/>
              <a:gd name="T70" fmla="*/ 87 w 1347"/>
              <a:gd name="T71" fmla="*/ 347 h 671"/>
              <a:gd name="T72" fmla="*/ 278 w 1347"/>
              <a:gd name="T73" fmla="*/ 301 h 671"/>
              <a:gd name="T74" fmla="*/ 313 w 1347"/>
              <a:gd name="T75" fmla="*/ 320 h 671"/>
              <a:gd name="T76" fmla="*/ 899 w 1347"/>
              <a:gd name="T77" fmla="*/ 298 h 671"/>
              <a:gd name="T78" fmla="*/ 826 w 1347"/>
              <a:gd name="T79" fmla="*/ 330 h 671"/>
              <a:gd name="T80" fmla="*/ 889 w 1347"/>
              <a:gd name="T81" fmla="*/ 296 h 671"/>
              <a:gd name="T82" fmla="*/ 791 w 1347"/>
              <a:gd name="T83" fmla="*/ 343 h 671"/>
              <a:gd name="T84" fmla="*/ 1030 w 1347"/>
              <a:gd name="T85" fmla="*/ 327 h 671"/>
              <a:gd name="T86" fmla="*/ 1000 w 1347"/>
              <a:gd name="T87" fmla="*/ 307 h 671"/>
              <a:gd name="T88" fmla="*/ 951 w 1347"/>
              <a:gd name="T89" fmla="*/ 280 h 671"/>
              <a:gd name="T90" fmla="*/ 288 w 1347"/>
              <a:gd name="T91" fmla="*/ 342 h 671"/>
              <a:gd name="T92" fmla="*/ 905 w 1347"/>
              <a:gd name="T93" fmla="*/ 318 h 671"/>
              <a:gd name="T94" fmla="*/ 908 w 1347"/>
              <a:gd name="T95" fmla="*/ 243 h 671"/>
              <a:gd name="T96" fmla="*/ 927 w 1347"/>
              <a:gd name="T97" fmla="*/ 178 h 671"/>
              <a:gd name="T98" fmla="*/ 914 w 1347"/>
              <a:gd name="T99" fmla="*/ 184 h 671"/>
              <a:gd name="T100" fmla="*/ 905 w 1347"/>
              <a:gd name="T101" fmla="*/ 24 h 671"/>
              <a:gd name="T102" fmla="*/ 923 w 1347"/>
              <a:gd name="T103" fmla="*/ 71 h 671"/>
              <a:gd name="T104" fmla="*/ 900 w 1347"/>
              <a:gd name="T105" fmla="*/ 115 h 671"/>
              <a:gd name="T106" fmla="*/ 791 w 1347"/>
              <a:gd name="T107" fmla="*/ 35 h 671"/>
              <a:gd name="T108" fmla="*/ 881 w 1347"/>
              <a:gd name="T109" fmla="*/ 71 h 671"/>
              <a:gd name="T110" fmla="*/ 903 w 1347"/>
              <a:gd name="T111" fmla="*/ 232 h 671"/>
              <a:gd name="T112" fmla="*/ 295 w 1347"/>
              <a:gd name="T113" fmla="*/ 189 h 671"/>
              <a:gd name="T114" fmla="*/ 272 w 1347"/>
              <a:gd name="T115" fmla="*/ 24 h 671"/>
              <a:gd name="T116" fmla="*/ 271 w 1347"/>
              <a:gd name="T117" fmla="*/ 68 h 671"/>
              <a:gd name="T118" fmla="*/ 265 w 1347"/>
              <a:gd name="T119" fmla="*/ 133 h 671"/>
              <a:gd name="T120" fmla="*/ 266 w 1347"/>
              <a:gd name="T121" fmla="*/ 85 h 671"/>
              <a:gd name="T122" fmla="*/ 18 w 1347"/>
              <a:gd name="T123" fmla="*/ 43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47" h="671">
                <a:moveTo>
                  <a:pt x="4" y="49"/>
                </a:moveTo>
                <a:lnTo>
                  <a:pt x="4" y="49"/>
                </a:lnTo>
                <a:lnTo>
                  <a:pt x="11" y="51"/>
                </a:lnTo>
                <a:lnTo>
                  <a:pt x="18" y="53"/>
                </a:lnTo>
                <a:lnTo>
                  <a:pt x="32" y="54"/>
                </a:lnTo>
                <a:lnTo>
                  <a:pt x="48" y="54"/>
                </a:lnTo>
                <a:lnTo>
                  <a:pt x="63" y="51"/>
                </a:lnTo>
                <a:lnTo>
                  <a:pt x="63" y="51"/>
                </a:lnTo>
                <a:lnTo>
                  <a:pt x="75" y="54"/>
                </a:lnTo>
                <a:lnTo>
                  <a:pt x="85" y="54"/>
                </a:lnTo>
                <a:lnTo>
                  <a:pt x="108" y="53"/>
                </a:lnTo>
                <a:lnTo>
                  <a:pt x="108" y="53"/>
                </a:lnTo>
                <a:lnTo>
                  <a:pt x="111" y="54"/>
                </a:lnTo>
                <a:lnTo>
                  <a:pt x="114" y="55"/>
                </a:lnTo>
                <a:lnTo>
                  <a:pt x="130" y="58"/>
                </a:lnTo>
                <a:lnTo>
                  <a:pt x="153" y="58"/>
                </a:lnTo>
                <a:lnTo>
                  <a:pt x="178" y="58"/>
                </a:lnTo>
                <a:lnTo>
                  <a:pt x="229" y="55"/>
                </a:lnTo>
                <a:lnTo>
                  <a:pt x="259" y="54"/>
                </a:lnTo>
                <a:lnTo>
                  <a:pt x="259" y="54"/>
                </a:lnTo>
                <a:lnTo>
                  <a:pt x="252" y="58"/>
                </a:lnTo>
                <a:lnTo>
                  <a:pt x="245" y="62"/>
                </a:lnTo>
                <a:lnTo>
                  <a:pt x="242" y="70"/>
                </a:lnTo>
                <a:lnTo>
                  <a:pt x="239" y="77"/>
                </a:lnTo>
                <a:lnTo>
                  <a:pt x="238" y="85"/>
                </a:lnTo>
                <a:lnTo>
                  <a:pt x="238" y="94"/>
                </a:lnTo>
                <a:lnTo>
                  <a:pt x="239" y="101"/>
                </a:lnTo>
                <a:lnTo>
                  <a:pt x="242" y="108"/>
                </a:lnTo>
                <a:lnTo>
                  <a:pt x="242" y="108"/>
                </a:lnTo>
                <a:lnTo>
                  <a:pt x="244" y="120"/>
                </a:lnTo>
                <a:lnTo>
                  <a:pt x="249" y="132"/>
                </a:lnTo>
                <a:lnTo>
                  <a:pt x="252" y="137"/>
                </a:lnTo>
                <a:lnTo>
                  <a:pt x="256" y="142"/>
                </a:lnTo>
                <a:lnTo>
                  <a:pt x="260" y="144"/>
                </a:lnTo>
                <a:lnTo>
                  <a:pt x="266" y="147"/>
                </a:lnTo>
                <a:lnTo>
                  <a:pt x="266" y="147"/>
                </a:lnTo>
                <a:lnTo>
                  <a:pt x="266" y="159"/>
                </a:lnTo>
                <a:lnTo>
                  <a:pt x="266" y="159"/>
                </a:lnTo>
                <a:lnTo>
                  <a:pt x="262" y="162"/>
                </a:lnTo>
                <a:lnTo>
                  <a:pt x="259" y="166"/>
                </a:lnTo>
                <a:lnTo>
                  <a:pt x="258" y="171"/>
                </a:lnTo>
                <a:lnTo>
                  <a:pt x="255" y="176"/>
                </a:lnTo>
                <a:lnTo>
                  <a:pt x="254" y="188"/>
                </a:lnTo>
                <a:lnTo>
                  <a:pt x="255" y="200"/>
                </a:lnTo>
                <a:lnTo>
                  <a:pt x="258" y="212"/>
                </a:lnTo>
                <a:lnTo>
                  <a:pt x="261" y="224"/>
                </a:lnTo>
                <a:lnTo>
                  <a:pt x="266" y="235"/>
                </a:lnTo>
                <a:lnTo>
                  <a:pt x="270" y="242"/>
                </a:lnTo>
                <a:lnTo>
                  <a:pt x="270" y="242"/>
                </a:lnTo>
                <a:lnTo>
                  <a:pt x="267" y="245"/>
                </a:lnTo>
                <a:lnTo>
                  <a:pt x="265" y="249"/>
                </a:lnTo>
                <a:lnTo>
                  <a:pt x="264" y="254"/>
                </a:lnTo>
                <a:lnTo>
                  <a:pt x="262" y="259"/>
                </a:lnTo>
                <a:lnTo>
                  <a:pt x="262" y="263"/>
                </a:lnTo>
                <a:lnTo>
                  <a:pt x="264" y="268"/>
                </a:lnTo>
                <a:lnTo>
                  <a:pt x="265" y="272"/>
                </a:lnTo>
                <a:lnTo>
                  <a:pt x="268" y="274"/>
                </a:lnTo>
                <a:lnTo>
                  <a:pt x="268" y="274"/>
                </a:lnTo>
                <a:lnTo>
                  <a:pt x="272" y="274"/>
                </a:lnTo>
                <a:lnTo>
                  <a:pt x="273" y="273"/>
                </a:lnTo>
                <a:lnTo>
                  <a:pt x="274" y="269"/>
                </a:lnTo>
                <a:lnTo>
                  <a:pt x="274" y="265"/>
                </a:lnTo>
                <a:lnTo>
                  <a:pt x="274" y="256"/>
                </a:lnTo>
                <a:lnTo>
                  <a:pt x="274" y="253"/>
                </a:lnTo>
                <a:lnTo>
                  <a:pt x="276" y="250"/>
                </a:lnTo>
                <a:lnTo>
                  <a:pt x="276" y="250"/>
                </a:lnTo>
                <a:lnTo>
                  <a:pt x="278" y="251"/>
                </a:lnTo>
                <a:lnTo>
                  <a:pt x="278" y="251"/>
                </a:lnTo>
                <a:lnTo>
                  <a:pt x="282" y="254"/>
                </a:lnTo>
                <a:lnTo>
                  <a:pt x="285" y="255"/>
                </a:lnTo>
                <a:lnTo>
                  <a:pt x="289" y="256"/>
                </a:lnTo>
                <a:lnTo>
                  <a:pt x="294" y="255"/>
                </a:lnTo>
                <a:lnTo>
                  <a:pt x="294" y="255"/>
                </a:lnTo>
                <a:lnTo>
                  <a:pt x="295" y="260"/>
                </a:lnTo>
                <a:lnTo>
                  <a:pt x="296" y="265"/>
                </a:lnTo>
                <a:lnTo>
                  <a:pt x="296" y="271"/>
                </a:lnTo>
                <a:lnTo>
                  <a:pt x="296" y="275"/>
                </a:lnTo>
                <a:lnTo>
                  <a:pt x="296" y="275"/>
                </a:lnTo>
                <a:lnTo>
                  <a:pt x="268" y="275"/>
                </a:lnTo>
                <a:lnTo>
                  <a:pt x="242" y="275"/>
                </a:lnTo>
                <a:lnTo>
                  <a:pt x="189" y="277"/>
                </a:lnTo>
                <a:lnTo>
                  <a:pt x="189" y="277"/>
                </a:lnTo>
                <a:lnTo>
                  <a:pt x="165" y="275"/>
                </a:lnTo>
                <a:lnTo>
                  <a:pt x="153" y="274"/>
                </a:lnTo>
                <a:lnTo>
                  <a:pt x="141" y="272"/>
                </a:lnTo>
                <a:lnTo>
                  <a:pt x="141" y="272"/>
                </a:lnTo>
                <a:lnTo>
                  <a:pt x="136" y="271"/>
                </a:lnTo>
                <a:lnTo>
                  <a:pt x="130" y="272"/>
                </a:lnTo>
                <a:lnTo>
                  <a:pt x="128" y="273"/>
                </a:lnTo>
                <a:lnTo>
                  <a:pt x="126" y="274"/>
                </a:lnTo>
                <a:lnTo>
                  <a:pt x="128" y="275"/>
                </a:lnTo>
                <a:lnTo>
                  <a:pt x="130" y="278"/>
                </a:lnTo>
                <a:lnTo>
                  <a:pt x="130" y="278"/>
                </a:lnTo>
                <a:lnTo>
                  <a:pt x="124" y="280"/>
                </a:lnTo>
                <a:lnTo>
                  <a:pt x="118" y="282"/>
                </a:lnTo>
                <a:lnTo>
                  <a:pt x="111" y="284"/>
                </a:lnTo>
                <a:lnTo>
                  <a:pt x="105" y="286"/>
                </a:lnTo>
                <a:lnTo>
                  <a:pt x="105" y="286"/>
                </a:lnTo>
                <a:lnTo>
                  <a:pt x="102" y="285"/>
                </a:lnTo>
                <a:lnTo>
                  <a:pt x="100" y="284"/>
                </a:lnTo>
                <a:lnTo>
                  <a:pt x="99" y="284"/>
                </a:lnTo>
                <a:lnTo>
                  <a:pt x="96" y="285"/>
                </a:lnTo>
                <a:lnTo>
                  <a:pt x="90" y="289"/>
                </a:lnTo>
                <a:lnTo>
                  <a:pt x="85" y="295"/>
                </a:lnTo>
                <a:lnTo>
                  <a:pt x="76" y="308"/>
                </a:lnTo>
                <a:lnTo>
                  <a:pt x="71" y="316"/>
                </a:lnTo>
                <a:lnTo>
                  <a:pt x="71" y="316"/>
                </a:lnTo>
                <a:lnTo>
                  <a:pt x="69" y="318"/>
                </a:lnTo>
                <a:lnTo>
                  <a:pt x="66" y="320"/>
                </a:lnTo>
                <a:lnTo>
                  <a:pt x="63" y="327"/>
                </a:lnTo>
                <a:lnTo>
                  <a:pt x="61" y="337"/>
                </a:lnTo>
                <a:lnTo>
                  <a:pt x="61" y="349"/>
                </a:lnTo>
                <a:lnTo>
                  <a:pt x="61" y="372"/>
                </a:lnTo>
                <a:lnTo>
                  <a:pt x="64" y="387"/>
                </a:lnTo>
                <a:lnTo>
                  <a:pt x="64" y="387"/>
                </a:lnTo>
                <a:lnTo>
                  <a:pt x="66" y="409"/>
                </a:lnTo>
                <a:lnTo>
                  <a:pt x="70" y="431"/>
                </a:lnTo>
                <a:lnTo>
                  <a:pt x="70" y="431"/>
                </a:lnTo>
                <a:lnTo>
                  <a:pt x="75" y="471"/>
                </a:lnTo>
                <a:lnTo>
                  <a:pt x="77" y="510"/>
                </a:lnTo>
                <a:lnTo>
                  <a:pt x="77" y="550"/>
                </a:lnTo>
                <a:lnTo>
                  <a:pt x="76" y="589"/>
                </a:lnTo>
                <a:lnTo>
                  <a:pt x="76" y="589"/>
                </a:lnTo>
                <a:lnTo>
                  <a:pt x="75" y="607"/>
                </a:lnTo>
                <a:lnTo>
                  <a:pt x="75" y="616"/>
                </a:lnTo>
                <a:lnTo>
                  <a:pt x="75" y="626"/>
                </a:lnTo>
                <a:lnTo>
                  <a:pt x="77" y="636"/>
                </a:lnTo>
                <a:lnTo>
                  <a:pt x="79" y="644"/>
                </a:lnTo>
                <a:lnTo>
                  <a:pt x="83" y="652"/>
                </a:lnTo>
                <a:lnTo>
                  <a:pt x="89" y="658"/>
                </a:lnTo>
                <a:lnTo>
                  <a:pt x="89" y="658"/>
                </a:lnTo>
                <a:lnTo>
                  <a:pt x="90" y="661"/>
                </a:lnTo>
                <a:lnTo>
                  <a:pt x="91" y="662"/>
                </a:lnTo>
                <a:lnTo>
                  <a:pt x="93" y="663"/>
                </a:lnTo>
                <a:lnTo>
                  <a:pt x="95" y="663"/>
                </a:lnTo>
                <a:lnTo>
                  <a:pt x="95" y="663"/>
                </a:lnTo>
                <a:lnTo>
                  <a:pt x="101" y="666"/>
                </a:lnTo>
                <a:lnTo>
                  <a:pt x="108" y="668"/>
                </a:lnTo>
                <a:lnTo>
                  <a:pt x="124" y="671"/>
                </a:lnTo>
                <a:lnTo>
                  <a:pt x="141" y="671"/>
                </a:lnTo>
                <a:lnTo>
                  <a:pt x="158" y="671"/>
                </a:lnTo>
                <a:lnTo>
                  <a:pt x="193" y="667"/>
                </a:lnTo>
                <a:lnTo>
                  <a:pt x="223" y="663"/>
                </a:lnTo>
                <a:lnTo>
                  <a:pt x="223" y="663"/>
                </a:lnTo>
                <a:lnTo>
                  <a:pt x="260" y="662"/>
                </a:lnTo>
                <a:lnTo>
                  <a:pt x="297" y="663"/>
                </a:lnTo>
                <a:lnTo>
                  <a:pt x="335" y="664"/>
                </a:lnTo>
                <a:lnTo>
                  <a:pt x="373" y="666"/>
                </a:lnTo>
                <a:lnTo>
                  <a:pt x="373" y="666"/>
                </a:lnTo>
                <a:lnTo>
                  <a:pt x="410" y="663"/>
                </a:lnTo>
                <a:lnTo>
                  <a:pt x="448" y="661"/>
                </a:lnTo>
                <a:lnTo>
                  <a:pt x="485" y="657"/>
                </a:lnTo>
                <a:lnTo>
                  <a:pt x="504" y="657"/>
                </a:lnTo>
                <a:lnTo>
                  <a:pt x="524" y="657"/>
                </a:lnTo>
                <a:lnTo>
                  <a:pt x="524" y="657"/>
                </a:lnTo>
                <a:lnTo>
                  <a:pt x="599" y="658"/>
                </a:lnTo>
                <a:lnTo>
                  <a:pt x="675" y="657"/>
                </a:lnTo>
                <a:lnTo>
                  <a:pt x="675" y="657"/>
                </a:lnTo>
                <a:lnTo>
                  <a:pt x="693" y="658"/>
                </a:lnTo>
                <a:lnTo>
                  <a:pt x="711" y="660"/>
                </a:lnTo>
                <a:lnTo>
                  <a:pt x="729" y="662"/>
                </a:lnTo>
                <a:lnTo>
                  <a:pt x="747" y="662"/>
                </a:lnTo>
                <a:lnTo>
                  <a:pt x="747" y="662"/>
                </a:lnTo>
                <a:lnTo>
                  <a:pt x="764" y="661"/>
                </a:lnTo>
                <a:lnTo>
                  <a:pt x="782" y="660"/>
                </a:lnTo>
                <a:lnTo>
                  <a:pt x="799" y="658"/>
                </a:lnTo>
                <a:lnTo>
                  <a:pt x="816" y="657"/>
                </a:lnTo>
                <a:lnTo>
                  <a:pt x="816" y="657"/>
                </a:lnTo>
                <a:lnTo>
                  <a:pt x="891" y="657"/>
                </a:lnTo>
                <a:lnTo>
                  <a:pt x="927" y="656"/>
                </a:lnTo>
                <a:lnTo>
                  <a:pt x="964" y="654"/>
                </a:lnTo>
                <a:lnTo>
                  <a:pt x="964" y="654"/>
                </a:lnTo>
                <a:lnTo>
                  <a:pt x="998" y="652"/>
                </a:lnTo>
                <a:lnTo>
                  <a:pt x="1033" y="650"/>
                </a:lnTo>
                <a:lnTo>
                  <a:pt x="1051" y="649"/>
                </a:lnTo>
                <a:lnTo>
                  <a:pt x="1068" y="646"/>
                </a:lnTo>
                <a:lnTo>
                  <a:pt x="1085" y="643"/>
                </a:lnTo>
                <a:lnTo>
                  <a:pt x="1100" y="637"/>
                </a:lnTo>
                <a:lnTo>
                  <a:pt x="1100" y="637"/>
                </a:lnTo>
                <a:lnTo>
                  <a:pt x="1116" y="631"/>
                </a:lnTo>
                <a:lnTo>
                  <a:pt x="1130" y="624"/>
                </a:lnTo>
                <a:lnTo>
                  <a:pt x="1159" y="608"/>
                </a:lnTo>
                <a:lnTo>
                  <a:pt x="1215" y="573"/>
                </a:lnTo>
                <a:lnTo>
                  <a:pt x="1215" y="573"/>
                </a:lnTo>
                <a:lnTo>
                  <a:pt x="1224" y="571"/>
                </a:lnTo>
                <a:lnTo>
                  <a:pt x="1234" y="566"/>
                </a:lnTo>
                <a:lnTo>
                  <a:pt x="1243" y="561"/>
                </a:lnTo>
                <a:lnTo>
                  <a:pt x="1253" y="555"/>
                </a:lnTo>
                <a:lnTo>
                  <a:pt x="1271" y="540"/>
                </a:lnTo>
                <a:lnTo>
                  <a:pt x="1286" y="527"/>
                </a:lnTo>
                <a:lnTo>
                  <a:pt x="1286" y="527"/>
                </a:lnTo>
                <a:lnTo>
                  <a:pt x="1306" y="510"/>
                </a:lnTo>
                <a:lnTo>
                  <a:pt x="1323" y="495"/>
                </a:lnTo>
                <a:lnTo>
                  <a:pt x="1330" y="487"/>
                </a:lnTo>
                <a:lnTo>
                  <a:pt x="1336" y="480"/>
                </a:lnTo>
                <a:lnTo>
                  <a:pt x="1340" y="472"/>
                </a:lnTo>
                <a:lnTo>
                  <a:pt x="1343" y="466"/>
                </a:lnTo>
                <a:lnTo>
                  <a:pt x="1343" y="466"/>
                </a:lnTo>
                <a:lnTo>
                  <a:pt x="1346" y="460"/>
                </a:lnTo>
                <a:lnTo>
                  <a:pt x="1347" y="455"/>
                </a:lnTo>
                <a:lnTo>
                  <a:pt x="1347" y="449"/>
                </a:lnTo>
                <a:lnTo>
                  <a:pt x="1345" y="444"/>
                </a:lnTo>
                <a:lnTo>
                  <a:pt x="1342" y="438"/>
                </a:lnTo>
                <a:lnTo>
                  <a:pt x="1338" y="433"/>
                </a:lnTo>
                <a:lnTo>
                  <a:pt x="1329" y="425"/>
                </a:lnTo>
                <a:lnTo>
                  <a:pt x="1318" y="416"/>
                </a:lnTo>
                <a:lnTo>
                  <a:pt x="1306" y="408"/>
                </a:lnTo>
                <a:lnTo>
                  <a:pt x="1287" y="397"/>
                </a:lnTo>
                <a:lnTo>
                  <a:pt x="1287" y="397"/>
                </a:lnTo>
                <a:lnTo>
                  <a:pt x="1275" y="389"/>
                </a:lnTo>
                <a:lnTo>
                  <a:pt x="1264" y="379"/>
                </a:lnTo>
                <a:lnTo>
                  <a:pt x="1243" y="360"/>
                </a:lnTo>
                <a:lnTo>
                  <a:pt x="1223" y="339"/>
                </a:lnTo>
                <a:lnTo>
                  <a:pt x="1212" y="330"/>
                </a:lnTo>
                <a:lnTo>
                  <a:pt x="1201" y="320"/>
                </a:lnTo>
                <a:lnTo>
                  <a:pt x="1201" y="320"/>
                </a:lnTo>
                <a:lnTo>
                  <a:pt x="1181" y="306"/>
                </a:lnTo>
                <a:lnTo>
                  <a:pt x="1159" y="291"/>
                </a:lnTo>
                <a:lnTo>
                  <a:pt x="1137" y="277"/>
                </a:lnTo>
                <a:lnTo>
                  <a:pt x="1115" y="266"/>
                </a:lnTo>
                <a:lnTo>
                  <a:pt x="1115" y="266"/>
                </a:lnTo>
                <a:lnTo>
                  <a:pt x="1105" y="262"/>
                </a:lnTo>
                <a:lnTo>
                  <a:pt x="1088" y="257"/>
                </a:lnTo>
                <a:lnTo>
                  <a:pt x="1080" y="256"/>
                </a:lnTo>
                <a:lnTo>
                  <a:pt x="1072" y="256"/>
                </a:lnTo>
                <a:lnTo>
                  <a:pt x="1070" y="256"/>
                </a:lnTo>
                <a:lnTo>
                  <a:pt x="1069" y="257"/>
                </a:lnTo>
                <a:lnTo>
                  <a:pt x="1068" y="260"/>
                </a:lnTo>
                <a:lnTo>
                  <a:pt x="1069" y="262"/>
                </a:lnTo>
                <a:lnTo>
                  <a:pt x="1069" y="262"/>
                </a:lnTo>
                <a:lnTo>
                  <a:pt x="952" y="263"/>
                </a:lnTo>
                <a:lnTo>
                  <a:pt x="952" y="263"/>
                </a:lnTo>
                <a:lnTo>
                  <a:pt x="951" y="256"/>
                </a:lnTo>
                <a:lnTo>
                  <a:pt x="948" y="248"/>
                </a:lnTo>
                <a:lnTo>
                  <a:pt x="944" y="241"/>
                </a:lnTo>
                <a:lnTo>
                  <a:pt x="939" y="235"/>
                </a:lnTo>
                <a:lnTo>
                  <a:pt x="939" y="235"/>
                </a:lnTo>
                <a:lnTo>
                  <a:pt x="944" y="226"/>
                </a:lnTo>
                <a:lnTo>
                  <a:pt x="948" y="214"/>
                </a:lnTo>
                <a:lnTo>
                  <a:pt x="951" y="202"/>
                </a:lnTo>
                <a:lnTo>
                  <a:pt x="952" y="190"/>
                </a:lnTo>
                <a:lnTo>
                  <a:pt x="951" y="178"/>
                </a:lnTo>
                <a:lnTo>
                  <a:pt x="948" y="172"/>
                </a:lnTo>
                <a:lnTo>
                  <a:pt x="946" y="167"/>
                </a:lnTo>
                <a:lnTo>
                  <a:pt x="942" y="163"/>
                </a:lnTo>
                <a:lnTo>
                  <a:pt x="939" y="160"/>
                </a:lnTo>
                <a:lnTo>
                  <a:pt x="933" y="157"/>
                </a:lnTo>
                <a:lnTo>
                  <a:pt x="927" y="155"/>
                </a:lnTo>
                <a:lnTo>
                  <a:pt x="927" y="155"/>
                </a:lnTo>
                <a:lnTo>
                  <a:pt x="926" y="141"/>
                </a:lnTo>
                <a:lnTo>
                  <a:pt x="924" y="133"/>
                </a:lnTo>
                <a:lnTo>
                  <a:pt x="922" y="126"/>
                </a:lnTo>
                <a:lnTo>
                  <a:pt x="922" y="126"/>
                </a:lnTo>
                <a:lnTo>
                  <a:pt x="927" y="123"/>
                </a:lnTo>
                <a:lnTo>
                  <a:pt x="930" y="118"/>
                </a:lnTo>
                <a:lnTo>
                  <a:pt x="934" y="114"/>
                </a:lnTo>
                <a:lnTo>
                  <a:pt x="936" y="108"/>
                </a:lnTo>
                <a:lnTo>
                  <a:pt x="939" y="103"/>
                </a:lnTo>
                <a:lnTo>
                  <a:pt x="940" y="97"/>
                </a:lnTo>
                <a:lnTo>
                  <a:pt x="940" y="85"/>
                </a:lnTo>
                <a:lnTo>
                  <a:pt x="939" y="80"/>
                </a:lnTo>
                <a:lnTo>
                  <a:pt x="938" y="74"/>
                </a:lnTo>
                <a:lnTo>
                  <a:pt x="935" y="70"/>
                </a:lnTo>
                <a:lnTo>
                  <a:pt x="932" y="65"/>
                </a:lnTo>
                <a:lnTo>
                  <a:pt x="928" y="61"/>
                </a:lnTo>
                <a:lnTo>
                  <a:pt x="924" y="58"/>
                </a:lnTo>
                <a:lnTo>
                  <a:pt x="918" y="54"/>
                </a:lnTo>
                <a:lnTo>
                  <a:pt x="914" y="53"/>
                </a:lnTo>
                <a:lnTo>
                  <a:pt x="914" y="53"/>
                </a:lnTo>
                <a:lnTo>
                  <a:pt x="914" y="43"/>
                </a:lnTo>
                <a:lnTo>
                  <a:pt x="914" y="43"/>
                </a:lnTo>
                <a:lnTo>
                  <a:pt x="965" y="41"/>
                </a:lnTo>
                <a:lnTo>
                  <a:pt x="1018" y="38"/>
                </a:lnTo>
                <a:lnTo>
                  <a:pt x="1018" y="38"/>
                </a:lnTo>
                <a:lnTo>
                  <a:pt x="1044" y="38"/>
                </a:lnTo>
                <a:lnTo>
                  <a:pt x="1070" y="41"/>
                </a:lnTo>
                <a:lnTo>
                  <a:pt x="1095" y="42"/>
                </a:lnTo>
                <a:lnTo>
                  <a:pt x="1109" y="41"/>
                </a:lnTo>
                <a:lnTo>
                  <a:pt x="1121" y="39"/>
                </a:lnTo>
                <a:lnTo>
                  <a:pt x="1121" y="39"/>
                </a:lnTo>
                <a:lnTo>
                  <a:pt x="1123" y="44"/>
                </a:lnTo>
                <a:lnTo>
                  <a:pt x="1125" y="49"/>
                </a:lnTo>
                <a:lnTo>
                  <a:pt x="1128" y="53"/>
                </a:lnTo>
                <a:lnTo>
                  <a:pt x="1131" y="56"/>
                </a:lnTo>
                <a:lnTo>
                  <a:pt x="1140" y="61"/>
                </a:lnTo>
                <a:lnTo>
                  <a:pt x="1148" y="64"/>
                </a:lnTo>
                <a:lnTo>
                  <a:pt x="1159" y="65"/>
                </a:lnTo>
                <a:lnTo>
                  <a:pt x="1169" y="65"/>
                </a:lnTo>
                <a:lnTo>
                  <a:pt x="1178" y="64"/>
                </a:lnTo>
                <a:lnTo>
                  <a:pt x="1188" y="61"/>
                </a:lnTo>
                <a:lnTo>
                  <a:pt x="1188" y="61"/>
                </a:lnTo>
                <a:lnTo>
                  <a:pt x="1202" y="55"/>
                </a:lnTo>
                <a:lnTo>
                  <a:pt x="1224" y="45"/>
                </a:lnTo>
                <a:lnTo>
                  <a:pt x="1234" y="39"/>
                </a:lnTo>
                <a:lnTo>
                  <a:pt x="1241" y="33"/>
                </a:lnTo>
                <a:lnTo>
                  <a:pt x="1242" y="31"/>
                </a:lnTo>
                <a:lnTo>
                  <a:pt x="1242" y="29"/>
                </a:lnTo>
                <a:lnTo>
                  <a:pt x="1241" y="26"/>
                </a:lnTo>
                <a:lnTo>
                  <a:pt x="1239" y="24"/>
                </a:lnTo>
                <a:lnTo>
                  <a:pt x="1239" y="24"/>
                </a:lnTo>
                <a:lnTo>
                  <a:pt x="1213" y="14"/>
                </a:lnTo>
                <a:lnTo>
                  <a:pt x="1196" y="8"/>
                </a:lnTo>
                <a:lnTo>
                  <a:pt x="1177" y="3"/>
                </a:lnTo>
                <a:lnTo>
                  <a:pt x="1160" y="0"/>
                </a:lnTo>
                <a:lnTo>
                  <a:pt x="1152" y="0"/>
                </a:lnTo>
                <a:lnTo>
                  <a:pt x="1143" y="0"/>
                </a:lnTo>
                <a:lnTo>
                  <a:pt x="1137" y="2"/>
                </a:lnTo>
                <a:lnTo>
                  <a:pt x="1131" y="5"/>
                </a:lnTo>
                <a:lnTo>
                  <a:pt x="1128" y="9"/>
                </a:lnTo>
                <a:lnTo>
                  <a:pt x="1124" y="15"/>
                </a:lnTo>
                <a:lnTo>
                  <a:pt x="1124" y="15"/>
                </a:lnTo>
                <a:lnTo>
                  <a:pt x="1115" y="14"/>
                </a:lnTo>
                <a:lnTo>
                  <a:pt x="1115" y="14"/>
                </a:lnTo>
                <a:lnTo>
                  <a:pt x="1089" y="11"/>
                </a:lnTo>
                <a:lnTo>
                  <a:pt x="1065" y="11"/>
                </a:lnTo>
                <a:lnTo>
                  <a:pt x="1040" y="12"/>
                </a:lnTo>
                <a:lnTo>
                  <a:pt x="1015" y="14"/>
                </a:lnTo>
                <a:lnTo>
                  <a:pt x="965" y="20"/>
                </a:lnTo>
                <a:lnTo>
                  <a:pt x="940" y="23"/>
                </a:lnTo>
                <a:lnTo>
                  <a:pt x="915" y="24"/>
                </a:lnTo>
                <a:lnTo>
                  <a:pt x="915" y="24"/>
                </a:lnTo>
                <a:lnTo>
                  <a:pt x="916" y="20"/>
                </a:lnTo>
                <a:lnTo>
                  <a:pt x="917" y="12"/>
                </a:lnTo>
                <a:lnTo>
                  <a:pt x="916" y="8"/>
                </a:lnTo>
                <a:lnTo>
                  <a:pt x="915" y="6"/>
                </a:lnTo>
                <a:lnTo>
                  <a:pt x="914" y="5"/>
                </a:lnTo>
                <a:lnTo>
                  <a:pt x="910" y="6"/>
                </a:lnTo>
                <a:lnTo>
                  <a:pt x="910" y="6"/>
                </a:lnTo>
                <a:lnTo>
                  <a:pt x="906" y="1"/>
                </a:lnTo>
                <a:lnTo>
                  <a:pt x="904" y="1"/>
                </a:lnTo>
                <a:lnTo>
                  <a:pt x="903" y="1"/>
                </a:lnTo>
                <a:lnTo>
                  <a:pt x="900" y="2"/>
                </a:lnTo>
                <a:lnTo>
                  <a:pt x="898" y="7"/>
                </a:lnTo>
                <a:lnTo>
                  <a:pt x="896" y="17"/>
                </a:lnTo>
                <a:lnTo>
                  <a:pt x="894" y="24"/>
                </a:lnTo>
                <a:lnTo>
                  <a:pt x="894" y="24"/>
                </a:lnTo>
                <a:lnTo>
                  <a:pt x="824" y="24"/>
                </a:lnTo>
                <a:lnTo>
                  <a:pt x="755" y="23"/>
                </a:lnTo>
                <a:lnTo>
                  <a:pt x="616" y="18"/>
                </a:lnTo>
                <a:lnTo>
                  <a:pt x="616" y="18"/>
                </a:lnTo>
                <a:lnTo>
                  <a:pt x="583" y="17"/>
                </a:lnTo>
                <a:lnTo>
                  <a:pt x="549" y="17"/>
                </a:lnTo>
                <a:lnTo>
                  <a:pt x="481" y="18"/>
                </a:lnTo>
                <a:lnTo>
                  <a:pt x="345" y="24"/>
                </a:lnTo>
                <a:lnTo>
                  <a:pt x="345" y="24"/>
                </a:lnTo>
                <a:lnTo>
                  <a:pt x="343" y="21"/>
                </a:lnTo>
                <a:lnTo>
                  <a:pt x="341" y="21"/>
                </a:lnTo>
                <a:lnTo>
                  <a:pt x="333" y="21"/>
                </a:lnTo>
                <a:lnTo>
                  <a:pt x="320" y="25"/>
                </a:lnTo>
                <a:lnTo>
                  <a:pt x="320" y="25"/>
                </a:lnTo>
                <a:lnTo>
                  <a:pt x="284" y="26"/>
                </a:lnTo>
                <a:lnTo>
                  <a:pt x="284" y="26"/>
                </a:lnTo>
                <a:lnTo>
                  <a:pt x="280" y="19"/>
                </a:lnTo>
                <a:lnTo>
                  <a:pt x="277" y="13"/>
                </a:lnTo>
                <a:lnTo>
                  <a:pt x="277" y="13"/>
                </a:lnTo>
                <a:lnTo>
                  <a:pt x="278" y="11"/>
                </a:lnTo>
                <a:lnTo>
                  <a:pt x="278" y="9"/>
                </a:lnTo>
                <a:lnTo>
                  <a:pt x="278" y="7"/>
                </a:lnTo>
                <a:lnTo>
                  <a:pt x="277" y="6"/>
                </a:lnTo>
                <a:lnTo>
                  <a:pt x="274" y="6"/>
                </a:lnTo>
                <a:lnTo>
                  <a:pt x="272" y="6"/>
                </a:lnTo>
                <a:lnTo>
                  <a:pt x="271" y="7"/>
                </a:lnTo>
                <a:lnTo>
                  <a:pt x="268" y="8"/>
                </a:lnTo>
                <a:lnTo>
                  <a:pt x="268" y="8"/>
                </a:lnTo>
                <a:lnTo>
                  <a:pt x="267" y="9"/>
                </a:lnTo>
                <a:lnTo>
                  <a:pt x="266" y="12"/>
                </a:lnTo>
                <a:lnTo>
                  <a:pt x="264" y="17"/>
                </a:lnTo>
                <a:lnTo>
                  <a:pt x="261" y="27"/>
                </a:lnTo>
                <a:lnTo>
                  <a:pt x="261" y="27"/>
                </a:lnTo>
                <a:lnTo>
                  <a:pt x="235" y="27"/>
                </a:lnTo>
                <a:lnTo>
                  <a:pt x="208" y="29"/>
                </a:lnTo>
                <a:lnTo>
                  <a:pt x="182" y="30"/>
                </a:lnTo>
                <a:lnTo>
                  <a:pt x="155" y="30"/>
                </a:lnTo>
                <a:lnTo>
                  <a:pt x="155" y="30"/>
                </a:lnTo>
                <a:lnTo>
                  <a:pt x="153" y="27"/>
                </a:lnTo>
                <a:lnTo>
                  <a:pt x="149" y="26"/>
                </a:lnTo>
                <a:lnTo>
                  <a:pt x="140" y="25"/>
                </a:lnTo>
                <a:lnTo>
                  <a:pt x="129" y="25"/>
                </a:lnTo>
                <a:lnTo>
                  <a:pt x="122" y="26"/>
                </a:lnTo>
                <a:lnTo>
                  <a:pt x="122" y="26"/>
                </a:lnTo>
                <a:lnTo>
                  <a:pt x="115" y="23"/>
                </a:lnTo>
                <a:lnTo>
                  <a:pt x="108" y="21"/>
                </a:lnTo>
                <a:lnTo>
                  <a:pt x="99" y="20"/>
                </a:lnTo>
                <a:lnTo>
                  <a:pt x="88" y="20"/>
                </a:lnTo>
                <a:lnTo>
                  <a:pt x="67" y="20"/>
                </a:lnTo>
                <a:lnTo>
                  <a:pt x="53" y="21"/>
                </a:lnTo>
                <a:lnTo>
                  <a:pt x="53" y="21"/>
                </a:lnTo>
                <a:lnTo>
                  <a:pt x="35" y="24"/>
                </a:lnTo>
                <a:lnTo>
                  <a:pt x="26" y="25"/>
                </a:lnTo>
                <a:lnTo>
                  <a:pt x="19" y="29"/>
                </a:lnTo>
                <a:lnTo>
                  <a:pt x="19" y="29"/>
                </a:lnTo>
                <a:lnTo>
                  <a:pt x="13" y="32"/>
                </a:lnTo>
                <a:lnTo>
                  <a:pt x="5" y="38"/>
                </a:lnTo>
                <a:lnTo>
                  <a:pt x="2" y="41"/>
                </a:lnTo>
                <a:lnTo>
                  <a:pt x="0" y="44"/>
                </a:lnTo>
                <a:lnTo>
                  <a:pt x="0" y="48"/>
                </a:lnTo>
                <a:lnTo>
                  <a:pt x="4" y="49"/>
                </a:lnTo>
                <a:lnTo>
                  <a:pt x="4" y="49"/>
                </a:lnTo>
                <a:close/>
                <a:moveTo>
                  <a:pt x="1196" y="37"/>
                </a:moveTo>
                <a:lnTo>
                  <a:pt x="1196" y="37"/>
                </a:lnTo>
                <a:lnTo>
                  <a:pt x="1193" y="37"/>
                </a:lnTo>
                <a:lnTo>
                  <a:pt x="1193" y="37"/>
                </a:lnTo>
                <a:lnTo>
                  <a:pt x="1192" y="35"/>
                </a:lnTo>
                <a:lnTo>
                  <a:pt x="1192" y="35"/>
                </a:lnTo>
                <a:lnTo>
                  <a:pt x="1192" y="35"/>
                </a:lnTo>
                <a:lnTo>
                  <a:pt x="1192" y="35"/>
                </a:lnTo>
                <a:lnTo>
                  <a:pt x="1195" y="35"/>
                </a:lnTo>
                <a:lnTo>
                  <a:pt x="1198" y="36"/>
                </a:lnTo>
                <a:lnTo>
                  <a:pt x="1198" y="36"/>
                </a:lnTo>
                <a:lnTo>
                  <a:pt x="1196" y="37"/>
                </a:lnTo>
                <a:lnTo>
                  <a:pt x="1196" y="37"/>
                </a:lnTo>
                <a:close/>
                <a:moveTo>
                  <a:pt x="1199" y="48"/>
                </a:moveTo>
                <a:lnTo>
                  <a:pt x="1199" y="48"/>
                </a:lnTo>
                <a:lnTo>
                  <a:pt x="1200" y="47"/>
                </a:lnTo>
                <a:lnTo>
                  <a:pt x="1200" y="47"/>
                </a:lnTo>
                <a:lnTo>
                  <a:pt x="1201" y="47"/>
                </a:lnTo>
                <a:lnTo>
                  <a:pt x="1201" y="47"/>
                </a:lnTo>
                <a:lnTo>
                  <a:pt x="1199" y="48"/>
                </a:lnTo>
                <a:lnTo>
                  <a:pt x="1199" y="48"/>
                </a:lnTo>
                <a:close/>
                <a:moveTo>
                  <a:pt x="1210" y="35"/>
                </a:moveTo>
                <a:lnTo>
                  <a:pt x="1210" y="35"/>
                </a:lnTo>
                <a:lnTo>
                  <a:pt x="1210" y="33"/>
                </a:lnTo>
                <a:lnTo>
                  <a:pt x="1210" y="33"/>
                </a:lnTo>
                <a:lnTo>
                  <a:pt x="1212" y="35"/>
                </a:lnTo>
                <a:lnTo>
                  <a:pt x="1212" y="35"/>
                </a:lnTo>
                <a:lnTo>
                  <a:pt x="1210" y="35"/>
                </a:lnTo>
                <a:lnTo>
                  <a:pt x="1210" y="35"/>
                </a:lnTo>
                <a:close/>
                <a:moveTo>
                  <a:pt x="1227" y="33"/>
                </a:moveTo>
                <a:lnTo>
                  <a:pt x="1227" y="33"/>
                </a:lnTo>
                <a:lnTo>
                  <a:pt x="1225" y="31"/>
                </a:lnTo>
                <a:lnTo>
                  <a:pt x="1223" y="29"/>
                </a:lnTo>
                <a:lnTo>
                  <a:pt x="1217" y="26"/>
                </a:lnTo>
                <a:lnTo>
                  <a:pt x="1217" y="26"/>
                </a:lnTo>
                <a:lnTo>
                  <a:pt x="1230" y="31"/>
                </a:lnTo>
                <a:lnTo>
                  <a:pt x="1230" y="31"/>
                </a:lnTo>
                <a:lnTo>
                  <a:pt x="1227" y="33"/>
                </a:lnTo>
                <a:lnTo>
                  <a:pt x="1227" y="33"/>
                </a:lnTo>
                <a:close/>
                <a:moveTo>
                  <a:pt x="1210" y="24"/>
                </a:moveTo>
                <a:lnTo>
                  <a:pt x="1210" y="24"/>
                </a:lnTo>
                <a:lnTo>
                  <a:pt x="1200" y="21"/>
                </a:lnTo>
                <a:lnTo>
                  <a:pt x="1190" y="21"/>
                </a:lnTo>
                <a:lnTo>
                  <a:pt x="1190" y="21"/>
                </a:lnTo>
                <a:lnTo>
                  <a:pt x="1183" y="15"/>
                </a:lnTo>
                <a:lnTo>
                  <a:pt x="1183" y="15"/>
                </a:lnTo>
                <a:lnTo>
                  <a:pt x="1210" y="24"/>
                </a:lnTo>
                <a:lnTo>
                  <a:pt x="1210" y="24"/>
                </a:lnTo>
                <a:close/>
                <a:moveTo>
                  <a:pt x="1180" y="54"/>
                </a:moveTo>
                <a:lnTo>
                  <a:pt x="1180" y="54"/>
                </a:lnTo>
                <a:lnTo>
                  <a:pt x="1176" y="54"/>
                </a:lnTo>
                <a:lnTo>
                  <a:pt x="1176" y="54"/>
                </a:lnTo>
                <a:lnTo>
                  <a:pt x="1177" y="54"/>
                </a:lnTo>
                <a:lnTo>
                  <a:pt x="1177" y="54"/>
                </a:lnTo>
                <a:lnTo>
                  <a:pt x="1180" y="54"/>
                </a:lnTo>
                <a:lnTo>
                  <a:pt x="1180" y="54"/>
                </a:lnTo>
                <a:close/>
                <a:moveTo>
                  <a:pt x="1176" y="43"/>
                </a:moveTo>
                <a:lnTo>
                  <a:pt x="1176" y="43"/>
                </a:lnTo>
                <a:lnTo>
                  <a:pt x="1177" y="43"/>
                </a:lnTo>
                <a:lnTo>
                  <a:pt x="1177" y="43"/>
                </a:lnTo>
                <a:lnTo>
                  <a:pt x="1177" y="43"/>
                </a:lnTo>
                <a:lnTo>
                  <a:pt x="1177" y="43"/>
                </a:lnTo>
                <a:lnTo>
                  <a:pt x="1176" y="44"/>
                </a:lnTo>
                <a:lnTo>
                  <a:pt x="1176" y="44"/>
                </a:lnTo>
                <a:lnTo>
                  <a:pt x="1172" y="44"/>
                </a:lnTo>
                <a:lnTo>
                  <a:pt x="1172" y="44"/>
                </a:lnTo>
                <a:lnTo>
                  <a:pt x="1176" y="43"/>
                </a:lnTo>
                <a:lnTo>
                  <a:pt x="1176" y="43"/>
                </a:lnTo>
                <a:close/>
                <a:moveTo>
                  <a:pt x="1140" y="42"/>
                </a:moveTo>
                <a:lnTo>
                  <a:pt x="1140" y="42"/>
                </a:lnTo>
                <a:lnTo>
                  <a:pt x="1145" y="45"/>
                </a:lnTo>
                <a:lnTo>
                  <a:pt x="1150" y="47"/>
                </a:lnTo>
                <a:lnTo>
                  <a:pt x="1150" y="47"/>
                </a:lnTo>
                <a:lnTo>
                  <a:pt x="1145" y="45"/>
                </a:lnTo>
                <a:lnTo>
                  <a:pt x="1140" y="42"/>
                </a:lnTo>
                <a:lnTo>
                  <a:pt x="1140" y="42"/>
                </a:lnTo>
                <a:close/>
                <a:moveTo>
                  <a:pt x="1157" y="11"/>
                </a:moveTo>
                <a:lnTo>
                  <a:pt x="1157" y="11"/>
                </a:lnTo>
                <a:lnTo>
                  <a:pt x="1156" y="12"/>
                </a:lnTo>
                <a:lnTo>
                  <a:pt x="1156" y="12"/>
                </a:lnTo>
                <a:lnTo>
                  <a:pt x="1145" y="13"/>
                </a:lnTo>
                <a:lnTo>
                  <a:pt x="1140" y="14"/>
                </a:lnTo>
                <a:lnTo>
                  <a:pt x="1136" y="18"/>
                </a:lnTo>
                <a:lnTo>
                  <a:pt x="1136" y="18"/>
                </a:lnTo>
                <a:lnTo>
                  <a:pt x="1134" y="18"/>
                </a:lnTo>
                <a:lnTo>
                  <a:pt x="1134" y="18"/>
                </a:lnTo>
                <a:lnTo>
                  <a:pt x="1135" y="14"/>
                </a:lnTo>
                <a:lnTo>
                  <a:pt x="1137" y="13"/>
                </a:lnTo>
                <a:lnTo>
                  <a:pt x="1145" y="11"/>
                </a:lnTo>
                <a:lnTo>
                  <a:pt x="1151" y="11"/>
                </a:lnTo>
                <a:lnTo>
                  <a:pt x="1157" y="11"/>
                </a:lnTo>
                <a:lnTo>
                  <a:pt x="1157" y="11"/>
                </a:lnTo>
                <a:close/>
                <a:moveTo>
                  <a:pt x="1106" y="31"/>
                </a:moveTo>
                <a:lnTo>
                  <a:pt x="1106" y="31"/>
                </a:lnTo>
                <a:lnTo>
                  <a:pt x="1110" y="31"/>
                </a:lnTo>
                <a:lnTo>
                  <a:pt x="1110" y="31"/>
                </a:lnTo>
                <a:lnTo>
                  <a:pt x="1104" y="31"/>
                </a:lnTo>
                <a:lnTo>
                  <a:pt x="1104" y="31"/>
                </a:lnTo>
                <a:lnTo>
                  <a:pt x="1106" y="31"/>
                </a:lnTo>
                <a:lnTo>
                  <a:pt x="1106" y="31"/>
                </a:lnTo>
                <a:close/>
                <a:moveTo>
                  <a:pt x="915" y="33"/>
                </a:moveTo>
                <a:lnTo>
                  <a:pt x="915" y="33"/>
                </a:lnTo>
                <a:lnTo>
                  <a:pt x="927" y="32"/>
                </a:lnTo>
                <a:lnTo>
                  <a:pt x="940" y="32"/>
                </a:lnTo>
                <a:lnTo>
                  <a:pt x="940" y="32"/>
                </a:lnTo>
                <a:lnTo>
                  <a:pt x="915" y="33"/>
                </a:lnTo>
                <a:lnTo>
                  <a:pt x="915" y="33"/>
                </a:lnTo>
                <a:lnTo>
                  <a:pt x="915" y="33"/>
                </a:lnTo>
                <a:lnTo>
                  <a:pt x="915" y="33"/>
                </a:lnTo>
                <a:close/>
                <a:moveTo>
                  <a:pt x="282" y="238"/>
                </a:moveTo>
                <a:lnTo>
                  <a:pt x="282" y="238"/>
                </a:lnTo>
                <a:lnTo>
                  <a:pt x="279" y="238"/>
                </a:lnTo>
                <a:lnTo>
                  <a:pt x="279" y="238"/>
                </a:lnTo>
                <a:lnTo>
                  <a:pt x="279" y="238"/>
                </a:lnTo>
                <a:lnTo>
                  <a:pt x="279" y="238"/>
                </a:lnTo>
                <a:lnTo>
                  <a:pt x="273" y="227"/>
                </a:lnTo>
                <a:lnTo>
                  <a:pt x="270" y="215"/>
                </a:lnTo>
                <a:lnTo>
                  <a:pt x="267" y="203"/>
                </a:lnTo>
                <a:lnTo>
                  <a:pt x="265" y="191"/>
                </a:lnTo>
                <a:lnTo>
                  <a:pt x="265" y="191"/>
                </a:lnTo>
                <a:lnTo>
                  <a:pt x="267" y="191"/>
                </a:lnTo>
                <a:lnTo>
                  <a:pt x="270" y="190"/>
                </a:lnTo>
                <a:lnTo>
                  <a:pt x="272" y="188"/>
                </a:lnTo>
                <a:lnTo>
                  <a:pt x="272" y="188"/>
                </a:lnTo>
                <a:lnTo>
                  <a:pt x="272" y="191"/>
                </a:lnTo>
                <a:lnTo>
                  <a:pt x="273" y="194"/>
                </a:lnTo>
                <a:lnTo>
                  <a:pt x="274" y="194"/>
                </a:lnTo>
                <a:lnTo>
                  <a:pt x="277" y="192"/>
                </a:lnTo>
                <a:lnTo>
                  <a:pt x="280" y="188"/>
                </a:lnTo>
                <a:lnTo>
                  <a:pt x="282" y="180"/>
                </a:lnTo>
                <a:lnTo>
                  <a:pt x="282" y="180"/>
                </a:lnTo>
                <a:lnTo>
                  <a:pt x="285" y="195"/>
                </a:lnTo>
                <a:lnTo>
                  <a:pt x="286" y="209"/>
                </a:lnTo>
                <a:lnTo>
                  <a:pt x="285" y="224"/>
                </a:lnTo>
                <a:lnTo>
                  <a:pt x="284" y="231"/>
                </a:lnTo>
                <a:lnTo>
                  <a:pt x="282" y="238"/>
                </a:lnTo>
                <a:lnTo>
                  <a:pt x="282" y="238"/>
                </a:lnTo>
                <a:close/>
                <a:moveTo>
                  <a:pt x="72" y="386"/>
                </a:moveTo>
                <a:lnTo>
                  <a:pt x="72" y="386"/>
                </a:lnTo>
                <a:lnTo>
                  <a:pt x="71" y="363"/>
                </a:lnTo>
                <a:lnTo>
                  <a:pt x="71" y="363"/>
                </a:lnTo>
                <a:lnTo>
                  <a:pt x="73" y="385"/>
                </a:lnTo>
                <a:lnTo>
                  <a:pt x="76" y="398"/>
                </a:lnTo>
                <a:lnTo>
                  <a:pt x="76" y="398"/>
                </a:lnTo>
                <a:lnTo>
                  <a:pt x="72" y="386"/>
                </a:lnTo>
                <a:lnTo>
                  <a:pt x="72" y="386"/>
                </a:lnTo>
                <a:close/>
                <a:moveTo>
                  <a:pt x="77" y="339"/>
                </a:moveTo>
                <a:lnTo>
                  <a:pt x="77" y="339"/>
                </a:lnTo>
                <a:lnTo>
                  <a:pt x="76" y="339"/>
                </a:lnTo>
                <a:lnTo>
                  <a:pt x="75" y="341"/>
                </a:lnTo>
                <a:lnTo>
                  <a:pt x="72" y="345"/>
                </a:lnTo>
                <a:lnTo>
                  <a:pt x="72" y="345"/>
                </a:lnTo>
                <a:lnTo>
                  <a:pt x="76" y="331"/>
                </a:lnTo>
                <a:lnTo>
                  <a:pt x="78" y="324"/>
                </a:lnTo>
                <a:lnTo>
                  <a:pt x="81" y="316"/>
                </a:lnTo>
                <a:lnTo>
                  <a:pt x="81" y="316"/>
                </a:lnTo>
                <a:lnTo>
                  <a:pt x="78" y="327"/>
                </a:lnTo>
                <a:lnTo>
                  <a:pt x="77" y="339"/>
                </a:lnTo>
                <a:lnTo>
                  <a:pt x="77" y="339"/>
                </a:lnTo>
                <a:close/>
                <a:moveTo>
                  <a:pt x="87" y="503"/>
                </a:moveTo>
                <a:lnTo>
                  <a:pt x="87" y="503"/>
                </a:lnTo>
                <a:lnTo>
                  <a:pt x="84" y="471"/>
                </a:lnTo>
                <a:lnTo>
                  <a:pt x="81" y="440"/>
                </a:lnTo>
                <a:lnTo>
                  <a:pt x="81" y="440"/>
                </a:lnTo>
                <a:lnTo>
                  <a:pt x="82" y="443"/>
                </a:lnTo>
                <a:lnTo>
                  <a:pt x="82" y="443"/>
                </a:lnTo>
                <a:lnTo>
                  <a:pt x="85" y="473"/>
                </a:lnTo>
                <a:lnTo>
                  <a:pt x="87" y="487"/>
                </a:lnTo>
                <a:lnTo>
                  <a:pt x="87" y="503"/>
                </a:lnTo>
                <a:lnTo>
                  <a:pt x="87" y="503"/>
                </a:lnTo>
                <a:close/>
                <a:moveTo>
                  <a:pt x="95" y="651"/>
                </a:moveTo>
                <a:lnTo>
                  <a:pt x="95" y="651"/>
                </a:lnTo>
                <a:lnTo>
                  <a:pt x="95" y="651"/>
                </a:lnTo>
                <a:lnTo>
                  <a:pt x="95" y="651"/>
                </a:lnTo>
                <a:lnTo>
                  <a:pt x="91" y="646"/>
                </a:lnTo>
                <a:lnTo>
                  <a:pt x="91" y="646"/>
                </a:lnTo>
                <a:lnTo>
                  <a:pt x="93" y="646"/>
                </a:lnTo>
                <a:lnTo>
                  <a:pt x="93" y="646"/>
                </a:lnTo>
                <a:lnTo>
                  <a:pt x="96" y="649"/>
                </a:lnTo>
                <a:lnTo>
                  <a:pt x="96" y="649"/>
                </a:lnTo>
                <a:lnTo>
                  <a:pt x="95" y="651"/>
                </a:lnTo>
                <a:lnTo>
                  <a:pt x="95" y="651"/>
                </a:lnTo>
                <a:close/>
                <a:moveTo>
                  <a:pt x="96" y="493"/>
                </a:moveTo>
                <a:lnTo>
                  <a:pt x="96" y="493"/>
                </a:lnTo>
                <a:lnTo>
                  <a:pt x="95" y="480"/>
                </a:lnTo>
                <a:lnTo>
                  <a:pt x="95" y="480"/>
                </a:lnTo>
                <a:lnTo>
                  <a:pt x="97" y="495"/>
                </a:lnTo>
                <a:lnTo>
                  <a:pt x="97" y="495"/>
                </a:lnTo>
                <a:lnTo>
                  <a:pt x="96" y="493"/>
                </a:lnTo>
                <a:lnTo>
                  <a:pt x="96" y="493"/>
                </a:lnTo>
                <a:close/>
                <a:moveTo>
                  <a:pt x="100" y="578"/>
                </a:moveTo>
                <a:lnTo>
                  <a:pt x="100" y="578"/>
                </a:lnTo>
                <a:lnTo>
                  <a:pt x="99" y="540"/>
                </a:lnTo>
                <a:lnTo>
                  <a:pt x="99" y="522"/>
                </a:lnTo>
                <a:lnTo>
                  <a:pt x="99" y="503"/>
                </a:lnTo>
                <a:lnTo>
                  <a:pt x="99" y="503"/>
                </a:lnTo>
                <a:lnTo>
                  <a:pt x="101" y="534"/>
                </a:lnTo>
                <a:lnTo>
                  <a:pt x="102" y="567"/>
                </a:lnTo>
                <a:lnTo>
                  <a:pt x="102" y="567"/>
                </a:lnTo>
                <a:lnTo>
                  <a:pt x="100" y="578"/>
                </a:lnTo>
                <a:lnTo>
                  <a:pt x="100" y="578"/>
                </a:lnTo>
                <a:close/>
                <a:moveTo>
                  <a:pt x="103" y="656"/>
                </a:moveTo>
                <a:lnTo>
                  <a:pt x="103" y="656"/>
                </a:lnTo>
                <a:lnTo>
                  <a:pt x="105" y="654"/>
                </a:lnTo>
                <a:lnTo>
                  <a:pt x="105" y="654"/>
                </a:lnTo>
                <a:lnTo>
                  <a:pt x="117" y="657"/>
                </a:lnTo>
                <a:lnTo>
                  <a:pt x="129" y="660"/>
                </a:lnTo>
                <a:lnTo>
                  <a:pt x="129" y="660"/>
                </a:lnTo>
                <a:lnTo>
                  <a:pt x="115" y="658"/>
                </a:lnTo>
                <a:lnTo>
                  <a:pt x="108" y="657"/>
                </a:lnTo>
                <a:lnTo>
                  <a:pt x="103" y="656"/>
                </a:lnTo>
                <a:lnTo>
                  <a:pt x="103" y="656"/>
                </a:lnTo>
                <a:close/>
                <a:moveTo>
                  <a:pt x="102" y="619"/>
                </a:moveTo>
                <a:lnTo>
                  <a:pt x="102" y="619"/>
                </a:lnTo>
                <a:lnTo>
                  <a:pt x="102" y="616"/>
                </a:lnTo>
                <a:lnTo>
                  <a:pt x="102" y="616"/>
                </a:lnTo>
                <a:lnTo>
                  <a:pt x="103" y="620"/>
                </a:lnTo>
                <a:lnTo>
                  <a:pt x="103" y="620"/>
                </a:lnTo>
                <a:lnTo>
                  <a:pt x="102" y="619"/>
                </a:lnTo>
                <a:lnTo>
                  <a:pt x="102" y="619"/>
                </a:lnTo>
                <a:close/>
                <a:moveTo>
                  <a:pt x="142" y="644"/>
                </a:moveTo>
                <a:lnTo>
                  <a:pt x="142" y="644"/>
                </a:lnTo>
                <a:lnTo>
                  <a:pt x="140" y="642"/>
                </a:lnTo>
                <a:lnTo>
                  <a:pt x="140" y="642"/>
                </a:lnTo>
                <a:lnTo>
                  <a:pt x="146" y="643"/>
                </a:lnTo>
                <a:lnTo>
                  <a:pt x="146" y="643"/>
                </a:lnTo>
                <a:lnTo>
                  <a:pt x="142" y="644"/>
                </a:lnTo>
                <a:lnTo>
                  <a:pt x="142" y="644"/>
                </a:lnTo>
                <a:close/>
                <a:moveTo>
                  <a:pt x="209" y="655"/>
                </a:moveTo>
                <a:lnTo>
                  <a:pt x="209" y="655"/>
                </a:lnTo>
                <a:lnTo>
                  <a:pt x="182" y="656"/>
                </a:lnTo>
                <a:lnTo>
                  <a:pt x="182" y="656"/>
                </a:lnTo>
                <a:lnTo>
                  <a:pt x="214" y="654"/>
                </a:lnTo>
                <a:lnTo>
                  <a:pt x="245" y="651"/>
                </a:lnTo>
                <a:lnTo>
                  <a:pt x="309" y="651"/>
                </a:lnTo>
                <a:lnTo>
                  <a:pt x="309" y="651"/>
                </a:lnTo>
                <a:lnTo>
                  <a:pt x="313" y="652"/>
                </a:lnTo>
                <a:lnTo>
                  <a:pt x="313" y="652"/>
                </a:lnTo>
                <a:lnTo>
                  <a:pt x="286" y="651"/>
                </a:lnTo>
                <a:lnTo>
                  <a:pt x="261" y="651"/>
                </a:lnTo>
                <a:lnTo>
                  <a:pt x="209" y="655"/>
                </a:lnTo>
                <a:lnTo>
                  <a:pt x="209" y="655"/>
                </a:lnTo>
                <a:close/>
                <a:moveTo>
                  <a:pt x="220" y="637"/>
                </a:moveTo>
                <a:lnTo>
                  <a:pt x="220" y="637"/>
                </a:lnTo>
                <a:lnTo>
                  <a:pt x="238" y="634"/>
                </a:lnTo>
                <a:lnTo>
                  <a:pt x="254" y="633"/>
                </a:lnTo>
                <a:lnTo>
                  <a:pt x="271" y="632"/>
                </a:lnTo>
                <a:lnTo>
                  <a:pt x="289" y="632"/>
                </a:lnTo>
                <a:lnTo>
                  <a:pt x="289" y="632"/>
                </a:lnTo>
                <a:lnTo>
                  <a:pt x="266" y="634"/>
                </a:lnTo>
                <a:lnTo>
                  <a:pt x="266" y="634"/>
                </a:lnTo>
                <a:lnTo>
                  <a:pt x="243" y="636"/>
                </a:lnTo>
                <a:lnTo>
                  <a:pt x="220" y="637"/>
                </a:lnTo>
                <a:lnTo>
                  <a:pt x="220" y="637"/>
                </a:lnTo>
                <a:close/>
                <a:moveTo>
                  <a:pt x="318" y="654"/>
                </a:moveTo>
                <a:lnTo>
                  <a:pt x="318" y="654"/>
                </a:lnTo>
                <a:lnTo>
                  <a:pt x="320" y="651"/>
                </a:lnTo>
                <a:lnTo>
                  <a:pt x="320" y="651"/>
                </a:lnTo>
                <a:lnTo>
                  <a:pt x="337" y="651"/>
                </a:lnTo>
                <a:lnTo>
                  <a:pt x="337" y="651"/>
                </a:lnTo>
                <a:lnTo>
                  <a:pt x="338" y="655"/>
                </a:lnTo>
                <a:lnTo>
                  <a:pt x="338" y="655"/>
                </a:lnTo>
                <a:lnTo>
                  <a:pt x="318" y="654"/>
                </a:lnTo>
                <a:lnTo>
                  <a:pt x="318" y="654"/>
                </a:lnTo>
                <a:close/>
                <a:moveTo>
                  <a:pt x="363" y="640"/>
                </a:moveTo>
                <a:lnTo>
                  <a:pt x="363" y="640"/>
                </a:lnTo>
                <a:lnTo>
                  <a:pt x="341" y="640"/>
                </a:lnTo>
                <a:lnTo>
                  <a:pt x="341" y="640"/>
                </a:lnTo>
                <a:lnTo>
                  <a:pt x="354" y="639"/>
                </a:lnTo>
                <a:lnTo>
                  <a:pt x="368" y="638"/>
                </a:lnTo>
                <a:lnTo>
                  <a:pt x="368" y="638"/>
                </a:lnTo>
                <a:lnTo>
                  <a:pt x="363" y="640"/>
                </a:lnTo>
                <a:lnTo>
                  <a:pt x="363" y="640"/>
                </a:lnTo>
                <a:close/>
                <a:moveTo>
                  <a:pt x="382" y="656"/>
                </a:moveTo>
                <a:lnTo>
                  <a:pt x="382" y="656"/>
                </a:lnTo>
                <a:lnTo>
                  <a:pt x="398" y="654"/>
                </a:lnTo>
                <a:lnTo>
                  <a:pt x="398" y="654"/>
                </a:lnTo>
                <a:lnTo>
                  <a:pt x="416" y="654"/>
                </a:lnTo>
                <a:lnTo>
                  <a:pt x="416" y="654"/>
                </a:lnTo>
                <a:lnTo>
                  <a:pt x="382" y="656"/>
                </a:lnTo>
                <a:lnTo>
                  <a:pt x="382" y="656"/>
                </a:lnTo>
                <a:close/>
                <a:moveTo>
                  <a:pt x="507" y="628"/>
                </a:moveTo>
                <a:lnTo>
                  <a:pt x="507" y="628"/>
                </a:lnTo>
                <a:lnTo>
                  <a:pt x="473" y="630"/>
                </a:lnTo>
                <a:lnTo>
                  <a:pt x="438" y="632"/>
                </a:lnTo>
                <a:lnTo>
                  <a:pt x="438" y="632"/>
                </a:lnTo>
                <a:lnTo>
                  <a:pt x="438" y="631"/>
                </a:lnTo>
                <a:lnTo>
                  <a:pt x="438" y="631"/>
                </a:lnTo>
                <a:lnTo>
                  <a:pt x="512" y="628"/>
                </a:lnTo>
                <a:lnTo>
                  <a:pt x="512" y="628"/>
                </a:lnTo>
                <a:lnTo>
                  <a:pt x="507" y="628"/>
                </a:lnTo>
                <a:lnTo>
                  <a:pt x="507" y="628"/>
                </a:lnTo>
                <a:close/>
                <a:moveTo>
                  <a:pt x="534" y="642"/>
                </a:moveTo>
                <a:lnTo>
                  <a:pt x="534" y="642"/>
                </a:lnTo>
                <a:lnTo>
                  <a:pt x="557" y="640"/>
                </a:lnTo>
                <a:lnTo>
                  <a:pt x="557" y="640"/>
                </a:lnTo>
                <a:lnTo>
                  <a:pt x="534" y="642"/>
                </a:lnTo>
                <a:lnTo>
                  <a:pt x="534" y="642"/>
                </a:lnTo>
                <a:close/>
                <a:moveTo>
                  <a:pt x="615" y="640"/>
                </a:moveTo>
                <a:lnTo>
                  <a:pt x="615" y="640"/>
                </a:lnTo>
                <a:lnTo>
                  <a:pt x="587" y="640"/>
                </a:lnTo>
                <a:lnTo>
                  <a:pt x="587" y="640"/>
                </a:lnTo>
                <a:lnTo>
                  <a:pt x="590" y="639"/>
                </a:lnTo>
                <a:lnTo>
                  <a:pt x="590" y="639"/>
                </a:lnTo>
                <a:lnTo>
                  <a:pt x="591" y="638"/>
                </a:lnTo>
                <a:lnTo>
                  <a:pt x="591" y="638"/>
                </a:lnTo>
                <a:lnTo>
                  <a:pt x="616" y="638"/>
                </a:lnTo>
                <a:lnTo>
                  <a:pt x="616" y="638"/>
                </a:lnTo>
                <a:lnTo>
                  <a:pt x="615" y="640"/>
                </a:lnTo>
                <a:lnTo>
                  <a:pt x="615" y="640"/>
                </a:lnTo>
                <a:close/>
                <a:moveTo>
                  <a:pt x="674" y="643"/>
                </a:moveTo>
                <a:lnTo>
                  <a:pt x="674" y="643"/>
                </a:lnTo>
                <a:lnTo>
                  <a:pt x="631" y="640"/>
                </a:lnTo>
                <a:lnTo>
                  <a:pt x="631" y="640"/>
                </a:lnTo>
                <a:lnTo>
                  <a:pt x="626" y="638"/>
                </a:lnTo>
                <a:lnTo>
                  <a:pt x="626" y="638"/>
                </a:lnTo>
                <a:lnTo>
                  <a:pt x="675" y="638"/>
                </a:lnTo>
                <a:lnTo>
                  <a:pt x="675" y="638"/>
                </a:lnTo>
                <a:lnTo>
                  <a:pt x="674" y="640"/>
                </a:lnTo>
                <a:lnTo>
                  <a:pt x="674" y="643"/>
                </a:lnTo>
                <a:lnTo>
                  <a:pt x="674" y="643"/>
                </a:lnTo>
                <a:close/>
                <a:moveTo>
                  <a:pt x="693" y="644"/>
                </a:moveTo>
                <a:lnTo>
                  <a:pt x="693" y="644"/>
                </a:lnTo>
                <a:lnTo>
                  <a:pt x="688" y="642"/>
                </a:lnTo>
                <a:lnTo>
                  <a:pt x="688" y="642"/>
                </a:lnTo>
                <a:lnTo>
                  <a:pt x="694" y="639"/>
                </a:lnTo>
                <a:lnTo>
                  <a:pt x="694" y="639"/>
                </a:lnTo>
                <a:lnTo>
                  <a:pt x="709" y="645"/>
                </a:lnTo>
                <a:lnTo>
                  <a:pt x="709" y="645"/>
                </a:lnTo>
                <a:lnTo>
                  <a:pt x="693" y="644"/>
                </a:lnTo>
                <a:lnTo>
                  <a:pt x="693" y="644"/>
                </a:lnTo>
                <a:close/>
                <a:moveTo>
                  <a:pt x="723" y="628"/>
                </a:moveTo>
                <a:lnTo>
                  <a:pt x="723" y="628"/>
                </a:lnTo>
                <a:lnTo>
                  <a:pt x="817" y="626"/>
                </a:lnTo>
                <a:lnTo>
                  <a:pt x="817" y="626"/>
                </a:lnTo>
                <a:lnTo>
                  <a:pt x="815" y="626"/>
                </a:lnTo>
                <a:lnTo>
                  <a:pt x="815" y="626"/>
                </a:lnTo>
                <a:lnTo>
                  <a:pt x="800" y="627"/>
                </a:lnTo>
                <a:lnTo>
                  <a:pt x="786" y="630"/>
                </a:lnTo>
                <a:lnTo>
                  <a:pt x="786" y="630"/>
                </a:lnTo>
                <a:lnTo>
                  <a:pt x="755" y="630"/>
                </a:lnTo>
                <a:lnTo>
                  <a:pt x="723" y="628"/>
                </a:lnTo>
                <a:lnTo>
                  <a:pt x="723" y="628"/>
                </a:lnTo>
                <a:close/>
                <a:moveTo>
                  <a:pt x="764" y="644"/>
                </a:moveTo>
                <a:lnTo>
                  <a:pt x="764" y="644"/>
                </a:lnTo>
                <a:lnTo>
                  <a:pt x="775" y="642"/>
                </a:lnTo>
                <a:lnTo>
                  <a:pt x="775" y="642"/>
                </a:lnTo>
                <a:lnTo>
                  <a:pt x="784" y="640"/>
                </a:lnTo>
                <a:lnTo>
                  <a:pt x="784" y="640"/>
                </a:lnTo>
                <a:lnTo>
                  <a:pt x="815" y="637"/>
                </a:lnTo>
                <a:lnTo>
                  <a:pt x="831" y="637"/>
                </a:lnTo>
                <a:lnTo>
                  <a:pt x="845" y="638"/>
                </a:lnTo>
                <a:lnTo>
                  <a:pt x="845" y="638"/>
                </a:lnTo>
                <a:lnTo>
                  <a:pt x="805" y="643"/>
                </a:lnTo>
                <a:lnTo>
                  <a:pt x="785" y="644"/>
                </a:lnTo>
                <a:lnTo>
                  <a:pt x="764" y="644"/>
                </a:lnTo>
                <a:lnTo>
                  <a:pt x="764" y="644"/>
                </a:lnTo>
                <a:close/>
                <a:moveTo>
                  <a:pt x="880" y="628"/>
                </a:moveTo>
                <a:lnTo>
                  <a:pt x="880" y="628"/>
                </a:lnTo>
                <a:lnTo>
                  <a:pt x="881" y="626"/>
                </a:lnTo>
                <a:lnTo>
                  <a:pt x="881" y="625"/>
                </a:lnTo>
                <a:lnTo>
                  <a:pt x="881" y="625"/>
                </a:lnTo>
                <a:lnTo>
                  <a:pt x="920" y="625"/>
                </a:lnTo>
                <a:lnTo>
                  <a:pt x="959" y="627"/>
                </a:lnTo>
                <a:lnTo>
                  <a:pt x="959" y="627"/>
                </a:lnTo>
                <a:lnTo>
                  <a:pt x="920" y="628"/>
                </a:lnTo>
                <a:lnTo>
                  <a:pt x="880" y="628"/>
                </a:lnTo>
                <a:lnTo>
                  <a:pt x="880" y="628"/>
                </a:lnTo>
                <a:close/>
                <a:moveTo>
                  <a:pt x="1029" y="633"/>
                </a:moveTo>
                <a:lnTo>
                  <a:pt x="1029" y="633"/>
                </a:lnTo>
                <a:lnTo>
                  <a:pt x="1027" y="632"/>
                </a:lnTo>
                <a:lnTo>
                  <a:pt x="1024" y="631"/>
                </a:lnTo>
                <a:lnTo>
                  <a:pt x="1024" y="631"/>
                </a:lnTo>
                <a:lnTo>
                  <a:pt x="1038" y="630"/>
                </a:lnTo>
                <a:lnTo>
                  <a:pt x="1052" y="630"/>
                </a:lnTo>
                <a:lnTo>
                  <a:pt x="1052" y="630"/>
                </a:lnTo>
                <a:lnTo>
                  <a:pt x="1029" y="633"/>
                </a:lnTo>
                <a:lnTo>
                  <a:pt x="1029" y="633"/>
                </a:lnTo>
                <a:close/>
                <a:moveTo>
                  <a:pt x="1097" y="628"/>
                </a:moveTo>
                <a:lnTo>
                  <a:pt x="1097" y="628"/>
                </a:lnTo>
                <a:lnTo>
                  <a:pt x="1083" y="633"/>
                </a:lnTo>
                <a:lnTo>
                  <a:pt x="1069" y="636"/>
                </a:lnTo>
                <a:lnTo>
                  <a:pt x="1069" y="636"/>
                </a:lnTo>
                <a:lnTo>
                  <a:pt x="1087" y="630"/>
                </a:lnTo>
                <a:lnTo>
                  <a:pt x="1104" y="624"/>
                </a:lnTo>
                <a:lnTo>
                  <a:pt x="1137" y="608"/>
                </a:lnTo>
                <a:lnTo>
                  <a:pt x="1137" y="608"/>
                </a:lnTo>
                <a:lnTo>
                  <a:pt x="1117" y="619"/>
                </a:lnTo>
                <a:lnTo>
                  <a:pt x="1097" y="628"/>
                </a:lnTo>
                <a:lnTo>
                  <a:pt x="1097" y="628"/>
                </a:lnTo>
                <a:close/>
                <a:moveTo>
                  <a:pt x="1064" y="621"/>
                </a:moveTo>
                <a:lnTo>
                  <a:pt x="1064" y="621"/>
                </a:lnTo>
                <a:lnTo>
                  <a:pt x="1071" y="619"/>
                </a:lnTo>
                <a:lnTo>
                  <a:pt x="1071" y="619"/>
                </a:lnTo>
                <a:lnTo>
                  <a:pt x="1071" y="621"/>
                </a:lnTo>
                <a:lnTo>
                  <a:pt x="1071" y="621"/>
                </a:lnTo>
                <a:lnTo>
                  <a:pt x="1064" y="621"/>
                </a:lnTo>
                <a:lnTo>
                  <a:pt x="1064" y="621"/>
                </a:lnTo>
                <a:close/>
                <a:moveTo>
                  <a:pt x="1202" y="548"/>
                </a:moveTo>
                <a:lnTo>
                  <a:pt x="1202" y="548"/>
                </a:lnTo>
                <a:lnTo>
                  <a:pt x="1231" y="528"/>
                </a:lnTo>
                <a:lnTo>
                  <a:pt x="1246" y="519"/>
                </a:lnTo>
                <a:lnTo>
                  <a:pt x="1260" y="510"/>
                </a:lnTo>
                <a:lnTo>
                  <a:pt x="1260" y="510"/>
                </a:lnTo>
                <a:lnTo>
                  <a:pt x="1224" y="533"/>
                </a:lnTo>
                <a:lnTo>
                  <a:pt x="1224" y="533"/>
                </a:lnTo>
                <a:lnTo>
                  <a:pt x="1202" y="548"/>
                </a:lnTo>
                <a:lnTo>
                  <a:pt x="1202" y="548"/>
                </a:lnTo>
                <a:close/>
                <a:moveTo>
                  <a:pt x="1254" y="527"/>
                </a:moveTo>
                <a:lnTo>
                  <a:pt x="1254" y="527"/>
                </a:lnTo>
                <a:lnTo>
                  <a:pt x="1233" y="539"/>
                </a:lnTo>
                <a:lnTo>
                  <a:pt x="1233" y="539"/>
                </a:lnTo>
                <a:lnTo>
                  <a:pt x="1264" y="519"/>
                </a:lnTo>
                <a:lnTo>
                  <a:pt x="1264" y="519"/>
                </a:lnTo>
                <a:lnTo>
                  <a:pt x="1254" y="527"/>
                </a:lnTo>
                <a:lnTo>
                  <a:pt x="1254" y="527"/>
                </a:lnTo>
                <a:close/>
                <a:moveTo>
                  <a:pt x="1290" y="504"/>
                </a:moveTo>
                <a:lnTo>
                  <a:pt x="1290" y="504"/>
                </a:lnTo>
                <a:lnTo>
                  <a:pt x="1278" y="510"/>
                </a:lnTo>
                <a:lnTo>
                  <a:pt x="1278" y="510"/>
                </a:lnTo>
                <a:lnTo>
                  <a:pt x="1294" y="500"/>
                </a:lnTo>
                <a:lnTo>
                  <a:pt x="1294" y="500"/>
                </a:lnTo>
                <a:lnTo>
                  <a:pt x="1290" y="504"/>
                </a:lnTo>
                <a:lnTo>
                  <a:pt x="1290" y="504"/>
                </a:lnTo>
                <a:close/>
                <a:moveTo>
                  <a:pt x="1310" y="495"/>
                </a:moveTo>
                <a:lnTo>
                  <a:pt x="1310" y="495"/>
                </a:lnTo>
                <a:lnTo>
                  <a:pt x="1314" y="487"/>
                </a:lnTo>
                <a:lnTo>
                  <a:pt x="1314" y="487"/>
                </a:lnTo>
                <a:lnTo>
                  <a:pt x="1320" y="484"/>
                </a:lnTo>
                <a:lnTo>
                  <a:pt x="1320" y="484"/>
                </a:lnTo>
                <a:lnTo>
                  <a:pt x="1310" y="495"/>
                </a:lnTo>
                <a:lnTo>
                  <a:pt x="1310" y="495"/>
                </a:lnTo>
                <a:close/>
                <a:moveTo>
                  <a:pt x="1317" y="474"/>
                </a:moveTo>
                <a:lnTo>
                  <a:pt x="1317" y="474"/>
                </a:lnTo>
                <a:lnTo>
                  <a:pt x="1319" y="473"/>
                </a:lnTo>
                <a:lnTo>
                  <a:pt x="1319" y="473"/>
                </a:lnTo>
                <a:lnTo>
                  <a:pt x="1319" y="473"/>
                </a:lnTo>
                <a:lnTo>
                  <a:pt x="1319" y="473"/>
                </a:lnTo>
                <a:lnTo>
                  <a:pt x="1317" y="474"/>
                </a:lnTo>
                <a:lnTo>
                  <a:pt x="1317" y="474"/>
                </a:lnTo>
                <a:close/>
                <a:moveTo>
                  <a:pt x="1094" y="267"/>
                </a:moveTo>
                <a:lnTo>
                  <a:pt x="1094" y="267"/>
                </a:lnTo>
                <a:lnTo>
                  <a:pt x="1112" y="274"/>
                </a:lnTo>
                <a:lnTo>
                  <a:pt x="1131" y="283"/>
                </a:lnTo>
                <a:lnTo>
                  <a:pt x="1150" y="294"/>
                </a:lnTo>
                <a:lnTo>
                  <a:pt x="1168" y="306"/>
                </a:lnTo>
                <a:lnTo>
                  <a:pt x="1184" y="319"/>
                </a:lnTo>
                <a:lnTo>
                  <a:pt x="1200" y="332"/>
                </a:lnTo>
                <a:lnTo>
                  <a:pt x="1216" y="347"/>
                </a:lnTo>
                <a:lnTo>
                  <a:pt x="1230" y="361"/>
                </a:lnTo>
                <a:lnTo>
                  <a:pt x="1230" y="361"/>
                </a:lnTo>
                <a:lnTo>
                  <a:pt x="1241" y="372"/>
                </a:lnTo>
                <a:lnTo>
                  <a:pt x="1253" y="381"/>
                </a:lnTo>
                <a:lnTo>
                  <a:pt x="1280" y="400"/>
                </a:lnTo>
                <a:lnTo>
                  <a:pt x="1305" y="418"/>
                </a:lnTo>
                <a:lnTo>
                  <a:pt x="1317" y="427"/>
                </a:lnTo>
                <a:lnTo>
                  <a:pt x="1329" y="438"/>
                </a:lnTo>
                <a:lnTo>
                  <a:pt x="1329" y="438"/>
                </a:lnTo>
                <a:lnTo>
                  <a:pt x="1322" y="454"/>
                </a:lnTo>
                <a:lnTo>
                  <a:pt x="1318" y="460"/>
                </a:lnTo>
                <a:lnTo>
                  <a:pt x="1311" y="467"/>
                </a:lnTo>
                <a:lnTo>
                  <a:pt x="1311" y="467"/>
                </a:lnTo>
                <a:lnTo>
                  <a:pt x="1292" y="478"/>
                </a:lnTo>
                <a:lnTo>
                  <a:pt x="1281" y="485"/>
                </a:lnTo>
                <a:lnTo>
                  <a:pt x="1278" y="489"/>
                </a:lnTo>
                <a:lnTo>
                  <a:pt x="1277" y="491"/>
                </a:lnTo>
                <a:lnTo>
                  <a:pt x="1277" y="491"/>
                </a:lnTo>
                <a:lnTo>
                  <a:pt x="1260" y="500"/>
                </a:lnTo>
                <a:lnTo>
                  <a:pt x="1243" y="508"/>
                </a:lnTo>
                <a:lnTo>
                  <a:pt x="1228" y="518"/>
                </a:lnTo>
                <a:lnTo>
                  <a:pt x="1213" y="528"/>
                </a:lnTo>
                <a:lnTo>
                  <a:pt x="1183" y="550"/>
                </a:lnTo>
                <a:lnTo>
                  <a:pt x="1153" y="571"/>
                </a:lnTo>
                <a:lnTo>
                  <a:pt x="1153" y="571"/>
                </a:lnTo>
                <a:lnTo>
                  <a:pt x="1135" y="581"/>
                </a:lnTo>
                <a:lnTo>
                  <a:pt x="1117" y="591"/>
                </a:lnTo>
                <a:lnTo>
                  <a:pt x="1098" y="599"/>
                </a:lnTo>
                <a:lnTo>
                  <a:pt x="1080" y="605"/>
                </a:lnTo>
                <a:lnTo>
                  <a:pt x="1060" y="610"/>
                </a:lnTo>
                <a:lnTo>
                  <a:pt x="1040" y="614"/>
                </a:lnTo>
                <a:lnTo>
                  <a:pt x="1020" y="616"/>
                </a:lnTo>
                <a:lnTo>
                  <a:pt x="999" y="618"/>
                </a:lnTo>
                <a:lnTo>
                  <a:pt x="999" y="618"/>
                </a:lnTo>
                <a:lnTo>
                  <a:pt x="959" y="618"/>
                </a:lnTo>
                <a:lnTo>
                  <a:pt x="920" y="616"/>
                </a:lnTo>
                <a:lnTo>
                  <a:pt x="879" y="615"/>
                </a:lnTo>
                <a:lnTo>
                  <a:pt x="839" y="615"/>
                </a:lnTo>
                <a:lnTo>
                  <a:pt x="839" y="615"/>
                </a:lnTo>
                <a:lnTo>
                  <a:pt x="753" y="619"/>
                </a:lnTo>
                <a:lnTo>
                  <a:pt x="711" y="620"/>
                </a:lnTo>
                <a:lnTo>
                  <a:pt x="668" y="620"/>
                </a:lnTo>
                <a:lnTo>
                  <a:pt x="668" y="620"/>
                </a:lnTo>
                <a:lnTo>
                  <a:pt x="655" y="618"/>
                </a:lnTo>
                <a:lnTo>
                  <a:pt x="642" y="616"/>
                </a:lnTo>
                <a:lnTo>
                  <a:pt x="613" y="616"/>
                </a:lnTo>
                <a:lnTo>
                  <a:pt x="583" y="618"/>
                </a:lnTo>
                <a:lnTo>
                  <a:pt x="555" y="618"/>
                </a:lnTo>
                <a:lnTo>
                  <a:pt x="555" y="618"/>
                </a:lnTo>
                <a:lnTo>
                  <a:pt x="487" y="619"/>
                </a:lnTo>
                <a:lnTo>
                  <a:pt x="420" y="621"/>
                </a:lnTo>
                <a:lnTo>
                  <a:pt x="420" y="621"/>
                </a:lnTo>
                <a:lnTo>
                  <a:pt x="406" y="620"/>
                </a:lnTo>
                <a:lnTo>
                  <a:pt x="391" y="620"/>
                </a:lnTo>
                <a:lnTo>
                  <a:pt x="377" y="621"/>
                </a:lnTo>
                <a:lnTo>
                  <a:pt x="362" y="622"/>
                </a:lnTo>
                <a:lnTo>
                  <a:pt x="362" y="622"/>
                </a:lnTo>
                <a:lnTo>
                  <a:pt x="324" y="624"/>
                </a:lnTo>
                <a:lnTo>
                  <a:pt x="284" y="622"/>
                </a:lnTo>
                <a:lnTo>
                  <a:pt x="284" y="622"/>
                </a:lnTo>
                <a:lnTo>
                  <a:pt x="268" y="622"/>
                </a:lnTo>
                <a:lnTo>
                  <a:pt x="252" y="624"/>
                </a:lnTo>
                <a:lnTo>
                  <a:pt x="219" y="628"/>
                </a:lnTo>
                <a:lnTo>
                  <a:pt x="188" y="632"/>
                </a:lnTo>
                <a:lnTo>
                  <a:pt x="171" y="633"/>
                </a:lnTo>
                <a:lnTo>
                  <a:pt x="155" y="634"/>
                </a:lnTo>
                <a:lnTo>
                  <a:pt x="155" y="634"/>
                </a:lnTo>
                <a:lnTo>
                  <a:pt x="141" y="633"/>
                </a:lnTo>
                <a:lnTo>
                  <a:pt x="131" y="630"/>
                </a:lnTo>
                <a:lnTo>
                  <a:pt x="123" y="626"/>
                </a:lnTo>
                <a:lnTo>
                  <a:pt x="118" y="620"/>
                </a:lnTo>
                <a:lnTo>
                  <a:pt x="114" y="613"/>
                </a:lnTo>
                <a:lnTo>
                  <a:pt x="112" y="603"/>
                </a:lnTo>
                <a:lnTo>
                  <a:pt x="111" y="592"/>
                </a:lnTo>
                <a:lnTo>
                  <a:pt x="112" y="580"/>
                </a:lnTo>
                <a:lnTo>
                  <a:pt x="112" y="580"/>
                </a:lnTo>
                <a:lnTo>
                  <a:pt x="113" y="554"/>
                </a:lnTo>
                <a:lnTo>
                  <a:pt x="114" y="527"/>
                </a:lnTo>
                <a:lnTo>
                  <a:pt x="114" y="514"/>
                </a:lnTo>
                <a:lnTo>
                  <a:pt x="113" y="500"/>
                </a:lnTo>
                <a:lnTo>
                  <a:pt x="111" y="486"/>
                </a:lnTo>
                <a:lnTo>
                  <a:pt x="107" y="474"/>
                </a:lnTo>
                <a:lnTo>
                  <a:pt x="107" y="474"/>
                </a:lnTo>
                <a:lnTo>
                  <a:pt x="102" y="460"/>
                </a:lnTo>
                <a:lnTo>
                  <a:pt x="99" y="444"/>
                </a:lnTo>
                <a:lnTo>
                  <a:pt x="91" y="412"/>
                </a:lnTo>
                <a:lnTo>
                  <a:pt x="88" y="378"/>
                </a:lnTo>
                <a:lnTo>
                  <a:pt x="87" y="347"/>
                </a:lnTo>
                <a:lnTo>
                  <a:pt x="87" y="347"/>
                </a:lnTo>
                <a:lnTo>
                  <a:pt x="88" y="333"/>
                </a:lnTo>
                <a:lnTo>
                  <a:pt x="90" y="320"/>
                </a:lnTo>
                <a:lnTo>
                  <a:pt x="93" y="313"/>
                </a:lnTo>
                <a:lnTo>
                  <a:pt x="95" y="307"/>
                </a:lnTo>
                <a:lnTo>
                  <a:pt x="99" y="302"/>
                </a:lnTo>
                <a:lnTo>
                  <a:pt x="105" y="297"/>
                </a:lnTo>
                <a:lnTo>
                  <a:pt x="105" y="297"/>
                </a:lnTo>
                <a:lnTo>
                  <a:pt x="108" y="295"/>
                </a:lnTo>
                <a:lnTo>
                  <a:pt x="114" y="294"/>
                </a:lnTo>
                <a:lnTo>
                  <a:pt x="126" y="290"/>
                </a:lnTo>
                <a:lnTo>
                  <a:pt x="137" y="288"/>
                </a:lnTo>
                <a:lnTo>
                  <a:pt x="142" y="285"/>
                </a:lnTo>
                <a:lnTo>
                  <a:pt x="146" y="283"/>
                </a:lnTo>
                <a:lnTo>
                  <a:pt x="146" y="283"/>
                </a:lnTo>
                <a:lnTo>
                  <a:pt x="164" y="285"/>
                </a:lnTo>
                <a:lnTo>
                  <a:pt x="182" y="288"/>
                </a:lnTo>
                <a:lnTo>
                  <a:pt x="201" y="288"/>
                </a:lnTo>
                <a:lnTo>
                  <a:pt x="219" y="288"/>
                </a:lnTo>
                <a:lnTo>
                  <a:pt x="256" y="285"/>
                </a:lnTo>
                <a:lnTo>
                  <a:pt x="276" y="285"/>
                </a:lnTo>
                <a:lnTo>
                  <a:pt x="294" y="285"/>
                </a:lnTo>
                <a:lnTo>
                  <a:pt x="294" y="285"/>
                </a:lnTo>
                <a:lnTo>
                  <a:pt x="290" y="292"/>
                </a:lnTo>
                <a:lnTo>
                  <a:pt x="286" y="301"/>
                </a:lnTo>
                <a:lnTo>
                  <a:pt x="286" y="301"/>
                </a:lnTo>
                <a:lnTo>
                  <a:pt x="278" y="301"/>
                </a:lnTo>
                <a:lnTo>
                  <a:pt x="266" y="304"/>
                </a:lnTo>
                <a:lnTo>
                  <a:pt x="261" y="307"/>
                </a:lnTo>
                <a:lnTo>
                  <a:pt x="256" y="309"/>
                </a:lnTo>
                <a:lnTo>
                  <a:pt x="253" y="313"/>
                </a:lnTo>
                <a:lnTo>
                  <a:pt x="253" y="314"/>
                </a:lnTo>
                <a:lnTo>
                  <a:pt x="253" y="316"/>
                </a:lnTo>
                <a:lnTo>
                  <a:pt x="253" y="316"/>
                </a:lnTo>
                <a:lnTo>
                  <a:pt x="252" y="321"/>
                </a:lnTo>
                <a:lnTo>
                  <a:pt x="250" y="325"/>
                </a:lnTo>
                <a:lnTo>
                  <a:pt x="250" y="328"/>
                </a:lnTo>
                <a:lnTo>
                  <a:pt x="252" y="332"/>
                </a:lnTo>
                <a:lnTo>
                  <a:pt x="253" y="336"/>
                </a:lnTo>
                <a:lnTo>
                  <a:pt x="255" y="339"/>
                </a:lnTo>
                <a:lnTo>
                  <a:pt x="261" y="344"/>
                </a:lnTo>
                <a:lnTo>
                  <a:pt x="270" y="348"/>
                </a:lnTo>
                <a:lnTo>
                  <a:pt x="278" y="350"/>
                </a:lnTo>
                <a:lnTo>
                  <a:pt x="286" y="351"/>
                </a:lnTo>
                <a:lnTo>
                  <a:pt x="294" y="350"/>
                </a:lnTo>
                <a:lnTo>
                  <a:pt x="294" y="350"/>
                </a:lnTo>
                <a:lnTo>
                  <a:pt x="298" y="349"/>
                </a:lnTo>
                <a:lnTo>
                  <a:pt x="302" y="348"/>
                </a:lnTo>
                <a:lnTo>
                  <a:pt x="306" y="345"/>
                </a:lnTo>
                <a:lnTo>
                  <a:pt x="308" y="342"/>
                </a:lnTo>
                <a:lnTo>
                  <a:pt x="312" y="336"/>
                </a:lnTo>
                <a:lnTo>
                  <a:pt x="314" y="327"/>
                </a:lnTo>
                <a:lnTo>
                  <a:pt x="313" y="320"/>
                </a:lnTo>
                <a:lnTo>
                  <a:pt x="309" y="313"/>
                </a:lnTo>
                <a:lnTo>
                  <a:pt x="304" y="307"/>
                </a:lnTo>
                <a:lnTo>
                  <a:pt x="301" y="304"/>
                </a:lnTo>
                <a:lnTo>
                  <a:pt x="296" y="302"/>
                </a:lnTo>
                <a:lnTo>
                  <a:pt x="296" y="302"/>
                </a:lnTo>
                <a:lnTo>
                  <a:pt x="300" y="294"/>
                </a:lnTo>
                <a:lnTo>
                  <a:pt x="303" y="285"/>
                </a:lnTo>
                <a:lnTo>
                  <a:pt x="303" y="285"/>
                </a:lnTo>
                <a:lnTo>
                  <a:pt x="383" y="286"/>
                </a:lnTo>
                <a:lnTo>
                  <a:pt x="463" y="285"/>
                </a:lnTo>
                <a:lnTo>
                  <a:pt x="622" y="282"/>
                </a:lnTo>
                <a:lnTo>
                  <a:pt x="782" y="278"/>
                </a:lnTo>
                <a:lnTo>
                  <a:pt x="942" y="274"/>
                </a:lnTo>
                <a:lnTo>
                  <a:pt x="942" y="274"/>
                </a:lnTo>
                <a:lnTo>
                  <a:pt x="939" y="284"/>
                </a:lnTo>
                <a:lnTo>
                  <a:pt x="934" y="294"/>
                </a:lnTo>
                <a:lnTo>
                  <a:pt x="934" y="294"/>
                </a:lnTo>
                <a:lnTo>
                  <a:pt x="926" y="291"/>
                </a:lnTo>
                <a:lnTo>
                  <a:pt x="912" y="291"/>
                </a:lnTo>
                <a:lnTo>
                  <a:pt x="905" y="291"/>
                </a:lnTo>
                <a:lnTo>
                  <a:pt x="900" y="292"/>
                </a:lnTo>
                <a:lnTo>
                  <a:pt x="898" y="294"/>
                </a:lnTo>
                <a:lnTo>
                  <a:pt x="898" y="295"/>
                </a:lnTo>
                <a:lnTo>
                  <a:pt x="898" y="296"/>
                </a:lnTo>
                <a:lnTo>
                  <a:pt x="899" y="298"/>
                </a:lnTo>
                <a:lnTo>
                  <a:pt x="899" y="298"/>
                </a:lnTo>
                <a:lnTo>
                  <a:pt x="896" y="303"/>
                </a:lnTo>
                <a:lnTo>
                  <a:pt x="896" y="303"/>
                </a:lnTo>
                <a:lnTo>
                  <a:pt x="894" y="304"/>
                </a:lnTo>
                <a:lnTo>
                  <a:pt x="892" y="306"/>
                </a:lnTo>
                <a:lnTo>
                  <a:pt x="892" y="309"/>
                </a:lnTo>
                <a:lnTo>
                  <a:pt x="892" y="314"/>
                </a:lnTo>
                <a:lnTo>
                  <a:pt x="893" y="318"/>
                </a:lnTo>
                <a:lnTo>
                  <a:pt x="893" y="318"/>
                </a:lnTo>
                <a:lnTo>
                  <a:pt x="896" y="321"/>
                </a:lnTo>
                <a:lnTo>
                  <a:pt x="898" y="325"/>
                </a:lnTo>
                <a:lnTo>
                  <a:pt x="902" y="328"/>
                </a:lnTo>
                <a:lnTo>
                  <a:pt x="906" y="331"/>
                </a:lnTo>
                <a:lnTo>
                  <a:pt x="915" y="335"/>
                </a:lnTo>
                <a:lnTo>
                  <a:pt x="924" y="336"/>
                </a:lnTo>
                <a:lnTo>
                  <a:pt x="924" y="336"/>
                </a:lnTo>
                <a:lnTo>
                  <a:pt x="909" y="339"/>
                </a:lnTo>
                <a:lnTo>
                  <a:pt x="893" y="343"/>
                </a:lnTo>
                <a:lnTo>
                  <a:pt x="877" y="344"/>
                </a:lnTo>
                <a:lnTo>
                  <a:pt x="870" y="344"/>
                </a:lnTo>
                <a:lnTo>
                  <a:pt x="862" y="343"/>
                </a:lnTo>
                <a:lnTo>
                  <a:pt x="862" y="343"/>
                </a:lnTo>
                <a:lnTo>
                  <a:pt x="852" y="339"/>
                </a:lnTo>
                <a:lnTo>
                  <a:pt x="844" y="336"/>
                </a:lnTo>
                <a:lnTo>
                  <a:pt x="835" y="332"/>
                </a:lnTo>
                <a:lnTo>
                  <a:pt x="826" y="330"/>
                </a:lnTo>
                <a:lnTo>
                  <a:pt x="826" y="330"/>
                </a:lnTo>
                <a:lnTo>
                  <a:pt x="821" y="330"/>
                </a:lnTo>
                <a:lnTo>
                  <a:pt x="817" y="331"/>
                </a:lnTo>
                <a:lnTo>
                  <a:pt x="808" y="333"/>
                </a:lnTo>
                <a:lnTo>
                  <a:pt x="799" y="335"/>
                </a:lnTo>
                <a:lnTo>
                  <a:pt x="796" y="335"/>
                </a:lnTo>
                <a:lnTo>
                  <a:pt x="792" y="332"/>
                </a:lnTo>
                <a:lnTo>
                  <a:pt x="792" y="332"/>
                </a:lnTo>
                <a:lnTo>
                  <a:pt x="787" y="328"/>
                </a:lnTo>
                <a:lnTo>
                  <a:pt x="786" y="325"/>
                </a:lnTo>
                <a:lnTo>
                  <a:pt x="787" y="322"/>
                </a:lnTo>
                <a:lnTo>
                  <a:pt x="790" y="320"/>
                </a:lnTo>
                <a:lnTo>
                  <a:pt x="793" y="318"/>
                </a:lnTo>
                <a:lnTo>
                  <a:pt x="797" y="315"/>
                </a:lnTo>
                <a:lnTo>
                  <a:pt x="804" y="314"/>
                </a:lnTo>
                <a:lnTo>
                  <a:pt x="804" y="314"/>
                </a:lnTo>
                <a:lnTo>
                  <a:pt x="812" y="314"/>
                </a:lnTo>
                <a:lnTo>
                  <a:pt x="821" y="315"/>
                </a:lnTo>
                <a:lnTo>
                  <a:pt x="838" y="319"/>
                </a:lnTo>
                <a:lnTo>
                  <a:pt x="846" y="319"/>
                </a:lnTo>
                <a:lnTo>
                  <a:pt x="853" y="319"/>
                </a:lnTo>
                <a:lnTo>
                  <a:pt x="861" y="316"/>
                </a:lnTo>
                <a:lnTo>
                  <a:pt x="867" y="313"/>
                </a:lnTo>
                <a:lnTo>
                  <a:pt x="867" y="313"/>
                </a:lnTo>
                <a:lnTo>
                  <a:pt x="873" y="308"/>
                </a:lnTo>
                <a:lnTo>
                  <a:pt x="881" y="302"/>
                </a:lnTo>
                <a:lnTo>
                  <a:pt x="889" y="296"/>
                </a:lnTo>
                <a:lnTo>
                  <a:pt x="891" y="294"/>
                </a:lnTo>
                <a:lnTo>
                  <a:pt x="891" y="290"/>
                </a:lnTo>
                <a:lnTo>
                  <a:pt x="891" y="290"/>
                </a:lnTo>
                <a:lnTo>
                  <a:pt x="889" y="289"/>
                </a:lnTo>
                <a:lnTo>
                  <a:pt x="888" y="288"/>
                </a:lnTo>
                <a:lnTo>
                  <a:pt x="883" y="288"/>
                </a:lnTo>
                <a:lnTo>
                  <a:pt x="879" y="290"/>
                </a:lnTo>
                <a:lnTo>
                  <a:pt x="873" y="295"/>
                </a:lnTo>
                <a:lnTo>
                  <a:pt x="862" y="304"/>
                </a:lnTo>
                <a:lnTo>
                  <a:pt x="856" y="310"/>
                </a:lnTo>
                <a:lnTo>
                  <a:pt x="856" y="310"/>
                </a:lnTo>
                <a:lnTo>
                  <a:pt x="840" y="307"/>
                </a:lnTo>
                <a:lnTo>
                  <a:pt x="826" y="304"/>
                </a:lnTo>
                <a:lnTo>
                  <a:pt x="809" y="303"/>
                </a:lnTo>
                <a:lnTo>
                  <a:pt x="802" y="304"/>
                </a:lnTo>
                <a:lnTo>
                  <a:pt x="794" y="306"/>
                </a:lnTo>
                <a:lnTo>
                  <a:pt x="794" y="306"/>
                </a:lnTo>
                <a:lnTo>
                  <a:pt x="791" y="307"/>
                </a:lnTo>
                <a:lnTo>
                  <a:pt x="787" y="309"/>
                </a:lnTo>
                <a:lnTo>
                  <a:pt x="782" y="314"/>
                </a:lnTo>
                <a:lnTo>
                  <a:pt x="779" y="320"/>
                </a:lnTo>
                <a:lnTo>
                  <a:pt x="779" y="327"/>
                </a:lnTo>
                <a:lnTo>
                  <a:pt x="781" y="333"/>
                </a:lnTo>
                <a:lnTo>
                  <a:pt x="785" y="339"/>
                </a:lnTo>
                <a:lnTo>
                  <a:pt x="787" y="341"/>
                </a:lnTo>
                <a:lnTo>
                  <a:pt x="791" y="343"/>
                </a:lnTo>
                <a:lnTo>
                  <a:pt x="794" y="343"/>
                </a:lnTo>
                <a:lnTo>
                  <a:pt x="799" y="344"/>
                </a:lnTo>
                <a:lnTo>
                  <a:pt x="799" y="344"/>
                </a:lnTo>
                <a:lnTo>
                  <a:pt x="808" y="343"/>
                </a:lnTo>
                <a:lnTo>
                  <a:pt x="816" y="341"/>
                </a:lnTo>
                <a:lnTo>
                  <a:pt x="824" y="341"/>
                </a:lnTo>
                <a:lnTo>
                  <a:pt x="833" y="341"/>
                </a:lnTo>
                <a:lnTo>
                  <a:pt x="833" y="341"/>
                </a:lnTo>
                <a:lnTo>
                  <a:pt x="840" y="343"/>
                </a:lnTo>
                <a:lnTo>
                  <a:pt x="846" y="347"/>
                </a:lnTo>
                <a:lnTo>
                  <a:pt x="853" y="350"/>
                </a:lnTo>
                <a:lnTo>
                  <a:pt x="859" y="353"/>
                </a:lnTo>
                <a:lnTo>
                  <a:pt x="859" y="353"/>
                </a:lnTo>
                <a:lnTo>
                  <a:pt x="871" y="354"/>
                </a:lnTo>
                <a:lnTo>
                  <a:pt x="882" y="354"/>
                </a:lnTo>
                <a:lnTo>
                  <a:pt x="894" y="353"/>
                </a:lnTo>
                <a:lnTo>
                  <a:pt x="905" y="351"/>
                </a:lnTo>
                <a:lnTo>
                  <a:pt x="927" y="344"/>
                </a:lnTo>
                <a:lnTo>
                  <a:pt x="948" y="338"/>
                </a:lnTo>
                <a:lnTo>
                  <a:pt x="948" y="338"/>
                </a:lnTo>
                <a:lnTo>
                  <a:pt x="959" y="336"/>
                </a:lnTo>
                <a:lnTo>
                  <a:pt x="969" y="335"/>
                </a:lnTo>
                <a:lnTo>
                  <a:pt x="989" y="333"/>
                </a:lnTo>
                <a:lnTo>
                  <a:pt x="1010" y="332"/>
                </a:lnTo>
                <a:lnTo>
                  <a:pt x="1021" y="330"/>
                </a:lnTo>
                <a:lnTo>
                  <a:pt x="1030" y="327"/>
                </a:lnTo>
                <a:lnTo>
                  <a:pt x="1030" y="327"/>
                </a:lnTo>
                <a:lnTo>
                  <a:pt x="1036" y="325"/>
                </a:lnTo>
                <a:lnTo>
                  <a:pt x="1041" y="322"/>
                </a:lnTo>
                <a:lnTo>
                  <a:pt x="1045" y="320"/>
                </a:lnTo>
                <a:lnTo>
                  <a:pt x="1047" y="316"/>
                </a:lnTo>
                <a:lnTo>
                  <a:pt x="1048" y="314"/>
                </a:lnTo>
                <a:lnTo>
                  <a:pt x="1048" y="312"/>
                </a:lnTo>
                <a:lnTo>
                  <a:pt x="1047" y="308"/>
                </a:lnTo>
                <a:lnTo>
                  <a:pt x="1046" y="306"/>
                </a:lnTo>
                <a:lnTo>
                  <a:pt x="1040" y="301"/>
                </a:lnTo>
                <a:lnTo>
                  <a:pt x="1033" y="297"/>
                </a:lnTo>
                <a:lnTo>
                  <a:pt x="1024" y="294"/>
                </a:lnTo>
                <a:lnTo>
                  <a:pt x="1015" y="294"/>
                </a:lnTo>
                <a:lnTo>
                  <a:pt x="1015" y="294"/>
                </a:lnTo>
                <a:lnTo>
                  <a:pt x="1004" y="295"/>
                </a:lnTo>
                <a:lnTo>
                  <a:pt x="988" y="297"/>
                </a:lnTo>
                <a:lnTo>
                  <a:pt x="980" y="300"/>
                </a:lnTo>
                <a:lnTo>
                  <a:pt x="974" y="303"/>
                </a:lnTo>
                <a:lnTo>
                  <a:pt x="969" y="306"/>
                </a:lnTo>
                <a:lnTo>
                  <a:pt x="969" y="308"/>
                </a:lnTo>
                <a:lnTo>
                  <a:pt x="969" y="310"/>
                </a:lnTo>
                <a:lnTo>
                  <a:pt x="969" y="310"/>
                </a:lnTo>
                <a:lnTo>
                  <a:pt x="970" y="310"/>
                </a:lnTo>
                <a:lnTo>
                  <a:pt x="971" y="312"/>
                </a:lnTo>
                <a:lnTo>
                  <a:pt x="979" y="310"/>
                </a:lnTo>
                <a:lnTo>
                  <a:pt x="1000" y="307"/>
                </a:lnTo>
                <a:lnTo>
                  <a:pt x="1011" y="306"/>
                </a:lnTo>
                <a:lnTo>
                  <a:pt x="1023" y="306"/>
                </a:lnTo>
                <a:lnTo>
                  <a:pt x="1033" y="307"/>
                </a:lnTo>
                <a:lnTo>
                  <a:pt x="1036" y="309"/>
                </a:lnTo>
                <a:lnTo>
                  <a:pt x="1040" y="312"/>
                </a:lnTo>
                <a:lnTo>
                  <a:pt x="1040" y="312"/>
                </a:lnTo>
                <a:lnTo>
                  <a:pt x="1035" y="315"/>
                </a:lnTo>
                <a:lnTo>
                  <a:pt x="1030" y="318"/>
                </a:lnTo>
                <a:lnTo>
                  <a:pt x="1020" y="322"/>
                </a:lnTo>
                <a:lnTo>
                  <a:pt x="1007" y="324"/>
                </a:lnTo>
                <a:lnTo>
                  <a:pt x="994" y="325"/>
                </a:lnTo>
                <a:lnTo>
                  <a:pt x="969" y="326"/>
                </a:lnTo>
                <a:lnTo>
                  <a:pt x="957" y="326"/>
                </a:lnTo>
                <a:lnTo>
                  <a:pt x="946" y="328"/>
                </a:lnTo>
                <a:lnTo>
                  <a:pt x="946" y="328"/>
                </a:lnTo>
                <a:lnTo>
                  <a:pt x="948" y="325"/>
                </a:lnTo>
                <a:lnTo>
                  <a:pt x="951" y="321"/>
                </a:lnTo>
                <a:lnTo>
                  <a:pt x="952" y="316"/>
                </a:lnTo>
                <a:lnTo>
                  <a:pt x="952" y="313"/>
                </a:lnTo>
                <a:lnTo>
                  <a:pt x="951" y="308"/>
                </a:lnTo>
                <a:lnTo>
                  <a:pt x="948" y="304"/>
                </a:lnTo>
                <a:lnTo>
                  <a:pt x="946" y="301"/>
                </a:lnTo>
                <a:lnTo>
                  <a:pt x="942" y="297"/>
                </a:lnTo>
                <a:lnTo>
                  <a:pt x="942" y="297"/>
                </a:lnTo>
                <a:lnTo>
                  <a:pt x="948" y="286"/>
                </a:lnTo>
                <a:lnTo>
                  <a:pt x="951" y="280"/>
                </a:lnTo>
                <a:lnTo>
                  <a:pt x="952" y="273"/>
                </a:lnTo>
                <a:lnTo>
                  <a:pt x="952" y="273"/>
                </a:lnTo>
                <a:lnTo>
                  <a:pt x="980" y="274"/>
                </a:lnTo>
                <a:lnTo>
                  <a:pt x="1028" y="274"/>
                </a:lnTo>
                <a:lnTo>
                  <a:pt x="1052" y="274"/>
                </a:lnTo>
                <a:lnTo>
                  <a:pt x="1072" y="273"/>
                </a:lnTo>
                <a:lnTo>
                  <a:pt x="1088" y="271"/>
                </a:lnTo>
                <a:lnTo>
                  <a:pt x="1092" y="269"/>
                </a:lnTo>
                <a:lnTo>
                  <a:pt x="1094" y="267"/>
                </a:lnTo>
                <a:lnTo>
                  <a:pt x="1094" y="267"/>
                </a:lnTo>
                <a:close/>
                <a:moveTo>
                  <a:pt x="265" y="332"/>
                </a:moveTo>
                <a:lnTo>
                  <a:pt x="265" y="332"/>
                </a:lnTo>
                <a:lnTo>
                  <a:pt x="264" y="327"/>
                </a:lnTo>
                <a:lnTo>
                  <a:pt x="262" y="322"/>
                </a:lnTo>
                <a:lnTo>
                  <a:pt x="262" y="322"/>
                </a:lnTo>
                <a:lnTo>
                  <a:pt x="268" y="325"/>
                </a:lnTo>
                <a:lnTo>
                  <a:pt x="277" y="330"/>
                </a:lnTo>
                <a:lnTo>
                  <a:pt x="285" y="335"/>
                </a:lnTo>
                <a:lnTo>
                  <a:pt x="288" y="335"/>
                </a:lnTo>
                <a:lnTo>
                  <a:pt x="290" y="335"/>
                </a:lnTo>
                <a:lnTo>
                  <a:pt x="290" y="335"/>
                </a:lnTo>
                <a:lnTo>
                  <a:pt x="291" y="336"/>
                </a:lnTo>
                <a:lnTo>
                  <a:pt x="291" y="336"/>
                </a:lnTo>
                <a:lnTo>
                  <a:pt x="289" y="338"/>
                </a:lnTo>
                <a:lnTo>
                  <a:pt x="288" y="342"/>
                </a:lnTo>
                <a:lnTo>
                  <a:pt x="288" y="342"/>
                </a:lnTo>
                <a:lnTo>
                  <a:pt x="282" y="342"/>
                </a:lnTo>
                <a:lnTo>
                  <a:pt x="276" y="341"/>
                </a:lnTo>
                <a:lnTo>
                  <a:pt x="271" y="338"/>
                </a:lnTo>
                <a:lnTo>
                  <a:pt x="266" y="336"/>
                </a:lnTo>
                <a:lnTo>
                  <a:pt x="266" y="336"/>
                </a:lnTo>
                <a:lnTo>
                  <a:pt x="265" y="332"/>
                </a:lnTo>
                <a:lnTo>
                  <a:pt x="265" y="332"/>
                </a:lnTo>
                <a:close/>
                <a:moveTo>
                  <a:pt x="284" y="321"/>
                </a:moveTo>
                <a:lnTo>
                  <a:pt x="284" y="321"/>
                </a:lnTo>
                <a:lnTo>
                  <a:pt x="285" y="320"/>
                </a:lnTo>
                <a:lnTo>
                  <a:pt x="285" y="320"/>
                </a:lnTo>
                <a:lnTo>
                  <a:pt x="286" y="322"/>
                </a:lnTo>
                <a:lnTo>
                  <a:pt x="288" y="325"/>
                </a:lnTo>
                <a:lnTo>
                  <a:pt x="288" y="325"/>
                </a:lnTo>
                <a:lnTo>
                  <a:pt x="284" y="321"/>
                </a:lnTo>
                <a:lnTo>
                  <a:pt x="284" y="321"/>
                </a:lnTo>
                <a:close/>
                <a:moveTo>
                  <a:pt x="924" y="316"/>
                </a:moveTo>
                <a:lnTo>
                  <a:pt x="924" y="316"/>
                </a:lnTo>
                <a:lnTo>
                  <a:pt x="932" y="324"/>
                </a:lnTo>
                <a:lnTo>
                  <a:pt x="932" y="324"/>
                </a:lnTo>
                <a:lnTo>
                  <a:pt x="930" y="325"/>
                </a:lnTo>
                <a:lnTo>
                  <a:pt x="930" y="325"/>
                </a:lnTo>
                <a:lnTo>
                  <a:pt x="923" y="326"/>
                </a:lnTo>
                <a:lnTo>
                  <a:pt x="915" y="324"/>
                </a:lnTo>
                <a:lnTo>
                  <a:pt x="908" y="321"/>
                </a:lnTo>
                <a:lnTo>
                  <a:pt x="905" y="318"/>
                </a:lnTo>
                <a:lnTo>
                  <a:pt x="903" y="315"/>
                </a:lnTo>
                <a:lnTo>
                  <a:pt x="903" y="315"/>
                </a:lnTo>
                <a:lnTo>
                  <a:pt x="906" y="313"/>
                </a:lnTo>
                <a:lnTo>
                  <a:pt x="906" y="313"/>
                </a:lnTo>
                <a:lnTo>
                  <a:pt x="911" y="316"/>
                </a:lnTo>
                <a:lnTo>
                  <a:pt x="916" y="319"/>
                </a:lnTo>
                <a:lnTo>
                  <a:pt x="920" y="319"/>
                </a:lnTo>
                <a:lnTo>
                  <a:pt x="924" y="316"/>
                </a:lnTo>
                <a:lnTo>
                  <a:pt x="924" y="316"/>
                </a:lnTo>
                <a:close/>
                <a:moveTo>
                  <a:pt x="910" y="302"/>
                </a:moveTo>
                <a:lnTo>
                  <a:pt x="910" y="302"/>
                </a:lnTo>
                <a:lnTo>
                  <a:pt x="914" y="301"/>
                </a:lnTo>
                <a:lnTo>
                  <a:pt x="914" y="301"/>
                </a:lnTo>
                <a:lnTo>
                  <a:pt x="920" y="303"/>
                </a:lnTo>
                <a:lnTo>
                  <a:pt x="920" y="303"/>
                </a:lnTo>
                <a:lnTo>
                  <a:pt x="915" y="302"/>
                </a:lnTo>
                <a:lnTo>
                  <a:pt x="910" y="302"/>
                </a:lnTo>
                <a:lnTo>
                  <a:pt x="910" y="302"/>
                </a:lnTo>
                <a:close/>
                <a:moveTo>
                  <a:pt x="942" y="265"/>
                </a:moveTo>
                <a:lnTo>
                  <a:pt x="942" y="265"/>
                </a:lnTo>
                <a:lnTo>
                  <a:pt x="909" y="265"/>
                </a:lnTo>
                <a:lnTo>
                  <a:pt x="909" y="265"/>
                </a:lnTo>
                <a:lnTo>
                  <a:pt x="906" y="259"/>
                </a:lnTo>
                <a:lnTo>
                  <a:pt x="905" y="253"/>
                </a:lnTo>
                <a:lnTo>
                  <a:pt x="905" y="247"/>
                </a:lnTo>
                <a:lnTo>
                  <a:pt x="908" y="243"/>
                </a:lnTo>
                <a:lnTo>
                  <a:pt x="908" y="243"/>
                </a:lnTo>
                <a:lnTo>
                  <a:pt x="910" y="247"/>
                </a:lnTo>
                <a:lnTo>
                  <a:pt x="912" y="249"/>
                </a:lnTo>
                <a:lnTo>
                  <a:pt x="916" y="250"/>
                </a:lnTo>
                <a:lnTo>
                  <a:pt x="918" y="251"/>
                </a:lnTo>
                <a:lnTo>
                  <a:pt x="922" y="250"/>
                </a:lnTo>
                <a:lnTo>
                  <a:pt x="926" y="248"/>
                </a:lnTo>
                <a:lnTo>
                  <a:pt x="933" y="242"/>
                </a:lnTo>
                <a:lnTo>
                  <a:pt x="933" y="242"/>
                </a:lnTo>
                <a:lnTo>
                  <a:pt x="936" y="247"/>
                </a:lnTo>
                <a:lnTo>
                  <a:pt x="936" y="247"/>
                </a:lnTo>
                <a:lnTo>
                  <a:pt x="939" y="251"/>
                </a:lnTo>
                <a:lnTo>
                  <a:pt x="941" y="255"/>
                </a:lnTo>
                <a:lnTo>
                  <a:pt x="942" y="265"/>
                </a:lnTo>
                <a:lnTo>
                  <a:pt x="942" y="265"/>
                </a:lnTo>
                <a:close/>
                <a:moveTo>
                  <a:pt x="915" y="236"/>
                </a:moveTo>
                <a:lnTo>
                  <a:pt x="915" y="236"/>
                </a:lnTo>
                <a:lnTo>
                  <a:pt x="920" y="235"/>
                </a:lnTo>
                <a:lnTo>
                  <a:pt x="924" y="236"/>
                </a:lnTo>
                <a:lnTo>
                  <a:pt x="924" y="236"/>
                </a:lnTo>
                <a:lnTo>
                  <a:pt x="917" y="241"/>
                </a:lnTo>
                <a:lnTo>
                  <a:pt x="917" y="241"/>
                </a:lnTo>
                <a:lnTo>
                  <a:pt x="915" y="236"/>
                </a:lnTo>
                <a:lnTo>
                  <a:pt x="915" y="236"/>
                </a:lnTo>
                <a:close/>
                <a:moveTo>
                  <a:pt x="927" y="178"/>
                </a:moveTo>
                <a:lnTo>
                  <a:pt x="927" y="178"/>
                </a:lnTo>
                <a:lnTo>
                  <a:pt x="928" y="177"/>
                </a:lnTo>
                <a:lnTo>
                  <a:pt x="929" y="176"/>
                </a:lnTo>
                <a:lnTo>
                  <a:pt x="929" y="172"/>
                </a:lnTo>
                <a:lnTo>
                  <a:pt x="927" y="166"/>
                </a:lnTo>
                <a:lnTo>
                  <a:pt x="927" y="166"/>
                </a:lnTo>
                <a:lnTo>
                  <a:pt x="927" y="165"/>
                </a:lnTo>
                <a:lnTo>
                  <a:pt x="927" y="165"/>
                </a:lnTo>
                <a:lnTo>
                  <a:pt x="932" y="168"/>
                </a:lnTo>
                <a:lnTo>
                  <a:pt x="938" y="176"/>
                </a:lnTo>
                <a:lnTo>
                  <a:pt x="938" y="176"/>
                </a:lnTo>
                <a:lnTo>
                  <a:pt x="941" y="182"/>
                </a:lnTo>
                <a:lnTo>
                  <a:pt x="944" y="189"/>
                </a:lnTo>
                <a:lnTo>
                  <a:pt x="944" y="196"/>
                </a:lnTo>
                <a:lnTo>
                  <a:pt x="942" y="203"/>
                </a:lnTo>
                <a:lnTo>
                  <a:pt x="940" y="210"/>
                </a:lnTo>
                <a:lnTo>
                  <a:pt x="938" y="216"/>
                </a:lnTo>
                <a:lnTo>
                  <a:pt x="932" y="229"/>
                </a:lnTo>
                <a:lnTo>
                  <a:pt x="932" y="229"/>
                </a:lnTo>
                <a:lnTo>
                  <a:pt x="927" y="226"/>
                </a:lnTo>
                <a:lnTo>
                  <a:pt x="922" y="225"/>
                </a:lnTo>
                <a:lnTo>
                  <a:pt x="917" y="225"/>
                </a:lnTo>
                <a:lnTo>
                  <a:pt x="914" y="226"/>
                </a:lnTo>
                <a:lnTo>
                  <a:pt x="914" y="226"/>
                </a:lnTo>
                <a:lnTo>
                  <a:pt x="912" y="213"/>
                </a:lnTo>
                <a:lnTo>
                  <a:pt x="912" y="198"/>
                </a:lnTo>
                <a:lnTo>
                  <a:pt x="914" y="184"/>
                </a:lnTo>
                <a:lnTo>
                  <a:pt x="917" y="173"/>
                </a:lnTo>
                <a:lnTo>
                  <a:pt x="917" y="173"/>
                </a:lnTo>
                <a:lnTo>
                  <a:pt x="917" y="176"/>
                </a:lnTo>
                <a:lnTo>
                  <a:pt x="918" y="179"/>
                </a:lnTo>
                <a:lnTo>
                  <a:pt x="922" y="184"/>
                </a:lnTo>
                <a:lnTo>
                  <a:pt x="923" y="184"/>
                </a:lnTo>
                <a:lnTo>
                  <a:pt x="926" y="184"/>
                </a:lnTo>
                <a:lnTo>
                  <a:pt x="927" y="182"/>
                </a:lnTo>
                <a:lnTo>
                  <a:pt x="927" y="178"/>
                </a:lnTo>
                <a:lnTo>
                  <a:pt x="927" y="178"/>
                </a:lnTo>
                <a:close/>
                <a:moveTo>
                  <a:pt x="915" y="115"/>
                </a:moveTo>
                <a:lnTo>
                  <a:pt x="915" y="115"/>
                </a:lnTo>
                <a:lnTo>
                  <a:pt x="920" y="117"/>
                </a:lnTo>
                <a:lnTo>
                  <a:pt x="920" y="117"/>
                </a:lnTo>
                <a:lnTo>
                  <a:pt x="917" y="118"/>
                </a:lnTo>
                <a:lnTo>
                  <a:pt x="917" y="118"/>
                </a:lnTo>
                <a:lnTo>
                  <a:pt x="915" y="118"/>
                </a:lnTo>
                <a:lnTo>
                  <a:pt x="915" y="118"/>
                </a:lnTo>
                <a:lnTo>
                  <a:pt x="915" y="115"/>
                </a:lnTo>
                <a:lnTo>
                  <a:pt x="915" y="115"/>
                </a:lnTo>
                <a:close/>
                <a:moveTo>
                  <a:pt x="904" y="20"/>
                </a:moveTo>
                <a:lnTo>
                  <a:pt x="904" y="20"/>
                </a:lnTo>
                <a:lnTo>
                  <a:pt x="906" y="21"/>
                </a:lnTo>
                <a:lnTo>
                  <a:pt x="906" y="21"/>
                </a:lnTo>
                <a:lnTo>
                  <a:pt x="905" y="24"/>
                </a:lnTo>
                <a:lnTo>
                  <a:pt x="905" y="24"/>
                </a:lnTo>
                <a:lnTo>
                  <a:pt x="904" y="24"/>
                </a:lnTo>
                <a:lnTo>
                  <a:pt x="904" y="24"/>
                </a:lnTo>
                <a:lnTo>
                  <a:pt x="904" y="20"/>
                </a:lnTo>
                <a:lnTo>
                  <a:pt x="904" y="20"/>
                </a:lnTo>
                <a:close/>
                <a:moveTo>
                  <a:pt x="904" y="44"/>
                </a:moveTo>
                <a:lnTo>
                  <a:pt x="904" y="44"/>
                </a:lnTo>
                <a:lnTo>
                  <a:pt x="904" y="50"/>
                </a:lnTo>
                <a:lnTo>
                  <a:pt x="904" y="50"/>
                </a:lnTo>
                <a:lnTo>
                  <a:pt x="903" y="44"/>
                </a:lnTo>
                <a:lnTo>
                  <a:pt x="903" y="44"/>
                </a:lnTo>
                <a:lnTo>
                  <a:pt x="904" y="44"/>
                </a:lnTo>
                <a:lnTo>
                  <a:pt x="904" y="44"/>
                </a:lnTo>
                <a:close/>
                <a:moveTo>
                  <a:pt x="902" y="79"/>
                </a:moveTo>
                <a:lnTo>
                  <a:pt x="902" y="79"/>
                </a:lnTo>
                <a:lnTo>
                  <a:pt x="902" y="85"/>
                </a:lnTo>
                <a:lnTo>
                  <a:pt x="903" y="88"/>
                </a:lnTo>
                <a:lnTo>
                  <a:pt x="906" y="89"/>
                </a:lnTo>
                <a:lnTo>
                  <a:pt x="906" y="89"/>
                </a:lnTo>
                <a:lnTo>
                  <a:pt x="909" y="88"/>
                </a:lnTo>
                <a:lnTo>
                  <a:pt x="911" y="85"/>
                </a:lnTo>
                <a:lnTo>
                  <a:pt x="911" y="82"/>
                </a:lnTo>
                <a:lnTo>
                  <a:pt x="912" y="77"/>
                </a:lnTo>
                <a:lnTo>
                  <a:pt x="912" y="62"/>
                </a:lnTo>
                <a:lnTo>
                  <a:pt x="912" y="62"/>
                </a:lnTo>
                <a:lnTo>
                  <a:pt x="918" y="66"/>
                </a:lnTo>
                <a:lnTo>
                  <a:pt x="923" y="71"/>
                </a:lnTo>
                <a:lnTo>
                  <a:pt x="928" y="77"/>
                </a:lnTo>
                <a:lnTo>
                  <a:pt x="930" y="84"/>
                </a:lnTo>
                <a:lnTo>
                  <a:pt x="930" y="84"/>
                </a:lnTo>
                <a:lnTo>
                  <a:pt x="930" y="91"/>
                </a:lnTo>
                <a:lnTo>
                  <a:pt x="930" y="98"/>
                </a:lnTo>
                <a:lnTo>
                  <a:pt x="929" y="103"/>
                </a:lnTo>
                <a:lnTo>
                  <a:pt x="927" y="108"/>
                </a:lnTo>
                <a:lnTo>
                  <a:pt x="927" y="108"/>
                </a:lnTo>
                <a:lnTo>
                  <a:pt x="923" y="106"/>
                </a:lnTo>
                <a:lnTo>
                  <a:pt x="923" y="106"/>
                </a:lnTo>
                <a:lnTo>
                  <a:pt x="922" y="102"/>
                </a:lnTo>
                <a:lnTo>
                  <a:pt x="920" y="101"/>
                </a:lnTo>
                <a:lnTo>
                  <a:pt x="917" y="102"/>
                </a:lnTo>
                <a:lnTo>
                  <a:pt x="915" y="103"/>
                </a:lnTo>
                <a:lnTo>
                  <a:pt x="915" y="103"/>
                </a:lnTo>
                <a:lnTo>
                  <a:pt x="911" y="100"/>
                </a:lnTo>
                <a:lnTo>
                  <a:pt x="909" y="98"/>
                </a:lnTo>
                <a:lnTo>
                  <a:pt x="908" y="101"/>
                </a:lnTo>
                <a:lnTo>
                  <a:pt x="906" y="104"/>
                </a:lnTo>
                <a:lnTo>
                  <a:pt x="906" y="114"/>
                </a:lnTo>
                <a:lnTo>
                  <a:pt x="906" y="120"/>
                </a:lnTo>
                <a:lnTo>
                  <a:pt x="906" y="120"/>
                </a:lnTo>
                <a:lnTo>
                  <a:pt x="904" y="120"/>
                </a:lnTo>
                <a:lnTo>
                  <a:pt x="902" y="118"/>
                </a:lnTo>
                <a:lnTo>
                  <a:pt x="902" y="118"/>
                </a:lnTo>
                <a:lnTo>
                  <a:pt x="900" y="115"/>
                </a:lnTo>
                <a:lnTo>
                  <a:pt x="898" y="110"/>
                </a:lnTo>
                <a:lnTo>
                  <a:pt x="894" y="103"/>
                </a:lnTo>
                <a:lnTo>
                  <a:pt x="894" y="103"/>
                </a:lnTo>
                <a:lnTo>
                  <a:pt x="894" y="97"/>
                </a:lnTo>
                <a:lnTo>
                  <a:pt x="893" y="94"/>
                </a:lnTo>
                <a:lnTo>
                  <a:pt x="892" y="92"/>
                </a:lnTo>
                <a:lnTo>
                  <a:pt x="891" y="91"/>
                </a:lnTo>
                <a:lnTo>
                  <a:pt x="891" y="91"/>
                </a:lnTo>
                <a:lnTo>
                  <a:pt x="889" y="84"/>
                </a:lnTo>
                <a:lnTo>
                  <a:pt x="889" y="77"/>
                </a:lnTo>
                <a:lnTo>
                  <a:pt x="889" y="73"/>
                </a:lnTo>
                <a:lnTo>
                  <a:pt x="891" y="70"/>
                </a:lnTo>
                <a:lnTo>
                  <a:pt x="893" y="67"/>
                </a:lnTo>
                <a:lnTo>
                  <a:pt x="897" y="65"/>
                </a:lnTo>
                <a:lnTo>
                  <a:pt x="897" y="65"/>
                </a:lnTo>
                <a:lnTo>
                  <a:pt x="898" y="72"/>
                </a:lnTo>
                <a:lnTo>
                  <a:pt x="902" y="79"/>
                </a:lnTo>
                <a:lnTo>
                  <a:pt x="902" y="79"/>
                </a:lnTo>
                <a:close/>
                <a:moveTo>
                  <a:pt x="791" y="35"/>
                </a:moveTo>
                <a:lnTo>
                  <a:pt x="791" y="35"/>
                </a:lnTo>
                <a:lnTo>
                  <a:pt x="787" y="35"/>
                </a:lnTo>
                <a:lnTo>
                  <a:pt x="787" y="35"/>
                </a:lnTo>
                <a:lnTo>
                  <a:pt x="787" y="35"/>
                </a:lnTo>
                <a:lnTo>
                  <a:pt x="787" y="35"/>
                </a:lnTo>
                <a:lnTo>
                  <a:pt x="791" y="35"/>
                </a:lnTo>
                <a:lnTo>
                  <a:pt x="791" y="35"/>
                </a:lnTo>
                <a:close/>
                <a:moveTo>
                  <a:pt x="691" y="32"/>
                </a:moveTo>
                <a:lnTo>
                  <a:pt x="691" y="32"/>
                </a:lnTo>
                <a:lnTo>
                  <a:pt x="713" y="33"/>
                </a:lnTo>
                <a:lnTo>
                  <a:pt x="713" y="33"/>
                </a:lnTo>
                <a:lnTo>
                  <a:pt x="691" y="32"/>
                </a:lnTo>
                <a:lnTo>
                  <a:pt x="691" y="32"/>
                </a:lnTo>
                <a:lnTo>
                  <a:pt x="691" y="32"/>
                </a:lnTo>
                <a:lnTo>
                  <a:pt x="691" y="32"/>
                </a:lnTo>
                <a:close/>
                <a:moveTo>
                  <a:pt x="285" y="53"/>
                </a:moveTo>
                <a:lnTo>
                  <a:pt x="285" y="53"/>
                </a:lnTo>
                <a:lnTo>
                  <a:pt x="360" y="49"/>
                </a:lnTo>
                <a:lnTo>
                  <a:pt x="434" y="45"/>
                </a:lnTo>
                <a:lnTo>
                  <a:pt x="509" y="43"/>
                </a:lnTo>
                <a:lnTo>
                  <a:pt x="584" y="41"/>
                </a:lnTo>
                <a:lnTo>
                  <a:pt x="584" y="41"/>
                </a:lnTo>
                <a:lnTo>
                  <a:pt x="661" y="42"/>
                </a:lnTo>
                <a:lnTo>
                  <a:pt x="738" y="44"/>
                </a:lnTo>
                <a:lnTo>
                  <a:pt x="816" y="45"/>
                </a:lnTo>
                <a:lnTo>
                  <a:pt x="855" y="45"/>
                </a:lnTo>
                <a:lnTo>
                  <a:pt x="893" y="44"/>
                </a:lnTo>
                <a:lnTo>
                  <a:pt x="893" y="44"/>
                </a:lnTo>
                <a:lnTo>
                  <a:pt x="894" y="55"/>
                </a:lnTo>
                <a:lnTo>
                  <a:pt x="894" y="55"/>
                </a:lnTo>
                <a:lnTo>
                  <a:pt x="887" y="59"/>
                </a:lnTo>
                <a:lnTo>
                  <a:pt x="883" y="65"/>
                </a:lnTo>
                <a:lnTo>
                  <a:pt x="881" y="71"/>
                </a:lnTo>
                <a:lnTo>
                  <a:pt x="880" y="78"/>
                </a:lnTo>
                <a:lnTo>
                  <a:pt x="880" y="85"/>
                </a:lnTo>
                <a:lnTo>
                  <a:pt x="881" y="92"/>
                </a:lnTo>
                <a:lnTo>
                  <a:pt x="886" y="107"/>
                </a:lnTo>
                <a:lnTo>
                  <a:pt x="886" y="107"/>
                </a:lnTo>
                <a:lnTo>
                  <a:pt x="888" y="115"/>
                </a:lnTo>
                <a:lnTo>
                  <a:pt x="892" y="123"/>
                </a:lnTo>
                <a:lnTo>
                  <a:pt x="896" y="126"/>
                </a:lnTo>
                <a:lnTo>
                  <a:pt x="899" y="129"/>
                </a:lnTo>
                <a:lnTo>
                  <a:pt x="903" y="130"/>
                </a:lnTo>
                <a:lnTo>
                  <a:pt x="908" y="130"/>
                </a:lnTo>
                <a:lnTo>
                  <a:pt x="908" y="130"/>
                </a:lnTo>
                <a:lnTo>
                  <a:pt x="911" y="145"/>
                </a:lnTo>
                <a:lnTo>
                  <a:pt x="915" y="159"/>
                </a:lnTo>
                <a:lnTo>
                  <a:pt x="915" y="159"/>
                </a:lnTo>
                <a:lnTo>
                  <a:pt x="912" y="162"/>
                </a:lnTo>
                <a:lnTo>
                  <a:pt x="910" y="166"/>
                </a:lnTo>
                <a:lnTo>
                  <a:pt x="906" y="176"/>
                </a:lnTo>
                <a:lnTo>
                  <a:pt x="904" y="188"/>
                </a:lnTo>
                <a:lnTo>
                  <a:pt x="903" y="198"/>
                </a:lnTo>
                <a:lnTo>
                  <a:pt x="903" y="198"/>
                </a:lnTo>
                <a:lnTo>
                  <a:pt x="900" y="202"/>
                </a:lnTo>
                <a:lnTo>
                  <a:pt x="900" y="206"/>
                </a:lnTo>
                <a:lnTo>
                  <a:pt x="899" y="215"/>
                </a:lnTo>
                <a:lnTo>
                  <a:pt x="902" y="225"/>
                </a:lnTo>
                <a:lnTo>
                  <a:pt x="903" y="232"/>
                </a:lnTo>
                <a:lnTo>
                  <a:pt x="903" y="232"/>
                </a:lnTo>
                <a:lnTo>
                  <a:pt x="898" y="238"/>
                </a:lnTo>
                <a:lnTo>
                  <a:pt x="897" y="245"/>
                </a:lnTo>
                <a:lnTo>
                  <a:pt x="896" y="255"/>
                </a:lnTo>
                <a:lnTo>
                  <a:pt x="898" y="265"/>
                </a:lnTo>
                <a:lnTo>
                  <a:pt x="898" y="265"/>
                </a:lnTo>
                <a:lnTo>
                  <a:pt x="750" y="268"/>
                </a:lnTo>
                <a:lnTo>
                  <a:pt x="602" y="272"/>
                </a:lnTo>
                <a:lnTo>
                  <a:pt x="454" y="275"/>
                </a:lnTo>
                <a:lnTo>
                  <a:pt x="379" y="277"/>
                </a:lnTo>
                <a:lnTo>
                  <a:pt x="306" y="275"/>
                </a:lnTo>
                <a:lnTo>
                  <a:pt x="306" y="275"/>
                </a:lnTo>
                <a:lnTo>
                  <a:pt x="306" y="265"/>
                </a:lnTo>
                <a:lnTo>
                  <a:pt x="306" y="260"/>
                </a:lnTo>
                <a:lnTo>
                  <a:pt x="303" y="255"/>
                </a:lnTo>
                <a:lnTo>
                  <a:pt x="303" y="255"/>
                </a:lnTo>
                <a:lnTo>
                  <a:pt x="301" y="250"/>
                </a:lnTo>
                <a:lnTo>
                  <a:pt x="298" y="245"/>
                </a:lnTo>
                <a:lnTo>
                  <a:pt x="295" y="242"/>
                </a:lnTo>
                <a:lnTo>
                  <a:pt x="290" y="239"/>
                </a:lnTo>
                <a:lnTo>
                  <a:pt x="290" y="239"/>
                </a:lnTo>
                <a:lnTo>
                  <a:pt x="294" y="231"/>
                </a:lnTo>
                <a:lnTo>
                  <a:pt x="295" y="221"/>
                </a:lnTo>
                <a:lnTo>
                  <a:pt x="296" y="210"/>
                </a:lnTo>
                <a:lnTo>
                  <a:pt x="296" y="200"/>
                </a:lnTo>
                <a:lnTo>
                  <a:pt x="295" y="189"/>
                </a:lnTo>
                <a:lnTo>
                  <a:pt x="292" y="179"/>
                </a:lnTo>
                <a:lnTo>
                  <a:pt x="289" y="170"/>
                </a:lnTo>
                <a:lnTo>
                  <a:pt x="283" y="162"/>
                </a:lnTo>
                <a:lnTo>
                  <a:pt x="283" y="162"/>
                </a:lnTo>
                <a:lnTo>
                  <a:pt x="284" y="151"/>
                </a:lnTo>
                <a:lnTo>
                  <a:pt x="284" y="142"/>
                </a:lnTo>
                <a:lnTo>
                  <a:pt x="284" y="142"/>
                </a:lnTo>
                <a:lnTo>
                  <a:pt x="288" y="138"/>
                </a:lnTo>
                <a:lnTo>
                  <a:pt x="290" y="135"/>
                </a:lnTo>
                <a:lnTo>
                  <a:pt x="295" y="125"/>
                </a:lnTo>
                <a:lnTo>
                  <a:pt x="296" y="114"/>
                </a:lnTo>
                <a:lnTo>
                  <a:pt x="296" y="103"/>
                </a:lnTo>
                <a:lnTo>
                  <a:pt x="295" y="92"/>
                </a:lnTo>
                <a:lnTo>
                  <a:pt x="292" y="82"/>
                </a:lnTo>
                <a:lnTo>
                  <a:pt x="288" y="72"/>
                </a:lnTo>
                <a:lnTo>
                  <a:pt x="283" y="64"/>
                </a:lnTo>
                <a:lnTo>
                  <a:pt x="283" y="64"/>
                </a:lnTo>
                <a:lnTo>
                  <a:pt x="285" y="53"/>
                </a:lnTo>
                <a:lnTo>
                  <a:pt x="285" y="53"/>
                </a:lnTo>
                <a:close/>
                <a:moveTo>
                  <a:pt x="272" y="24"/>
                </a:moveTo>
                <a:lnTo>
                  <a:pt x="272" y="24"/>
                </a:lnTo>
                <a:lnTo>
                  <a:pt x="273" y="27"/>
                </a:lnTo>
                <a:lnTo>
                  <a:pt x="273" y="27"/>
                </a:lnTo>
                <a:lnTo>
                  <a:pt x="271" y="27"/>
                </a:lnTo>
                <a:lnTo>
                  <a:pt x="271" y="27"/>
                </a:lnTo>
                <a:lnTo>
                  <a:pt x="272" y="24"/>
                </a:lnTo>
                <a:lnTo>
                  <a:pt x="272" y="24"/>
                </a:lnTo>
                <a:close/>
                <a:moveTo>
                  <a:pt x="270" y="43"/>
                </a:moveTo>
                <a:lnTo>
                  <a:pt x="270" y="43"/>
                </a:lnTo>
                <a:lnTo>
                  <a:pt x="273" y="42"/>
                </a:lnTo>
                <a:lnTo>
                  <a:pt x="273" y="42"/>
                </a:lnTo>
                <a:lnTo>
                  <a:pt x="277" y="43"/>
                </a:lnTo>
                <a:lnTo>
                  <a:pt x="277" y="43"/>
                </a:lnTo>
                <a:lnTo>
                  <a:pt x="277" y="44"/>
                </a:lnTo>
                <a:lnTo>
                  <a:pt x="277" y="44"/>
                </a:lnTo>
                <a:lnTo>
                  <a:pt x="270" y="44"/>
                </a:lnTo>
                <a:lnTo>
                  <a:pt x="270" y="44"/>
                </a:lnTo>
                <a:lnTo>
                  <a:pt x="270" y="43"/>
                </a:lnTo>
                <a:lnTo>
                  <a:pt x="270" y="43"/>
                </a:lnTo>
                <a:close/>
                <a:moveTo>
                  <a:pt x="271" y="54"/>
                </a:moveTo>
                <a:lnTo>
                  <a:pt x="271" y="54"/>
                </a:lnTo>
                <a:lnTo>
                  <a:pt x="271" y="54"/>
                </a:lnTo>
                <a:lnTo>
                  <a:pt x="271" y="54"/>
                </a:lnTo>
                <a:lnTo>
                  <a:pt x="276" y="54"/>
                </a:lnTo>
                <a:lnTo>
                  <a:pt x="276" y="54"/>
                </a:lnTo>
                <a:lnTo>
                  <a:pt x="274" y="56"/>
                </a:lnTo>
                <a:lnTo>
                  <a:pt x="274" y="56"/>
                </a:lnTo>
                <a:lnTo>
                  <a:pt x="271" y="54"/>
                </a:lnTo>
                <a:lnTo>
                  <a:pt x="271" y="54"/>
                </a:lnTo>
                <a:close/>
                <a:moveTo>
                  <a:pt x="272" y="66"/>
                </a:moveTo>
                <a:lnTo>
                  <a:pt x="272" y="66"/>
                </a:lnTo>
                <a:lnTo>
                  <a:pt x="271" y="68"/>
                </a:lnTo>
                <a:lnTo>
                  <a:pt x="271" y="68"/>
                </a:lnTo>
                <a:lnTo>
                  <a:pt x="271" y="66"/>
                </a:lnTo>
                <a:lnTo>
                  <a:pt x="271" y="66"/>
                </a:lnTo>
                <a:lnTo>
                  <a:pt x="272" y="66"/>
                </a:lnTo>
                <a:lnTo>
                  <a:pt x="272" y="66"/>
                </a:lnTo>
                <a:close/>
                <a:moveTo>
                  <a:pt x="279" y="76"/>
                </a:moveTo>
                <a:lnTo>
                  <a:pt x="279" y="76"/>
                </a:lnTo>
                <a:lnTo>
                  <a:pt x="284" y="88"/>
                </a:lnTo>
                <a:lnTo>
                  <a:pt x="286" y="102"/>
                </a:lnTo>
                <a:lnTo>
                  <a:pt x="286" y="109"/>
                </a:lnTo>
                <a:lnTo>
                  <a:pt x="286" y="117"/>
                </a:lnTo>
                <a:lnTo>
                  <a:pt x="284" y="123"/>
                </a:lnTo>
                <a:lnTo>
                  <a:pt x="282" y="129"/>
                </a:lnTo>
                <a:lnTo>
                  <a:pt x="282" y="129"/>
                </a:lnTo>
                <a:lnTo>
                  <a:pt x="279" y="124"/>
                </a:lnTo>
                <a:lnTo>
                  <a:pt x="276" y="120"/>
                </a:lnTo>
                <a:lnTo>
                  <a:pt x="273" y="119"/>
                </a:lnTo>
                <a:lnTo>
                  <a:pt x="270" y="119"/>
                </a:lnTo>
                <a:lnTo>
                  <a:pt x="267" y="120"/>
                </a:lnTo>
                <a:lnTo>
                  <a:pt x="266" y="121"/>
                </a:lnTo>
                <a:lnTo>
                  <a:pt x="267" y="124"/>
                </a:lnTo>
                <a:lnTo>
                  <a:pt x="270" y="127"/>
                </a:lnTo>
                <a:lnTo>
                  <a:pt x="270" y="127"/>
                </a:lnTo>
                <a:lnTo>
                  <a:pt x="267" y="129"/>
                </a:lnTo>
                <a:lnTo>
                  <a:pt x="266" y="131"/>
                </a:lnTo>
                <a:lnTo>
                  <a:pt x="265" y="133"/>
                </a:lnTo>
                <a:lnTo>
                  <a:pt x="266" y="136"/>
                </a:lnTo>
                <a:lnTo>
                  <a:pt x="266" y="136"/>
                </a:lnTo>
                <a:lnTo>
                  <a:pt x="262" y="133"/>
                </a:lnTo>
                <a:lnTo>
                  <a:pt x="259" y="130"/>
                </a:lnTo>
                <a:lnTo>
                  <a:pt x="256" y="125"/>
                </a:lnTo>
                <a:lnTo>
                  <a:pt x="254" y="119"/>
                </a:lnTo>
                <a:lnTo>
                  <a:pt x="254" y="119"/>
                </a:lnTo>
                <a:lnTo>
                  <a:pt x="255" y="115"/>
                </a:lnTo>
                <a:lnTo>
                  <a:pt x="255" y="112"/>
                </a:lnTo>
                <a:lnTo>
                  <a:pt x="254" y="109"/>
                </a:lnTo>
                <a:lnTo>
                  <a:pt x="252" y="106"/>
                </a:lnTo>
                <a:lnTo>
                  <a:pt x="252" y="106"/>
                </a:lnTo>
                <a:lnTo>
                  <a:pt x="250" y="97"/>
                </a:lnTo>
                <a:lnTo>
                  <a:pt x="250" y="92"/>
                </a:lnTo>
                <a:lnTo>
                  <a:pt x="248" y="90"/>
                </a:lnTo>
                <a:lnTo>
                  <a:pt x="248" y="90"/>
                </a:lnTo>
                <a:lnTo>
                  <a:pt x="248" y="82"/>
                </a:lnTo>
                <a:lnTo>
                  <a:pt x="250" y="74"/>
                </a:lnTo>
                <a:lnTo>
                  <a:pt x="253" y="71"/>
                </a:lnTo>
                <a:lnTo>
                  <a:pt x="255" y="67"/>
                </a:lnTo>
                <a:lnTo>
                  <a:pt x="258" y="65"/>
                </a:lnTo>
                <a:lnTo>
                  <a:pt x="261" y="64"/>
                </a:lnTo>
                <a:lnTo>
                  <a:pt x="261" y="64"/>
                </a:lnTo>
                <a:lnTo>
                  <a:pt x="262" y="76"/>
                </a:lnTo>
                <a:lnTo>
                  <a:pt x="264" y="80"/>
                </a:lnTo>
                <a:lnTo>
                  <a:pt x="266" y="85"/>
                </a:lnTo>
                <a:lnTo>
                  <a:pt x="268" y="86"/>
                </a:lnTo>
                <a:lnTo>
                  <a:pt x="271" y="86"/>
                </a:lnTo>
                <a:lnTo>
                  <a:pt x="274" y="83"/>
                </a:lnTo>
                <a:lnTo>
                  <a:pt x="279" y="76"/>
                </a:lnTo>
                <a:lnTo>
                  <a:pt x="279" y="76"/>
                </a:lnTo>
                <a:close/>
                <a:moveTo>
                  <a:pt x="254" y="37"/>
                </a:moveTo>
                <a:lnTo>
                  <a:pt x="254" y="37"/>
                </a:lnTo>
                <a:lnTo>
                  <a:pt x="241" y="38"/>
                </a:lnTo>
                <a:lnTo>
                  <a:pt x="226" y="38"/>
                </a:lnTo>
                <a:lnTo>
                  <a:pt x="226" y="38"/>
                </a:lnTo>
                <a:lnTo>
                  <a:pt x="254" y="37"/>
                </a:lnTo>
                <a:lnTo>
                  <a:pt x="254" y="37"/>
                </a:lnTo>
                <a:close/>
                <a:moveTo>
                  <a:pt x="67" y="31"/>
                </a:moveTo>
                <a:lnTo>
                  <a:pt x="67" y="31"/>
                </a:lnTo>
                <a:lnTo>
                  <a:pt x="49" y="33"/>
                </a:lnTo>
                <a:lnTo>
                  <a:pt x="41" y="33"/>
                </a:lnTo>
                <a:lnTo>
                  <a:pt x="32" y="35"/>
                </a:lnTo>
                <a:lnTo>
                  <a:pt x="32" y="35"/>
                </a:lnTo>
                <a:lnTo>
                  <a:pt x="41" y="32"/>
                </a:lnTo>
                <a:lnTo>
                  <a:pt x="49" y="31"/>
                </a:lnTo>
                <a:lnTo>
                  <a:pt x="67" y="31"/>
                </a:lnTo>
                <a:lnTo>
                  <a:pt x="67" y="31"/>
                </a:lnTo>
                <a:close/>
                <a:moveTo>
                  <a:pt x="16" y="41"/>
                </a:moveTo>
                <a:lnTo>
                  <a:pt x="16" y="41"/>
                </a:lnTo>
                <a:lnTo>
                  <a:pt x="18" y="43"/>
                </a:lnTo>
                <a:lnTo>
                  <a:pt x="18" y="43"/>
                </a:lnTo>
                <a:lnTo>
                  <a:pt x="14" y="43"/>
                </a:lnTo>
                <a:lnTo>
                  <a:pt x="14" y="43"/>
                </a:lnTo>
                <a:lnTo>
                  <a:pt x="16" y="41"/>
                </a:lnTo>
                <a:lnTo>
                  <a:pt x="16" y="41"/>
                </a:ln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印品黑体" panose="00000500000000000000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390055" y="3388063"/>
            <a:ext cx="36122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rgbClr val="2E2E2E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目 录</a:t>
            </a:r>
            <a:r>
              <a:rPr lang="en-US" altLang="zh-CN" sz="2400" b="1" dirty="0">
                <a:solidFill>
                  <a:srgbClr val="2E2E2E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/contents</a:t>
            </a:r>
            <a:endParaRPr lang="zh-CN" altLang="en-US" sz="13800" b="1" dirty="0">
              <a:solidFill>
                <a:srgbClr val="2E2E2E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32" name="Group 4"/>
          <p:cNvGrpSpPr>
            <a:grpSpLocks noChangeAspect="1"/>
          </p:cNvGrpSpPr>
          <p:nvPr/>
        </p:nvGrpSpPr>
        <p:grpSpPr bwMode="auto">
          <a:xfrm flipV="1">
            <a:off x="6749032" y="2068276"/>
            <a:ext cx="739929" cy="763583"/>
            <a:chOff x="1308" y="1009"/>
            <a:chExt cx="1001" cy="1033"/>
          </a:xfrm>
        </p:grpSpPr>
        <p:sp>
          <p:nvSpPr>
            <p:cNvPr id="33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印品黑体" panose="00000500000000000000" pitchFamily="2" charset="-122"/>
              </a:endParaRPr>
            </a:p>
          </p:txBody>
        </p:sp>
        <p:sp>
          <p:nvSpPr>
            <p:cNvPr id="34" name="Freeform 6"/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印品黑体" panose="00000500000000000000" pitchFamily="2" charset="-122"/>
              </a:endParaRPr>
            </a:p>
          </p:txBody>
        </p:sp>
        <p:sp>
          <p:nvSpPr>
            <p:cNvPr id="35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印品黑体" panose="00000500000000000000" pitchFamily="2" charset="-122"/>
              </a:endParaRPr>
            </a:p>
          </p:txBody>
        </p:sp>
        <p:sp>
          <p:nvSpPr>
            <p:cNvPr id="36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印品黑体" panose="00000500000000000000" pitchFamily="2" charset="-122"/>
              </a:endParaRPr>
            </a:p>
          </p:txBody>
        </p:sp>
        <p:sp>
          <p:nvSpPr>
            <p:cNvPr id="37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印品黑体" panose="00000500000000000000" pitchFamily="2" charset="-122"/>
              </a:endParaRPr>
            </a:p>
          </p:txBody>
        </p:sp>
        <p:sp>
          <p:nvSpPr>
            <p:cNvPr id="38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印品黑体" panose="00000500000000000000" pitchFamily="2" charset="-122"/>
              </a:endParaRPr>
            </a:p>
          </p:txBody>
        </p:sp>
        <p:sp>
          <p:nvSpPr>
            <p:cNvPr id="39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印品黑体" panose="00000500000000000000" pitchFamily="2" charset="-122"/>
              </a:endParaRPr>
            </a:p>
          </p:txBody>
        </p:sp>
        <p:sp>
          <p:nvSpPr>
            <p:cNvPr id="40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印品黑体" panose="00000500000000000000" pitchFamily="2" charset="-122"/>
              </a:endParaRPr>
            </a:p>
          </p:txBody>
        </p:sp>
        <p:sp>
          <p:nvSpPr>
            <p:cNvPr id="41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印品黑体" panose="00000500000000000000" pitchFamily="2" charset="-122"/>
              </a:endParaRPr>
            </a:p>
          </p:txBody>
        </p:sp>
      </p:grpSp>
      <p:grpSp>
        <p:nvGrpSpPr>
          <p:cNvPr id="42" name="Group 4"/>
          <p:cNvGrpSpPr>
            <a:grpSpLocks noChangeAspect="1"/>
          </p:cNvGrpSpPr>
          <p:nvPr/>
        </p:nvGrpSpPr>
        <p:grpSpPr bwMode="auto">
          <a:xfrm flipV="1">
            <a:off x="6762042" y="3493040"/>
            <a:ext cx="739929" cy="763583"/>
            <a:chOff x="1308" y="1009"/>
            <a:chExt cx="1001" cy="1033"/>
          </a:xfrm>
        </p:grpSpPr>
        <p:sp>
          <p:nvSpPr>
            <p:cNvPr id="43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印品黑体" panose="00000500000000000000" pitchFamily="2" charset="-122"/>
              </a:endParaRPr>
            </a:p>
          </p:txBody>
        </p:sp>
        <p:sp>
          <p:nvSpPr>
            <p:cNvPr id="44" name="Freeform 6"/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印品黑体" panose="00000500000000000000" pitchFamily="2" charset="-122"/>
              </a:endParaRPr>
            </a:p>
          </p:txBody>
        </p:sp>
        <p:sp>
          <p:nvSpPr>
            <p:cNvPr id="45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印品黑体" panose="00000500000000000000" pitchFamily="2" charset="-122"/>
              </a:endParaRPr>
            </a:p>
          </p:txBody>
        </p:sp>
        <p:sp>
          <p:nvSpPr>
            <p:cNvPr id="46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印品黑体" panose="00000500000000000000" pitchFamily="2" charset="-122"/>
              </a:endParaRPr>
            </a:p>
          </p:txBody>
        </p:sp>
        <p:sp>
          <p:nvSpPr>
            <p:cNvPr id="47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印品黑体" panose="00000500000000000000" pitchFamily="2" charset="-122"/>
              </a:endParaRPr>
            </a:p>
          </p:txBody>
        </p:sp>
        <p:sp>
          <p:nvSpPr>
            <p:cNvPr id="48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印品黑体" panose="00000500000000000000" pitchFamily="2" charset="-122"/>
              </a:endParaRPr>
            </a:p>
          </p:txBody>
        </p:sp>
        <p:sp>
          <p:nvSpPr>
            <p:cNvPr id="49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印品黑体" panose="00000500000000000000" pitchFamily="2" charset="-122"/>
              </a:endParaRPr>
            </a:p>
          </p:txBody>
        </p:sp>
        <p:sp>
          <p:nvSpPr>
            <p:cNvPr id="50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印品黑体" panose="00000500000000000000" pitchFamily="2" charset="-122"/>
              </a:endParaRPr>
            </a:p>
          </p:txBody>
        </p:sp>
        <p:sp>
          <p:nvSpPr>
            <p:cNvPr id="51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印品黑体" panose="00000500000000000000" pitchFamily="2" charset="-122"/>
              </a:endParaRPr>
            </a:p>
          </p:txBody>
        </p:sp>
      </p:grpSp>
      <p:grpSp>
        <p:nvGrpSpPr>
          <p:cNvPr id="52" name="Group 4"/>
          <p:cNvGrpSpPr>
            <a:grpSpLocks noChangeAspect="1"/>
          </p:cNvGrpSpPr>
          <p:nvPr/>
        </p:nvGrpSpPr>
        <p:grpSpPr bwMode="auto">
          <a:xfrm flipV="1">
            <a:off x="6709276" y="644123"/>
            <a:ext cx="739929" cy="763583"/>
            <a:chOff x="1308" y="1009"/>
            <a:chExt cx="1001" cy="1033"/>
          </a:xfrm>
        </p:grpSpPr>
        <p:sp>
          <p:nvSpPr>
            <p:cNvPr id="53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印品黑体" panose="00000500000000000000" pitchFamily="2" charset="-122"/>
              </a:endParaRPr>
            </a:p>
          </p:txBody>
        </p:sp>
        <p:sp>
          <p:nvSpPr>
            <p:cNvPr id="54" name="Freeform 6"/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印品黑体" panose="00000500000000000000" pitchFamily="2" charset="-122"/>
              </a:endParaRPr>
            </a:p>
          </p:txBody>
        </p:sp>
        <p:sp>
          <p:nvSpPr>
            <p:cNvPr id="55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印品黑体" panose="00000500000000000000" pitchFamily="2" charset="-122"/>
              </a:endParaRPr>
            </a:p>
          </p:txBody>
        </p:sp>
        <p:sp>
          <p:nvSpPr>
            <p:cNvPr id="56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印品黑体" panose="00000500000000000000" pitchFamily="2" charset="-122"/>
              </a:endParaRPr>
            </a:p>
          </p:txBody>
        </p:sp>
        <p:sp>
          <p:nvSpPr>
            <p:cNvPr id="57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印品黑体" panose="00000500000000000000" pitchFamily="2" charset="-122"/>
              </a:endParaRPr>
            </a:p>
          </p:txBody>
        </p:sp>
        <p:sp>
          <p:nvSpPr>
            <p:cNvPr id="58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印品黑体" panose="00000500000000000000" pitchFamily="2" charset="-122"/>
              </a:endParaRPr>
            </a:p>
          </p:txBody>
        </p:sp>
        <p:sp>
          <p:nvSpPr>
            <p:cNvPr id="59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印品黑体" panose="00000500000000000000" pitchFamily="2" charset="-122"/>
              </a:endParaRPr>
            </a:p>
          </p:txBody>
        </p:sp>
        <p:sp>
          <p:nvSpPr>
            <p:cNvPr id="60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印品黑体" panose="00000500000000000000" pitchFamily="2" charset="-122"/>
              </a:endParaRPr>
            </a:p>
          </p:txBody>
        </p:sp>
        <p:sp>
          <p:nvSpPr>
            <p:cNvPr id="61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印品黑体" panose="00000500000000000000" pitchFamily="2" charset="-122"/>
              </a:endParaRPr>
            </a:p>
          </p:txBody>
        </p:sp>
      </p:grpSp>
      <p:grpSp>
        <p:nvGrpSpPr>
          <p:cNvPr id="62" name="Group 4"/>
          <p:cNvGrpSpPr>
            <a:grpSpLocks noChangeAspect="1"/>
          </p:cNvGrpSpPr>
          <p:nvPr/>
        </p:nvGrpSpPr>
        <p:grpSpPr bwMode="auto">
          <a:xfrm flipV="1">
            <a:off x="6762042" y="4984508"/>
            <a:ext cx="732153" cy="755559"/>
            <a:chOff x="1308" y="1009"/>
            <a:chExt cx="1001" cy="1033"/>
          </a:xfrm>
        </p:grpSpPr>
        <p:sp>
          <p:nvSpPr>
            <p:cNvPr id="63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印品黑体" panose="00000500000000000000" pitchFamily="2" charset="-122"/>
              </a:endParaRPr>
            </a:p>
          </p:txBody>
        </p:sp>
        <p:sp>
          <p:nvSpPr>
            <p:cNvPr id="64" name="Freeform 6"/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印品黑体" panose="00000500000000000000" pitchFamily="2" charset="-122"/>
              </a:endParaRPr>
            </a:p>
          </p:txBody>
        </p:sp>
        <p:sp>
          <p:nvSpPr>
            <p:cNvPr id="65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印品黑体" panose="00000500000000000000" pitchFamily="2" charset="-122"/>
              </a:endParaRPr>
            </a:p>
          </p:txBody>
        </p:sp>
        <p:sp>
          <p:nvSpPr>
            <p:cNvPr id="66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印品黑体" panose="00000500000000000000" pitchFamily="2" charset="-122"/>
              </a:endParaRPr>
            </a:p>
          </p:txBody>
        </p:sp>
        <p:sp>
          <p:nvSpPr>
            <p:cNvPr id="67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印品黑体" panose="00000500000000000000" pitchFamily="2" charset="-122"/>
              </a:endParaRPr>
            </a:p>
          </p:txBody>
        </p:sp>
        <p:sp>
          <p:nvSpPr>
            <p:cNvPr id="68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印品黑体" panose="00000500000000000000" pitchFamily="2" charset="-122"/>
              </a:endParaRPr>
            </a:p>
          </p:txBody>
        </p:sp>
        <p:sp>
          <p:nvSpPr>
            <p:cNvPr id="69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印品黑体" panose="00000500000000000000" pitchFamily="2" charset="-122"/>
              </a:endParaRPr>
            </a:p>
          </p:txBody>
        </p:sp>
        <p:sp>
          <p:nvSpPr>
            <p:cNvPr id="70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印品黑体" panose="00000500000000000000" pitchFamily="2" charset="-122"/>
              </a:endParaRPr>
            </a:p>
          </p:txBody>
        </p:sp>
        <p:sp>
          <p:nvSpPr>
            <p:cNvPr id="71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印品黑体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airplan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  <p:bldP spid="22" grpId="0" animBg="1"/>
      <p:bldP spid="23" grpId="0"/>
      <p:bldP spid="24" grpId="0" animBg="1"/>
      <p:bldP spid="25" grpId="0" animBg="1"/>
      <p:bldP spid="26" grpId="0"/>
      <p:bldP spid="27" grpId="0" animBg="1"/>
      <p:bldP spid="28" grpId="0" animBg="1"/>
      <p:bldP spid="29" grpId="0"/>
      <p:bldP spid="30" grpId="0" animBg="1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879657" y="475613"/>
            <a:ext cx="481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状态页面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700" y="1798709"/>
            <a:ext cx="8316600" cy="45836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879657" y="475613"/>
            <a:ext cx="481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排名页面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376" y="1628726"/>
            <a:ext cx="9104762" cy="50571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879657" y="475613"/>
            <a:ext cx="481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总排名页面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614" y="1628726"/>
            <a:ext cx="9114286" cy="49809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879657" y="475613"/>
            <a:ext cx="481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FAQS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页面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674" y="1560914"/>
            <a:ext cx="5582652" cy="5244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814" y="2041081"/>
            <a:ext cx="3252377" cy="3283954"/>
          </a:xfrm>
          <a:prstGeom prst="rect">
            <a:avLst/>
          </a:prstGeom>
        </p:spPr>
      </p:pic>
      <p:sp>
        <p:nvSpPr>
          <p:cNvPr id="8" name="Freeform 34"/>
          <p:cNvSpPr>
            <a:spLocks noEditPoints="1"/>
          </p:cNvSpPr>
          <p:nvPr/>
        </p:nvSpPr>
        <p:spPr bwMode="auto">
          <a:xfrm>
            <a:off x="10889674" y="3778953"/>
            <a:ext cx="813742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印品黑体" panose="00000500000000000000" pitchFamily="2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5317687" y="3736357"/>
            <a:ext cx="5761532" cy="45999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 flipH="1">
            <a:off x="7269383" y="2949864"/>
            <a:ext cx="3327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印品黑体" panose="00000500000000000000" pitchFamily="2" charset="-122"/>
                <a:ea typeface="印品黑体" panose="00000500000000000000" pitchFamily="2" charset="-122"/>
              </a:rPr>
              <a:t>结束答辩</a:t>
            </a:r>
            <a:endParaRPr lang="zh-CN" altLang="en-US" sz="40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016268" y="2883155"/>
            <a:ext cx="841304" cy="841304"/>
            <a:chOff x="6016268" y="2883155"/>
            <a:chExt cx="841304" cy="841304"/>
          </a:xfrm>
        </p:grpSpPr>
        <p:sp>
          <p:nvSpPr>
            <p:cNvPr id="12" name="椭圆 11"/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 flipH="1">
              <a:off x="6058025" y="2940820"/>
              <a:ext cx="7860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9F9F9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4</a:t>
              </a:r>
              <a:endParaRPr lang="zh-CN" altLang="en-US" sz="7200" b="1" dirty="0">
                <a:solidFill>
                  <a:srgbClr val="F9F9F9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726083" y="2529212"/>
            <a:ext cx="2468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PART  04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03195" y="395403"/>
            <a:ext cx="481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结语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</a:endParaRPr>
          </a:p>
        </p:txBody>
      </p:sp>
      <p:sp>
        <p:nvSpPr>
          <p:cNvPr id="6" name="Freeform 9"/>
          <p:cNvSpPr>
            <a:spLocks noEditPoints="1"/>
          </p:cNvSpPr>
          <p:nvPr/>
        </p:nvSpPr>
        <p:spPr bwMode="auto">
          <a:xfrm>
            <a:off x="1238223" y="2680510"/>
            <a:ext cx="3363401" cy="3093078"/>
          </a:xfrm>
          <a:custGeom>
            <a:avLst/>
            <a:gdLst>
              <a:gd name="T0" fmla="*/ 5 w 497"/>
              <a:gd name="T1" fmla="*/ 269 h 457"/>
              <a:gd name="T2" fmla="*/ 116 w 497"/>
              <a:gd name="T3" fmla="*/ 364 h 457"/>
              <a:gd name="T4" fmla="*/ 193 w 497"/>
              <a:gd name="T5" fmla="*/ 265 h 457"/>
              <a:gd name="T6" fmla="*/ 303 w 497"/>
              <a:gd name="T7" fmla="*/ 142 h 457"/>
              <a:gd name="T8" fmla="*/ 163 w 497"/>
              <a:gd name="T9" fmla="*/ 131 h 457"/>
              <a:gd name="T10" fmla="*/ 263 w 497"/>
              <a:gd name="T11" fmla="*/ 62 h 457"/>
              <a:gd name="T12" fmla="*/ 409 w 497"/>
              <a:gd name="T13" fmla="*/ 133 h 457"/>
              <a:gd name="T14" fmla="*/ 418 w 497"/>
              <a:gd name="T15" fmla="*/ 180 h 457"/>
              <a:gd name="T16" fmla="*/ 218 w 497"/>
              <a:gd name="T17" fmla="*/ 358 h 457"/>
              <a:gd name="T18" fmla="*/ 195 w 497"/>
              <a:gd name="T19" fmla="*/ 397 h 457"/>
              <a:gd name="T20" fmla="*/ 234 w 497"/>
              <a:gd name="T21" fmla="*/ 343 h 457"/>
              <a:gd name="T22" fmla="*/ 209 w 497"/>
              <a:gd name="T23" fmla="*/ 310 h 457"/>
              <a:gd name="T24" fmla="*/ 235 w 497"/>
              <a:gd name="T25" fmla="*/ 161 h 457"/>
              <a:gd name="T26" fmla="*/ 163 w 497"/>
              <a:gd name="T27" fmla="*/ 150 h 457"/>
              <a:gd name="T28" fmla="*/ 171 w 497"/>
              <a:gd name="T29" fmla="*/ 165 h 457"/>
              <a:gd name="T30" fmla="*/ 63 w 497"/>
              <a:gd name="T31" fmla="*/ 248 h 457"/>
              <a:gd name="T32" fmla="*/ 38 w 497"/>
              <a:gd name="T33" fmla="*/ 272 h 457"/>
              <a:gd name="T34" fmla="*/ 224 w 497"/>
              <a:gd name="T35" fmla="*/ 152 h 457"/>
              <a:gd name="T36" fmla="*/ 208 w 497"/>
              <a:gd name="T37" fmla="*/ 166 h 457"/>
              <a:gd name="T38" fmla="*/ 104 w 497"/>
              <a:gd name="T39" fmla="*/ 262 h 457"/>
              <a:gd name="T40" fmla="*/ 136 w 497"/>
              <a:gd name="T41" fmla="*/ 249 h 457"/>
              <a:gd name="T42" fmla="*/ 129 w 497"/>
              <a:gd name="T43" fmla="*/ 275 h 457"/>
              <a:gd name="T44" fmla="*/ 60 w 497"/>
              <a:gd name="T45" fmla="*/ 328 h 457"/>
              <a:gd name="T46" fmla="*/ 103 w 497"/>
              <a:gd name="T47" fmla="*/ 304 h 457"/>
              <a:gd name="T48" fmla="*/ 178 w 497"/>
              <a:gd name="T49" fmla="*/ 250 h 457"/>
              <a:gd name="T50" fmla="*/ 175 w 497"/>
              <a:gd name="T51" fmla="*/ 357 h 457"/>
              <a:gd name="T52" fmla="*/ 199 w 497"/>
              <a:gd name="T53" fmla="*/ 335 h 457"/>
              <a:gd name="T54" fmla="*/ 166 w 497"/>
              <a:gd name="T55" fmla="*/ 390 h 457"/>
              <a:gd name="T56" fmla="*/ 164 w 497"/>
              <a:gd name="T57" fmla="*/ 433 h 457"/>
              <a:gd name="T58" fmla="*/ 222 w 497"/>
              <a:gd name="T59" fmla="*/ 405 h 457"/>
              <a:gd name="T60" fmla="*/ 213 w 497"/>
              <a:gd name="T61" fmla="*/ 440 h 457"/>
              <a:gd name="T62" fmla="*/ 354 w 497"/>
              <a:gd name="T63" fmla="*/ 318 h 457"/>
              <a:gd name="T64" fmla="*/ 354 w 497"/>
              <a:gd name="T65" fmla="*/ 374 h 457"/>
              <a:gd name="T66" fmla="*/ 308 w 497"/>
              <a:gd name="T67" fmla="*/ 349 h 457"/>
              <a:gd name="T68" fmla="*/ 385 w 497"/>
              <a:gd name="T69" fmla="*/ 266 h 457"/>
              <a:gd name="T70" fmla="*/ 416 w 497"/>
              <a:gd name="T71" fmla="*/ 300 h 457"/>
              <a:gd name="T72" fmla="*/ 317 w 497"/>
              <a:gd name="T73" fmla="*/ 418 h 457"/>
              <a:gd name="T74" fmla="*/ 384 w 497"/>
              <a:gd name="T75" fmla="*/ 386 h 457"/>
              <a:gd name="T76" fmla="*/ 436 w 497"/>
              <a:gd name="T77" fmla="*/ 224 h 457"/>
              <a:gd name="T78" fmla="*/ 344 w 497"/>
              <a:gd name="T79" fmla="*/ 288 h 457"/>
              <a:gd name="T80" fmla="*/ 351 w 497"/>
              <a:gd name="T81" fmla="*/ 256 h 457"/>
              <a:gd name="T82" fmla="*/ 343 w 497"/>
              <a:gd name="T83" fmla="*/ 267 h 457"/>
              <a:gd name="T84" fmla="*/ 313 w 497"/>
              <a:gd name="T85" fmla="*/ 297 h 457"/>
              <a:gd name="T86" fmla="*/ 441 w 497"/>
              <a:gd name="T87" fmla="*/ 166 h 457"/>
              <a:gd name="T88" fmla="*/ 342 w 497"/>
              <a:gd name="T89" fmla="*/ 224 h 457"/>
              <a:gd name="T90" fmla="*/ 333 w 497"/>
              <a:gd name="T91" fmla="*/ 192 h 457"/>
              <a:gd name="T92" fmla="*/ 343 w 497"/>
              <a:gd name="T93" fmla="*/ 143 h 457"/>
              <a:gd name="T94" fmla="*/ 396 w 497"/>
              <a:gd name="T95" fmla="*/ 83 h 457"/>
              <a:gd name="T96" fmla="*/ 384 w 497"/>
              <a:gd name="T97" fmla="*/ 54 h 457"/>
              <a:gd name="T98" fmla="*/ 373 w 497"/>
              <a:gd name="T99" fmla="*/ 71 h 457"/>
              <a:gd name="T100" fmla="*/ 291 w 497"/>
              <a:gd name="T101" fmla="*/ 93 h 457"/>
              <a:gd name="T102" fmla="*/ 310 w 497"/>
              <a:gd name="T103" fmla="*/ 43 h 457"/>
              <a:gd name="T104" fmla="*/ 315 w 497"/>
              <a:gd name="T105" fmla="*/ 17 h 457"/>
              <a:gd name="T106" fmla="*/ 99 w 497"/>
              <a:gd name="T107" fmla="*/ 158 h 457"/>
              <a:gd name="T108" fmla="*/ 34 w 497"/>
              <a:gd name="T109" fmla="*/ 201 h 457"/>
              <a:gd name="T110" fmla="*/ 161 w 497"/>
              <a:gd name="T111" fmla="*/ 45 h 457"/>
              <a:gd name="T112" fmla="*/ 35 w 497"/>
              <a:gd name="T113" fmla="*/ 195 h 457"/>
              <a:gd name="T114" fmla="*/ 202 w 497"/>
              <a:gd name="T115" fmla="*/ 13 h 457"/>
              <a:gd name="T116" fmla="*/ 45 w 497"/>
              <a:gd name="T117" fmla="*/ 321 h 457"/>
              <a:gd name="T118" fmla="*/ 143 w 497"/>
              <a:gd name="T119" fmla="*/ 424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97" h="457">
                <a:moveTo>
                  <a:pt x="74" y="389"/>
                </a:moveTo>
                <a:cubicBezTo>
                  <a:pt x="117" y="427"/>
                  <a:pt x="177" y="457"/>
                  <a:pt x="262" y="448"/>
                </a:cubicBezTo>
                <a:cubicBezTo>
                  <a:pt x="347" y="448"/>
                  <a:pt x="398" y="412"/>
                  <a:pt x="437" y="366"/>
                </a:cubicBezTo>
                <a:cubicBezTo>
                  <a:pt x="437" y="366"/>
                  <a:pt x="438" y="366"/>
                  <a:pt x="439" y="365"/>
                </a:cubicBezTo>
                <a:cubicBezTo>
                  <a:pt x="449" y="356"/>
                  <a:pt x="456" y="343"/>
                  <a:pt x="463" y="330"/>
                </a:cubicBezTo>
                <a:cubicBezTo>
                  <a:pt x="497" y="267"/>
                  <a:pt x="477" y="163"/>
                  <a:pt x="446" y="111"/>
                </a:cubicBezTo>
                <a:cubicBezTo>
                  <a:pt x="415" y="60"/>
                  <a:pt x="369" y="24"/>
                  <a:pt x="304" y="8"/>
                </a:cubicBezTo>
                <a:cubicBezTo>
                  <a:pt x="298" y="7"/>
                  <a:pt x="304" y="5"/>
                  <a:pt x="302" y="2"/>
                </a:cubicBezTo>
                <a:cubicBezTo>
                  <a:pt x="301" y="0"/>
                  <a:pt x="298" y="3"/>
                  <a:pt x="296" y="6"/>
                </a:cubicBezTo>
                <a:cubicBezTo>
                  <a:pt x="255" y="1"/>
                  <a:pt x="211" y="5"/>
                  <a:pt x="174" y="12"/>
                </a:cubicBezTo>
                <a:cubicBezTo>
                  <a:pt x="70" y="47"/>
                  <a:pt x="0" y="127"/>
                  <a:pt x="5" y="269"/>
                </a:cubicBezTo>
                <a:cubicBezTo>
                  <a:pt x="14" y="323"/>
                  <a:pt x="41" y="359"/>
                  <a:pt x="74" y="389"/>
                </a:cubicBezTo>
                <a:close/>
                <a:moveTo>
                  <a:pt x="147" y="427"/>
                </a:moveTo>
                <a:cubicBezTo>
                  <a:pt x="147" y="427"/>
                  <a:pt x="147" y="427"/>
                  <a:pt x="147" y="427"/>
                </a:cubicBezTo>
                <a:cubicBezTo>
                  <a:pt x="148" y="424"/>
                  <a:pt x="153" y="424"/>
                  <a:pt x="153" y="426"/>
                </a:cubicBezTo>
                <a:cubicBezTo>
                  <a:pt x="152" y="430"/>
                  <a:pt x="149" y="428"/>
                  <a:pt x="147" y="427"/>
                </a:cubicBezTo>
                <a:close/>
                <a:moveTo>
                  <a:pt x="95" y="377"/>
                </a:moveTo>
                <a:cubicBezTo>
                  <a:pt x="117" y="347"/>
                  <a:pt x="150" y="327"/>
                  <a:pt x="174" y="300"/>
                </a:cubicBezTo>
                <a:cubicBezTo>
                  <a:pt x="183" y="290"/>
                  <a:pt x="192" y="280"/>
                  <a:pt x="202" y="271"/>
                </a:cubicBezTo>
                <a:cubicBezTo>
                  <a:pt x="202" y="274"/>
                  <a:pt x="203" y="285"/>
                  <a:pt x="202" y="286"/>
                </a:cubicBezTo>
                <a:cubicBezTo>
                  <a:pt x="117" y="364"/>
                  <a:pt x="117" y="364"/>
                  <a:pt x="117" y="364"/>
                </a:cubicBezTo>
                <a:cubicBezTo>
                  <a:pt x="116" y="364"/>
                  <a:pt x="116" y="364"/>
                  <a:pt x="116" y="364"/>
                </a:cubicBezTo>
                <a:cubicBezTo>
                  <a:pt x="116" y="365"/>
                  <a:pt x="116" y="365"/>
                  <a:pt x="116" y="365"/>
                </a:cubicBezTo>
                <a:cubicBezTo>
                  <a:pt x="118" y="366"/>
                  <a:pt x="118" y="366"/>
                  <a:pt x="118" y="366"/>
                </a:cubicBezTo>
                <a:cubicBezTo>
                  <a:pt x="162" y="329"/>
                  <a:pt x="162" y="329"/>
                  <a:pt x="162" y="329"/>
                </a:cubicBezTo>
                <a:cubicBezTo>
                  <a:pt x="146" y="350"/>
                  <a:pt x="125" y="370"/>
                  <a:pt x="108" y="390"/>
                </a:cubicBezTo>
                <a:cubicBezTo>
                  <a:pt x="106" y="386"/>
                  <a:pt x="91" y="380"/>
                  <a:pt x="103" y="376"/>
                </a:cubicBezTo>
                <a:cubicBezTo>
                  <a:pt x="107" y="374"/>
                  <a:pt x="111" y="370"/>
                  <a:pt x="113" y="366"/>
                </a:cubicBezTo>
                <a:cubicBezTo>
                  <a:pt x="106" y="367"/>
                  <a:pt x="103" y="375"/>
                  <a:pt x="95" y="377"/>
                </a:cubicBezTo>
                <a:close/>
                <a:moveTo>
                  <a:pt x="142" y="311"/>
                </a:moveTo>
                <a:cubicBezTo>
                  <a:pt x="122" y="327"/>
                  <a:pt x="105" y="347"/>
                  <a:pt x="86" y="365"/>
                </a:cubicBezTo>
                <a:cubicBezTo>
                  <a:pt x="83" y="363"/>
                  <a:pt x="77" y="359"/>
                  <a:pt x="78" y="357"/>
                </a:cubicBezTo>
                <a:cubicBezTo>
                  <a:pt x="113" y="322"/>
                  <a:pt x="153" y="293"/>
                  <a:pt x="193" y="265"/>
                </a:cubicBezTo>
                <a:cubicBezTo>
                  <a:pt x="191" y="272"/>
                  <a:pt x="198" y="259"/>
                  <a:pt x="202" y="263"/>
                </a:cubicBezTo>
                <a:cubicBezTo>
                  <a:pt x="176" y="295"/>
                  <a:pt x="144" y="322"/>
                  <a:pt x="113" y="350"/>
                </a:cubicBezTo>
                <a:cubicBezTo>
                  <a:pt x="106" y="357"/>
                  <a:pt x="99" y="366"/>
                  <a:pt x="92" y="373"/>
                </a:cubicBezTo>
                <a:cubicBezTo>
                  <a:pt x="90" y="373"/>
                  <a:pt x="88" y="369"/>
                  <a:pt x="88" y="368"/>
                </a:cubicBezTo>
                <a:cubicBezTo>
                  <a:pt x="120" y="335"/>
                  <a:pt x="154" y="306"/>
                  <a:pt x="186" y="274"/>
                </a:cubicBezTo>
                <a:cubicBezTo>
                  <a:pt x="169" y="281"/>
                  <a:pt x="157" y="299"/>
                  <a:pt x="142" y="311"/>
                </a:cubicBezTo>
                <a:close/>
                <a:moveTo>
                  <a:pt x="217" y="103"/>
                </a:moveTo>
                <a:cubicBezTo>
                  <a:pt x="220" y="102"/>
                  <a:pt x="222" y="101"/>
                  <a:pt x="221" y="105"/>
                </a:cubicBezTo>
                <a:cubicBezTo>
                  <a:pt x="224" y="102"/>
                  <a:pt x="229" y="100"/>
                  <a:pt x="233" y="100"/>
                </a:cubicBezTo>
                <a:cubicBezTo>
                  <a:pt x="234" y="100"/>
                  <a:pt x="235" y="99"/>
                  <a:pt x="235" y="98"/>
                </a:cubicBezTo>
                <a:cubicBezTo>
                  <a:pt x="271" y="95"/>
                  <a:pt x="293" y="116"/>
                  <a:pt x="303" y="142"/>
                </a:cubicBezTo>
                <a:cubicBezTo>
                  <a:pt x="319" y="180"/>
                  <a:pt x="290" y="207"/>
                  <a:pt x="267" y="221"/>
                </a:cubicBezTo>
                <a:cubicBezTo>
                  <a:pt x="259" y="225"/>
                  <a:pt x="255" y="233"/>
                  <a:pt x="255" y="244"/>
                </a:cubicBezTo>
                <a:cubicBezTo>
                  <a:pt x="253" y="297"/>
                  <a:pt x="253" y="297"/>
                  <a:pt x="253" y="297"/>
                </a:cubicBezTo>
                <a:cubicBezTo>
                  <a:pt x="209" y="300"/>
                  <a:pt x="209" y="300"/>
                  <a:pt x="209" y="300"/>
                </a:cubicBezTo>
                <a:cubicBezTo>
                  <a:pt x="208" y="278"/>
                  <a:pt x="206" y="253"/>
                  <a:pt x="208" y="230"/>
                </a:cubicBezTo>
                <a:cubicBezTo>
                  <a:pt x="210" y="229"/>
                  <a:pt x="216" y="226"/>
                  <a:pt x="212" y="223"/>
                </a:cubicBezTo>
                <a:cubicBezTo>
                  <a:pt x="208" y="225"/>
                  <a:pt x="207" y="218"/>
                  <a:pt x="210" y="217"/>
                </a:cubicBezTo>
                <a:cubicBezTo>
                  <a:pt x="226" y="212"/>
                  <a:pt x="244" y="202"/>
                  <a:pt x="249" y="183"/>
                </a:cubicBezTo>
                <a:cubicBezTo>
                  <a:pt x="254" y="164"/>
                  <a:pt x="242" y="150"/>
                  <a:pt x="228" y="146"/>
                </a:cubicBezTo>
                <a:cubicBezTo>
                  <a:pt x="207" y="139"/>
                  <a:pt x="186" y="148"/>
                  <a:pt x="178" y="161"/>
                </a:cubicBezTo>
                <a:cubicBezTo>
                  <a:pt x="173" y="150"/>
                  <a:pt x="166" y="141"/>
                  <a:pt x="163" y="131"/>
                </a:cubicBezTo>
                <a:cubicBezTo>
                  <a:pt x="172" y="118"/>
                  <a:pt x="187" y="112"/>
                  <a:pt x="203" y="106"/>
                </a:cubicBezTo>
                <a:cubicBezTo>
                  <a:pt x="207" y="104"/>
                  <a:pt x="206" y="101"/>
                  <a:pt x="210" y="102"/>
                </a:cubicBezTo>
                <a:cubicBezTo>
                  <a:pt x="205" y="108"/>
                  <a:pt x="214" y="103"/>
                  <a:pt x="217" y="103"/>
                </a:cubicBezTo>
                <a:close/>
                <a:moveTo>
                  <a:pt x="263" y="62"/>
                </a:moveTo>
                <a:cubicBezTo>
                  <a:pt x="262" y="62"/>
                  <a:pt x="262" y="62"/>
                  <a:pt x="262" y="62"/>
                </a:cubicBezTo>
                <a:cubicBezTo>
                  <a:pt x="260" y="65"/>
                  <a:pt x="257" y="67"/>
                  <a:pt x="254" y="69"/>
                </a:cubicBezTo>
                <a:cubicBezTo>
                  <a:pt x="244" y="79"/>
                  <a:pt x="235" y="92"/>
                  <a:pt x="216" y="94"/>
                </a:cubicBezTo>
                <a:cubicBezTo>
                  <a:pt x="243" y="70"/>
                  <a:pt x="269" y="48"/>
                  <a:pt x="298" y="31"/>
                </a:cubicBezTo>
                <a:cubicBezTo>
                  <a:pt x="293" y="38"/>
                  <a:pt x="285" y="44"/>
                  <a:pt x="278" y="50"/>
                </a:cubicBezTo>
                <a:cubicBezTo>
                  <a:pt x="278" y="50"/>
                  <a:pt x="277" y="50"/>
                  <a:pt x="275" y="51"/>
                </a:cubicBezTo>
                <a:cubicBezTo>
                  <a:pt x="271" y="55"/>
                  <a:pt x="271" y="61"/>
                  <a:pt x="263" y="62"/>
                </a:cubicBezTo>
                <a:close/>
                <a:moveTo>
                  <a:pt x="306" y="44"/>
                </a:moveTo>
                <a:cubicBezTo>
                  <a:pt x="265" y="81"/>
                  <a:pt x="265" y="81"/>
                  <a:pt x="265" y="81"/>
                </a:cubicBezTo>
                <a:cubicBezTo>
                  <a:pt x="262" y="90"/>
                  <a:pt x="250" y="95"/>
                  <a:pt x="238" y="90"/>
                </a:cubicBezTo>
                <a:cubicBezTo>
                  <a:pt x="239" y="88"/>
                  <a:pt x="242" y="85"/>
                  <a:pt x="245" y="83"/>
                </a:cubicBezTo>
                <a:cubicBezTo>
                  <a:pt x="265" y="71"/>
                  <a:pt x="285" y="55"/>
                  <a:pt x="306" y="44"/>
                </a:cubicBezTo>
                <a:close/>
                <a:moveTo>
                  <a:pt x="373" y="189"/>
                </a:moveTo>
                <a:cubicBezTo>
                  <a:pt x="261" y="291"/>
                  <a:pt x="261" y="291"/>
                  <a:pt x="261" y="291"/>
                </a:cubicBezTo>
                <a:cubicBezTo>
                  <a:pt x="260" y="289"/>
                  <a:pt x="259" y="282"/>
                  <a:pt x="261" y="280"/>
                </a:cubicBezTo>
                <a:cubicBezTo>
                  <a:pt x="296" y="246"/>
                  <a:pt x="334" y="216"/>
                  <a:pt x="373" y="189"/>
                </a:cubicBezTo>
                <a:close/>
                <a:moveTo>
                  <a:pt x="264" y="253"/>
                </a:moveTo>
                <a:cubicBezTo>
                  <a:pt x="312" y="212"/>
                  <a:pt x="362" y="174"/>
                  <a:pt x="409" y="133"/>
                </a:cubicBezTo>
                <a:cubicBezTo>
                  <a:pt x="410" y="134"/>
                  <a:pt x="410" y="135"/>
                  <a:pt x="409" y="135"/>
                </a:cubicBezTo>
                <a:cubicBezTo>
                  <a:pt x="363" y="183"/>
                  <a:pt x="311" y="225"/>
                  <a:pt x="263" y="272"/>
                </a:cubicBezTo>
                <a:cubicBezTo>
                  <a:pt x="262" y="267"/>
                  <a:pt x="261" y="256"/>
                  <a:pt x="264" y="253"/>
                </a:cubicBezTo>
                <a:close/>
                <a:moveTo>
                  <a:pt x="358" y="231"/>
                </a:moveTo>
                <a:cubicBezTo>
                  <a:pt x="328" y="260"/>
                  <a:pt x="289" y="280"/>
                  <a:pt x="260" y="310"/>
                </a:cubicBezTo>
                <a:cubicBezTo>
                  <a:pt x="260" y="304"/>
                  <a:pt x="263" y="300"/>
                  <a:pt x="267" y="296"/>
                </a:cubicBezTo>
                <a:cubicBezTo>
                  <a:pt x="314" y="249"/>
                  <a:pt x="368" y="210"/>
                  <a:pt x="421" y="169"/>
                </a:cubicBezTo>
                <a:lnTo>
                  <a:pt x="358" y="231"/>
                </a:lnTo>
                <a:close/>
                <a:moveTo>
                  <a:pt x="418" y="180"/>
                </a:moveTo>
                <a:cubicBezTo>
                  <a:pt x="414" y="184"/>
                  <a:pt x="411" y="188"/>
                  <a:pt x="405" y="191"/>
                </a:cubicBezTo>
                <a:cubicBezTo>
                  <a:pt x="410" y="187"/>
                  <a:pt x="413" y="182"/>
                  <a:pt x="418" y="180"/>
                </a:cubicBezTo>
                <a:close/>
                <a:moveTo>
                  <a:pt x="328" y="262"/>
                </a:moveTo>
                <a:cubicBezTo>
                  <a:pt x="326" y="266"/>
                  <a:pt x="323" y="269"/>
                  <a:pt x="318" y="272"/>
                </a:cubicBezTo>
                <a:cubicBezTo>
                  <a:pt x="321" y="268"/>
                  <a:pt x="325" y="264"/>
                  <a:pt x="328" y="262"/>
                </a:cubicBezTo>
                <a:close/>
                <a:moveTo>
                  <a:pt x="283" y="294"/>
                </a:moveTo>
                <a:cubicBezTo>
                  <a:pt x="282" y="298"/>
                  <a:pt x="273" y="305"/>
                  <a:pt x="267" y="309"/>
                </a:cubicBezTo>
                <a:cubicBezTo>
                  <a:pt x="266" y="304"/>
                  <a:pt x="278" y="300"/>
                  <a:pt x="283" y="294"/>
                </a:cubicBezTo>
                <a:close/>
                <a:moveTo>
                  <a:pt x="255" y="370"/>
                </a:moveTo>
                <a:cubicBezTo>
                  <a:pt x="258" y="367"/>
                  <a:pt x="260" y="370"/>
                  <a:pt x="258" y="372"/>
                </a:cubicBezTo>
                <a:cubicBezTo>
                  <a:pt x="260" y="383"/>
                  <a:pt x="255" y="393"/>
                  <a:pt x="248" y="397"/>
                </a:cubicBezTo>
                <a:cubicBezTo>
                  <a:pt x="236" y="406"/>
                  <a:pt x="219" y="398"/>
                  <a:pt x="210" y="390"/>
                </a:cubicBezTo>
                <a:cubicBezTo>
                  <a:pt x="204" y="379"/>
                  <a:pt x="209" y="363"/>
                  <a:pt x="218" y="358"/>
                </a:cubicBezTo>
                <a:cubicBezTo>
                  <a:pt x="222" y="356"/>
                  <a:pt x="227" y="354"/>
                  <a:pt x="232" y="353"/>
                </a:cubicBezTo>
                <a:cubicBezTo>
                  <a:pt x="244" y="353"/>
                  <a:pt x="253" y="355"/>
                  <a:pt x="258" y="362"/>
                </a:cubicBezTo>
                <a:cubicBezTo>
                  <a:pt x="257" y="364"/>
                  <a:pt x="251" y="366"/>
                  <a:pt x="255" y="370"/>
                </a:cubicBezTo>
                <a:close/>
                <a:moveTo>
                  <a:pt x="195" y="397"/>
                </a:moveTo>
                <a:cubicBezTo>
                  <a:pt x="188" y="402"/>
                  <a:pt x="182" y="409"/>
                  <a:pt x="175" y="413"/>
                </a:cubicBezTo>
                <a:cubicBezTo>
                  <a:pt x="174" y="413"/>
                  <a:pt x="173" y="413"/>
                  <a:pt x="173" y="413"/>
                </a:cubicBezTo>
                <a:cubicBezTo>
                  <a:pt x="202" y="382"/>
                  <a:pt x="202" y="382"/>
                  <a:pt x="202" y="382"/>
                </a:cubicBezTo>
                <a:cubicBezTo>
                  <a:pt x="203" y="391"/>
                  <a:pt x="209" y="399"/>
                  <a:pt x="216" y="402"/>
                </a:cubicBezTo>
                <a:cubicBezTo>
                  <a:pt x="183" y="419"/>
                  <a:pt x="183" y="419"/>
                  <a:pt x="183" y="419"/>
                </a:cubicBezTo>
                <a:cubicBezTo>
                  <a:pt x="189" y="411"/>
                  <a:pt x="197" y="404"/>
                  <a:pt x="204" y="397"/>
                </a:cubicBezTo>
                <a:cubicBezTo>
                  <a:pt x="202" y="390"/>
                  <a:pt x="197" y="396"/>
                  <a:pt x="195" y="397"/>
                </a:cubicBezTo>
                <a:close/>
                <a:moveTo>
                  <a:pt x="234" y="343"/>
                </a:moveTo>
                <a:cubicBezTo>
                  <a:pt x="228" y="340"/>
                  <a:pt x="237" y="340"/>
                  <a:pt x="235" y="335"/>
                </a:cubicBezTo>
                <a:cubicBezTo>
                  <a:pt x="230" y="340"/>
                  <a:pt x="226" y="352"/>
                  <a:pt x="217" y="350"/>
                </a:cubicBezTo>
                <a:cubicBezTo>
                  <a:pt x="219" y="346"/>
                  <a:pt x="223" y="344"/>
                  <a:pt x="226" y="341"/>
                </a:cubicBezTo>
                <a:cubicBezTo>
                  <a:pt x="227" y="340"/>
                  <a:pt x="227" y="338"/>
                  <a:pt x="228" y="337"/>
                </a:cubicBezTo>
                <a:cubicBezTo>
                  <a:pt x="227" y="336"/>
                  <a:pt x="227" y="336"/>
                  <a:pt x="227" y="336"/>
                </a:cubicBezTo>
                <a:cubicBezTo>
                  <a:pt x="230" y="331"/>
                  <a:pt x="236" y="332"/>
                  <a:pt x="239" y="328"/>
                </a:cubicBezTo>
                <a:cubicBezTo>
                  <a:pt x="240" y="327"/>
                  <a:pt x="240" y="327"/>
                  <a:pt x="240" y="327"/>
                </a:cubicBezTo>
                <a:cubicBezTo>
                  <a:pt x="242" y="325"/>
                  <a:pt x="244" y="321"/>
                  <a:pt x="247" y="322"/>
                </a:cubicBezTo>
                <a:cubicBezTo>
                  <a:pt x="250" y="323"/>
                  <a:pt x="255" y="323"/>
                  <a:pt x="256" y="325"/>
                </a:cubicBezTo>
                <a:cubicBezTo>
                  <a:pt x="249" y="332"/>
                  <a:pt x="242" y="338"/>
                  <a:pt x="234" y="343"/>
                </a:cubicBezTo>
                <a:close/>
                <a:moveTo>
                  <a:pt x="213" y="330"/>
                </a:moveTo>
                <a:cubicBezTo>
                  <a:pt x="212" y="332"/>
                  <a:pt x="213" y="333"/>
                  <a:pt x="215" y="331"/>
                </a:cubicBezTo>
                <a:cubicBezTo>
                  <a:pt x="218" y="327"/>
                  <a:pt x="221" y="323"/>
                  <a:pt x="224" y="320"/>
                </a:cubicBezTo>
                <a:cubicBezTo>
                  <a:pt x="224" y="319"/>
                  <a:pt x="225" y="319"/>
                  <a:pt x="225" y="319"/>
                </a:cubicBezTo>
                <a:cubicBezTo>
                  <a:pt x="229" y="319"/>
                  <a:pt x="233" y="319"/>
                  <a:pt x="236" y="320"/>
                </a:cubicBezTo>
                <a:cubicBezTo>
                  <a:pt x="210" y="341"/>
                  <a:pt x="188" y="364"/>
                  <a:pt x="163" y="386"/>
                </a:cubicBezTo>
                <a:cubicBezTo>
                  <a:pt x="179" y="369"/>
                  <a:pt x="196" y="352"/>
                  <a:pt x="210" y="336"/>
                </a:cubicBezTo>
                <a:cubicBezTo>
                  <a:pt x="204" y="339"/>
                  <a:pt x="211" y="329"/>
                  <a:pt x="213" y="330"/>
                </a:cubicBezTo>
                <a:close/>
                <a:moveTo>
                  <a:pt x="256" y="319"/>
                </a:moveTo>
                <a:cubicBezTo>
                  <a:pt x="249" y="316"/>
                  <a:pt x="239" y="309"/>
                  <a:pt x="237" y="316"/>
                </a:cubicBezTo>
                <a:cubicBezTo>
                  <a:pt x="227" y="312"/>
                  <a:pt x="220" y="312"/>
                  <a:pt x="209" y="310"/>
                </a:cubicBezTo>
                <a:cubicBezTo>
                  <a:pt x="212" y="304"/>
                  <a:pt x="221" y="306"/>
                  <a:pt x="226" y="305"/>
                </a:cubicBezTo>
                <a:cubicBezTo>
                  <a:pt x="235" y="304"/>
                  <a:pt x="245" y="304"/>
                  <a:pt x="255" y="305"/>
                </a:cubicBezTo>
                <a:cubicBezTo>
                  <a:pt x="255" y="308"/>
                  <a:pt x="254" y="313"/>
                  <a:pt x="256" y="319"/>
                </a:cubicBezTo>
                <a:close/>
                <a:moveTo>
                  <a:pt x="240" y="166"/>
                </a:moveTo>
                <a:cubicBezTo>
                  <a:pt x="242" y="164"/>
                  <a:pt x="245" y="176"/>
                  <a:pt x="242" y="178"/>
                </a:cubicBezTo>
                <a:cubicBezTo>
                  <a:pt x="204" y="202"/>
                  <a:pt x="170" y="232"/>
                  <a:pt x="133" y="258"/>
                </a:cubicBezTo>
                <a:cubicBezTo>
                  <a:pt x="168" y="227"/>
                  <a:pt x="205" y="198"/>
                  <a:pt x="240" y="166"/>
                </a:cubicBezTo>
                <a:close/>
                <a:moveTo>
                  <a:pt x="235" y="161"/>
                </a:moveTo>
                <a:cubicBezTo>
                  <a:pt x="223" y="167"/>
                  <a:pt x="213" y="174"/>
                  <a:pt x="202" y="181"/>
                </a:cubicBezTo>
                <a:cubicBezTo>
                  <a:pt x="209" y="172"/>
                  <a:pt x="222" y="163"/>
                  <a:pt x="230" y="155"/>
                </a:cubicBezTo>
                <a:cubicBezTo>
                  <a:pt x="232" y="154"/>
                  <a:pt x="237" y="160"/>
                  <a:pt x="235" y="161"/>
                </a:cubicBezTo>
                <a:close/>
                <a:moveTo>
                  <a:pt x="222" y="200"/>
                </a:moveTo>
                <a:cubicBezTo>
                  <a:pt x="223" y="201"/>
                  <a:pt x="227" y="198"/>
                  <a:pt x="223" y="198"/>
                </a:cubicBezTo>
                <a:cubicBezTo>
                  <a:pt x="243" y="183"/>
                  <a:pt x="243" y="183"/>
                  <a:pt x="243" y="183"/>
                </a:cubicBezTo>
                <a:cubicBezTo>
                  <a:pt x="239" y="194"/>
                  <a:pt x="231" y="204"/>
                  <a:pt x="219" y="206"/>
                </a:cubicBezTo>
                <a:cubicBezTo>
                  <a:pt x="216" y="207"/>
                  <a:pt x="222" y="203"/>
                  <a:pt x="222" y="200"/>
                </a:cubicBezTo>
                <a:close/>
                <a:moveTo>
                  <a:pt x="163" y="150"/>
                </a:moveTo>
                <a:cubicBezTo>
                  <a:pt x="127" y="178"/>
                  <a:pt x="89" y="204"/>
                  <a:pt x="55" y="237"/>
                </a:cubicBezTo>
                <a:cubicBezTo>
                  <a:pt x="55" y="236"/>
                  <a:pt x="55" y="236"/>
                  <a:pt x="54" y="236"/>
                </a:cubicBezTo>
                <a:cubicBezTo>
                  <a:pt x="76" y="212"/>
                  <a:pt x="105" y="193"/>
                  <a:pt x="128" y="169"/>
                </a:cubicBezTo>
                <a:cubicBezTo>
                  <a:pt x="138" y="159"/>
                  <a:pt x="149" y="150"/>
                  <a:pt x="159" y="140"/>
                </a:cubicBezTo>
                <a:cubicBezTo>
                  <a:pt x="160" y="144"/>
                  <a:pt x="162" y="147"/>
                  <a:pt x="163" y="150"/>
                </a:cubicBezTo>
                <a:close/>
                <a:moveTo>
                  <a:pt x="39" y="246"/>
                </a:moveTo>
                <a:cubicBezTo>
                  <a:pt x="38" y="247"/>
                  <a:pt x="35" y="250"/>
                  <a:pt x="32" y="248"/>
                </a:cubicBezTo>
                <a:cubicBezTo>
                  <a:pt x="68" y="205"/>
                  <a:pt x="111" y="170"/>
                  <a:pt x="151" y="131"/>
                </a:cubicBezTo>
                <a:cubicBezTo>
                  <a:pt x="151" y="131"/>
                  <a:pt x="152" y="131"/>
                  <a:pt x="152" y="130"/>
                </a:cubicBezTo>
                <a:cubicBezTo>
                  <a:pt x="154" y="132"/>
                  <a:pt x="155" y="136"/>
                  <a:pt x="157" y="138"/>
                </a:cubicBezTo>
                <a:cubicBezTo>
                  <a:pt x="117" y="174"/>
                  <a:pt x="76" y="208"/>
                  <a:pt x="39" y="246"/>
                </a:cubicBezTo>
                <a:close/>
                <a:moveTo>
                  <a:pt x="42" y="252"/>
                </a:moveTo>
                <a:cubicBezTo>
                  <a:pt x="77" y="218"/>
                  <a:pt x="119" y="191"/>
                  <a:pt x="156" y="159"/>
                </a:cubicBezTo>
                <a:cubicBezTo>
                  <a:pt x="156" y="162"/>
                  <a:pt x="158" y="165"/>
                  <a:pt x="155" y="167"/>
                </a:cubicBezTo>
                <a:cubicBezTo>
                  <a:pt x="159" y="165"/>
                  <a:pt x="162" y="159"/>
                  <a:pt x="166" y="155"/>
                </a:cubicBezTo>
                <a:cubicBezTo>
                  <a:pt x="171" y="165"/>
                  <a:pt x="171" y="165"/>
                  <a:pt x="171" y="165"/>
                </a:cubicBezTo>
                <a:cubicBezTo>
                  <a:pt x="133" y="191"/>
                  <a:pt x="98" y="222"/>
                  <a:pt x="65" y="253"/>
                </a:cubicBezTo>
                <a:cubicBezTo>
                  <a:pt x="90" y="226"/>
                  <a:pt x="120" y="203"/>
                  <a:pt x="146" y="177"/>
                </a:cubicBezTo>
                <a:cubicBezTo>
                  <a:pt x="144" y="175"/>
                  <a:pt x="144" y="175"/>
                  <a:pt x="144" y="175"/>
                </a:cubicBezTo>
                <a:cubicBezTo>
                  <a:pt x="146" y="173"/>
                  <a:pt x="151" y="171"/>
                  <a:pt x="152" y="166"/>
                </a:cubicBezTo>
                <a:cubicBezTo>
                  <a:pt x="84" y="229"/>
                  <a:pt x="84" y="229"/>
                  <a:pt x="84" y="229"/>
                </a:cubicBezTo>
                <a:cubicBezTo>
                  <a:pt x="84" y="230"/>
                  <a:pt x="84" y="230"/>
                  <a:pt x="84" y="230"/>
                </a:cubicBezTo>
                <a:cubicBezTo>
                  <a:pt x="77" y="234"/>
                  <a:pt x="75" y="238"/>
                  <a:pt x="69" y="243"/>
                </a:cubicBezTo>
                <a:cubicBezTo>
                  <a:pt x="67" y="243"/>
                  <a:pt x="67" y="243"/>
                  <a:pt x="67" y="243"/>
                </a:cubicBezTo>
                <a:cubicBezTo>
                  <a:pt x="66" y="244"/>
                  <a:pt x="66" y="244"/>
                  <a:pt x="66" y="244"/>
                </a:cubicBezTo>
                <a:cubicBezTo>
                  <a:pt x="65" y="245"/>
                  <a:pt x="65" y="245"/>
                  <a:pt x="65" y="245"/>
                </a:cubicBezTo>
                <a:cubicBezTo>
                  <a:pt x="63" y="248"/>
                  <a:pt x="63" y="248"/>
                  <a:pt x="63" y="248"/>
                </a:cubicBezTo>
                <a:cubicBezTo>
                  <a:pt x="62" y="249"/>
                  <a:pt x="62" y="249"/>
                  <a:pt x="62" y="249"/>
                </a:cubicBezTo>
                <a:cubicBezTo>
                  <a:pt x="61" y="250"/>
                  <a:pt x="61" y="250"/>
                  <a:pt x="61" y="250"/>
                </a:cubicBezTo>
                <a:cubicBezTo>
                  <a:pt x="62" y="251"/>
                  <a:pt x="62" y="251"/>
                  <a:pt x="62" y="251"/>
                </a:cubicBezTo>
                <a:cubicBezTo>
                  <a:pt x="61" y="254"/>
                  <a:pt x="58" y="256"/>
                  <a:pt x="56" y="258"/>
                </a:cubicBezTo>
                <a:cubicBezTo>
                  <a:pt x="55" y="258"/>
                  <a:pt x="55" y="258"/>
                  <a:pt x="55" y="258"/>
                </a:cubicBezTo>
                <a:cubicBezTo>
                  <a:pt x="55" y="259"/>
                  <a:pt x="55" y="259"/>
                  <a:pt x="55" y="259"/>
                </a:cubicBezTo>
                <a:cubicBezTo>
                  <a:pt x="51" y="263"/>
                  <a:pt x="51" y="263"/>
                  <a:pt x="51" y="263"/>
                </a:cubicBezTo>
                <a:cubicBezTo>
                  <a:pt x="49" y="261"/>
                  <a:pt x="48" y="263"/>
                  <a:pt x="48" y="264"/>
                </a:cubicBezTo>
                <a:cubicBezTo>
                  <a:pt x="47" y="266"/>
                  <a:pt x="47" y="266"/>
                  <a:pt x="47" y="266"/>
                </a:cubicBezTo>
                <a:cubicBezTo>
                  <a:pt x="46" y="266"/>
                  <a:pt x="45" y="268"/>
                  <a:pt x="47" y="267"/>
                </a:cubicBezTo>
                <a:cubicBezTo>
                  <a:pt x="45" y="269"/>
                  <a:pt x="40" y="279"/>
                  <a:pt x="38" y="272"/>
                </a:cubicBezTo>
                <a:cubicBezTo>
                  <a:pt x="36" y="265"/>
                  <a:pt x="36" y="258"/>
                  <a:pt x="42" y="252"/>
                </a:cubicBezTo>
                <a:close/>
                <a:moveTo>
                  <a:pt x="41" y="284"/>
                </a:moveTo>
                <a:cubicBezTo>
                  <a:pt x="53" y="270"/>
                  <a:pt x="70" y="254"/>
                  <a:pt x="85" y="240"/>
                </a:cubicBezTo>
                <a:cubicBezTo>
                  <a:pt x="109" y="216"/>
                  <a:pt x="138" y="195"/>
                  <a:pt x="165" y="175"/>
                </a:cubicBezTo>
                <a:cubicBezTo>
                  <a:pt x="152" y="188"/>
                  <a:pt x="152" y="188"/>
                  <a:pt x="152" y="188"/>
                </a:cubicBezTo>
                <a:cubicBezTo>
                  <a:pt x="152" y="191"/>
                  <a:pt x="154" y="190"/>
                  <a:pt x="154" y="189"/>
                </a:cubicBezTo>
                <a:cubicBezTo>
                  <a:pt x="156" y="188"/>
                  <a:pt x="156" y="188"/>
                  <a:pt x="156" y="188"/>
                </a:cubicBezTo>
                <a:cubicBezTo>
                  <a:pt x="162" y="185"/>
                  <a:pt x="167" y="179"/>
                  <a:pt x="172" y="173"/>
                </a:cubicBezTo>
                <a:cubicBezTo>
                  <a:pt x="173" y="176"/>
                  <a:pt x="178" y="178"/>
                  <a:pt x="179" y="176"/>
                </a:cubicBezTo>
                <a:cubicBezTo>
                  <a:pt x="183" y="159"/>
                  <a:pt x="199" y="148"/>
                  <a:pt x="218" y="151"/>
                </a:cubicBezTo>
                <a:cubicBezTo>
                  <a:pt x="220" y="151"/>
                  <a:pt x="223" y="151"/>
                  <a:pt x="224" y="152"/>
                </a:cubicBezTo>
                <a:cubicBezTo>
                  <a:pt x="169" y="188"/>
                  <a:pt x="121" y="232"/>
                  <a:pt x="71" y="274"/>
                </a:cubicBezTo>
                <a:cubicBezTo>
                  <a:pt x="75" y="268"/>
                  <a:pt x="81" y="264"/>
                  <a:pt x="83" y="259"/>
                </a:cubicBezTo>
                <a:cubicBezTo>
                  <a:pt x="84" y="258"/>
                  <a:pt x="84" y="258"/>
                  <a:pt x="84" y="258"/>
                </a:cubicBezTo>
                <a:cubicBezTo>
                  <a:pt x="85" y="257"/>
                  <a:pt x="85" y="257"/>
                  <a:pt x="85" y="257"/>
                </a:cubicBezTo>
                <a:cubicBezTo>
                  <a:pt x="85" y="256"/>
                  <a:pt x="85" y="256"/>
                  <a:pt x="85" y="256"/>
                </a:cubicBezTo>
                <a:cubicBezTo>
                  <a:pt x="86" y="255"/>
                  <a:pt x="86" y="255"/>
                  <a:pt x="86" y="255"/>
                </a:cubicBezTo>
                <a:cubicBezTo>
                  <a:pt x="88" y="248"/>
                  <a:pt x="83" y="256"/>
                  <a:pt x="83" y="254"/>
                </a:cubicBezTo>
                <a:cubicBezTo>
                  <a:pt x="80" y="259"/>
                  <a:pt x="75" y="262"/>
                  <a:pt x="72" y="266"/>
                </a:cubicBezTo>
                <a:cubicBezTo>
                  <a:pt x="64" y="275"/>
                  <a:pt x="53" y="282"/>
                  <a:pt x="48" y="293"/>
                </a:cubicBezTo>
                <a:cubicBezTo>
                  <a:pt x="47" y="294"/>
                  <a:pt x="48" y="298"/>
                  <a:pt x="51" y="296"/>
                </a:cubicBezTo>
                <a:cubicBezTo>
                  <a:pt x="103" y="252"/>
                  <a:pt x="154" y="207"/>
                  <a:pt x="208" y="166"/>
                </a:cubicBezTo>
                <a:cubicBezTo>
                  <a:pt x="209" y="166"/>
                  <a:pt x="211" y="166"/>
                  <a:pt x="212" y="166"/>
                </a:cubicBezTo>
                <a:cubicBezTo>
                  <a:pt x="159" y="214"/>
                  <a:pt x="99" y="254"/>
                  <a:pt x="51" y="306"/>
                </a:cubicBezTo>
                <a:cubicBezTo>
                  <a:pt x="50" y="307"/>
                  <a:pt x="50" y="309"/>
                  <a:pt x="49" y="309"/>
                </a:cubicBezTo>
                <a:cubicBezTo>
                  <a:pt x="46" y="302"/>
                  <a:pt x="36" y="289"/>
                  <a:pt x="41" y="284"/>
                </a:cubicBezTo>
                <a:close/>
                <a:moveTo>
                  <a:pt x="128" y="241"/>
                </a:moveTo>
                <a:cubicBezTo>
                  <a:pt x="127" y="244"/>
                  <a:pt x="124" y="246"/>
                  <a:pt x="122" y="246"/>
                </a:cubicBezTo>
                <a:cubicBezTo>
                  <a:pt x="123" y="244"/>
                  <a:pt x="125" y="242"/>
                  <a:pt x="128" y="241"/>
                </a:cubicBezTo>
                <a:close/>
                <a:moveTo>
                  <a:pt x="104" y="262"/>
                </a:moveTo>
                <a:cubicBezTo>
                  <a:pt x="104" y="262"/>
                  <a:pt x="104" y="262"/>
                  <a:pt x="104" y="262"/>
                </a:cubicBezTo>
                <a:cubicBezTo>
                  <a:pt x="104" y="262"/>
                  <a:pt x="104" y="262"/>
                  <a:pt x="104" y="262"/>
                </a:cubicBezTo>
                <a:cubicBezTo>
                  <a:pt x="104" y="262"/>
                  <a:pt x="104" y="262"/>
                  <a:pt x="104" y="262"/>
                </a:cubicBezTo>
                <a:cubicBezTo>
                  <a:pt x="108" y="257"/>
                  <a:pt x="112" y="253"/>
                  <a:pt x="117" y="251"/>
                </a:cubicBezTo>
                <a:cubicBezTo>
                  <a:pt x="112" y="255"/>
                  <a:pt x="109" y="260"/>
                  <a:pt x="104" y="263"/>
                </a:cubicBezTo>
                <a:cubicBezTo>
                  <a:pt x="101" y="267"/>
                  <a:pt x="96" y="270"/>
                  <a:pt x="92" y="272"/>
                </a:cubicBezTo>
                <a:cubicBezTo>
                  <a:pt x="95" y="268"/>
                  <a:pt x="100" y="265"/>
                  <a:pt x="104" y="263"/>
                </a:cubicBezTo>
                <a:cubicBezTo>
                  <a:pt x="104" y="262"/>
                  <a:pt x="104" y="262"/>
                  <a:pt x="104" y="262"/>
                </a:cubicBezTo>
                <a:cubicBezTo>
                  <a:pt x="104" y="262"/>
                  <a:pt x="104" y="262"/>
                  <a:pt x="104" y="262"/>
                </a:cubicBezTo>
                <a:close/>
                <a:moveTo>
                  <a:pt x="53" y="312"/>
                </a:moveTo>
                <a:cubicBezTo>
                  <a:pt x="106" y="268"/>
                  <a:pt x="155" y="221"/>
                  <a:pt x="211" y="181"/>
                </a:cubicBezTo>
                <a:cubicBezTo>
                  <a:pt x="216" y="177"/>
                  <a:pt x="220" y="172"/>
                  <a:pt x="227" y="170"/>
                </a:cubicBezTo>
                <a:cubicBezTo>
                  <a:pt x="201" y="192"/>
                  <a:pt x="175" y="218"/>
                  <a:pt x="147" y="239"/>
                </a:cubicBezTo>
                <a:cubicBezTo>
                  <a:pt x="147" y="245"/>
                  <a:pt x="139" y="243"/>
                  <a:pt x="136" y="249"/>
                </a:cubicBezTo>
                <a:cubicBezTo>
                  <a:pt x="120" y="262"/>
                  <a:pt x="103" y="275"/>
                  <a:pt x="89" y="290"/>
                </a:cubicBezTo>
                <a:cubicBezTo>
                  <a:pt x="89" y="292"/>
                  <a:pt x="89" y="292"/>
                  <a:pt x="89" y="292"/>
                </a:cubicBezTo>
                <a:cubicBezTo>
                  <a:pt x="79" y="297"/>
                  <a:pt x="72" y="308"/>
                  <a:pt x="65" y="316"/>
                </a:cubicBezTo>
                <a:cubicBezTo>
                  <a:pt x="63" y="316"/>
                  <a:pt x="63" y="316"/>
                  <a:pt x="63" y="316"/>
                </a:cubicBezTo>
                <a:cubicBezTo>
                  <a:pt x="63" y="317"/>
                  <a:pt x="63" y="317"/>
                  <a:pt x="63" y="317"/>
                </a:cubicBezTo>
                <a:cubicBezTo>
                  <a:pt x="60" y="318"/>
                  <a:pt x="60" y="321"/>
                  <a:pt x="57" y="322"/>
                </a:cubicBezTo>
                <a:cubicBezTo>
                  <a:pt x="55" y="320"/>
                  <a:pt x="49" y="316"/>
                  <a:pt x="53" y="312"/>
                </a:cubicBezTo>
                <a:close/>
                <a:moveTo>
                  <a:pt x="60" y="328"/>
                </a:moveTo>
                <a:cubicBezTo>
                  <a:pt x="108" y="282"/>
                  <a:pt x="164" y="240"/>
                  <a:pt x="218" y="200"/>
                </a:cubicBezTo>
                <a:cubicBezTo>
                  <a:pt x="129" y="274"/>
                  <a:pt x="129" y="274"/>
                  <a:pt x="129" y="274"/>
                </a:cubicBezTo>
                <a:cubicBezTo>
                  <a:pt x="129" y="275"/>
                  <a:pt x="129" y="275"/>
                  <a:pt x="129" y="275"/>
                </a:cubicBezTo>
                <a:cubicBezTo>
                  <a:pt x="128" y="276"/>
                  <a:pt x="128" y="276"/>
                  <a:pt x="128" y="276"/>
                </a:cubicBezTo>
                <a:cubicBezTo>
                  <a:pt x="128" y="277"/>
                  <a:pt x="128" y="277"/>
                  <a:pt x="128" y="277"/>
                </a:cubicBezTo>
                <a:cubicBezTo>
                  <a:pt x="125" y="278"/>
                  <a:pt x="125" y="281"/>
                  <a:pt x="122" y="282"/>
                </a:cubicBezTo>
                <a:cubicBezTo>
                  <a:pt x="120" y="280"/>
                  <a:pt x="119" y="282"/>
                  <a:pt x="118" y="284"/>
                </a:cubicBezTo>
                <a:cubicBezTo>
                  <a:pt x="117" y="285"/>
                  <a:pt x="117" y="285"/>
                  <a:pt x="117" y="285"/>
                </a:cubicBezTo>
                <a:cubicBezTo>
                  <a:pt x="116" y="286"/>
                  <a:pt x="116" y="286"/>
                  <a:pt x="116" y="286"/>
                </a:cubicBezTo>
                <a:cubicBezTo>
                  <a:pt x="116" y="287"/>
                  <a:pt x="116" y="287"/>
                  <a:pt x="116" y="287"/>
                </a:cubicBezTo>
                <a:cubicBezTo>
                  <a:pt x="104" y="294"/>
                  <a:pt x="96" y="306"/>
                  <a:pt x="86" y="316"/>
                </a:cubicBezTo>
                <a:cubicBezTo>
                  <a:pt x="84" y="316"/>
                  <a:pt x="84" y="316"/>
                  <a:pt x="84" y="316"/>
                </a:cubicBezTo>
                <a:cubicBezTo>
                  <a:pt x="77" y="325"/>
                  <a:pt x="72" y="332"/>
                  <a:pt x="63" y="338"/>
                </a:cubicBezTo>
                <a:cubicBezTo>
                  <a:pt x="60" y="335"/>
                  <a:pt x="58" y="329"/>
                  <a:pt x="60" y="328"/>
                </a:cubicBezTo>
                <a:close/>
                <a:moveTo>
                  <a:pt x="185" y="247"/>
                </a:moveTo>
                <a:cubicBezTo>
                  <a:pt x="187" y="243"/>
                  <a:pt x="191" y="239"/>
                  <a:pt x="196" y="237"/>
                </a:cubicBezTo>
                <a:cubicBezTo>
                  <a:pt x="195" y="238"/>
                  <a:pt x="198" y="241"/>
                  <a:pt x="200" y="235"/>
                </a:cubicBezTo>
                <a:cubicBezTo>
                  <a:pt x="205" y="243"/>
                  <a:pt x="201" y="254"/>
                  <a:pt x="194" y="259"/>
                </a:cubicBezTo>
                <a:cubicBezTo>
                  <a:pt x="168" y="276"/>
                  <a:pt x="144" y="295"/>
                  <a:pt x="119" y="314"/>
                </a:cubicBezTo>
                <a:cubicBezTo>
                  <a:pt x="141" y="290"/>
                  <a:pt x="167" y="267"/>
                  <a:pt x="191" y="245"/>
                </a:cubicBezTo>
                <a:cubicBezTo>
                  <a:pt x="188" y="245"/>
                  <a:pt x="188" y="247"/>
                  <a:pt x="185" y="247"/>
                </a:cubicBezTo>
                <a:close/>
                <a:moveTo>
                  <a:pt x="103" y="304"/>
                </a:moveTo>
                <a:cubicBezTo>
                  <a:pt x="134" y="274"/>
                  <a:pt x="169" y="247"/>
                  <a:pt x="202" y="220"/>
                </a:cubicBezTo>
                <a:cubicBezTo>
                  <a:pt x="203" y="224"/>
                  <a:pt x="203" y="228"/>
                  <a:pt x="199" y="230"/>
                </a:cubicBezTo>
                <a:cubicBezTo>
                  <a:pt x="165" y="253"/>
                  <a:pt x="134" y="278"/>
                  <a:pt x="103" y="304"/>
                </a:cubicBezTo>
                <a:close/>
                <a:moveTo>
                  <a:pt x="200" y="314"/>
                </a:moveTo>
                <a:cubicBezTo>
                  <a:pt x="131" y="374"/>
                  <a:pt x="131" y="374"/>
                  <a:pt x="131" y="374"/>
                </a:cubicBezTo>
                <a:cubicBezTo>
                  <a:pt x="130" y="375"/>
                  <a:pt x="130" y="375"/>
                  <a:pt x="130" y="375"/>
                </a:cubicBezTo>
                <a:cubicBezTo>
                  <a:pt x="120" y="383"/>
                  <a:pt x="120" y="383"/>
                  <a:pt x="120" y="383"/>
                </a:cubicBezTo>
                <a:cubicBezTo>
                  <a:pt x="148" y="356"/>
                  <a:pt x="173" y="322"/>
                  <a:pt x="201" y="295"/>
                </a:cubicBezTo>
                <a:cubicBezTo>
                  <a:pt x="201" y="298"/>
                  <a:pt x="206" y="308"/>
                  <a:pt x="200" y="314"/>
                </a:cubicBezTo>
                <a:close/>
                <a:moveTo>
                  <a:pt x="178" y="250"/>
                </a:moveTo>
                <a:cubicBezTo>
                  <a:pt x="180" y="251"/>
                  <a:pt x="179" y="253"/>
                  <a:pt x="178" y="252"/>
                </a:cubicBezTo>
                <a:cubicBezTo>
                  <a:pt x="140" y="282"/>
                  <a:pt x="108" y="318"/>
                  <a:pt x="76" y="352"/>
                </a:cubicBezTo>
                <a:cubicBezTo>
                  <a:pt x="71" y="350"/>
                  <a:pt x="69" y="346"/>
                  <a:pt x="68" y="342"/>
                </a:cubicBezTo>
                <a:cubicBezTo>
                  <a:pt x="102" y="309"/>
                  <a:pt x="140" y="279"/>
                  <a:pt x="178" y="250"/>
                </a:cubicBezTo>
                <a:close/>
                <a:moveTo>
                  <a:pt x="114" y="394"/>
                </a:moveTo>
                <a:cubicBezTo>
                  <a:pt x="157" y="357"/>
                  <a:pt x="157" y="357"/>
                  <a:pt x="157" y="357"/>
                </a:cubicBezTo>
                <a:cubicBezTo>
                  <a:pt x="122" y="398"/>
                  <a:pt x="122" y="398"/>
                  <a:pt x="122" y="398"/>
                </a:cubicBezTo>
                <a:cubicBezTo>
                  <a:pt x="118" y="402"/>
                  <a:pt x="112" y="396"/>
                  <a:pt x="114" y="394"/>
                </a:cubicBezTo>
                <a:close/>
                <a:moveTo>
                  <a:pt x="137" y="388"/>
                </a:moveTo>
                <a:cubicBezTo>
                  <a:pt x="158" y="363"/>
                  <a:pt x="181" y="338"/>
                  <a:pt x="205" y="315"/>
                </a:cubicBezTo>
                <a:cubicBezTo>
                  <a:pt x="209" y="317"/>
                  <a:pt x="214" y="318"/>
                  <a:pt x="218" y="318"/>
                </a:cubicBezTo>
                <a:cubicBezTo>
                  <a:pt x="190" y="336"/>
                  <a:pt x="167" y="357"/>
                  <a:pt x="146" y="382"/>
                </a:cubicBezTo>
                <a:cubicBezTo>
                  <a:pt x="146" y="382"/>
                  <a:pt x="145" y="383"/>
                  <a:pt x="145" y="383"/>
                </a:cubicBezTo>
                <a:cubicBezTo>
                  <a:pt x="145" y="383"/>
                  <a:pt x="146" y="383"/>
                  <a:pt x="146" y="383"/>
                </a:cubicBezTo>
                <a:cubicBezTo>
                  <a:pt x="175" y="357"/>
                  <a:pt x="175" y="357"/>
                  <a:pt x="175" y="357"/>
                </a:cubicBezTo>
                <a:cubicBezTo>
                  <a:pt x="175" y="356"/>
                  <a:pt x="175" y="356"/>
                  <a:pt x="175" y="356"/>
                </a:cubicBezTo>
                <a:cubicBezTo>
                  <a:pt x="175" y="354"/>
                  <a:pt x="177" y="353"/>
                  <a:pt x="179" y="353"/>
                </a:cubicBezTo>
                <a:cubicBezTo>
                  <a:pt x="179" y="354"/>
                  <a:pt x="179" y="354"/>
                  <a:pt x="179" y="354"/>
                </a:cubicBezTo>
                <a:cubicBezTo>
                  <a:pt x="180" y="353"/>
                  <a:pt x="180" y="353"/>
                  <a:pt x="180" y="353"/>
                </a:cubicBezTo>
                <a:cubicBezTo>
                  <a:pt x="181" y="352"/>
                  <a:pt x="181" y="352"/>
                  <a:pt x="181" y="352"/>
                </a:cubicBezTo>
                <a:cubicBezTo>
                  <a:pt x="182" y="351"/>
                  <a:pt x="182" y="351"/>
                  <a:pt x="182" y="351"/>
                </a:cubicBezTo>
                <a:cubicBezTo>
                  <a:pt x="183" y="351"/>
                  <a:pt x="183" y="350"/>
                  <a:pt x="181" y="350"/>
                </a:cubicBezTo>
                <a:cubicBezTo>
                  <a:pt x="189" y="348"/>
                  <a:pt x="189" y="340"/>
                  <a:pt x="195" y="337"/>
                </a:cubicBezTo>
                <a:cubicBezTo>
                  <a:pt x="197" y="337"/>
                  <a:pt x="197" y="337"/>
                  <a:pt x="197" y="337"/>
                </a:cubicBezTo>
                <a:cubicBezTo>
                  <a:pt x="197" y="336"/>
                  <a:pt x="197" y="336"/>
                  <a:pt x="197" y="336"/>
                </a:cubicBezTo>
                <a:cubicBezTo>
                  <a:pt x="199" y="335"/>
                  <a:pt x="199" y="335"/>
                  <a:pt x="199" y="335"/>
                </a:cubicBezTo>
                <a:cubicBezTo>
                  <a:pt x="200" y="334"/>
                  <a:pt x="200" y="334"/>
                  <a:pt x="200" y="334"/>
                </a:cubicBezTo>
                <a:cubicBezTo>
                  <a:pt x="201" y="334"/>
                  <a:pt x="202" y="334"/>
                  <a:pt x="203" y="332"/>
                </a:cubicBezTo>
                <a:cubicBezTo>
                  <a:pt x="204" y="333"/>
                  <a:pt x="207" y="330"/>
                  <a:pt x="204" y="331"/>
                </a:cubicBezTo>
                <a:cubicBezTo>
                  <a:pt x="207" y="329"/>
                  <a:pt x="207" y="329"/>
                  <a:pt x="207" y="329"/>
                </a:cubicBezTo>
                <a:cubicBezTo>
                  <a:pt x="211" y="329"/>
                  <a:pt x="211" y="329"/>
                  <a:pt x="211" y="329"/>
                </a:cubicBezTo>
                <a:cubicBezTo>
                  <a:pt x="186" y="356"/>
                  <a:pt x="159" y="381"/>
                  <a:pt x="136" y="409"/>
                </a:cubicBezTo>
                <a:cubicBezTo>
                  <a:pt x="131" y="408"/>
                  <a:pt x="127" y="405"/>
                  <a:pt x="124" y="402"/>
                </a:cubicBezTo>
                <a:cubicBezTo>
                  <a:pt x="133" y="398"/>
                  <a:pt x="131" y="392"/>
                  <a:pt x="137" y="388"/>
                </a:cubicBezTo>
                <a:close/>
                <a:moveTo>
                  <a:pt x="141" y="410"/>
                </a:moveTo>
                <a:cubicBezTo>
                  <a:pt x="149" y="405"/>
                  <a:pt x="158" y="396"/>
                  <a:pt x="164" y="390"/>
                </a:cubicBezTo>
                <a:cubicBezTo>
                  <a:pt x="166" y="390"/>
                  <a:pt x="166" y="390"/>
                  <a:pt x="166" y="390"/>
                </a:cubicBezTo>
                <a:cubicBezTo>
                  <a:pt x="185" y="372"/>
                  <a:pt x="202" y="356"/>
                  <a:pt x="219" y="339"/>
                </a:cubicBezTo>
                <a:cubicBezTo>
                  <a:pt x="149" y="417"/>
                  <a:pt x="149" y="417"/>
                  <a:pt x="149" y="417"/>
                </a:cubicBezTo>
                <a:cubicBezTo>
                  <a:pt x="146" y="415"/>
                  <a:pt x="136" y="414"/>
                  <a:pt x="141" y="410"/>
                </a:cubicBezTo>
                <a:close/>
                <a:moveTo>
                  <a:pt x="154" y="417"/>
                </a:moveTo>
                <a:cubicBezTo>
                  <a:pt x="202" y="365"/>
                  <a:pt x="202" y="365"/>
                  <a:pt x="202" y="365"/>
                </a:cubicBezTo>
                <a:cubicBezTo>
                  <a:pt x="204" y="369"/>
                  <a:pt x="196" y="382"/>
                  <a:pt x="193" y="386"/>
                </a:cubicBezTo>
                <a:cubicBezTo>
                  <a:pt x="181" y="398"/>
                  <a:pt x="170" y="410"/>
                  <a:pt x="158" y="421"/>
                </a:cubicBezTo>
                <a:cubicBezTo>
                  <a:pt x="155" y="422"/>
                  <a:pt x="153" y="418"/>
                  <a:pt x="154" y="417"/>
                </a:cubicBezTo>
                <a:close/>
                <a:moveTo>
                  <a:pt x="157" y="430"/>
                </a:moveTo>
                <a:cubicBezTo>
                  <a:pt x="157" y="430"/>
                  <a:pt x="157" y="430"/>
                  <a:pt x="157" y="430"/>
                </a:cubicBezTo>
                <a:cubicBezTo>
                  <a:pt x="160" y="428"/>
                  <a:pt x="163" y="431"/>
                  <a:pt x="164" y="433"/>
                </a:cubicBezTo>
                <a:cubicBezTo>
                  <a:pt x="161" y="434"/>
                  <a:pt x="158" y="432"/>
                  <a:pt x="157" y="430"/>
                </a:cubicBezTo>
                <a:close/>
                <a:moveTo>
                  <a:pt x="164" y="425"/>
                </a:moveTo>
                <a:cubicBezTo>
                  <a:pt x="171" y="419"/>
                  <a:pt x="179" y="414"/>
                  <a:pt x="186" y="409"/>
                </a:cubicBezTo>
                <a:cubicBezTo>
                  <a:pt x="182" y="414"/>
                  <a:pt x="179" y="419"/>
                  <a:pt x="173" y="422"/>
                </a:cubicBezTo>
                <a:cubicBezTo>
                  <a:pt x="171" y="424"/>
                  <a:pt x="168" y="429"/>
                  <a:pt x="164" y="425"/>
                </a:cubicBezTo>
                <a:close/>
                <a:moveTo>
                  <a:pt x="175" y="429"/>
                </a:moveTo>
                <a:cubicBezTo>
                  <a:pt x="206" y="411"/>
                  <a:pt x="206" y="411"/>
                  <a:pt x="206" y="411"/>
                </a:cubicBezTo>
                <a:cubicBezTo>
                  <a:pt x="186" y="433"/>
                  <a:pt x="186" y="433"/>
                  <a:pt x="186" y="433"/>
                </a:cubicBezTo>
                <a:cubicBezTo>
                  <a:pt x="185" y="435"/>
                  <a:pt x="178" y="432"/>
                  <a:pt x="175" y="429"/>
                </a:cubicBezTo>
                <a:close/>
                <a:moveTo>
                  <a:pt x="219" y="406"/>
                </a:moveTo>
                <a:cubicBezTo>
                  <a:pt x="219" y="406"/>
                  <a:pt x="220" y="405"/>
                  <a:pt x="222" y="405"/>
                </a:cubicBezTo>
                <a:cubicBezTo>
                  <a:pt x="224" y="404"/>
                  <a:pt x="226" y="407"/>
                  <a:pt x="230" y="407"/>
                </a:cubicBezTo>
                <a:cubicBezTo>
                  <a:pt x="218" y="415"/>
                  <a:pt x="204" y="423"/>
                  <a:pt x="194" y="433"/>
                </a:cubicBezTo>
                <a:cubicBezTo>
                  <a:pt x="200" y="424"/>
                  <a:pt x="211" y="414"/>
                  <a:pt x="219" y="406"/>
                </a:cubicBezTo>
                <a:close/>
                <a:moveTo>
                  <a:pt x="213" y="440"/>
                </a:moveTo>
                <a:cubicBezTo>
                  <a:pt x="207" y="439"/>
                  <a:pt x="199" y="439"/>
                  <a:pt x="194" y="437"/>
                </a:cubicBezTo>
                <a:cubicBezTo>
                  <a:pt x="204" y="430"/>
                  <a:pt x="215" y="420"/>
                  <a:pt x="225" y="415"/>
                </a:cubicBezTo>
                <a:cubicBezTo>
                  <a:pt x="222" y="422"/>
                  <a:pt x="222" y="422"/>
                  <a:pt x="222" y="422"/>
                </a:cubicBezTo>
                <a:cubicBezTo>
                  <a:pt x="230" y="414"/>
                  <a:pt x="241" y="404"/>
                  <a:pt x="254" y="401"/>
                </a:cubicBezTo>
                <a:cubicBezTo>
                  <a:pt x="412" y="287"/>
                  <a:pt x="412" y="287"/>
                  <a:pt x="412" y="287"/>
                </a:cubicBezTo>
                <a:cubicBezTo>
                  <a:pt x="351" y="339"/>
                  <a:pt x="282" y="386"/>
                  <a:pt x="220" y="437"/>
                </a:cubicBezTo>
                <a:cubicBezTo>
                  <a:pt x="218" y="438"/>
                  <a:pt x="216" y="441"/>
                  <a:pt x="213" y="440"/>
                </a:cubicBezTo>
                <a:close/>
                <a:moveTo>
                  <a:pt x="445" y="240"/>
                </a:moveTo>
                <a:cubicBezTo>
                  <a:pt x="442" y="242"/>
                  <a:pt x="442" y="240"/>
                  <a:pt x="443" y="239"/>
                </a:cubicBezTo>
                <a:cubicBezTo>
                  <a:pt x="450" y="235"/>
                  <a:pt x="455" y="231"/>
                  <a:pt x="462" y="229"/>
                </a:cubicBezTo>
                <a:cubicBezTo>
                  <a:pt x="460" y="250"/>
                  <a:pt x="442" y="255"/>
                  <a:pt x="430" y="266"/>
                </a:cubicBezTo>
                <a:cubicBezTo>
                  <a:pt x="391" y="298"/>
                  <a:pt x="350" y="327"/>
                  <a:pt x="308" y="356"/>
                </a:cubicBezTo>
                <a:cubicBezTo>
                  <a:pt x="308" y="356"/>
                  <a:pt x="307" y="356"/>
                  <a:pt x="306" y="356"/>
                </a:cubicBezTo>
                <a:cubicBezTo>
                  <a:pt x="301" y="360"/>
                  <a:pt x="301" y="360"/>
                  <a:pt x="301" y="360"/>
                </a:cubicBezTo>
                <a:cubicBezTo>
                  <a:pt x="302" y="358"/>
                  <a:pt x="304" y="357"/>
                  <a:pt x="306" y="356"/>
                </a:cubicBezTo>
                <a:cubicBezTo>
                  <a:pt x="322" y="345"/>
                  <a:pt x="337" y="331"/>
                  <a:pt x="352" y="318"/>
                </a:cubicBezTo>
                <a:cubicBezTo>
                  <a:pt x="353" y="318"/>
                  <a:pt x="353" y="318"/>
                  <a:pt x="353" y="318"/>
                </a:cubicBezTo>
                <a:cubicBezTo>
                  <a:pt x="354" y="318"/>
                  <a:pt x="354" y="318"/>
                  <a:pt x="354" y="318"/>
                </a:cubicBezTo>
                <a:cubicBezTo>
                  <a:pt x="385" y="294"/>
                  <a:pt x="416" y="268"/>
                  <a:pt x="445" y="242"/>
                </a:cubicBezTo>
                <a:cubicBezTo>
                  <a:pt x="445" y="241"/>
                  <a:pt x="445" y="241"/>
                  <a:pt x="445" y="240"/>
                </a:cubicBezTo>
                <a:close/>
                <a:moveTo>
                  <a:pt x="416" y="314"/>
                </a:moveTo>
                <a:cubicBezTo>
                  <a:pt x="427" y="307"/>
                  <a:pt x="438" y="302"/>
                  <a:pt x="446" y="292"/>
                </a:cubicBezTo>
                <a:cubicBezTo>
                  <a:pt x="447" y="290"/>
                  <a:pt x="441" y="292"/>
                  <a:pt x="439" y="293"/>
                </a:cubicBezTo>
                <a:cubicBezTo>
                  <a:pt x="410" y="311"/>
                  <a:pt x="410" y="311"/>
                  <a:pt x="410" y="311"/>
                </a:cubicBezTo>
                <a:cubicBezTo>
                  <a:pt x="441" y="284"/>
                  <a:pt x="441" y="284"/>
                  <a:pt x="441" y="284"/>
                </a:cubicBezTo>
                <a:cubicBezTo>
                  <a:pt x="436" y="286"/>
                  <a:pt x="434" y="284"/>
                  <a:pt x="436" y="283"/>
                </a:cubicBezTo>
                <a:cubicBezTo>
                  <a:pt x="442" y="278"/>
                  <a:pt x="450" y="278"/>
                  <a:pt x="455" y="271"/>
                </a:cubicBezTo>
                <a:cubicBezTo>
                  <a:pt x="450" y="289"/>
                  <a:pt x="444" y="305"/>
                  <a:pt x="436" y="319"/>
                </a:cubicBezTo>
                <a:cubicBezTo>
                  <a:pt x="407" y="334"/>
                  <a:pt x="382" y="357"/>
                  <a:pt x="354" y="374"/>
                </a:cubicBezTo>
                <a:cubicBezTo>
                  <a:pt x="378" y="354"/>
                  <a:pt x="402" y="333"/>
                  <a:pt x="425" y="311"/>
                </a:cubicBezTo>
                <a:cubicBezTo>
                  <a:pt x="422" y="312"/>
                  <a:pt x="419" y="314"/>
                  <a:pt x="416" y="314"/>
                </a:cubicBezTo>
                <a:close/>
                <a:moveTo>
                  <a:pt x="454" y="265"/>
                </a:moveTo>
                <a:cubicBezTo>
                  <a:pt x="431" y="280"/>
                  <a:pt x="411" y="297"/>
                  <a:pt x="389" y="313"/>
                </a:cubicBezTo>
                <a:cubicBezTo>
                  <a:pt x="448" y="262"/>
                  <a:pt x="448" y="262"/>
                  <a:pt x="448" y="262"/>
                </a:cubicBezTo>
                <a:cubicBezTo>
                  <a:pt x="445" y="262"/>
                  <a:pt x="445" y="262"/>
                  <a:pt x="445" y="262"/>
                </a:cubicBezTo>
                <a:cubicBezTo>
                  <a:pt x="447" y="259"/>
                  <a:pt x="450" y="256"/>
                  <a:pt x="454" y="255"/>
                </a:cubicBezTo>
                <a:cubicBezTo>
                  <a:pt x="454" y="255"/>
                  <a:pt x="455" y="256"/>
                  <a:pt x="456" y="255"/>
                </a:cubicBezTo>
                <a:cubicBezTo>
                  <a:pt x="458" y="254"/>
                  <a:pt x="458" y="263"/>
                  <a:pt x="454" y="265"/>
                </a:cubicBezTo>
                <a:close/>
                <a:moveTo>
                  <a:pt x="427" y="251"/>
                </a:moveTo>
                <a:cubicBezTo>
                  <a:pt x="389" y="285"/>
                  <a:pt x="349" y="317"/>
                  <a:pt x="308" y="349"/>
                </a:cubicBezTo>
                <a:cubicBezTo>
                  <a:pt x="307" y="350"/>
                  <a:pt x="307" y="350"/>
                  <a:pt x="307" y="350"/>
                </a:cubicBezTo>
                <a:cubicBezTo>
                  <a:pt x="306" y="351"/>
                  <a:pt x="306" y="351"/>
                  <a:pt x="306" y="351"/>
                </a:cubicBezTo>
                <a:cubicBezTo>
                  <a:pt x="292" y="363"/>
                  <a:pt x="277" y="374"/>
                  <a:pt x="263" y="386"/>
                </a:cubicBezTo>
                <a:cubicBezTo>
                  <a:pt x="264" y="381"/>
                  <a:pt x="263" y="373"/>
                  <a:pt x="265" y="371"/>
                </a:cubicBezTo>
                <a:cubicBezTo>
                  <a:pt x="316" y="328"/>
                  <a:pt x="375" y="292"/>
                  <a:pt x="428" y="250"/>
                </a:cubicBezTo>
                <a:cubicBezTo>
                  <a:pt x="428" y="250"/>
                  <a:pt x="428" y="251"/>
                  <a:pt x="427" y="251"/>
                </a:cubicBezTo>
                <a:close/>
                <a:moveTo>
                  <a:pt x="300" y="361"/>
                </a:moveTo>
                <a:cubicBezTo>
                  <a:pt x="298" y="364"/>
                  <a:pt x="295" y="365"/>
                  <a:pt x="293" y="366"/>
                </a:cubicBezTo>
                <a:cubicBezTo>
                  <a:pt x="294" y="363"/>
                  <a:pt x="297" y="363"/>
                  <a:pt x="300" y="361"/>
                </a:cubicBezTo>
                <a:close/>
                <a:moveTo>
                  <a:pt x="266" y="361"/>
                </a:moveTo>
                <a:cubicBezTo>
                  <a:pt x="302" y="326"/>
                  <a:pt x="343" y="295"/>
                  <a:pt x="385" y="266"/>
                </a:cubicBezTo>
                <a:cubicBezTo>
                  <a:pt x="346" y="297"/>
                  <a:pt x="305" y="330"/>
                  <a:pt x="267" y="366"/>
                </a:cubicBezTo>
                <a:cubicBezTo>
                  <a:pt x="265" y="368"/>
                  <a:pt x="263" y="363"/>
                  <a:pt x="266" y="361"/>
                </a:cubicBezTo>
                <a:close/>
                <a:moveTo>
                  <a:pt x="261" y="357"/>
                </a:moveTo>
                <a:cubicBezTo>
                  <a:pt x="264" y="354"/>
                  <a:pt x="267" y="348"/>
                  <a:pt x="273" y="347"/>
                </a:cubicBezTo>
                <a:cubicBezTo>
                  <a:pt x="269" y="351"/>
                  <a:pt x="265" y="356"/>
                  <a:pt x="261" y="357"/>
                </a:cubicBezTo>
                <a:close/>
                <a:moveTo>
                  <a:pt x="235" y="442"/>
                </a:moveTo>
                <a:cubicBezTo>
                  <a:pt x="234" y="443"/>
                  <a:pt x="226" y="441"/>
                  <a:pt x="222" y="441"/>
                </a:cubicBezTo>
                <a:cubicBezTo>
                  <a:pt x="283" y="388"/>
                  <a:pt x="354" y="348"/>
                  <a:pt x="417" y="298"/>
                </a:cubicBezTo>
                <a:cubicBezTo>
                  <a:pt x="418" y="296"/>
                  <a:pt x="420" y="293"/>
                  <a:pt x="423" y="292"/>
                </a:cubicBezTo>
                <a:cubicBezTo>
                  <a:pt x="422" y="294"/>
                  <a:pt x="420" y="297"/>
                  <a:pt x="417" y="298"/>
                </a:cubicBezTo>
                <a:cubicBezTo>
                  <a:pt x="416" y="298"/>
                  <a:pt x="416" y="300"/>
                  <a:pt x="416" y="300"/>
                </a:cubicBezTo>
                <a:cubicBezTo>
                  <a:pt x="356" y="347"/>
                  <a:pt x="356" y="347"/>
                  <a:pt x="356" y="347"/>
                </a:cubicBezTo>
                <a:cubicBezTo>
                  <a:pt x="316" y="379"/>
                  <a:pt x="269" y="404"/>
                  <a:pt x="235" y="442"/>
                </a:cubicBezTo>
                <a:close/>
                <a:moveTo>
                  <a:pt x="242" y="444"/>
                </a:moveTo>
                <a:cubicBezTo>
                  <a:pt x="248" y="436"/>
                  <a:pt x="254" y="432"/>
                  <a:pt x="259" y="427"/>
                </a:cubicBezTo>
                <a:cubicBezTo>
                  <a:pt x="309" y="388"/>
                  <a:pt x="362" y="350"/>
                  <a:pt x="415" y="314"/>
                </a:cubicBezTo>
                <a:cubicBezTo>
                  <a:pt x="377" y="351"/>
                  <a:pt x="333" y="385"/>
                  <a:pt x="290" y="417"/>
                </a:cubicBezTo>
                <a:cubicBezTo>
                  <a:pt x="276" y="427"/>
                  <a:pt x="265" y="441"/>
                  <a:pt x="242" y="444"/>
                </a:cubicBezTo>
                <a:close/>
                <a:moveTo>
                  <a:pt x="411" y="345"/>
                </a:moveTo>
                <a:cubicBezTo>
                  <a:pt x="413" y="342"/>
                  <a:pt x="413" y="342"/>
                  <a:pt x="413" y="342"/>
                </a:cubicBezTo>
                <a:cubicBezTo>
                  <a:pt x="380" y="366"/>
                  <a:pt x="349" y="392"/>
                  <a:pt x="318" y="418"/>
                </a:cubicBezTo>
                <a:cubicBezTo>
                  <a:pt x="318" y="418"/>
                  <a:pt x="318" y="419"/>
                  <a:pt x="317" y="418"/>
                </a:cubicBezTo>
                <a:cubicBezTo>
                  <a:pt x="307" y="431"/>
                  <a:pt x="289" y="441"/>
                  <a:pt x="267" y="440"/>
                </a:cubicBezTo>
                <a:cubicBezTo>
                  <a:pt x="320" y="402"/>
                  <a:pt x="375" y="366"/>
                  <a:pt x="427" y="328"/>
                </a:cubicBezTo>
                <a:cubicBezTo>
                  <a:pt x="425" y="332"/>
                  <a:pt x="422" y="333"/>
                  <a:pt x="418" y="336"/>
                </a:cubicBezTo>
                <a:cubicBezTo>
                  <a:pt x="423" y="338"/>
                  <a:pt x="427" y="334"/>
                  <a:pt x="432" y="331"/>
                </a:cubicBezTo>
                <a:cubicBezTo>
                  <a:pt x="411" y="370"/>
                  <a:pt x="371" y="387"/>
                  <a:pt x="339" y="411"/>
                </a:cubicBezTo>
                <a:cubicBezTo>
                  <a:pt x="331" y="417"/>
                  <a:pt x="322" y="423"/>
                  <a:pt x="313" y="427"/>
                </a:cubicBezTo>
                <a:cubicBezTo>
                  <a:pt x="418" y="342"/>
                  <a:pt x="418" y="342"/>
                  <a:pt x="418" y="342"/>
                </a:cubicBezTo>
                <a:cubicBezTo>
                  <a:pt x="415" y="342"/>
                  <a:pt x="414" y="345"/>
                  <a:pt x="411" y="345"/>
                </a:cubicBezTo>
                <a:close/>
                <a:moveTo>
                  <a:pt x="384" y="386"/>
                </a:moveTo>
                <a:cubicBezTo>
                  <a:pt x="371" y="401"/>
                  <a:pt x="349" y="416"/>
                  <a:pt x="329" y="424"/>
                </a:cubicBezTo>
                <a:cubicBezTo>
                  <a:pt x="346" y="410"/>
                  <a:pt x="365" y="398"/>
                  <a:pt x="384" y="386"/>
                </a:cubicBezTo>
                <a:close/>
                <a:moveTo>
                  <a:pt x="469" y="213"/>
                </a:moveTo>
                <a:cubicBezTo>
                  <a:pt x="469" y="211"/>
                  <a:pt x="469" y="205"/>
                  <a:pt x="469" y="201"/>
                </a:cubicBezTo>
                <a:cubicBezTo>
                  <a:pt x="485" y="257"/>
                  <a:pt x="468" y="322"/>
                  <a:pt x="441" y="355"/>
                </a:cubicBezTo>
                <a:cubicBezTo>
                  <a:pt x="410" y="394"/>
                  <a:pt x="373" y="426"/>
                  <a:pt x="314" y="436"/>
                </a:cubicBezTo>
                <a:cubicBezTo>
                  <a:pt x="401" y="402"/>
                  <a:pt x="459" y="334"/>
                  <a:pt x="467" y="224"/>
                </a:cubicBezTo>
                <a:cubicBezTo>
                  <a:pt x="468" y="220"/>
                  <a:pt x="471" y="217"/>
                  <a:pt x="469" y="213"/>
                </a:cubicBezTo>
                <a:close/>
                <a:moveTo>
                  <a:pt x="437" y="238"/>
                </a:moveTo>
                <a:cubicBezTo>
                  <a:pt x="405" y="259"/>
                  <a:pt x="377" y="285"/>
                  <a:pt x="345" y="306"/>
                </a:cubicBezTo>
                <a:cubicBezTo>
                  <a:pt x="345" y="306"/>
                  <a:pt x="343" y="306"/>
                  <a:pt x="343" y="306"/>
                </a:cubicBezTo>
                <a:cubicBezTo>
                  <a:pt x="442" y="223"/>
                  <a:pt x="442" y="223"/>
                  <a:pt x="442" y="223"/>
                </a:cubicBezTo>
                <a:cubicBezTo>
                  <a:pt x="439" y="223"/>
                  <a:pt x="438" y="225"/>
                  <a:pt x="436" y="224"/>
                </a:cubicBezTo>
                <a:cubicBezTo>
                  <a:pt x="445" y="218"/>
                  <a:pt x="456" y="212"/>
                  <a:pt x="464" y="203"/>
                </a:cubicBezTo>
                <a:cubicBezTo>
                  <a:pt x="466" y="225"/>
                  <a:pt x="449" y="230"/>
                  <a:pt x="437" y="238"/>
                </a:cubicBezTo>
                <a:close/>
                <a:moveTo>
                  <a:pt x="419" y="236"/>
                </a:moveTo>
                <a:cubicBezTo>
                  <a:pt x="429" y="225"/>
                  <a:pt x="442" y="214"/>
                  <a:pt x="455" y="206"/>
                </a:cubicBezTo>
                <a:cubicBezTo>
                  <a:pt x="449" y="214"/>
                  <a:pt x="440" y="218"/>
                  <a:pt x="434" y="225"/>
                </a:cubicBezTo>
                <a:lnTo>
                  <a:pt x="419" y="236"/>
                </a:lnTo>
                <a:close/>
                <a:moveTo>
                  <a:pt x="458" y="198"/>
                </a:moveTo>
                <a:cubicBezTo>
                  <a:pt x="348" y="288"/>
                  <a:pt x="348" y="288"/>
                  <a:pt x="348" y="288"/>
                </a:cubicBezTo>
                <a:cubicBezTo>
                  <a:pt x="347" y="289"/>
                  <a:pt x="345" y="288"/>
                  <a:pt x="344" y="288"/>
                </a:cubicBezTo>
                <a:cubicBezTo>
                  <a:pt x="344" y="291"/>
                  <a:pt x="341" y="293"/>
                  <a:pt x="338" y="294"/>
                </a:cubicBezTo>
                <a:cubicBezTo>
                  <a:pt x="340" y="292"/>
                  <a:pt x="342" y="289"/>
                  <a:pt x="344" y="288"/>
                </a:cubicBezTo>
                <a:cubicBezTo>
                  <a:pt x="382" y="252"/>
                  <a:pt x="423" y="220"/>
                  <a:pt x="461" y="185"/>
                </a:cubicBezTo>
                <a:cubicBezTo>
                  <a:pt x="464" y="189"/>
                  <a:pt x="462" y="194"/>
                  <a:pt x="458" y="198"/>
                </a:cubicBezTo>
                <a:close/>
                <a:moveTo>
                  <a:pt x="330" y="295"/>
                </a:moveTo>
                <a:cubicBezTo>
                  <a:pt x="339" y="285"/>
                  <a:pt x="349" y="275"/>
                  <a:pt x="360" y="267"/>
                </a:cubicBezTo>
                <a:cubicBezTo>
                  <a:pt x="360" y="268"/>
                  <a:pt x="360" y="268"/>
                  <a:pt x="359" y="268"/>
                </a:cubicBezTo>
                <a:cubicBezTo>
                  <a:pt x="350" y="278"/>
                  <a:pt x="340" y="287"/>
                  <a:pt x="330" y="295"/>
                </a:cubicBezTo>
                <a:close/>
                <a:moveTo>
                  <a:pt x="457" y="159"/>
                </a:moveTo>
                <a:cubicBezTo>
                  <a:pt x="455" y="167"/>
                  <a:pt x="439" y="164"/>
                  <a:pt x="450" y="166"/>
                </a:cubicBezTo>
                <a:cubicBezTo>
                  <a:pt x="416" y="194"/>
                  <a:pt x="382" y="221"/>
                  <a:pt x="352" y="252"/>
                </a:cubicBezTo>
                <a:cubicBezTo>
                  <a:pt x="353" y="255"/>
                  <a:pt x="343" y="254"/>
                  <a:pt x="350" y="257"/>
                </a:cubicBezTo>
                <a:cubicBezTo>
                  <a:pt x="351" y="256"/>
                  <a:pt x="351" y="256"/>
                  <a:pt x="351" y="256"/>
                </a:cubicBezTo>
                <a:cubicBezTo>
                  <a:pt x="352" y="255"/>
                  <a:pt x="352" y="255"/>
                  <a:pt x="352" y="255"/>
                </a:cubicBezTo>
                <a:cubicBezTo>
                  <a:pt x="353" y="254"/>
                  <a:pt x="353" y="254"/>
                  <a:pt x="353" y="254"/>
                </a:cubicBezTo>
                <a:cubicBezTo>
                  <a:pt x="356" y="249"/>
                  <a:pt x="360" y="248"/>
                  <a:pt x="364" y="244"/>
                </a:cubicBezTo>
                <a:cubicBezTo>
                  <a:pt x="387" y="221"/>
                  <a:pt x="416" y="201"/>
                  <a:pt x="439" y="179"/>
                </a:cubicBezTo>
                <a:cubicBezTo>
                  <a:pt x="414" y="205"/>
                  <a:pt x="382" y="230"/>
                  <a:pt x="356" y="254"/>
                </a:cubicBezTo>
                <a:cubicBezTo>
                  <a:pt x="355" y="256"/>
                  <a:pt x="355" y="256"/>
                  <a:pt x="355" y="256"/>
                </a:cubicBezTo>
                <a:cubicBezTo>
                  <a:pt x="354" y="258"/>
                  <a:pt x="352" y="260"/>
                  <a:pt x="349" y="261"/>
                </a:cubicBezTo>
                <a:cubicBezTo>
                  <a:pt x="349" y="262"/>
                  <a:pt x="349" y="262"/>
                  <a:pt x="349" y="262"/>
                </a:cubicBezTo>
                <a:cubicBezTo>
                  <a:pt x="348" y="263"/>
                  <a:pt x="348" y="263"/>
                  <a:pt x="348" y="263"/>
                </a:cubicBezTo>
                <a:cubicBezTo>
                  <a:pt x="346" y="262"/>
                  <a:pt x="344" y="264"/>
                  <a:pt x="344" y="266"/>
                </a:cubicBezTo>
                <a:cubicBezTo>
                  <a:pt x="343" y="267"/>
                  <a:pt x="343" y="267"/>
                  <a:pt x="343" y="267"/>
                </a:cubicBezTo>
                <a:cubicBezTo>
                  <a:pt x="341" y="269"/>
                  <a:pt x="341" y="269"/>
                  <a:pt x="341" y="269"/>
                </a:cubicBezTo>
                <a:cubicBezTo>
                  <a:pt x="340" y="269"/>
                  <a:pt x="338" y="270"/>
                  <a:pt x="338" y="271"/>
                </a:cubicBezTo>
                <a:cubicBezTo>
                  <a:pt x="338" y="274"/>
                  <a:pt x="336" y="276"/>
                  <a:pt x="333" y="276"/>
                </a:cubicBezTo>
                <a:cubicBezTo>
                  <a:pt x="332" y="277"/>
                  <a:pt x="332" y="277"/>
                  <a:pt x="332" y="277"/>
                </a:cubicBezTo>
                <a:cubicBezTo>
                  <a:pt x="330" y="277"/>
                  <a:pt x="329" y="279"/>
                  <a:pt x="327" y="281"/>
                </a:cubicBezTo>
                <a:cubicBezTo>
                  <a:pt x="325" y="283"/>
                  <a:pt x="323" y="286"/>
                  <a:pt x="320" y="288"/>
                </a:cubicBezTo>
                <a:cubicBezTo>
                  <a:pt x="319" y="290"/>
                  <a:pt x="317" y="292"/>
                  <a:pt x="315" y="293"/>
                </a:cubicBezTo>
                <a:cubicBezTo>
                  <a:pt x="314" y="294"/>
                  <a:pt x="314" y="294"/>
                  <a:pt x="314" y="294"/>
                </a:cubicBezTo>
                <a:cubicBezTo>
                  <a:pt x="313" y="295"/>
                  <a:pt x="313" y="295"/>
                  <a:pt x="313" y="295"/>
                </a:cubicBezTo>
                <a:cubicBezTo>
                  <a:pt x="311" y="297"/>
                  <a:pt x="311" y="297"/>
                  <a:pt x="311" y="297"/>
                </a:cubicBezTo>
                <a:cubicBezTo>
                  <a:pt x="313" y="297"/>
                  <a:pt x="313" y="297"/>
                  <a:pt x="313" y="297"/>
                </a:cubicBezTo>
                <a:cubicBezTo>
                  <a:pt x="360" y="252"/>
                  <a:pt x="414" y="215"/>
                  <a:pt x="457" y="166"/>
                </a:cubicBezTo>
                <a:cubicBezTo>
                  <a:pt x="458" y="170"/>
                  <a:pt x="462" y="175"/>
                  <a:pt x="460" y="178"/>
                </a:cubicBezTo>
                <a:cubicBezTo>
                  <a:pt x="427" y="210"/>
                  <a:pt x="393" y="239"/>
                  <a:pt x="355" y="265"/>
                </a:cubicBezTo>
                <a:cubicBezTo>
                  <a:pt x="322" y="295"/>
                  <a:pt x="293" y="327"/>
                  <a:pt x="259" y="351"/>
                </a:cubicBezTo>
                <a:cubicBezTo>
                  <a:pt x="255" y="354"/>
                  <a:pt x="252" y="347"/>
                  <a:pt x="257" y="347"/>
                </a:cubicBezTo>
                <a:cubicBezTo>
                  <a:pt x="257" y="345"/>
                  <a:pt x="257" y="345"/>
                  <a:pt x="257" y="345"/>
                </a:cubicBezTo>
                <a:cubicBezTo>
                  <a:pt x="257" y="342"/>
                  <a:pt x="257" y="342"/>
                  <a:pt x="257" y="342"/>
                </a:cubicBezTo>
                <a:cubicBezTo>
                  <a:pt x="254" y="343"/>
                  <a:pt x="253" y="349"/>
                  <a:pt x="251" y="349"/>
                </a:cubicBezTo>
                <a:cubicBezTo>
                  <a:pt x="247" y="350"/>
                  <a:pt x="242" y="347"/>
                  <a:pt x="237" y="347"/>
                </a:cubicBezTo>
                <a:cubicBezTo>
                  <a:pt x="307" y="289"/>
                  <a:pt x="374" y="227"/>
                  <a:pt x="440" y="166"/>
                </a:cubicBezTo>
                <a:cubicBezTo>
                  <a:pt x="441" y="166"/>
                  <a:pt x="441" y="166"/>
                  <a:pt x="441" y="166"/>
                </a:cubicBezTo>
                <a:cubicBezTo>
                  <a:pt x="445" y="163"/>
                  <a:pt x="445" y="159"/>
                  <a:pt x="452" y="159"/>
                </a:cubicBezTo>
                <a:cubicBezTo>
                  <a:pt x="454" y="155"/>
                  <a:pt x="457" y="158"/>
                  <a:pt x="457" y="159"/>
                </a:cubicBezTo>
                <a:close/>
                <a:moveTo>
                  <a:pt x="455" y="147"/>
                </a:moveTo>
                <a:cubicBezTo>
                  <a:pt x="454" y="146"/>
                  <a:pt x="455" y="151"/>
                  <a:pt x="454" y="152"/>
                </a:cubicBezTo>
                <a:cubicBezTo>
                  <a:pt x="449" y="156"/>
                  <a:pt x="443" y="159"/>
                  <a:pt x="439" y="164"/>
                </a:cubicBezTo>
                <a:cubicBezTo>
                  <a:pt x="436" y="166"/>
                  <a:pt x="434" y="162"/>
                  <a:pt x="437" y="162"/>
                </a:cubicBezTo>
                <a:cubicBezTo>
                  <a:pt x="440" y="155"/>
                  <a:pt x="448" y="155"/>
                  <a:pt x="452" y="148"/>
                </a:cubicBezTo>
                <a:cubicBezTo>
                  <a:pt x="445" y="151"/>
                  <a:pt x="451" y="144"/>
                  <a:pt x="455" y="147"/>
                </a:cubicBezTo>
                <a:close/>
                <a:moveTo>
                  <a:pt x="446" y="126"/>
                </a:moveTo>
                <a:cubicBezTo>
                  <a:pt x="449" y="130"/>
                  <a:pt x="452" y="139"/>
                  <a:pt x="450" y="141"/>
                </a:cubicBezTo>
                <a:cubicBezTo>
                  <a:pt x="342" y="224"/>
                  <a:pt x="342" y="224"/>
                  <a:pt x="342" y="224"/>
                </a:cubicBezTo>
                <a:lnTo>
                  <a:pt x="446" y="126"/>
                </a:lnTo>
                <a:close/>
                <a:moveTo>
                  <a:pt x="441" y="125"/>
                </a:moveTo>
                <a:cubicBezTo>
                  <a:pt x="419" y="147"/>
                  <a:pt x="394" y="166"/>
                  <a:pt x="369" y="185"/>
                </a:cubicBezTo>
                <a:cubicBezTo>
                  <a:pt x="363" y="190"/>
                  <a:pt x="357" y="196"/>
                  <a:pt x="350" y="199"/>
                </a:cubicBezTo>
                <a:cubicBezTo>
                  <a:pt x="438" y="113"/>
                  <a:pt x="438" y="113"/>
                  <a:pt x="438" y="113"/>
                </a:cubicBezTo>
                <a:cubicBezTo>
                  <a:pt x="440" y="114"/>
                  <a:pt x="447" y="119"/>
                  <a:pt x="441" y="125"/>
                </a:cubicBezTo>
                <a:close/>
                <a:moveTo>
                  <a:pt x="413" y="129"/>
                </a:moveTo>
                <a:cubicBezTo>
                  <a:pt x="415" y="130"/>
                  <a:pt x="419" y="126"/>
                  <a:pt x="417" y="130"/>
                </a:cubicBezTo>
                <a:cubicBezTo>
                  <a:pt x="416" y="131"/>
                  <a:pt x="411" y="133"/>
                  <a:pt x="413" y="129"/>
                </a:cubicBezTo>
                <a:close/>
                <a:moveTo>
                  <a:pt x="433" y="110"/>
                </a:moveTo>
                <a:cubicBezTo>
                  <a:pt x="398" y="136"/>
                  <a:pt x="365" y="163"/>
                  <a:pt x="333" y="192"/>
                </a:cubicBezTo>
                <a:cubicBezTo>
                  <a:pt x="331" y="193"/>
                  <a:pt x="329" y="195"/>
                  <a:pt x="326" y="195"/>
                </a:cubicBezTo>
                <a:cubicBezTo>
                  <a:pt x="429" y="100"/>
                  <a:pt x="429" y="100"/>
                  <a:pt x="429" y="100"/>
                </a:cubicBezTo>
                <a:cubicBezTo>
                  <a:pt x="432" y="101"/>
                  <a:pt x="439" y="107"/>
                  <a:pt x="433" y="110"/>
                </a:cubicBezTo>
                <a:close/>
                <a:moveTo>
                  <a:pt x="428" y="96"/>
                </a:moveTo>
                <a:cubicBezTo>
                  <a:pt x="373" y="137"/>
                  <a:pt x="373" y="137"/>
                  <a:pt x="373" y="137"/>
                </a:cubicBezTo>
                <a:cubicBezTo>
                  <a:pt x="382" y="127"/>
                  <a:pt x="394" y="118"/>
                  <a:pt x="404" y="109"/>
                </a:cubicBezTo>
                <a:cubicBezTo>
                  <a:pt x="400" y="109"/>
                  <a:pt x="400" y="109"/>
                  <a:pt x="400" y="109"/>
                </a:cubicBezTo>
                <a:cubicBezTo>
                  <a:pt x="409" y="106"/>
                  <a:pt x="416" y="98"/>
                  <a:pt x="420" y="90"/>
                </a:cubicBezTo>
                <a:cubicBezTo>
                  <a:pt x="398" y="99"/>
                  <a:pt x="378" y="117"/>
                  <a:pt x="359" y="129"/>
                </a:cubicBezTo>
                <a:cubicBezTo>
                  <a:pt x="354" y="133"/>
                  <a:pt x="348" y="136"/>
                  <a:pt x="343" y="141"/>
                </a:cubicBezTo>
                <a:cubicBezTo>
                  <a:pt x="343" y="141"/>
                  <a:pt x="343" y="142"/>
                  <a:pt x="343" y="143"/>
                </a:cubicBezTo>
                <a:cubicBezTo>
                  <a:pt x="343" y="142"/>
                  <a:pt x="345" y="143"/>
                  <a:pt x="347" y="141"/>
                </a:cubicBezTo>
                <a:cubicBezTo>
                  <a:pt x="367" y="129"/>
                  <a:pt x="386" y="113"/>
                  <a:pt x="408" y="99"/>
                </a:cubicBezTo>
                <a:cubicBezTo>
                  <a:pt x="375" y="128"/>
                  <a:pt x="345" y="159"/>
                  <a:pt x="311" y="186"/>
                </a:cubicBezTo>
                <a:cubicBezTo>
                  <a:pt x="311" y="188"/>
                  <a:pt x="314" y="190"/>
                  <a:pt x="315" y="189"/>
                </a:cubicBezTo>
                <a:cubicBezTo>
                  <a:pt x="339" y="169"/>
                  <a:pt x="362" y="149"/>
                  <a:pt x="387" y="131"/>
                </a:cubicBezTo>
                <a:cubicBezTo>
                  <a:pt x="262" y="251"/>
                  <a:pt x="262" y="251"/>
                  <a:pt x="262" y="251"/>
                </a:cubicBezTo>
                <a:cubicBezTo>
                  <a:pt x="263" y="244"/>
                  <a:pt x="262" y="236"/>
                  <a:pt x="264" y="235"/>
                </a:cubicBezTo>
                <a:cubicBezTo>
                  <a:pt x="283" y="221"/>
                  <a:pt x="299" y="205"/>
                  <a:pt x="311" y="186"/>
                </a:cubicBezTo>
                <a:cubicBezTo>
                  <a:pt x="311" y="185"/>
                  <a:pt x="311" y="183"/>
                  <a:pt x="311" y="183"/>
                </a:cubicBezTo>
                <a:cubicBezTo>
                  <a:pt x="315" y="172"/>
                  <a:pt x="316" y="160"/>
                  <a:pt x="314" y="148"/>
                </a:cubicBezTo>
                <a:cubicBezTo>
                  <a:pt x="335" y="121"/>
                  <a:pt x="365" y="100"/>
                  <a:pt x="396" y="83"/>
                </a:cubicBezTo>
                <a:cubicBezTo>
                  <a:pt x="370" y="107"/>
                  <a:pt x="342" y="129"/>
                  <a:pt x="320" y="156"/>
                </a:cubicBezTo>
                <a:cubicBezTo>
                  <a:pt x="319" y="157"/>
                  <a:pt x="317" y="165"/>
                  <a:pt x="322" y="161"/>
                </a:cubicBezTo>
                <a:cubicBezTo>
                  <a:pt x="328" y="156"/>
                  <a:pt x="338" y="150"/>
                  <a:pt x="343" y="143"/>
                </a:cubicBezTo>
                <a:cubicBezTo>
                  <a:pt x="339" y="143"/>
                  <a:pt x="337" y="147"/>
                  <a:pt x="333" y="148"/>
                </a:cubicBezTo>
                <a:cubicBezTo>
                  <a:pt x="357" y="123"/>
                  <a:pt x="385" y="100"/>
                  <a:pt x="410" y="77"/>
                </a:cubicBezTo>
                <a:cubicBezTo>
                  <a:pt x="418" y="81"/>
                  <a:pt x="424" y="89"/>
                  <a:pt x="428" y="96"/>
                </a:cubicBezTo>
                <a:close/>
                <a:moveTo>
                  <a:pt x="408" y="73"/>
                </a:moveTo>
                <a:cubicBezTo>
                  <a:pt x="386" y="82"/>
                  <a:pt x="366" y="96"/>
                  <a:pt x="348" y="110"/>
                </a:cubicBezTo>
                <a:cubicBezTo>
                  <a:pt x="394" y="62"/>
                  <a:pt x="394" y="62"/>
                  <a:pt x="394" y="62"/>
                </a:cubicBezTo>
                <a:cubicBezTo>
                  <a:pt x="395" y="61"/>
                  <a:pt x="404" y="68"/>
                  <a:pt x="408" y="73"/>
                </a:cubicBezTo>
                <a:close/>
                <a:moveTo>
                  <a:pt x="384" y="54"/>
                </a:moveTo>
                <a:cubicBezTo>
                  <a:pt x="372" y="61"/>
                  <a:pt x="360" y="69"/>
                  <a:pt x="347" y="76"/>
                </a:cubicBezTo>
                <a:cubicBezTo>
                  <a:pt x="355" y="67"/>
                  <a:pt x="355" y="67"/>
                  <a:pt x="355" y="67"/>
                </a:cubicBezTo>
                <a:cubicBezTo>
                  <a:pt x="334" y="79"/>
                  <a:pt x="318" y="97"/>
                  <a:pt x="301" y="114"/>
                </a:cubicBezTo>
                <a:cubicBezTo>
                  <a:pt x="298" y="116"/>
                  <a:pt x="303" y="118"/>
                  <a:pt x="304" y="116"/>
                </a:cubicBezTo>
                <a:cubicBezTo>
                  <a:pt x="325" y="97"/>
                  <a:pt x="347" y="79"/>
                  <a:pt x="373" y="64"/>
                </a:cubicBezTo>
                <a:cubicBezTo>
                  <a:pt x="373" y="68"/>
                  <a:pt x="369" y="70"/>
                  <a:pt x="368" y="71"/>
                </a:cubicBezTo>
                <a:cubicBezTo>
                  <a:pt x="376" y="65"/>
                  <a:pt x="381" y="69"/>
                  <a:pt x="387" y="60"/>
                </a:cubicBezTo>
                <a:cubicBezTo>
                  <a:pt x="388" y="59"/>
                  <a:pt x="394" y="57"/>
                  <a:pt x="392" y="60"/>
                </a:cubicBezTo>
                <a:cubicBezTo>
                  <a:pt x="365" y="87"/>
                  <a:pt x="337" y="113"/>
                  <a:pt x="313" y="141"/>
                </a:cubicBezTo>
                <a:cubicBezTo>
                  <a:pt x="311" y="136"/>
                  <a:pt x="303" y="133"/>
                  <a:pt x="311" y="126"/>
                </a:cubicBezTo>
                <a:cubicBezTo>
                  <a:pt x="373" y="71"/>
                  <a:pt x="373" y="71"/>
                  <a:pt x="373" y="71"/>
                </a:cubicBezTo>
                <a:cubicBezTo>
                  <a:pt x="353" y="83"/>
                  <a:pt x="336" y="99"/>
                  <a:pt x="319" y="115"/>
                </a:cubicBezTo>
                <a:cubicBezTo>
                  <a:pt x="318" y="115"/>
                  <a:pt x="318" y="115"/>
                  <a:pt x="318" y="115"/>
                </a:cubicBezTo>
                <a:cubicBezTo>
                  <a:pt x="313" y="119"/>
                  <a:pt x="308" y="124"/>
                  <a:pt x="303" y="126"/>
                </a:cubicBezTo>
                <a:cubicBezTo>
                  <a:pt x="297" y="117"/>
                  <a:pt x="291" y="109"/>
                  <a:pt x="283" y="103"/>
                </a:cubicBezTo>
                <a:cubicBezTo>
                  <a:pt x="308" y="85"/>
                  <a:pt x="337" y="69"/>
                  <a:pt x="364" y="53"/>
                </a:cubicBezTo>
                <a:cubicBezTo>
                  <a:pt x="365" y="52"/>
                  <a:pt x="361" y="58"/>
                  <a:pt x="361" y="62"/>
                </a:cubicBezTo>
                <a:cubicBezTo>
                  <a:pt x="375" y="48"/>
                  <a:pt x="375" y="48"/>
                  <a:pt x="375" y="48"/>
                </a:cubicBezTo>
                <a:cubicBezTo>
                  <a:pt x="378" y="49"/>
                  <a:pt x="382" y="51"/>
                  <a:pt x="384" y="54"/>
                </a:cubicBezTo>
                <a:close/>
                <a:moveTo>
                  <a:pt x="352" y="34"/>
                </a:moveTo>
                <a:cubicBezTo>
                  <a:pt x="358" y="35"/>
                  <a:pt x="365" y="39"/>
                  <a:pt x="371" y="45"/>
                </a:cubicBezTo>
                <a:cubicBezTo>
                  <a:pt x="343" y="60"/>
                  <a:pt x="316" y="76"/>
                  <a:pt x="291" y="93"/>
                </a:cubicBezTo>
                <a:cubicBezTo>
                  <a:pt x="305" y="78"/>
                  <a:pt x="322" y="63"/>
                  <a:pt x="336" y="49"/>
                </a:cubicBezTo>
                <a:cubicBezTo>
                  <a:pt x="338" y="47"/>
                  <a:pt x="332" y="51"/>
                  <a:pt x="329" y="52"/>
                </a:cubicBezTo>
                <a:cubicBezTo>
                  <a:pt x="310" y="66"/>
                  <a:pt x="294" y="83"/>
                  <a:pt x="278" y="101"/>
                </a:cubicBezTo>
                <a:cubicBezTo>
                  <a:pt x="274" y="98"/>
                  <a:pt x="268" y="95"/>
                  <a:pt x="261" y="94"/>
                </a:cubicBezTo>
                <a:cubicBezTo>
                  <a:pt x="285" y="71"/>
                  <a:pt x="314" y="53"/>
                  <a:pt x="343" y="37"/>
                </a:cubicBezTo>
                <a:cubicBezTo>
                  <a:pt x="340" y="38"/>
                  <a:pt x="336" y="47"/>
                  <a:pt x="340" y="45"/>
                </a:cubicBezTo>
                <a:cubicBezTo>
                  <a:pt x="346" y="41"/>
                  <a:pt x="347" y="34"/>
                  <a:pt x="352" y="34"/>
                </a:cubicBezTo>
                <a:close/>
                <a:moveTo>
                  <a:pt x="346" y="30"/>
                </a:moveTo>
                <a:cubicBezTo>
                  <a:pt x="327" y="40"/>
                  <a:pt x="310" y="51"/>
                  <a:pt x="293" y="64"/>
                </a:cubicBezTo>
                <a:cubicBezTo>
                  <a:pt x="294" y="61"/>
                  <a:pt x="304" y="52"/>
                  <a:pt x="309" y="48"/>
                </a:cubicBezTo>
                <a:cubicBezTo>
                  <a:pt x="300" y="50"/>
                  <a:pt x="310" y="44"/>
                  <a:pt x="310" y="43"/>
                </a:cubicBezTo>
                <a:cubicBezTo>
                  <a:pt x="312" y="41"/>
                  <a:pt x="314" y="39"/>
                  <a:pt x="317" y="37"/>
                </a:cubicBezTo>
                <a:cubicBezTo>
                  <a:pt x="318" y="36"/>
                  <a:pt x="316" y="44"/>
                  <a:pt x="320" y="38"/>
                </a:cubicBezTo>
                <a:cubicBezTo>
                  <a:pt x="322" y="34"/>
                  <a:pt x="329" y="32"/>
                  <a:pt x="330" y="24"/>
                </a:cubicBezTo>
                <a:cubicBezTo>
                  <a:pt x="278" y="56"/>
                  <a:pt x="278" y="56"/>
                  <a:pt x="278" y="56"/>
                </a:cubicBezTo>
                <a:cubicBezTo>
                  <a:pt x="288" y="47"/>
                  <a:pt x="301" y="41"/>
                  <a:pt x="305" y="27"/>
                </a:cubicBezTo>
                <a:cubicBezTo>
                  <a:pt x="305" y="30"/>
                  <a:pt x="309" y="29"/>
                  <a:pt x="310" y="28"/>
                </a:cubicBezTo>
                <a:cubicBezTo>
                  <a:pt x="314" y="24"/>
                  <a:pt x="317" y="19"/>
                  <a:pt x="320" y="20"/>
                </a:cubicBezTo>
                <a:cubicBezTo>
                  <a:pt x="329" y="21"/>
                  <a:pt x="338" y="26"/>
                  <a:pt x="346" y="30"/>
                </a:cubicBezTo>
                <a:close/>
                <a:moveTo>
                  <a:pt x="299" y="16"/>
                </a:moveTo>
                <a:cubicBezTo>
                  <a:pt x="299" y="16"/>
                  <a:pt x="299" y="15"/>
                  <a:pt x="300" y="15"/>
                </a:cubicBezTo>
                <a:cubicBezTo>
                  <a:pt x="304" y="14"/>
                  <a:pt x="308" y="16"/>
                  <a:pt x="315" y="17"/>
                </a:cubicBezTo>
                <a:cubicBezTo>
                  <a:pt x="275" y="38"/>
                  <a:pt x="242" y="67"/>
                  <a:pt x="210" y="94"/>
                </a:cubicBezTo>
                <a:cubicBezTo>
                  <a:pt x="235" y="64"/>
                  <a:pt x="268" y="41"/>
                  <a:pt x="299" y="16"/>
                </a:cubicBezTo>
                <a:close/>
                <a:moveTo>
                  <a:pt x="207" y="91"/>
                </a:moveTo>
                <a:cubicBezTo>
                  <a:pt x="199" y="101"/>
                  <a:pt x="185" y="101"/>
                  <a:pt x="175" y="109"/>
                </a:cubicBezTo>
                <a:cubicBezTo>
                  <a:pt x="208" y="74"/>
                  <a:pt x="253" y="44"/>
                  <a:pt x="293" y="14"/>
                </a:cubicBezTo>
                <a:cubicBezTo>
                  <a:pt x="265" y="39"/>
                  <a:pt x="229" y="61"/>
                  <a:pt x="207" y="91"/>
                </a:cubicBezTo>
                <a:close/>
                <a:moveTo>
                  <a:pt x="286" y="13"/>
                </a:moveTo>
                <a:cubicBezTo>
                  <a:pt x="239" y="49"/>
                  <a:pt x="188" y="81"/>
                  <a:pt x="144" y="121"/>
                </a:cubicBezTo>
                <a:cubicBezTo>
                  <a:pt x="130" y="134"/>
                  <a:pt x="116" y="149"/>
                  <a:pt x="100" y="161"/>
                </a:cubicBezTo>
                <a:cubicBezTo>
                  <a:pt x="101" y="158"/>
                  <a:pt x="101" y="158"/>
                  <a:pt x="101" y="158"/>
                </a:cubicBezTo>
                <a:cubicBezTo>
                  <a:pt x="100" y="158"/>
                  <a:pt x="99" y="158"/>
                  <a:pt x="99" y="158"/>
                </a:cubicBezTo>
                <a:cubicBezTo>
                  <a:pt x="88" y="164"/>
                  <a:pt x="76" y="174"/>
                  <a:pt x="69" y="182"/>
                </a:cubicBezTo>
                <a:cubicBezTo>
                  <a:pt x="69" y="185"/>
                  <a:pt x="67" y="185"/>
                  <a:pt x="65" y="187"/>
                </a:cubicBezTo>
                <a:cubicBezTo>
                  <a:pt x="64" y="185"/>
                  <a:pt x="62" y="187"/>
                  <a:pt x="62" y="18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3" y="189"/>
                  <a:pt x="63" y="190"/>
                  <a:pt x="63" y="190"/>
                </a:cubicBezTo>
                <a:cubicBezTo>
                  <a:pt x="54" y="194"/>
                  <a:pt x="39" y="210"/>
                  <a:pt x="38" y="215"/>
                </a:cubicBezTo>
                <a:cubicBezTo>
                  <a:pt x="40" y="215"/>
                  <a:pt x="41" y="215"/>
                  <a:pt x="41" y="215"/>
                </a:cubicBezTo>
                <a:cubicBezTo>
                  <a:pt x="54" y="204"/>
                  <a:pt x="66" y="193"/>
                  <a:pt x="79" y="183"/>
                </a:cubicBezTo>
                <a:cubicBezTo>
                  <a:pt x="177" y="99"/>
                  <a:pt x="177" y="99"/>
                  <a:pt x="177" y="99"/>
                </a:cubicBezTo>
                <a:cubicBezTo>
                  <a:pt x="32" y="237"/>
                  <a:pt x="32" y="237"/>
                  <a:pt x="32" y="237"/>
                </a:cubicBezTo>
                <a:cubicBezTo>
                  <a:pt x="31" y="225"/>
                  <a:pt x="30" y="211"/>
                  <a:pt x="34" y="201"/>
                </a:cubicBezTo>
                <a:cubicBezTo>
                  <a:pt x="47" y="192"/>
                  <a:pt x="57" y="181"/>
                  <a:pt x="68" y="171"/>
                </a:cubicBezTo>
                <a:cubicBezTo>
                  <a:pt x="69" y="171"/>
                  <a:pt x="69" y="171"/>
                  <a:pt x="69" y="171"/>
                </a:cubicBezTo>
                <a:cubicBezTo>
                  <a:pt x="71" y="171"/>
                  <a:pt x="71" y="171"/>
                  <a:pt x="71" y="171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2" y="167"/>
                  <a:pt x="72" y="167"/>
                  <a:pt x="72" y="167"/>
                </a:cubicBezTo>
                <a:cubicBezTo>
                  <a:pt x="73" y="167"/>
                  <a:pt x="73" y="167"/>
                  <a:pt x="73" y="167"/>
                </a:cubicBezTo>
                <a:cubicBezTo>
                  <a:pt x="73" y="162"/>
                  <a:pt x="70" y="167"/>
                  <a:pt x="70" y="167"/>
                </a:cubicBezTo>
                <a:cubicBezTo>
                  <a:pt x="69" y="168"/>
                  <a:pt x="68" y="169"/>
                  <a:pt x="66" y="169"/>
                </a:cubicBezTo>
                <a:cubicBezTo>
                  <a:pt x="115" y="112"/>
                  <a:pt x="173" y="65"/>
                  <a:pt x="232" y="19"/>
                </a:cubicBezTo>
                <a:cubicBezTo>
                  <a:pt x="240" y="7"/>
                  <a:pt x="268" y="10"/>
                  <a:pt x="286" y="13"/>
                </a:cubicBezTo>
                <a:close/>
                <a:moveTo>
                  <a:pt x="161" y="45"/>
                </a:moveTo>
                <a:cubicBezTo>
                  <a:pt x="119" y="81"/>
                  <a:pt x="77" y="117"/>
                  <a:pt x="41" y="163"/>
                </a:cubicBezTo>
                <a:cubicBezTo>
                  <a:pt x="43" y="150"/>
                  <a:pt x="50" y="140"/>
                  <a:pt x="55" y="130"/>
                </a:cubicBezTo>
                <a:cubicBezTo>
                  <a:pt x="88" y="100"/>
                  <a:pt x="123" y="70"/>
                  <a:pt x="161" y="45"/>
                </a:cubicBezTo>
                <a:close/>
                <a:moveTo>
                  <a:pt x="65" y="116"/>
                </a:moveTo>
                <a:cubicBezTo>
                  <a:pt x="94" y="83"/>
                  <a:pt x="122" y="49"/>
                  <a:pt x="167" y="32"/>
                </a:cubicBezTo>
                <a:cubicBezTo>
                  <a:pt x="170" y="31"/>
                  <a:pt x="178" y="28"/>
                  <a:pt x="181" y="28"/>
                </a:cubicBezTo>
                <a:cubicBezTo>
                  <a:pt x="138" y="52"/>
                  <a:pt x="101" y="85"/>
                  <a:pt x="65" y="116"/>
                </a:cubicBezTo>
                <a:close/>
                <a:moveTo>
                  <a:pt x="122" y="94"/>
                </a:moveTo>
                <a:cubicBezTo>
                  <a:pt x="143" y="78"/>
                  <a:pt x="164" y="64"/>
                  <a:pt x="186" y="50"/>
                </a:cubicBezTo>
                <a:cubicBezTo>
                  <a:pt x="137" y="91"/>
                  <a:pt x="88" y="134"/>
                  <a:pt x="47" y="184"/>
                </a:cubicBezTo>
                <a:cubicBezTo>
                  <a:pt x="44" y="188"/>
                  <a:pt x="41" y="192"/>
                  <a:pt x="35" y="195"/>
                </a:cubicBezTo>
                <a:cubicBezTo>
                  <a:pt x="34" y="189"/>
                  <a:pt x="34" y="176"/>
                  <a:pt x="38" y="172"/>
                </a:cubicBezTo>
                <a:cubicBezTo>
                  <a:pt x="65" y="145"/>
                  <a:pt x="92" y="118"/>
                  <a:pt x="122" y="94"/>
                </a:cubicBezTo>
                <a:close/>
                <a:moveTo>
                  <a:pt x="224" y="16"/>
                </a:moveTo>
                <a:cubicBezTo>
                  <a:pt x="174" y="53"/>
                  <a:pt x="124" y="87"/>
                  <a:pt x="78" y="127"/>
                </a:cubicBezTo>
                <a:cubicBezTo>
                  <a:pt x="116" y="90"/>
                  <a:pt x="154" y="55"/>
                  <a:pt x="195" y="24"/>
                </a:cubicBezTo>
                <a:cubicBezTo>
                  <a:pt x="199" y="21"/>
                  <a:pt x="213" y="18"/>
                  <a:pt x="217" y="17"/>
                </a:cubicBezTo>
                <a:cubicBezTo>
                  <a:pt x="219" y="16"/>
                  <a:pt x="221" y="16"/>
                  <a:pt x="224" y="16"/>
                </a:cubicBezTo>
                <a:close/>
                <a:moveTo>
                  <a:pt x="17" y="182"/>
                </a:moveTo>
                <a:cubicBezTo>
                  <a:pt x="38" y="114"/>
                  <a:pt x="75" y="64"/>
                  <a:pt x="133" y="34"/>
                </a:cubicBezTo>
                <a:cubicBezTo>
                  <a:pt x="152" y="25"/>
                  <a:pt x="172" y="17"/>
                  <a:pt x="197" y="15"/>
                </a:cubicBezTo>
                <a:cubicBezTo>
                  <a:pt x="198" y="15"/>
                  <a:pt x="201" y="14"/>
                  <a:pt x="202" y="13"/>
                </a:cubicBezTo>
                <a:cubicBezTo>
                  <a:pt x="204" y="13"/>
                  <a:pt x="210" y="12"/>
                  <a:pt x="212" y="12"/>
                </a:cubicBezTo>
                <a:cubicBezTo>
                  <a:pt x="145" y="27"/>
                  <a:pt x="95" y="59"/>
                  <a:pt x="61" y="108"/>
                </a:cubicBezTo>
                <a:cubicBezTo>
                  <a:pt x="44" y="133"/>
                  <a:pt x="30" y="165"/>
                  <a:pt x="27" y="204"/>
                </a:cubicBezTo>
                <a:cubicBezTo>
                  <a:pt x="23" y="206"/>
                  <a:pt x="19" y="205"/>
                  <a:pt x="17" y="206"/>
                </a:cubicBezTo>
                <a:cubicBezTo>
                  <a:pt x="16" y="212"/>
                  <a:pt x="23" y="209"/>
                  <a:pt x="25" y="209"/>
                </a:cubicBezTo>
                <a:cubicBezTo>
                  <a:pt x="24" y="235"/>
                  <a:pt x="29" y="258"/>
                  <a:pt x="33" y="279"/>
                </a:cubicBezTo>
                <a:cubicBezTo>
                  <a:pt x="34" y="284"/>
                  <a:pt x="29" y="287"/>
                  <a:pt x="28" y="292"/>
                </a:cubicBezTo>
                <a:cubicBezTo>
                  <a:pt x="31" y="290"/>
                  <a:pt x="34" y="288"/>
                  <a:pt x="35" y="292"/>
                </a:cubicBezTo>
                <a:cubicBezTo>
                  <a:pt x="36" y="299"/>
                  <a:pt x="41" y="307"/>
                  <a:pt x="42" y="314"/>
                </a:cubicBezTo>
                <a:cubicBezTo>
                  <a:pt x="42" y="318"/>
                  <a:pt x="34" y="322"/>
                  <a:pt x="35" y="328"/>
                </a:cubicBezTo>
                <a:cubicBezTo>
                  <a:pt x="40" y="328"/>
                  <a:pt x="42" y="324"/>
                  <a:pt x="45" y="321"/>
                </a:cubicBezTo>
                <a:cubicBezTo>
                  <a:pt x="51" y="326"/>
                  <a:pt x="54" y="336"/>
                  <a:pt x="58" y="343"/>
                </a:cubicBezTo>
                <a:cubicBezTo>
                  <a:pt x="55" y="345"/>
                  <a:pt x="53" y="349"/>
                  <a:pt x="55" y="351"/>
                </a:cubicBezTo>
                <a:cubicBezTo>
                  <a:pt x="58" y="355"/>
                  <a:pt x="63" y="342"/>
                  <a:pt x="66" y="353"/>
                </a:cubicBezTo>
                <a:cubicBezTo>
                  <a:pt x="67" y="355"/>
                  <a:pt x="71" y="357"/>
                  <a:pt x="68" y="360"/>
                </a:cubicBezTo>
                <a:cubicBezTo>
                  <a:pt x="65" y="361"/>
                  <a:pt x="67" y="367"/>
                  <a:pt x="71" y="365"/>
                </a:cubicBezTo>
                <a:cubicBezTo>
                  <a:pt x="71" y="363"/>
                  <a:pt x="75" y="361"/>
                  <a:pt x="75" y="365"/>
                </a:cubicBezTo>
                <a:cubicBezTo>
                  <a:pt x="84" y="367"/>
                  <a:pt x="74" y="375"/>
                  <a:pt x="80" y="376"/>
                </a:cubicBezTo>
                <a:cubicBezTo>
                  <a:pt x="84" y="372"/>
                  <a:pt x="87" y="378"/>
                  <a:pt x="87" y="380"/>
                </a:cubicBezTo>
                <a:cubicBezTo>
                  <a:pt x="86" y="382"/>
                  <a:pt x="84" y="384"/>
                  <a:pt x="87" y="387"/>
                </a:cubicBezTo>
                <a:cubicBezTo>
                  <a:pt x="89" y="385"/>
                  <a:pt x="93" y="383"/>
                  <a:pt x="96" y="387"/>
                </a:cubicBezTo>
                <a:cubicBezTo>
                  <a:pt x="108" y="402"/>
                  <a:pt x="126" y="413"/>
                  <a:pt x="143" y="424"/>
                </a:cubicBezTo>
                <a:cubicBezTo>
                  <a:pt x="121" y="417"/>
                  <a:pt x="100" y="404"/>
                  <a:pt x="84" y="389"/>
                </a:cubicBezTo>
                <a:cubicBezTo>
                  <a:pt x="48" y="358"/>
                  <a:pt x="15" y="321"/>
                  <a:pt x="11" y="260"/>
                </a:cubicBezTo>
                <a:cubicBezTo>
                  <a:pt x="10" y="236"/>
                  <a:pt x="11" y="203"/>
                  <a:pt x="17" y="182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印品黑体" panose="00000500000000000000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183313" y="1962150"/>
            <a:ext cx="1431925" cy="1168401"/>
            <a:chOff x="6183313" y="1962150"/>
            <a:chExt cx="1431925" cy="1168401"/>
          </a:xfrm>
          <a:solidFill>
            <a:srgbClr val="262626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6183313" y="1962150"/>
              <a:ext cx="1431925" cy="1168401"/>
            </a:xfrm>
            <a:custGeom>
              <a:avLst/>
              <a:gdLst>
                <a:gd name="T0" fmla="*/ 43 w 710"/>
                <a:gd name="T1" fmla="*/ 578 h 578"/>
                <a:gd name="T2" fmla="*/ 448 w 710"/>
                <a:gd name="T3" fmla="*/ 6 h 578"/>
                <a:gd name="T4" fmla="*/ 382 w 710"/>
                <a:gd name="T5" fmla="*/ 84 h 578"/>
                <a:gd name="T6" fmla="*/ 367 w 710"/>
                <a:gd name="T7" fmla="*/ 55 h 578"/>
                <a:gd name="T8" fmla="*/ 367 w 710"/>
                <a:gd name="T9" fmla="*/ 57 h 578"/>
                <a:gd name="T10" fmla="*/ 325 w 710"/>
                <a:gd name="T11" fmla="*/ 171 h 578"/>
                <a:gd name="T12" fmla="*/ 497 w 710"/>
                <a:gd name="T13" fmla="*/ 69 h 578"/>
                <a:gd name="T14" fmla="*/ 570 w 710"/>
                <a:gd name="T15" fmla="*/ 280 h 578"/>
                <a:gd name="T16" fmla="*/ 484 w 710"/>
                <a:gd name="T17" fmla="*/ 62 h 578"/>
                <a:gd name="T18" fmla="*/ 484 w 710"/>
                <a:gd name="T19" fmla="*/ 49 h 578"/>
                <a:gd name="T20" fmla="*/ 560 w 710"/>
                <a:gd name="T21" fmla="*/ 53 h 578"/>
                <a:gd name="T22" fmla="*/ 501 w 710"/>
                <a:gd name="T23" fmla="*/ 49 h 578"/>
                <a:gd name="T24" fmla="*/ 592 w 710"/>
                <a:gd name="T25" fmla="*/ 108 h 578"/>
                <a:gd name="T26" fmla="*/ 423 w 710"/>
                <a:gd name="T27" fmla="*/ 308 h 578"/>
                <a:gd name="T28" fmla="*/ 373 w 710"/>
                <a:gd name="T29" fmla="*/ 262 h 578"/>
                <a:gd name="T30" fmla="*/ 357 w 710"/>
                <a:gd name="T31" fmla="*/ 247 h 578"/>
                <a:gd name="T32" fmla="*/ 329 w 710"/>
                <a:gd name="T33" fmla="*/ 259 h 578"/>
                <a:gd name="T34" fmla="*/ 352 w 710"/>
                <a:gd name="T35" fmla="*/ 199 h 578"/>
                <a:gd name="T36" fmla="*/ 201 w 710"/>
                <a:gd name="T37" fmla="*/ 352 h 578"/>
                <a:gd name="T38" fmla="*/ 206 w 710"/>
                <a:gd name="T39" fmla="*/ 359 h 578"/>
                <a:gd name="T40" fmla="*/ 151 w 710"/>
                <a:gd name="T41" fmla="*/ 392 h 578"/>
                <a:gd name="T42" fmla="*/ 50 w 710"/>
                <a:gd name="T43" fmla="*/ 471 h 578"/>
                <a:gd name="T44" fmla="*/ 12 w 710"/>
                <a:gd name="T45" fmla="*/ 507 h 578"/>
                <a:gd name="T46" fmla="*/ 37 w 710"/>
                <a:gd name="T47" fmla="*/ 549 h 578"/>
                <a:gd name="T48" fmla="*/ 46 w 710"/>
                <a:gd name="T49" fmla="*/ 554 h 578"/>
                <a:gd name="T50" fmla="*/ 54 w 710"/>
                <a:gd name="T51" fmla="*/ 545 h 578"/>
                <a:gd name="T52" fmla="*/ 120 w 710"/>
                <a:gd name="T53" fmla="*/ 505 h 578"/>
                <a:gd name="T54" fmla="*/ 177 w 710"/>
                <a:gd name="T55" fmla="*/ 461 h 578"/>
                <a:gd name="T56" fmla="*/ 155 w 710"/>
                <a:gd name="T57" fmla="*/ 474 h 578"/>
                <a:gd name="T58" fmla="*/ 202 w 710"/>
                <a:gd name="T59" fmla="*/ 443 h 578"/>
                <a:gd name="T60" fmla="*/ 211 w 710"/>
                <a:gd name="T61" fmla="*/ 411 h 578"/>
                <a:gd name="T62" fmla="*/ 225 w 710"/>
                <a:gd name="T63" fmla="*/ 404 h 578"/>
                <a:gd name="T64" fmla="*/ 264 w 710"/>
                <a:gd name="T65" fmla="*/ 410 h 578"/>
                <a:gd name="T66" fmla="*/ 376 w 710"/>
                <a:gd name="T67" fmla="*/ 267 h 578"/>
                <a:gd name="T68" fmla="*/ 399 w 710"/>
                <a:gd name="T69" fmla="*/ 295 h 578"/>
                <a:gd name="T70" fmla="*/ 414 w 710"/>
                <a:gd name="T71" fmla="*/ 303 h 578"/>
                <a:gd name="T72" fmla="*/ 448 w 710"/>
                <a:gd name="T73" fmla="*/ 318 h 578"/>
                <a:gd name="T74" fmla="*/ 451 w 710"/>
                <a:gd name="T75" fmla="*/ 356 h 578"/>
                <a:gd name="T76" fmla="*/ 498 w 710"/>
                <a:gd name="T77" fmla="*/ 358 h 578"/>
                <a:gd name="T78" fmla="*/ 556 w 710"/>
                <a:gd name="T79" fmla="*/ 310 h 578"/>
                <a:gd name="T80" fmla="*/ 551 w 710"/>
                <a:gd name="T81" fmla="*/ 354 h 578"/>
                <a:gd name="T82" fmla="*/ 657 w 710"/>
                <a:gd name="T83" fmla="*/ 247 h 578"/>
                <a:gd name="T84" fmla="*/ 601 w 710"/>
                <a:gd name="T85" fmla="*/ 319 h 578"/>
                <a:gd name="T86" fmla="*/ 643 w 710"/>
                <a:gd name="T87" fmla="*/ 287 h 578"/>
                <a:gd name="T88" fmla="*/ 645 w 710"/>
                <a:gd name="T89" fmla="*/ 169 h 578"/>
                <a:gd name="T90" fmla="*/ 620 w 710"/>
                <a:gd name="T91" fmla="*/ 124 h 578"/>
                <a:gd name="T92" fmla="*/ 643 w 710"/>
                <a:gd name="T93" fmla="*/ 107 h 578"/>
                <a:gd name="T94" fmla="*/ 633 w 710"/>
                <a:gd name="T95" fmla="*/ 94 h 578"/>
                <a:gd name="T96" fmla="*/ 610 w 710"/>
                <a:gd name="T97" fmla="*/ 76 h 578"/>
                <a:gd name="T98" fmla="*/ 593 w 710"/>
                <a:gd name="T99" fmla="*/ 56 h 578"/>
                <a:gd name="T100" fmla="*/ 550 w 710"/>
                <a:gd name="T101" fmla="*/ 33 h 578"/>
                <a:gd name="T102" fmla="*/ 516 w 710"/>
                <a:gd name="T103" fmla="*/ 24 h 578"/>
                <a:gd name="T104" fmla="*/ 465 w 710"/>
                <a:gd name="T105" fmla="*/ 22 h 578"/>
                <a:gd name="T106" fmla="*/ 433 w 710"/>
                <a:gd name="T107" fmla="*/ 56 h 578"/>
                <a:gd name="T108" fmla="*/ 418 w 710"/>
                <a:gd name="T109" fmla="*/ 58 h 578"/>
                <a:gd name="T110" fmla="*/ 445 w 710"/>
                <a:gd name="T111" fmla="*/ 22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0" h="578">
                  <a:moveTo>
                    <a:pt x="442" y="8"/>
                  </a:moveTo>
                  <a:cubicBezTo>
                    <a:pt x="404" y="15"/>
                    <a:pt x="374" y="34"/>
                    <a:pt x="348" y="54"/>
                  </a:cubicBezTo>
                  <a:cubicBezTo>
                    <a:pt x="304" y="88"/>
                    <a:pt x="282" y="177"/>
                    <a:pt x="309" y="247"/>
                  </a:cubicBezTo>
                  <a:cubicBezTo>
                    <a:pt x="302" y="249"/>
                    <a:pt x="297" y="255"/>
                    <a:pt x="291" y="260"/>
                  </a:cubicBezTo>
                  <a:cubicBezTo>
                    <a:pt x="250" y="294"/>
                    <a:pt x="205" y="326"/>
                    <a:pt x="174" y="366"/>
                  </a:cubicBezTo>
                  <a:cubicBezTo>
                    <a:pt x="110" y="407"/>
                    <a:pt x="56" y="454"/>
                    <a:pt x="5" y="504"/>
                  </a:cubicBezTo>
                  <a:cubicBezTo>
                    <a:pt x="2" y="507"/>
                    <a:pt x="0" y="513"/>
                    <a:pt x="2" y="518"/>
                  </a:cubicBezTo>
                  <a:cubicBezTo>
                    <a:pt x="11" y="542"/>
                    <a:pt x="25" y="563"/>
                    <a:pt x="43" y="578"/>
                  </a:cubicBezTo>
                  <a:cubicBezTo>
                    <a:pt x="82" y="545"/>
                    <a:pt x="82" y="545"/>
                    <a:pt x="82" y="545"/>
                  </a:cubicBezTo>
                  <a:cubicBezTo>
                    <a:pt x="136" y="501"/>
                    <a:pt x="193" y="462"/>
                    <a:pt x="247" y="415"/>
                  </a:cubicBezTo>
                  <a:cubicBezTo>
                    <a:pt x="255" y="420"/>
                    <a:pt x="269" y="422"/>
                    <a:pt x="277" y="416"/>
                  </a:cubicBezTo>
                  <a:cubicBezTo>
                    <a:pt x="309" y="390"/>
                    <a:pt x="344" y="363"/>
                    <a:pt x="374" y="332"/>
                  </a:cubicBezTo>
                  <a:cubicBezTo>
                    <a:pt x="397" y="350"/>
                    <a:pt x="425" y="361"/>
                    <a:pt x="458" y="366"/>
                  </a:cubicBezTo>
                  <a:cubicBezTo>
                    <a:pt x="547" y="378"/>
                    <a:pt x="619" y="350"/>
                    <a:pt x="649" y="293"/>
                  </a:cubicBezTo>
                  <a:cubicBezTo>
                    <a:pt x="710" y="209"/>
                    <a:pt x="660" y="74"/>
                    <a:pt x="594" y="31"/>
                  </a:cubicBezTo>
                  <a:cubicBezTo>
                    <a:pt x="559" y="8"/>
                    <a:pt x="502" y="0"/>
                    <a:pt x="448" y="6"/>
                  </a:cubicBezTo>
                  <a:cubicBezTo>
                    <a:pt x="447" y="6"/>
                    <a:pt x="443" y="7"/>
                    <a:pt x="442" y="8"/>
                  </a:cubicBezTo>
                  <a:close/>
                  <a:moveTo>
                    <a:pt x="436" y="23"/>
                  </a:moveTo>
                  <a:cubicBezTo>
                    <a:pt x="422" y="34"/>
                    <a:pt x="411" y="50"/>
                    <a:pt x="399" y="67"/>
                  </a:cubicBezTo>
                  <a:cubicBezTo>
                    <a:pt x="403" y="54"/>
                    <a:pt x="412" y="45"/>
                    <a:pt x="414" y="35"/>
                  </a:cubicBezTo>
                  <a:cubicBezTo>
                    <a:pt x="415" y="31"/>
                    <a:pt x="414" y="27"/>
                    <a:pt x="409" y="29"/>
                  </a:cubicBezTo>
                  <a:cubicBezTo>
                    <a:pt x="415" y="22"/>
                    <a:pt x="426" y="23"/>
                    <a:pt x="436" y="23"/>
                  </a:cubicBezTo>
                  <a:close/>
                  <a:moveTo>
                    <a:pt x="408" y="38"/>
                  </a:moveTo>
                  <a:cubicBezTo>
                    <a:pt x="382" y="84"/>
                    <a:pt x="382" y="84"/>
                    <a:pt x="382" y="84"/>
                  </a:cubicBezTo>
                  <a:cubicBezTo>
                    <a:pt x="386" y="64"/>
                    <a:pt x="395" y="46"/>
                    <a:pt x="408" y="32"/>
                  </a:cubicBezTo>
                  <a:cubicBezTo>
                    <a:pt x="408" y="32"/>
                    <a:pt x="409" y="36"/>
                    <a:pt x="408" y="38"/>
                  </a:cubicBezTo>
                  <a:close/>
                  <a:moveTo>
                    <a:pt x="397" y="31"/>
                  </a:moveTo>
                  <a:cubicBezTo>
                    <a:pt x="382" y="56"/>
                    <a:pt x="363" y="86"/>
                    <a:pt x="348" y="113"/>
                  </a:cubicBezTo>
                  <a:cubicBezTo>
                    <a:pt x="361" y="88"/>
                    <a:pt x="371" y="59"/>
                    <a:pt x="385" y="39"/>
                  </a:cubicBezTo>
                  <a:cubicBezTo>
                    <a:pt x="387" y="35"/>
                    <a:pt x="393" y="33"/>
                    <a:pt x="397" y="31"/>
                  </a:cubicBezTo>
                  <a:close/>
                  <a:moveTo>
                    <a:pt x="376" y="43"/>
                  </a:moveTo>
                  <a:cubicBezTo>
                    <a:pt x="382" y="42"/>
                    <a:pt x="370" y="53"/>
                    <a:pt x="367" y="55"/>
                  </a:cubicBezTo>
                  <a:cubicBezTo>
                    <a:pt x="372" y="52"/>
                    <a:pt x="370" y="45"/>
                    <a:pt x="376" y="43"/>
                  </a:cubicBezTo>
                  <a:close/>
                  <a:moveTo>
                    <a:pt x="348" y="65"/>
                  </a:moveTo>
                  <a:cubicBezTo>
                    <a:pt x="337" y="89"/>
                    <a:pt x="328" y="111"/>
                    <a:pt x="314" y="135"/>
                  </a:cubicBezTo>
                  <a:cubicBezTo>
                    <a:pt x="314" y="131"/>
                    <a:pt x="310" y="135"/>
                    <a:pt x="313" y="136"/>
                  </a:cubicBezTo>
                  <a:cubicBezTo>
                    <a:pt x="309" y="143"/>
                    <a:pt x="308" y="153"/>
                    <a:pt x="308" y="162"/>
                  </a:cubicBezTo>
                  <a:cubicBezTo>
                    <a:pt x="308" y="166"/>
                    <a:pt x="314" y="163"/>
                    <a:pt x="313" y="160"/>
                  </a:cubicBezTo>
                  <a:cubicBezTo>
                    <a:pt x="318" y="137"/>
                    <a:pt x="328" y="121"/>
                    <a:pt x="337" y="103"/>
                  </a:cubicBezTo>
                  <a:cubicBezTo>
                    <a:pt x="345" y="86"/>
                    <a:pt x="357" y="72"/>
                    <a:pt x="367" y="57"/>
                  </a:cubicBezTo>
                  <a:cubicBezTo>
                    <a:pt x="320" y="157"/>
                    <a:pt x="320" y="157"/>
                    <a:pt x="320" y="157"/>
                  </a:cubicBezTo>
                  <a:cubicBezTo>
                    <a:pt x="316" y="152"/>
                    <a:pt x="315" y="158"/>
                    <a:pt x="313" y="160"/>
                  </a:cubicBezTo>
                  <a:cubicBezTo>
                    <a:pt x="318" y="164"/>
                    <a:pt x="318" y="164"/>
                    <a:pt x="318" y="164"/>
                  </a:cubicBezTo>
                  <a:cubicBezTo>
                    <a:pt x="313" y="173"/>
                    <a:pt x="308" y="185"/>
                    <a:pt x="306" y="195"/>
                  </a:cubicBezTo>
                  <a:cubicBezTo>
                    <a:pt x="297" y="137"/>
                    <a:pt x="321" y="91"/>
                    <a:pt x="348" y="65"/>
                  </a:cubicBezTo>
                  <a:close/>
                  <a:moveTo>
                    <a:pt x="306" y="200"/>
                  </a:moveTo>
                  <a:cubicBezTo>
                    <a:pt x="313" y="206"/>
                    <a:pt x="313" y="193"/>
                    <a:pt x="320" y="196"/>
                  </a:cubicBezTo>
                  <a:cubicBezTo>
                    <a:pt x="317" y="184"/>
                    <a:pt x="320" y="180"/>
                    <a:pt x="325" y="171"/>
                  </a:cubicBezTo>
                  <a:cubicBezTo>
                    <a:pt x="340" y="141"/>
                    <a:pt x="355" y="112"/>
                    <a:pt x="372" y="84"/>
                  </a:cubicBezTo>
                  <a:cubicBezTo>
                    <a:pt x="352" y="132"/>
                    <a:pt x="331" y="183"/>
                    <a:pt x="310" y="228"/>
                  </a:cubicBezTo>
                  <a:lnTo>
                    <a:pt x="306" y="200"/>
                  </a:lnTo>
                  <a:close/>
                  <a:moveTo>
                    <a:pt x="365" y="167"/>
                  </a:moveTo>
                  <a:cubicBezTo>
                    <a:pt x="365" y="167"/>
                    <a:pt x="366" y="168"/>
                    <a:pt x="366" y="168"/>
                  </a:cubicBezTo>
                  <a:cubicBezTo>
                    <a:pt x="372" y="157"/>
                    <a:pt x="373" y="141"/>
                    <a:pt x="378" y="132"/>
                  </a:cubicBezTo>
                  <a:cubicBezTo>
                    <a:pt x="378" y="132"/>
                    <a:pt x="379" y="131"/>
                    <a:pt x="380" y="131"/>
                  </a:cubicBezTo>
                  <a:cubicBezTo>
                    <a:pt x="402" y="95"/>
                    <a:pt x="440" y="68"/>
                    <a:pt x="497" y="69"/>
                  </a:cubicBezTo>
                  <a:cubicBezTo>
                    <a:pt x="495" y="61"/>
                    <a:pt x="498" y="69"/>
                    <a:pt x="500" y="68"/>
                  </a:cubicBezTo>
                  <a:cubicBezTo>
                    <a:pt x="553" y="72"/>
                    <a:pt x="593" y="105"/>
                    <a:pt x="601" y="160"/>
                  </a:cubicBezTo>
                  <a:cubicBezTo>
                    <a:pt x="606" y="198"/>
                    <a:pt x="599" y="237"/>
                    <a:pt x="586" y="264"/>
                  </a:cubicBezTo>
                  <a:cubicBezTo>
                    <a:pt x="585" y="264"/>
                    <a:pt x="584" y="265"/>
                    <a:pt x="584" y="265"/>
                  </a:cubicBezTo>
                  <a:cubicBezTo>
                    <a:pt x="584" y="262"/>
                    <a:pt x="583" y="262"/>
                    <a:pt x="583" y="265"/>
                  </a:cubicBezTo>
                  <a:cubicBezTo>
                    <a:pt x="581" y="267"/>
                    <a:pt x="581" y="267"/>
                    <a:pt x="581" y="267"/>
                  </a:cubicBezTo>
                  <a:cubicBezTo>
                    <a:pt x="580" y="268"/>
                    <a:pt x="580" y="268"/>
                    <a:pt x="580" y="268"/>
                  </a:cubicBezTo>
                  <a:cubicBezTo>
                    <a:pt x="570" y="280"/>
                    <a:pt x="570" y="280"/>
                    <a:pt x="570" y="280"/>
                  </a:cubicBezTo>
                  <a:cubicBezTo>
                    <a:pt x="571" y="279"/>
                    <a:pt x="571" y="279"/>
                    <a:pt x="571" y="279"/>
                  </a:cubicBezTo>
                  <a:cubicBezTo>
                    <a:pt x="557" y="303"/>
                    <a:pt x="518" y="317"/>
                    <a:pt x="479" y="309"/>
                  </a:cubicBezTo>
                  <a:cubicBezTo>
                    <a:pt x="419" y="309"/>
                    <a:pt x="391" y="275"/>
                    <a:pt x="373" y="231"/>
                  </a:cubicBezTo>
                  <a:cubicBezTo>
                    <a:pt x="368" y="219"/>
                    <a:pt x="359" y="193"/>
                    <a:pt x="366" y="183"/>
                  </a:cubicBezTo>
                  <a:cubicBezTo>
                    <a:pt x="362" y="179"/>
                    <a:pt x="363" y="174"/>
                    <a:pt x="364" y="171"/>
                  </a:cubicBezTo>
                  <a:cubicBezTo>
                    <a:pt x="365" y="170"/>
                    <a:pt x="365" y="169"/>
                    <a:pt x="366" y="169"/>
                  </a:cubicBezTo>
                  <a:cubicBezTo>
                    <a:pt x="366" y="168"/>
                    <a:pt x="365" y="167"/>
                    <a:pt x="365" y="167"/>
                  </a:cubicBezTo>
                  <a:close/>
                  <a:moveTo>
                    <a:pt x="484" y="62"/>
                  </a:moveTo>
                  <a:cubicBezTo>
                    <a:pt x="467" y="62"/>
                    <a:pt x="467" y="62"/>
                    <a:pt x="467" y="62"/>
                  </a:cubicBezTo>
                  <a:cubicBezTo>
                    <a:pt x="447" y="65"/>
                    <a:pt x="430" y="73"/>
                    <a:pt x="415" y="81"/>
                  </a:cubicBezTo>
                  <a:cubicBezTo>
                    <a:pt x="418" y="72"/>
                    <a:pt x="430" y="65"/>
                    <a:pt x="442" y="64"/>
                  </a:cubicBezTo>
                  <a:cubicBezTo>
                    <a:pt x="450" y="63"/>
                    <a:pt x="459" y="61"/>
                    <a:pt x="467" y="62"/>
                  </a:cubicBezTo>
                  <a:cubicBezTo>
                    <a:pt x="472" y="60"/>
                    <a:pt x="479" y="59"/>
                    <a:pt x="484" y="62"/>
                  </a:cubicBezTo>
                  <a:close/>
                  <a:moveTo>
                    <a:pt x="469" y="48"/>
                  </a:moveTo>
                  <a:cubicBezTo>
                    <a:pt x="478" y="40"/>
                    <a:pt x="486" y="30"/>
                    <a:pt x="497" y="23"/>
                  </a:cubicBezTo>
                  <a:cubicBezTo>
                    <a:pt x="499" y="30"/>
                    <a:pt x="490" y="40"/>
                    <a:pt x="484" y="49"/>
                  </a:cubicBezTo>
                  <a:lnTo>
                    <a:pt x="469" y="48"/>
                  </a:lnTo>
                  <a:close/>
                  <a:moveTo>
                    <a:pt x="579" y="42"/>
                  </a:moveTo>
                  <a:cubicBezTo>
                    <a:pt x="580" y="54"/>
                    <a:pt x="572" y="69"/>
                    <a:pt x="571" y="78"/>
                  </a:cubicBezTo>
                  <a:cubicBezTo>
                    <a:pt x="562" y="69"/>
                    <a:pt x="550" y="64"/>
                    <a:pt x="536" y="58"/>
                  </a:cubicBezTo>
                  <a:cubicBezTo>
                    <a:pt x="557" y="36"/>
                    <a:pt x="557" y="36"/>
                    <a:pt x="557" y="36"/>
                  </a:cubicBezTo>
                  <a:cubicBezTo>
                    <a:pt x="560" y="41"/>
                    <a:pt x="552" y="52"/>
                    <a:pt x="552" y="62"/>
                  </a:cubicBezTo>
                  <a:cubicBezTo>
                    <a:pt x="563" y="63"/>
                    <a:pt x="570" y="48"/>
                    <a:pt x="579" y="42"/>
                  </a:cubicBezTo>
                  <a:close/>
                  <a:moveTo>
                    <a:pt x="560" y="53"/>
                  </a:moveTo>
                  <a:cubicBezTo>
                    <a:pt x="560" y="48"/>
                    <a:pt x="563" y="44"/>
                    <a:pt x="565" y="40"/>
                  </a:cubicBezTo>
                  <a:cubicBezTo>
                    <a:pt x="567" y="38"/>
                    <a:pt x="571" y="40"/>
                    <a:pt x="572" y="43"/>
                  </a:cubicBezTo>
                  <a:lnTo>
                    <a:pt x="560" y="53"/>
                  </a:lnTo>
                  <a:close/>
                  <a:moveTo>
                    <a:pt x="545" y="71"/>
                  </a:moveTo>
                  <a:cubicBezTo>
                    <a:pt x="536" y="70"/>
                    <a:pt x="526" y="67"/>
                    <a:pt x="518" y="62"/>
                  </a:cubicBezTo>
                  <a:cubicBezTo>
                    <a:pt x="527" y="62"/>
                    <a:pt x="537" y="66"/>
                    <a:pt x="545" y="71"/>
                  </a:cubicBezTo>
                  <a:close/>
                  <a:moveTo>
                    <a:pt x="526" y="55"/>
                  </a:moveTo>
                  <a:cubicBezTo>
                    <a:pt x="501" y="49"/>
                    <a:pt x="501" y="49"/>
                    <a:pt x="501" y="49"/>
                  </a:cubicBezTo>
                  <a:cubicBezTo>
                    <a:pt x="508" y="39"/>
                    <a:pt x="516" y="30"/>
                    <a:pt x="527" y="26"/>
                  </a:cubicBezTo>
                  <a:cubicBezTo>
                    <a:pt x="530" y="25"/>
                    <a:pt x="531" y="29"/>
                    <a:pt x="531" y="31"/>
                  </a:cubicBezTo>
                  <a:cubicBezTo>
                    <a:pt x="531" y="40"/>
                    <a:pt x="523" y="45"/>
                    <a:pt x="526" y="55"/>
                  </a:cubicBezTo>
                  <a:close/>
                  <a:moveTo>
                    <a:pt x="592" y="108"/>
                  </a:moveTo>
                  <a:cubicBezTo>
                    <a:pt x="633" y="149"/>
                    <a:pt x="620" y="253"/>
                    <a:pt x="579" y="286"/>
                  </a:cubicBezTo>
                  <a:cubicBezTo>
                    <a:pt x="578" y="286"/>
                    <a:pt x="572" y="290"/>
                    <a:pt x="570" y="291"/>
                  </a:cubicBezTo>
                  <a:cubicBezTo>
                    <a:pt x="614" y="260"/>
                    <a:pt x="621" y="163"/>
                    <a:pt x="592" y="111"/>
                  </a:cubicBezTo>
                  <a:cubicBezTo>
                    <a:pt x="591" y="111"/>
                    <a:pt x="591" y="109"/>
                    <a:pt x="592" y="108"/>
                  </a:cubicBezTo>
                  <a:close/>
                  <a:moveTo>
                    <a:pt x="480" y="320"/>
                  </a:moveTo>
                  <a:cubicBezTo>
                    <a:pt x="493" y="321"/>
                    <a:pt x="493" y="321"/>
                    <a:pt x="493" y="321"/>
                  </a:cubicBezTo>
                  <a:cubicBezTo>
                    <a:pt x="491" y="327"/>
                    <a:pt x="482" y="336"/>
                    <a:pt x="477" y="344"/>
                  </a:cubicBezTo>
                  <a:cubicBezTo>
                    <a:pt x="477" y="336"/>
                    <a:pt x="482" y="330"/>
                    <a:pt x="482" y="325"/>
                  </a:cubicBezTo>
                  <a:cubicBezTo>
                    <a:pt x="482" y="323"/>
                    <a:pt x="481" y="321"/>
                    <a:pt x="480" y="320"/>
                  </a:cubicBezTo>
                  <a:close/>
                  <a:moveTo>
                    <a:pt x="430" y="316"/>
                  </a:moveTo>
                  <a:cubicBezTo>
                    <a:pt x="427" y="320"/>
                    <a:pt x="425" y="325"/>
                    <a:pt x="422" y="328"/>
                  </a:cubicBezTo>
                  <a:cubicBezTo>
                    <a:pt x="423" y="308"/>
                    <a:pt x="423" y="308"/>
                    <a:pt x="423" y="308"/>
                  </a:cubicBezTo>
                  <a:cubicBezTo>
                    <a:pt x="425" y="310"/>
                    <a:pt x="434" y="310"/>
                    <a:pt x="430" y="316"/>
                  </a:cubicBezTo>
                  <a:close/>
                  <a:moveTo>
                    <a:pt x="387" y="286"/>
                  </a:moveTo>
                  <a:cubicBezTo>
                    <a:pt x="387" y="290"/>
                    <a:pt x="387" y="290"/>
                    <a:pt x="387" y="290"/>
                  </a:cubicBezTo>
                  <a:cubicBezTo>
                    <a:pt x="386" y="290"/>
                    <a:pt x="386" y="290"/>
                    <a:pt x="386" y="290"/>
                  </a:cubicBezTo>
                  <a:cubicBezTo>
                    <a:pt x="376" y="307"/>
                    <a:pt x="376" y="307"/>
                    <a:pt x="376" y="307"/>
                  </a:cubicBezTo>
                  <a:cubicBezTo>
                    <a:pt x="378" y="296"/>
                    <a:pt x="381" y="285"/>
                    <a:pt x="384" y="278"/>
                  </a:cubicBezTo>
                  <a:cubicBezTo>
                    <a:pt x="387" y="278"/>
                    <a:pt x="393" y="285"/>
                    <a:pt x="387" y="286"/>
                  </a:cubicBezTo>
                  <a:close/>
                  <a:moveTo>
                    <a:pt x="373" y="262"/>
                  </a:moveTo>
                  <a:cubicBezTo>
                    <a:pt x="371" y="272"/>
                    <a:pt x="366" y="281"/>
                    <a:pt x="359" y="288"/>
                  </a:cubicBezTo>
                  <a:cubicBezTo>
                    <a:pt x="361" y="276"/>
                    <a:pt x="365" y="264"/>
                    <a:pt x="369" y="254"/>
                  </a:cubicBezTo>
                  <a:cubicBezTo>
                    <a:pt x="370" y="257"/>
                    <a:pt x="374" y="260"/>
                    <a:pt x="373" y="262"/>
                  </a:cubicBezTo>
                  <a:close/>
                  <a:moveTo>
                    <a:pt x="356" y="276"/>
                  </a:moveTo>
                  <a:cubicBezTo>
                    <a:pt x="355" y="277"/>
                    <a:pt x="358" y="281"/>
                    <a:pt x="356" y="283"/>
                  </a:cubicBezTo>
                  <a:cubicBezTo>
                    <a:pt x="353" y="279"/>
                    <a:pt x="354" y="293"/>
                    <a:pt x="352" y="297"/>
                  </a:cubicBezTo>
                  <a:cubicBezTo>
                    <a:pt x="346" y="291"/>
                    <a:pt x="338" y="286"/>
                    <a:pt x="342" y="276"/>
                  </a:cubicBezTo>
                  <a:cubicBezTo>
                    <a:pt x="345" y="267"/>
                    <a:pt x="352" y="252"/>
                    <a:pt x="357" y="247"/>
                  </a:cubicBezTo>
                  <a:cubicBezTo>
                    <a:pt x="358" y="246"/>
                    <a:pt x="361" y="243"/>
                    <a:pt x="363" y="240"/>
                  </a:cubicBezTo>
                  <a:cubicBezTo>
                    <a:pt x="365" y="253"/>
                    <a:pt x="362" y="265"/>
                    <a:pt x="356" y="276"/>
                  </a:cubicBezTo>
                  <a:close/>
                  <a:moveTo>
                    <a:pt x="341" y="267"/>
                  </a:moveTo>
                  <a:cubicBezTo>
                    <a:pt x="352" y="224"/>
                    <a:pt x="352" y="224"/>
                    <a:pt x="352" y="224"/>
                  </a:cubicBezTo>
                  <a:cubicBezTo>
                    <a:pt x="343" y="226"/>
                    <a:pt x="344" y="235"/>
                    <a:pt x="342" y="241"/>
                  </a:cubicBezTo>
                  <a:cubicBezTo>
                    <a:pt x="341" y="243"/>
                    <a:pt x="342" y="244"/>
                    <a:pt x="343" y="242"/>
                  </a:cubicBezTo>
                  <a:cubicBezTo>
                    <a:pt x="339" y="248"/>
                    <a:pt x="334" y="265"/>
                    <a:pt x="332" y="272"/>
                  </a:cubicBezTo>
                  <a:cubicBezTo>
                    <a:pt x="330" y="270"/>
                    <a:pt x="318" y="259"/>
                    <a:pt x="329" y="259"/>
                  </a:cubicBezTo>
                  <a:cubicBezTo>
                    <a:pt x="334" y="243"/>
                    <a:pt x="340" y="226"/>
                    <a:pt x="349" y="213"/>
                  </a:cubicBezTo>
                  <a:cubicBezTo>
                    <a:pt x="352" y="216"/>
                    <a:pt x="349" y="221"/>
                    <a:pt x="353" y="223"/>
                  </a:cubicBezTo>
                  <a:cubicBezTo>
                    <a:pt x="355" y="215"/>
                    <a:pt x="355" y="215"/>
                    <a:pt x="355" y="215"/>
                  </a:cubicBezTo>
                  <a:cubicBezTo>
                    <a:pt x="361" y="234"/>
                    <a:pt x="361" y="234"/>
                    <a:pt x="361" y="234"/>
                  </a:cubicBezTo>
                  <a:cubicBezTo>
                    <a:pt x="353" y="242"/>
                    <a:pt x="345" y="257"/>
                    <a:pt x="341" y="267"/>
                  </a:cubicBezTo>
                  <a:close/>
                  <a:moveTo>
                    <a:pt x="340" y="222"/>
                  </a:moveTo>
                  <a:cubicBezTo>
                    <a:pt x="341" y="210"/>
                    <a:pt x="348" y="197"/>
                    <a:pt x="351" y="184"/>
                  </a:cubicBezTo>
                  <a:cubicBezTo>
                    <a:pt x="352" y="185"/>
                    <a:pt x="355" y="196"/>
                    <a:pt x="352" y="199"/>
                  </a:cubicBezTo>
                  <a:cubicBezTo>
                    <a:pt x="346" y="206"/>
                    <a:pt x="343" y="215"/>
                    <a:pt x="340" y="222"/>
                  </a:cubicBezTo>
                  <a:close/>
                  <a:moveTo>
                    <a:pt x="347" y="179"/>
                  </a:moveTo>
                  <a:cubicBezTo>
                    <a:pt x="338" y="204"/>
                    <a:pt x="329" y="225"/>
                    <a:pt x="323" y="249"/>
                  </a:cubicBezTo>
                  <a:cubicBezTo>
                    <a:pt x="321" y="244"/>
                    <a:pt x="315" y="241"/>
                    <a:pt x="317" y="236"/>
                  </a:cubicBezTo>
                  <a:cubicBezTo>
                    <a:pt x="327" y="211"/>
                    <a:pt x="339" y="186"/>
                    <a:pt x="353" y="165"/>
                  </a:cubicBezTo>
                  <a:cubicBezTo>
                    <a:pt x="356" y="171"/>
                    <a:pt x="348" y="188"/>
                    <a:pt x="347" y="179"/>
                  </a:cubicBezTo>
                  <a:close/>
                  <a:moveTo>
                    <a:pt x="198" y="350"/>
                  </a:moveTo>
                  <a:cubicBezTo>
                    <a:pt x="199" y="349"/>
                    <a:pt x="203" y="349"/>
                    <a:pt x="201" y="352"/>
                  </a:cubicBezTo>
                  <a:cubicBezTo>
                    <a:pt x="193" y="353"/>
                    <a:pt x="193" y="353"/>
                    <a:pt x="193" y="353"/>
                  </a:cubicBezTo>
                  <a:cubicBezTo>
                    <a:pt x="194" y="351"/>
                    <a:pt x="196" y="351"/>
                    <a:pt x="198" y="350"/>
                  </a:cubicBezTo>
                  <a:close/>
                  <a:moveTo>
                    <a:pt x="206" y="359"/>
                  </a:moveTo>
                  <a:cubicBezTo>
                    <a:pt x="198" y="384"/>
                    <a:pt x="191" y="408"/>
                    <a:pt x="188" y="440"/>
                  </a:cubicBezTo>
                  <a:cubicBezTo>
                    <a:pt x="185" y="435"/>
                    <a:pt x="187" y="432"/>
                    <a:pt x="187" y="428"/>
                  </a:cubicBezTo>
                  <a:cubicBezTo>
                    <a:pt x="185" y="416"/>
                    <a:pt x="189" y="388"/>
                    <a:pt x="188" y="371"/>
                  </a:cubicBezTo>
                  <a:cubicBezTo>
                    <a:pt x="182" y="371"/>
                    <a:pt x="182" y="371"/>
                    <a:pt x="182" y="371"/>
                  </a:cubicBezTo>
                  <a:cubicBezTo>
                    <a:pt x="189" y="366"/>
                    <a:pt x="197" y="361"/>
                    <a:pt x="206" y="359"/>
                  </a:cubicBezTo>
                  <a:close/>
                  <a:moveTo>
                    <a:pt x="160" y="393"/>
                  </a:moveTo>
                  <a:cubicBezTo>
                    <a:pt x="161" y="382"/>
                    <a:pt x="173" y="377"/>
                    <a:pt x="182" y="372"/>
                  </a:cubicBezTo>
                  <a:cubicBezTo>
                    <a:pt x="172" y="397"/>
                    <a:pt x="163" y="423"/>
                    <a:pt x="159" y="453"/>
                  </a:cubicBezTo>
                  <a:lnTo>
                    <a:pt x="160" y="393"/>
                  </a:lnTo>
                  <a:close/>
                  <a:moveTo>
                    <a:pt x="151" y="392"/>
                  </a:moveTo>
                  <a:cubicBezTo>
                    <a:pt x="143" y="412"/>
                    <a:pt x="137" y="435"/>
                    <a:pt x="130" y="456"/>
                  </a:cubicBezTo>
                  <a:cubicBezTo>
                    <a:pt x="136" y="405"/>
                    <a:pt x="136" y="405"/>
                    <a:pt x="136" y="405"/>
                  </a:cubicBezTo>
                  <a:cubicBezTo>
                    <a:pt x="137" y="399"/>
                    <a:pt x="146" y="396"/>
                    <a:pt x="151" y="392"/>
                  </a:cubicBezTo>
                  <a:close/>
                  <a:moveTo>
                    <a:pt x="121" y="412"/>
                  </a:moveTo>
                  <a:cubicBezTo>
                    <a:pt x="105" y="464"/>
                    <a:pt x="105" y="464"/>
                    <a:pt x="105" y="464"/>
                  </a:cubicBezTo>
                  <a:cubicBezTo>
                    <a:pt x="105" y="453"/>
                    <a:pt x="107" y="446"/>
                    <a:pt x="105" y="440"/>
                  </a:cubicBezTo>
                  <a:cubicBezTo>
                    <a:pt x="100" y="425"/>
                    <a:pt x="113" y="418"/>
                    <a:pt x="121" y="412"/>
                  </a:cubicBezTo>
                  <a:close/>
                  <a:moveTo>
                    <a:pt x="50" y="471"/>
                  </a:moveTo>
                  <a:cubicBezTo>
                    <a:pt x="50" y="471"/>
                    <a:pt x="50" y="473"/>
                    <a:pt x="49" y="473"/>
                  </a:cubicBezTo>
                  <a:cubicBezTo>
                    <a:pt x="43" y="480"/>
                    <a:pt x="35" y="487"/>
                    <a:pt x="26" y="492"/>
                  </a:cubicBezTo>
                  <a:cubicBezTo>
                    <a:pt x="33" y="484"/>
                    <a:pt x="40" y="475"/>
                    <a:pt x="50" y="471"/>
                  </a:cubicBezTo>
                  <a:close/>
                  <a:moveTo>
                    <a:pt x="46" y="485"/>
                  </a:moveTo>
                  <a:cubicBezTo>
                    <a:pt x="46" y="491"/>
                    <a:pt x="38" y="516"/>
                    <a:pt x="36" y="525"/>
                  </a:cubicBezTo>
                  <a:cubicBezTo>
                    <a:pt x="35" y="529"/>
                    <a:pt x="32" y="527"/>
                    <a:pt x="33" y="524"/>
                  </a:cubicBezTo>
                  <a:cubicBezTo>
                    <a:pt x="36" y="513"/>
                    <a:pt x="34" y="501"/>
                    <a:pt x="39" y="491"/>
                  </a:cubicBezTo>
                  <a:cubicBezTo>
                    <a:pt x="39" y="490"/>
                    <a:pt x="43" y="488"/>
                    <a:pt x="46" y="485"/>
                  </a:cubicBezTo>
                  <a:close/>
                  <a:moveTo>
                    <a:pt x="24" y="494"/>
                  </a:moveTo>
                  <a:cubicBezTo>
                    <a:pt x="24" y="495"/>
                    <a:pt x="23" y="496"/>
                    <a:pt x="23" y="496"/>
                  </a:cubicBezTo>
                  <a:cubicBezTo>
                    <a:pt x="20" y="500"/>
                    <a:pt x="15" y="505"/>
                    <a:pt x="12" y="507"/>
                  </a:cubicBezTo>
                  <a:lnTo>
                    <a:pt x="24" y="494"/>
                  </a:lnTo>
                  <a:close/>
                  <a:moveTo>
                    <a:pt x="37" y="549"/>
                  </a:moveTo>
                  <a:cubicBezTo>
                    <a:pt x="22" y="544"/>
                    <a:pt x="9" y="525"/>
                    <a:pt x="21" y="509"/>
                  </a:cubicBezTo>
                  <a:cubicBezTo>
                    <a:pt x="22" y="507"/>
                    <a:pt x="29" y="501"/>
                    <a:pt x="32" y="498"/>
                  </a:cubicBezTo>
                  <a:cubicBezTo>
                    <a:pt x="30" y="511"/>
                    <a:pt x="27" y="526"/>
                    <a:pt x="28" y="540"/>
                  </a:cubicBezTo>
                  <a:cubicBezTo>
                    <a:pt x="34" y="543"/>
                    <a:pt x="36" y="533"/>
                    <a:pt x="38" y="529"/>
                  </a:cubicBezTo>
                  <a:cubicBezTo>
                    <a:pt x="39" y="528"/>
                    <a:pt x="40" y="525"/>
                    <a:pt x="41" y="524"/>
                  </a:cubicBezTo>
                  <a:cubicBezTo>
                    <a:pt x="39" y="533"/>
                    <a:pt x="40" y="543"/>
                    <a:pt x="37" y="549"/>
                  </a:cubicBezTo>
                  <a:close/>
                  <a:moveTo>
                    <a:pt x="46" y="567"/>
                  </a:moveTo>
                  <a:cubicBezTo>
                    <a:pt x="44" y="569"/>
                    <a:pt x="43" y="567"/>
                    <a:pt x="42" y="566"/>
                  </a:cubicBezTo>
                  <a:cubicBezTo>
                    <a:pt x="41" y="564"/>
                    <a:pt x="49" y="562"/>
                    <a:pt x="46" y="567"/>
                  </a:cubicBezTo>
                  <a:close/>
                  <a:moveTo>
                    <a:pt x="54" y="545"/>
                  </a:moveTo>
                  <a:cubicBezTo>
                    <a:pt x="62" y="521"/>
                    <a:pt x="69" y="491"/>
                    <a:pt x="79" y="467"/>
                  </a:cubicBezTo>
                  <a:cubicBezTo>
                    <a:pt x="81" y="470"/>
                    <a:pt x="79" y="476"/>
                    <a:pt x="81" y="477"/>
                  </a:cubicBezTo>
                  <a:cubicBezTo>
                    <a:pt x="82" y="470"/>
                    <a:pt x="85" y="459"/>
                    <a:pt x="79" y="453"/>
                  </a:cubicBezTo>
                  <a:cubicBezTo>
                    <a:pt x="68" y="488"/>
                    <a:pt x="60" y="522"/>
                    <a:pt x="46" y="554"/>
                  </a:cubicBezTo>
                  <a:cubicBezTo>
                    <a:pt x="44" y="529"/>
                    <a:pt x="51" y="503"/>
                    <a:pt x="54" y="479"/>
                  </a:cubicBezTo>
                  <a:cubicBezTo>
                    <a:pt x="96" y="433"/>
                    <a:pt x="96" y="433"/>
                    <a:pt x="96" y="433"/>
                  </a:cubicBezTo>
                  <a:cubicBezTo>
                    <a:pt x="89" y="456"/>
                    <a:pt x="82" y="486"/>
                    <a:pt x="78" y="512"/>
                  </a:cubicBezTo>
                  <a:cubicBezTo>
                    <a:pt x="75" y="503"/>
                    <a:pt x="79" y="494"/>
                    <a:pt x="79" y="485"/>
                  </a:cubicBezTo>
                  <a:cubicBezTo>
                    <a:pt x="76" y="491"/>
                    <a:pt x="76" y="491"/>
                    <a:pt x="76" y="491"/>
                  </a:cubicBezTo>
                  <a:cubicBezTo>
                    <a:pt x="76" y="488"/>
                    <a:pt x="78" y="483"/>
                    <a:pt x="74" y="484"/>
                  </a:cubicBezTo>
                  <a:cubicBezTo>
                    <a:pt x="63" y="544"/>
                    <a:pt x="63" y="544"/>
                    <a:pt x="63" y="544"/>
                  </a:cubicBezTo>
                  <a:cubicBezTo>
                    <a:pt x="63" y="545"/>
                    <a:pt x="50" y="558"/>
                    <a:pt x="54" y="545"/>
                  </a:cubicBezTo>
                  <a:close/>
                  <a:moveTo>
                    <a:pt x="91" y="526"/>
                  </a:moveTo>
                  <a:cubicBezTo>
                    <a:pt x="90" y="531"/>
                    <a:pt x="73" y="541"/>
                    <a:pt x="72" y="535"/>
                  </a:cubicBezTo>
                  <a:cubicBezTo>
                    <a:pt x="69" y="547"/>
                    <a:pt x="71" y="524"/>
                    <a:pt x="77" y="531"/>
                  </a:cubicBezTo>
                  <a:cubicBezTo>
                    <a:pt x="82" y="501"/>
                    <a:pt x="91" y="473"/>
                    <a:pt x="98" y="442"/>
                  </a:cubicBezTo>
                  <a:cubicBezTo>
                    <a:pt x="98" y="443"/>
                    <a:pt x="100" y="439"/>
                    <a:pt x="101" y="441"/>
                  </a:cubicBezTo>
                  <a:cubicBezTo>
                    <a:pt x="104" y="455"/>
                    <a:pt x="101" y="470"/>
                    <a:pt x="97" y="482"/>
                  </a:cubicBezTo>
                  <a:cubicBezTo>
                    <a:pt x="93" y="496"/>
                    <a:pt x="92" y="512"/>
                    <a:pt x="91" y="526"/>
                  </a:cubicBezTo>
                  <a:close/>
                  <a:moveTo>
                    <a:pt x="120" y="505"/>
                  </a:moveTo>
                  <a:cubicBezTo>
                    <a:pt x="120" y="509"/>
                    <a:pt x="107" y="515"/>
                    <a:pt x="99" y="520"/>
                  </a:cubicBezTo>
                  <a:cubicBezTo>
                    <a:pt x="102" y="507"/>
                    <a:pt x="102" y="493"/>
                    <a:pt x="102" y="479"/>
                  </a:cubicBezTo>
                  <a:cubicBezTo>
                    <a:pt x="105" y="483"/>
                    <a:pt x="101" y="491"/>
                    <a:pt x="103" y="500"/>
                  </a:cubicBezTo>
                  <a:cubicBezTo>
                    <a:pt x="108" y="467"/>
                    <a:pt x="117" y="437"/>
                    <a:pt x="127" y="414"/>
                  </a:cubicBezTo>
                  <a:cubicBezTo>
                    <a:pt x="128" y="413"/>
                    <a:pt x="130" y="412"/>
                    <a:pt x="131" y="410"/>
                  </a:cubicBezTo>
                  <a:cubicBezTo>
                    <a:pt x="133" y="425"/>
                    <a:pt x="128" y="444"/>
                    <a:pt x="123" y="457"/>
                  </a:cubicBezTo>
                  <a:lnTo>
                    <a:pt x="120" y="505"/>
                  </a:lnTo>
                  <a:close/>
                  <a:moveTo>
                    <a:pt x="177" y="461"/>
                  </a:moveTo>
                  <a:cubicBezTo>
                    <a:pt x="161" y="474"/>
                    <a:pt x="145" y="487"/>
                    <a:pt x="128" y="498"/>
                  </a:cubicBezTo>
                  <a:cubicBezTo>
                    <a:pt x="129" y="485"/>
                    <a:pt x="129" y="471"/>
                    <a:pt x="131" y="457"/>
                  </a:cubicBezTo>
                  <a:cubicBezTo>
                    <a:pt x="134" y="462"/>
                    <a:pt x="131" y="469"/>
                    <a:pt x="131" y="474"/>
                  </a:cubicBezTo>
                  <a:cubicBezTo>
                    <a:pt x="138" y="449"/>
                    <a:pt x="145" y="421"/>
                    <a:pt x="154" y="400"/>
                  </a:cubicBezTo>
                  <a:cubicBezTo>
                    <a:pt x="156" y="405"/>
                    <a:pt x="158" y="412"/>
                    <a:pt x="157" y="418"/>
                  </a:cubicBezTo>
                  <a:cubicBezTo>
                    <a:pt x="151" y="408"/>
                    <a:pt x="154" y="425"/>
                    <a:pt x="156" y="425"/>
                  </a:cubicBezTo>
                  <a:cubicBezTo>
                    <a:pt x="154" y="437"/>
                    <a:pt x="148" y="459"/>
                    <a:pt x="149" y="475"/>
                  </a:cubicBezTo>
                  <a:cubicBezTo>
                    <a:pt x="149" y="478"/>
                    <a:pt x="155" y="478"/>
                    <a:pt x="155" y="474"/>
                  </a:cubicBezTo>
                  <a:cubicBezTo>
                    <a:pt x="156" y="470"/>
                    <a:pt x="158" y="465"/>
                    <a:pt x="159" y="460"/>
                  </a:cubicBezTo>
                  <a:cubicBezTo>
                    <a:pt x="160" y="460"/>
                    <a:pt x="160" y="454"/>
                    <a:pt x="159" y="457"/>
                  </a:cubicBezTo>
                  <a:cubicBezTo>
                    <a:pt x="159" y="457"/>
                    <a:pt x="158" y="457"/>
                    <a:pt x="158" y="457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7"/>
                  </a:cubicBezTo>
                  <a:cubicBezTo>
                    <a:pt x="184" y="383"/>
                    <a:pt x="184" y="383"/>
                    <a:pt x="184" y="383"/>
                  </a:cubicBezTo>
                  <a:lnTo>
                    <a:pt x="177" y="461"/>
                  </a:lnTo>
                  <a:close/>
                  <a:moveTo>
                    <a:pt x="202" y="443"/>
                  </a:moveTo>
                  <a:cubicBezTo>
                    <a:pt x="196" y="447"/>
                    <a:pt x="192" y="452"/>
                    <a:pt x="185" y="453"/>
                  </a:cubicBezTo>
                  <a:cubicBezTo>
                    <a:pt x="191" y="427"/>
                    <a:pt x="198" y="403"/>
                    <a:pt x="205" y="378"/>
                  </a:cubicBezTo>
                  <a:cubicBezTo>
                    <a:pt x="205" y="377"/>
                    <a:pt x="207" y="374"/>
                    <a:pt x="208" y="373"/>
                  </a:cubicBezTo>
                  <a:cubicBezTo>
                    <a:pt x="204" y="393"/>
                    <a:pt x="200" y="422"/>
                    <a:pt x="202" y="443"/>
                  </a:cubicBezTo>
                  <a:close/>
                  <a:moveTo>
                    <a:pt x="218" y="428"/>
                  </a:moveTo>
                  <a:cubicBezTo>
                    <a:pt x="218" y="432"/>
                    <a:pt x="213" y="435"/>
                    <a:pt x="209" y="438"/>
                  </a:cubicBezTo>
                  <a:cubicBezTo>
                    <a:pt x="209" y="425"/>
                    <a:pt x="209" y="412"/>
                    <a:pt x="210" y="398"/>
                  </a:cubicBezTo>
                  <a:cubicBezTo>
                    <a:pt x="214" y="401"/>
                    <a:pt x="210" y="408"/>
                    <a:pt x="211" y="411"/>
                  </a:cubicBezTo>
                  <a:cubicBezTo>
                    <a:pt x="214" y="406"/>
                    <a:pt x="217" y="400"/>
                    <a:pt x="217" y="394"/>
                  </a:cubicBezTo>
                  <a:cubicBezTo>
                    <a:pt x="216" y="384"/>
                    <a:pt x="222" y="394"/>
                    <a:pt x="222" y="395"/>
                  </a:cubicBezTo>
                  <a:cubicBezTo>
                    <a:pt x="219" y="407"/>
                    <a:pt x="220" y="418"/>
                    <a:pt x="218" y="428"/>
                  </a:cubicBezTo>
                  <a:close/>
                  <a:moveTo>
                    <a:pt x="211" y="393"/>
                  </a:moveTo>
                  <a:cubicBezTo>
                    <a:pt x="211" y="380"/>
                    <a:pt x="211" y="380"/>
                    <a:pt x="211" y="380"/>
                  </a:cubicBezTo>
                  <a:cubicBezTo>
                    <a:pt x="218" y="382"/>
                    <a:pt x="213" y="390"/>
                    <a:pt x="211" y="393"/>
                  </a:cubicBezTo>
                  <a:close/>
                  <a:moveTo>
                    <a:pt x="225" y="423"/>
                  </a:moveTo>
                  <a:cubicBezTo>
                    <a:pt x="225" y="419"/>
                    <a:pt x="224" y="407"/>
                    <a:pt x="225" y="404"/>
                  </a:cubicBezTo>
                  <a:cubicBezTo>
                    <a:pt x="225" y="403"/>
                    <a:pt x="226" y="400"/>
                    <a:pt x="227" y="399"/>
                  </a:cubicBezTo>
                  <a:cubicBezTo>
                    <a:pt x="239" y="410"/>
                    <a:pt x="239" y="410"/>
                    <a:pt x="239" y="410"/>
                  </a:cubicBezTo>
                  <a:cubicBezTo>
                    <a:pt x="232" y="417"/>
                    <a:pt x="228" y="412"/>
                    <a:pt x="225" y="423"/>
                  </a:cubicBezTo>
                  <a:close/>
                  <a:moveTo>
                    <a:pt x="282" y="404"/>
                  </a:moveTo>
                  <a:cubicBezTo>
                    <a:pt x="286" y="401"/>
                    <a:pt x="289" y="396"/>
                    <a:pt x="293" y="395"/>
                  </a:cubicBezTo>
                  <a:cubicBezTo>
                    <a:pt x="290" y="399"/>
                    <a:pt x="287" y="403"/>
                    <a:pt x="282" y="404"/>
                  </a:cubicBezTo>
                  <a:close/>
                  <a:moveTo>
                    <a:pt x="289" y="389"/>
                  </a:moveTo>
                  <a:cubicBezTo>
                    <a:pt x="281" y="395"/>
                    <a:pt x="273" y="402"/>
                    <a:pt x="264" y="410"/>
                  </a:cubicBezTo>
                  <a:cubicBezTo>
                    <a:pt x="239" y="399"/>
                    <a:pt x="214" y="378"/>
                    <a:pt x="212" y="343"/>
                  </a:cubicBezTo>
                  <a:cubicBezTo>
                    <a:pt x="212" y="349"/>
                    <a:pt x="206" y="341"/>
                    <a:pt x="210" y="338"/>
                  </a:cubicBezTo>
                  <a:cubicBezTo>
                    <a:pt x="243" y="306"/>
                    <a:pt x="278" y="284"/>
                    <a:pt x="311" y="255"/>
                  </a:cubicBezTo>
                  <a:cubicBezTo>
                    <a:pt x="324" y="282"/>
                    <a:pt x="344" y="307"/>
                    <a:pt x="368" y="327"/>
                  </a:cubicBezTo>
                  <a:cubicBezTo>
                    <a:pt x="345" y="350"/>
                    <a:pt x="316" y="369"/>
                    <a:pt x="289" y="389"/>
                  </a:cubicBezTo>
                  <a:close/>
                  <a:moveTo>
                    <a:pt x="371" y="316"/>
                  </a:moveTo>
                  <a:cubicBezTo>
                    <a:pt x="367" y="311"/>
                    <a:pt x="356" y="310"/>
                    <a:pt x="358" y="305"/>
                  </a:cubicBezTo>
                  <a:cubicBezTo>
                    <a:pt x="362" y="292"/>
                    <a:pt x="370" y="281"/>
                    <a:pt x="376" y="267"/>
                  </a:cubicBezTo>
                  <a:cubicBezTo>
                    <a:pt x="376" y="269"/>
                    <a:pt x="383" y="274"/>
                    <a:pt x="379" y="279"/>
                  </a:cubicBezTo>
                  <a:cubicBezTo>
                    <a:pt x="373" y="288"/>
                    <a:pt x="371" y="302"/>
                    <a:pt x="371" y="316"/>
                  </a:cubicBezTo>
                  <a:close/>
                  <a:moveTo>
                    <a:pt x="376" y="321"/>
                  </a:moveTo>
                  <a:cubicBezTo>
                    <a:pt x="380" y="310"/>
                    <a:pt x="386" y="299"/>
                    <a:pt x="391" y="290"/>
                  </a:cubicBezTo>
                  <a:cubicBezTo>
                    <a:pt x="394" y="284"/>
                    <a:pt x="397" y="290"/>
                    <a:pt x="396" y="292"/>
                  </a:cubicBezTo>
                  <a:cubicBezTo>
                    <a:pt x="393" y="305"/>
                    <a:pt x="389" y="317"/>
                    <a:pt x="389" y="331"/>
                  </a:cubicBezTo>
                  <a:cubicBezTo>
                    <a:pt x="383" y="330"/>
                    <a:pt x="380" y="325"/>
                    <a:pt x="376" y="321"/>
                  </a:cubicBezTo>
                  <a:close/>
                  <a:moveTo>
                    <a:pt x="399" y="295"/>
                  </a:moveTo>
                  <a:cubicBezTo>
                    <a:pt x="400" y="290"/>
                    <a:pt x="403" y="295"/>
                    <a:pt x="407" y="296"/>
                  </a:cubicBezTo>
                  <a:cubicBezTo>
                    <a:pt x="409" y="297"/>
                    <a:pt x="413" y="300"/>
                    <a:pt x="409" y="304"/>
                  </a:cubicBezTo>
                  <a:cubicBezTo>
                    <a:pt x="407" y="308"/>
                    <a:pt x="400" y="320"/>
                    <a:pt x="395" y="327"/>
                  </a:cubicBezTo>
                  <a:cubicBezTo>
                    <a:pt x="395" y="317"/>
                    <a:pt x="398" y="306"/>
                    <a:pt x="399" y="295"/>
                  </a:cubicBezTo>
                  <a:close/>
                  <a:moveTo>
                    <a:pt x="440" y="347"/>
                  </a:moveTo>
                  <a:cubicBezTo>
                    <a:pt x="439" y="356"/>
                    <a:pt x="434" y="352"/>
                    <a:pt x="432" y="352"/>
                  </a:cubicBezTo>
                  <a:cubicBezTo>
                    <a:pt x="420" y="347"/>
                    <a:pt x="406" y="344"/>
                    <a:pt x="397" y="336"/>
                  </a:cubicBezTo>
                  <a:cubicBezTo>
                    <a:pt x="414" y="303"/>
                    <a:pt x="414" y="303"/>
                    <a:pt x="414" y="303"/>
                  </a:cubicBezTo>
                  <a:cubicBezTo>
                    <a:pt x="420" y="309"/>
                    <a:pt x="414" y="327"/>
                    <a:pt x="415" y="336"/>
                  </a:cubicBezTo>
                  <a:cubicBezTo>
                    <a:pt x="416" y="342"/>
                    <a:pt x="422" y="339"/>
                    <a:pt x="423" y="337"/>
                  </a:cubicBezTo>
                  <a:cubicBezTo>
                    <a:pt x="428" y="328"/>
                    <a:pt x="432" y="319"/>
                    <a:pt x="438" y="311"/>
                  </a:cubicBezTo>
                  <a:cubicBezTo>
                    <a:pt x="446" y="322"/>
                    <a:pt x="442" y="340"/>
                    <a:pt x="440" y="347"/>
                  </a:cubicBezTo>
                  <a:close/>
                  <a:moveTo>
                    <a:pt x="448" y="318"/>
                  </a:moveTo>
                  <a:cubicBezTo>
                    <a:pt x="449" y="317"/>
                    <a:pt x="457" y="317"/>
                    <a:pt x="455" y="322"/>
                  </a:cubicBezTo>
                  <a:cubicBezTo>
                    <a:pt x="452" y="331"/>
                    <a:pt x="450" y="341"/>
                    <a:pt x="445" y="351"/>
                  </a:cubicBezTo>
                  <a:cubicBezTo>
                    <a:pt x="447" y="339"/>
                    <a:pt x="445" y="328"/>
                    <a:pt x="448" y="318"/>
                  </a:cubicBezTo>
                  <a:close/>
                  <a:moveTo>
                    <a:pt x="468" y="351"/>
                  </a:moveTo>
                  <a:cubicBezTo>
                    <a:pt x="470" y="361"/>
                    <a:pt x="461" y="356"/>
                    <a:pt x="457" y="356"/>
                  </a:cubicBezTo>
                  <a:cubicBezTo>
                    <a:pt x="473" y="332"/>
                    <a:pt x="473" y="332"/>
                    <a:pt x="473" y="332"/>
                  </a:cubicBezTo>
                  <a:cubicBezTo>
                    <a:pt x="473" y="335"/>
                    <a:pt x="476" y="346"/>
                    <a:pt x="468" y="351"/>
                  </a:cubicBezTo>
                  <a:close/>
                  <a:moveTo>
                    <a:pt x="451" y="356"/>
                  </a:moveTo>
                  <a:cubicBezTo>
                    <a:pt x="461" y="320"/>
                    <a:pt x="461" y="320"/>
                    <a:pt x="461" y="320"/>
                  </a:cubicBezTo>
                  <a:cubicBezTo>
                    <a:pt x="462" y="317"/>
                    <a:pt x="474" y="320"/>
                    <a:pt x="477" y="321"/>
                  </a:cubicBezTo>
                  <a:cubicBezTo>
                    <a:pt x="467" y="329"/>
                    <a:pt x="462" y="343"/>
                    <a:pt x="451" y="356"/>
                  </a:cubicBezTo>
                  <a:close/>
                  <a:moveTo>
                    <a:pt x="491" y="360"/>
                  </a:moveTo>
                  <a:cubicBezTo>
                    <a:pt x="489" y="361"/>
                    <a:pt x="478" y="360"/>
                    <a:pt x="474" y="360"/>
                  </a:cubicBezTo>
                  <a:cubicBezTo>
                    <a:pt x="480" y="345"/>
                    <a:pt x="490" y="332"/>
                    <a:pt x="501" y="322"/>
                  </a:cubicBezTo>
                  <a:cubicBezTo>
                    <a:pt x="503" y="330"/>
                    <a:pt x="499" y="335"/>
                    <a:pt x="495" y="346"/>
                  </a:cubicBezTo>
                  <a:cubicBezTo>
                    <a:pt x="493" y="351"/>
                    <a:pt x="494" y="357"/>
                    <a:pt x="491" y="360"/>
                  </a:cubicBezTo>
                  <a:close/>
                  <a:moveTo>
                    <a:pt x="510" y="321"/>
                  </a:moveTo>
                  <a:cubicBezTo>
                    <a:pt x="515" y="321"/>
                    <a:pt x="521" y="319"/>
                    <a:pt x="526" y="320"/>
                  </a:cubicBezTo>
                  <a:cubicBezTo>
                    <a:pt x="516" y="330"/>
                    <a:pt x="508" y="344"/>
                    <a:pt x="498" y="358"/>
                  </a:cubicBezTo>
                  <a:cubicBezTo>
                    <a:pt x="501" y="343"/>
                    <a:pt x="506" y="332"/>
                    <a:pt x="510" y="321"/>
                  </a:cubicBezTo>
                  <a:close/>
                  <a:moveTo>
                    <a:pt x="502" y="360"/>
                  </a:moveTo>
                  <a:cubicBezTo>
                    <a:pt x="511" y="346"/>
                    <a:pt x="521" y="333"/>
                    <a:pt x="532" y="322"/>
                  </a:cubicBezTo>
                  <a:cubicBezTo>
                    <a:pt x="527" y="332"/>
                    <a:pt x="522" y="347"/>
                    <a:pt x="519" y="361"/>
                  </a:cubicBezTo>
                  <a:lnTo>
                    <a:pt x="502" y="360"/>
                  </a:lnTo>
                  <a:close/>
                  <a:moveTo>
                    <a:pt x="527" y="343"/>
                  </a:moveTo>
                  <a:cubicBezTo>
                    <a:pt x="526" y="342"/>
                    <a:pt x="531" y="329"/>
                    <a:pt x="531" y="338"/>
                  </a:cubicBezTo>
                  <a:cubicBezTo>
                    <a:pt x="532" y="326"/>
                    <a:pt x="541" y="310"/>
                    <a:pt x="556" y="310"/>
                  </a:cubicBezTo>
                  <a:cubicBezTo>
                    <a:pt x="527" y="356"/>
                    <a:pt x="527" y="356"/>
                    <a:pt x="527" y="356"/>
                  </a:cubicBezTo>
                  <a:cubicBezTo>
                    <a:pt x="531" y="338"/>
                    <a:pt x="531" y="338"/>
                    <a:pt x="531" y="338"/>
                  </a:cubicBezTo>
                  <a:lnTo>
                    <a:pt x="527" y="343"/>
                  </a:lnTo>
                  <a:close/>
                  <a:moveTo>
                    <a:pt x="531" y="359"/>
                  </a:moveTo>
                  <a:cubicBezTo>
                    <a:pt x="541" y="342"/>
                    <a:pt x="550" y="325"/>
                    <a:pt x="564" y="309"/>
                  </a:cubicBezTo>
                  <a:cubicBezTo>
                    <a:pt x="562" y="315"/>
                    <a:pt x="562" y="320"/>
                    <a:pt x="562" y="324"/>
                  </a:cubicBezTo>
                  <a:cubicBezTo>
                    <a:pt x="567" y="313"/>
                    <a:pt x="569" y="301"/>
                    <a:pt x="580" y="294"/>
                  </a:cubicBezTo>
                  <a:cubicBezTo>
                    <a:pt x="572" y="316"/>
                    <a:pt x="561" y="336"/>
                    <a:pt x="551" y="354"/>
                  </a:cubicBezTo>
                  <a:cubicBezTo>
                    <a:pt x="549" y="358"/>
                    <a:pt x="538" y="357"/>
                    <a:pt x="531" y="359"/>
                  </a:cubicBezTo>
                  <a:close/>
                  <a:moveTo>
                    <a:pt x="559" y="351"/>
                  </a:moveTo>
                  <a:cubicBezTo>
                    <a:pt x="573" y="321"/>
                    <a:pt x="585" y="288"/>
                    <a:pt x="606" y="266"/>
                  </a:cubicBezTo>
                  <a:cubicBezTo>
                    <a:pt x="606" y="267"/>
                    <a:pt x="605" y="271"/>
                    <a:pt x="604" y="272"/>
                  </a:cubicBezTo>
                  <a:cubicBezTo>
                    <a:pt x="594" y="294"/>
                    <a:pt x="584" y="318"/>
                    <a:pt x="573" y="339"/>
                  </a:cubicBezTo>
                  <a:cubicBezTo>
                    <a:pt x="570" y="345"/>
                    <a:pt x="567" y="352"/>
                    <a:pt x="559" y="351"/>
                  </a:cubicBezTo>
                  <a:close/>
                  <a:moveTo>
                    <a:pt x="643" y="287"/>
                  </a:moveTo>
                  <a:cubicBezTo>
                    <a:pt x="648" y="273"/>
                    <a:pt x="652" y="260"/>
                    <a:pt x="657" y="247"/>
                  </a:cubicBezTo>
                  <a:cubicBezTo>
                    <a:pt x="650" y="247"/>
                    <a:pt x="649" y="254"/>
                    <a:pt x="647" y="260"/>
                  </a:cubicBezTo>
                  <a:cubicBezTo>
                    <a:pt x="650" y="258"/>
                    <a:pt x="650" y="258"/>
                    <a:pt x="650" y="258"/>
                  </a:cubicBezTo>
                  <a:cubicBezTo>
                    <a:pt x="651" y="261"/>
                    <a:pt x="650" y="266"/>
                    <a:pt x="646" y="267"/>
                  </a:cubicBezTo>
                  <a:cubicBezTo>
                    <a:pt x="647" y="260"/>
                    <a:pt x="647" y="260"/>
                    <a:pt x="647" y="260"/>
                  </a:cubicBezTo>
                  <a:cubicBezTo>
                    <a:pt x="646" y="262"/>
                    <a:pt x="644" y="264"/>
                    <a:pt x="643" y="266"/>
                  </a:cubicBezTo>
                  <a:cubicBezTo>
                    <a:pt x="635" y="305"/>
                    <a:pt x="611" y="334"/>
                    <a:pt x="575" y="347"/>
                  </a:cubicBezTo>
                  <a:cubicBezTo>
                    <a:pt x="647" y="224"/>
                    <a:pt x="647" y="224"/>
                    <a:pt x="647" y="224"/>
                  </a:cubicBezTo>
                  <a:cubicBezTo>
                    <a:pt x="633" y="257"/>
                    <a:pt x="618" y="288"/>
                    <a:pt x="601" y="319"/>
                  </a:cubicBezTo>
                  <a:cubicBezTo>
                    <a:pt x="600" y="321"/>
                    <a:pt x="601" y="333"/>
                    <a:pt x="604" y="327"/>
                  </a:cubicBezTo>
                  <a:cubicBezTo>
                    <a:pt x="620" y="294"/>
                    <a:pt x="637" y="264"/>
                    <a:pt x="657" y="234"/>
                  </a:cubicBezTo>
                  <a:cubicBezTo>
                    <a:pt x="657" y="246"/>
                    <a:pt x="657" y="246"/>
                    <a:pt x="657" y="246"/>
                  </a:cubicBezTo>
                  <a:cubicBezTo>
                    <a:pt x="659" y="241"/>
                    <a:pt x="661" y="236"/>
                    <a:pt x="663" y="232"/>
                  </a:cubicBezTo>
                  <a:cubicBezTo>
                    <a:pt x="665" y="230"/>
                    <a:pt x="665" y="223"/>
                    <a:pt x="660" y="224"/>
                  </a:cubicBezTo>
                  <a:cubicBezTo>
                    <a:pt x="656" y="226"/>
                    <a:pt x="655" y="232"/>
                    <a:pt x="651" y="234"/>
                  </a:cubicBezTo>
                  <a:cubicBezTo>
                    <a:pt x="654" y="221"/>
                    <a:pt x="661" y="210"/>
                    <a:pt x="667" y="199"/>
                  </a:cubicBezTo>
                  <a:cubicBezTo>
                    <a:pt x="670" y="227"/>
                    <a:pt x="658" y="267"/>
                    <a:pt x="643" y="287"/>
                  </a:cubicBezTo>
                  <a:close/>
                  <a:moveTo>
                    <a:pt x="656" y="137"/>
                  </a:moveTo>
                  <a:cubicBezTo>
                    <a:pt x="675" y="161"/>
                    <a:pt x="662" y="196"/>
                    <a:pt x="648" y="215"/>
                  </a:cubicBezTo>
                  <a:cubicBezTo>
                    <a:pt x="632" y="237"/>
                    <a:pt x="619" y="263"/>
                    <a:pt x="605" y="286"/>
                  </a:cubicBezTo>
                  <a:cubicBezTo>
                    <a:pt x="648" y="171"/>
                    <a:pt x="648" y="171"/>
                    <a:pt x="648" y="171"/>
                  </a:cubicBezTo>
                  <a:cubicBezTo>
                    <a:pt x="647" y="171"/>
                    <a:pt x="647" y="170"/>
                    <a:pt x="645" y="169"/>
                  </a:cubicBezTo>
                  <a:cubicBezTo>
                    <a:pt x="636" y="190"/>
                    <a:pt x="627" y="212"/>
                    <a:pt x="619" y="235"/>
                  </a:cubicBezTo>
                  <a:cubicBezTo>
                    <a:pt x="619" y="233"/>
                    <a:pt x="621" y="226"/>
                    <a:pt x="621" y="224"/>
                  </a:cubicBezTo>
                  <a:cubicBezTo>
                    <a:pt x="621" y="198"/>
                    <a:pt x="635" y="185"/>
                    <a:pt x="645" y="169"/>
                  </a:cubicBezTo>
                  <a:cubicBezTo>
                    <a:pt x="646" y="165"/>
                    <a:pt x="649" y="161"/>
                    <a:pt x="651" y="160"/>
                  </a:cubicBezTo>
                  <a:cubicBezTo>
                    <a:pt x="651" y="160"/>
                    <a:pt x="651" y="161"/>
                    <a:pt x="651" y="163"/>
                  </a:cubicBezTo>
                  <a:cubicBezTo>
                    <a:pt x="657" y="145"/>
                    <a:pt x="657" y="145"/>
                    <a:pt x="657" y="145"/>
                  </a:cubicBezTo>
                  <a:cubicBezTo>
                    <a:pt x="648" y="155"/>
                    <a:pt x="642" y="168"/>
                    <a:pt x="634" y="178"/>
                  </a:cubicBezTo>
                  <a:cubicBezTo>
                    <a:pt x="638" y="160"/>
                    <a:pt x="645" y="145"/>
                    <a:pt x="650" y="128"/>
                  </a:cubicBezTo>
                  <a:cubicBezTo>
                    <a:pt x="653" y="120"/>
                    <a:pt x="654" y="134"/>
                    <a:pt x="656" y="137"/>
                  </a:cubicBezTo>
                  <a:close/>
                  <a:moveTo>
                    <a:pt x="619" y="136"/>
                  </a:moveTo>
                  <a:cubicBezTo>
                    <a:pt x="618" y="133"/>
                    <a:pt x="615" y="128"/>
                    <a:pt x="620" y="124"/>
                  </a:cubicBezTo>
                  <a:cubicBezTo>
                    <a:pt x="624" y="120"/>
                    <a:pt x="627" y="114"/>
                    <a:pt x="631" y="109"/>
                  </a:cubicBezTo>
                  <a:cubicBezTo>
                    <a:pt x="634" y="111"/>
                    <a:pt x="623" y="131"/>
                    <a:pt x="619" y="136"/>
                  </a:cubicBezTo>
                  <a:close/>
                  <a:moveTo>
                    <a:pt x="623" y="151"/>
                  </a:moveTo>
                  <a:cubicBezTo>
                    <a:pt x="643" y="122"/>
                    <a:pt x="643" y="122"/>
                    <a:pt x="643" y="122"/>
                  </a:cubicBezTo>
                  <a:cubicBezTo>
                    <a:pt x="649" y="128"/>
                    <a:pt x="640" y="144"/>
                    <a:pt x="637" y="150"/>
                  </a:cubicBezTo>
                  <a:cubicBezTo>
                    <a:pt x="631" y="159"/>
                    <a:pt x="630" y="171"/>
                    <a:pt x="626" y="180"/>
                  </a:cubicBezTo>
                  <a:cubicBezTo>
                    <a:pt x="626" y="169"/>
                    <a:pt x="619" y="157"/>
                    <a:pt x="623" y="151"/>
                  </a:cubicBezTo>
                  <a:close/>
                  <a:moveTo>
                    <a:pt x="643" y="107"/>
                  </a:moveTo>
                  <a:cubicBezTo>
                    <a:pt x="646" y="110"/>
                    <a:pt x="649" y="115"/>
                    <a:pt x="645" y="117"/>
                  </a:cubicBezTo>
                  <a:cubicBezTo>
                    <a:pt x="636" y="122"/>
                    <a:pt x="631" y="132"/>
                    <a:pt x="626" y="140"/>
                  </a:cubicBezTo>
                  <a:cubicBezTo>
                    <a:pt x="638" y="104"/>
                    <a:pt x="638" y="104"/>
                    <a:pt x="638" y="104"/>
                  </a:cubicBezTo>
                  <a:cubicBezTo>
                    <a:pt x="641" y="95"/>
                    <a:pt x="644" y="106"/>
                    <a:pt x="643" y="107"/>
                  </a:cubicBezTo>
                  <a:close/>
                  <a:moveTo>
                    <a:pt x="633" y="94"/>
                  </a:moveTo>
                  <a:cubicBezTo>
                    <a:pt x="632" y="98"/>
                    <a:pt x="630" y="106"/>
                    <a:pt x="625" y="111"/>
                  </a:cubicBezTo>
                  <a:cubicBezTo>
                    <a:pt x="624" y="105"/>
                    <a:pt x="629" y="99"/>
                    <a:pt x="629" y="92"/>
                  </a:cubicBezTo>
                  <a:cubicBezTo>
                    <a:pt x="628" y="87"/>
                    <a:pt x="635" y="90"/>
                    <a:pt x="633" y="94"/>
                  </a:cubicBezTo>
                  <a:close/>
                  <a:moveTo>
                    <a:pt x="610" y="76"/>
                  </a:moveTo>
                  <a:cubicBezTo>
                    <a:pt x="610" y="76"/>
                    <a:pt x="612" y="73"/>
                    <a:pt x="612" y="72"/>
                  </a:cubicBezTo>
                  <a:cubicBezTo>
                    <a:pt x="610" y="67"/>
                    <a:pt x="614" y="68"/>
                    <a:pt x="616" y="70"/>
                  </a:cubicBezTo>
                  <a:cubicBezTo>
                    <a:pt x="621" y="75"/>
                    <a:pt x="628" y="81"/>
                    <a:pt x="625" y="90"/>
                  </a:cubicBezTo>
                  <a:cubicBezTo>
                    <a:pt x="622" y="101"/>
                    <a:pt x="619" y="114"/>
                    <a:pt x="613" y="121"/>
                  </a:cubicBezTo>
                  <a:cubicBezTo>
                    <a:pt x="607" y="112"/>
                    <a:pt x="592" y="103"/>
                    <a:pt x="600" y="89"/>
                  </a:cubicBezTo>
                  <a:cubicBezTo>
                    <a:pt x="604" y="89"/>
                    <a:pt x="601" y="99"/>
                    <a:pt x="606" y="99"/>
                  </a:cubicBezTo>
                  <a:cubicBezTo>
                    <a:pt x="605" y="91"/>
                    <a:pt x="608" y="83"/>
                    <a:pt x="610" y="76"/>
                  </a:cubicBezTo>
                  <a:close/>
                  <a:moveTo>
                    <a:pt x="598" y="58"/>
                  </a:moveTo>
                  <a:cubicBezTo>
                    <a:pt x="600" y="55"/>
                    <a:pt x="605" y="61"/>
                    <a:pt x="605" y="64"/>
                  </a:cubicBezTo>
                  <a:cubicBezTo>
                    <a:pt x="605" y="68"/>
                    <a:pt x="599" y="81"/>
                    <a:pt x="597" y="86"/>
                  </a:cubicBezTo>
                  <a:cubicBezTo>
                    <a:pt x="595" y="81"/>
                    <a:pt x="599" y="74"/>
                    <a:pt x="600" y="67"/>
                  </a:cubicBezTo>
                  <a:cubicBezTo>
                    <a:pt x="595" y="73"/>
                    <a:pt x="590" y="85"/>
                    <a:pt x="590" y="94"/>
                  </a:cubicBezTo>
                  <a:cubicBezTo>
                    <a:pt x="585" y="89"/>
                    <a:pt x="579" y="86"/>
                    <a:pt x="576" y="81"/>
                  </a:cubicBezTo>
                  <a:cubicBezTo>
                    <a:pt x="583" y="74"/>
                    <a:pt x="589" y="65"/>
                    <a:pt x="598" y="58"/>
                  </a:cubicBezTo>
                  <a:close/>
                  <a:moveTo>
                    <a:pt x="593" y="56"/>
                  </a:moveTo>
                  <a:cubicBezTo>
                    <a:pt x="589" y="62"/>
                    <a:pt x="583" y="66"/>
                    <a:pt x="579" y="71"/>
                  </a:cubicBezTo>
                  <a:cubicBezTo>
                    <a:pt x="579" y="62"/>
                    <a:pt x="584" y="56"/>
                    <a:pt x="585" y="48"/>
                  </a:cubicBezTo>
                  <a:cubicBezTo>
                    <a:pt x="588" y="49"/>
                    <a:pt x="595" y="52"/>
                    <a:pt x="593" y="56"/>
                  </a:cubicBezTo>
                  <a:close/>
                  <a:moveTo>
                    <a:pt x="583" y="37"/>
                  </a:moveTo>
                  <a:cubicBezTo>
                    <a:pt x="571" y="32"/>
                    <a:pt x="557" y="24"/>
                    <a:pt x="541" y="22"/>
                  </a:cubicBezTo>
                  <a:cubicBezTo>
                    <a:pt x="540" y="22"/>
                    <a:pt x="538" y="19"/>
                    <a:pt x="537" y="18"/>
                  </a:cubicBezTo>
                  <a:cubicBezTo>
                    <a:pt x="556" y="20"/>
                    <a:pt x="570" y="28"/>
                    <a:pt x="583" y="37"/>
                  </a:cubicBezTo>
                  <a:close/>
                  <a:moveTo>
                    <a:pt x="550" y="33"/>
                  </a:moveTo>
                  <a:cubicBezTo>
                    <a:pt x="550" y="40"/>
                    <a:pt x="539" y="46"/>
                    <a:pt x="532" y="53"/>
                  </a:cubicBezTo>
                  <a:cubicBezTo>
                    <a:pt x="532" y="47"/>
                    <a:pt x="535" y="41"/>
                    <a:pt x="535" y="36"/>
                  </a:cubicBezTo>
                  <a:cubicBezTo>
                    <a:pt x="533" y="23"/>
                    <a:pt x="546" y="31"/>
                    <a:pt x="550" y="33"/>
                  </a:cubicBezTo>
                  <a:close/>
                  <a:moveTo>
                    <a:pt x="506" y="14"/>
                  </a:moveTo>
                  <a:cubicBezTo>
                    <a:pt x="536" y="16"/>
                    <a:pt x="536" y="16"/>
                    <a:pt x="536" y="16"/>
                  </a:cubicBezTo>
                  <a:cubicBezTo>
                    <a:pt x="527" y="20"/>
                    <a:pt x="516" y="17"/>
                    <a:pt x="506" y="15"/>
                  </a:cubicBezTo>
                  <a:lnTo>
                    <a:pt x="506" y="14"/>
                  </a:lnTo>
                  <a:close/>
                  <a:moveTo>
                    <a:pt x="516" y="24"/>
                  </a:moveTo>
                  <a:cubicBezTo>
                    <a:pt x="511" y="33"/>
                    <a:pt x="502" y="41"/>
                    <a:pt x="494" y="47"/>
                  </a:cubicBezTo>
                  <a:cubicBezTo>
                    <a:pt x="494" y="34"/>
                    <a:pt x="500" y="37"/>
                    <a:pt x="506" y="24"/>
                  </a:cubicBezTo>
                  <a:lnTo>
                    <a:pt x="516" y="24"/>
                  </a:lnTo>
                  <a:close/>
                  <a:moveTo>
                    <a:pt x="501" y="14"/>
                  </a:moveTo>
                  <a:cubicBezTo>
                    <a:pt x="495" y="15"/>
                    <a:pt x="488" y="15"/>
                    <a:pt x="483" y="13"/>
                  </a:cubicBezTo>
                  <a:cubicBezTo>
                    <a:pt x="482" y="12"/>
                    <a:pt x="482" y="11"/>
                    <a:pt x="481" y="11"/>
                  </a:cubicBezTo>
                  <a:lnTo>
                    <a:pt x="501" y="14"/>
                  </a:lnTo>
                  <a:close/>
                  <a:moveTo>
                    <a:pt x="465" y="22"/>
                  </a:moveTo>
                  <a:cubicBezTo>
                    <a:pt x="471" y="17"/>
                    <a:pt x="471" y="25"/>
                    <a:pt x="470" y="26"/>
                  </a:cubicBezTo>
                  <a:cubicBezTo>
                    <a:pt x="468" y="33"/>
                    <a:pt x="474" y="32"/>
                    <a:pt x="475" y="28"/>
                  </a:cubicBezTo>
                  <a:cubicBezTo>
                    <a:pt x="477" y="25"/>
                    <a:pt x="477" y="19"/>
                    <a:pt x="486" y="21"/>
                  </a:cubicBezTo>
                  <a:cubicBezTo>
                    <a:pt x="492" y="22"/>
                    <a:pt x="475" y="35"/>
                    <a:pt x="470" y="41"/>
                  </a:cubicBezTo>
                  <a:cubicBezTo>
                    <a:pt x="465" y="47"/>
                    <a:pt x="466" y="36"/>
                    <a:pt x="470" y="38"/>
                  </a:cubicBezTo>
                  <a:cubicBezTo>
                    <a:pt x="469" y="26"/>
                    <a:pt x="464" y="37"/>
                    <a:pt x="463" y="39"/>
                  </a:cubicBezTo>
                  <a:cubicBezTo>
                    <a:pt x="458" y="48"/>
                    <a:pt x="465" y="47"/>
                    <a:pt x="461" y="49"/>
                  </a:cubicBezTo>
                  <a:cubicBezTo>
                    <a:pt x="453" y="54"/>
                    <a:pt x="443" y="54"/>
                    <a:pt x="433" y="56"/>
                  </a:cubicBezTo>
                  <a:cubicBezTo>
                    <a:pt x="441" y="44"/>
                    <a:pt x="450" y="34"/>
                    <a:pt x="460" y="26"/>
                  </a:cubicBezTo>
                  <a:cubicBezTo>
                    <a:pt x="461" y="25"/>
                    <a:pt x="464" y="23"/>
                    <a:pt x="465" y="22"/>
                  </a:cubicBezTo>
                  <a:close/>
                  <a:moveTo>
                    <a:pt x="457" y="22"/>
                  </a:moveTo>
                  <a:cubicBezTo>
                    <a:pt x="445" y="32"/>
                    <a:pt x="434" y="44"/>
                    <a:pt x="427" y="58"/>
                  </a:cubicBezTo>
                  <a:cubicBezTo>
                    <a:pt x="426" y="59"/>
                    <a:pt x="425" y="59"/>
                    <a:pt x="424" y="59"/>
                  </a:cubicBezTo>
                  <a:cubicBezTo>
                    <a:pt x="429" y="55"/>
                    <a:pt x="421" y="54"/>
                    <a:pt x="421" y="57"/>
                  </a:cubicBezTo>
                  <a:cubicBezTo>
                    <a:pt x="419" y="58"/>
                    <a:pt x="419" y="58"/>
                    <a:pt x="419" y="58"/>
                  </a:cubicBezTo>
                  <a:cubicBezTo>
                    <a:pt x="419" y="55"/>
                    <a:pt x="418" y="55"/>
                    <a:pt x="418" y="58"/>
                  </a:cubicBezTo>
                  <a:cubicBezTo>
                    <a:pt x="418" y="62"/>
                    <a:pt x="418" y="62"/>
                    <a:pt x="418" y="62"/>
                  </a:cubicBezTo>
                  <a:cubicBezTo>
                    <a:pt x="387" y="95"/>
                    <a:pt x="357" y="135"/>
                    <a:pt x="338" y="180"/>
                  </a:cubicBezTo>
                  <a:cubicBezTo>
                    <a:pt x="352" y="149"/>
                    <a:pt x="366" y="117"/>
                    <a:pt x="379" y="83"/>
                  </a:cubicBezTo>
                  <a:cubicBezTo>
                    <a:pt x="384" y="89"/>
                    <a:pt x="379" y="94"/>
                    <a:pt x="380" y="99"/>
                  </a:cubicBezTo>
                  <a:cubicBezTo>
                    <a:pt x="392" y="89"/>
                    <a:pt x="402" y="69"/>
                    <a:pt x="412" y="56"/>
                  </a:cubicBezTo>
                  <a:cubicBezTo>
                    <a:pt x="418" y="49"/>
                    <a:pt x="424" y="42"/>
                    <a:pt x="431" y="34"/>
                  </a:cubicBezTo>
                  <a:cubicBezTo>
                    <a:pt x="431" y="45"/>
                    <a:pt x="431" y="45"/>
                    <a:pt x="431" y="45"/>
                  </a:cubicBezTo>
                  <a:cubicBezTo>
                    <a:pt x="434" y="37"/>
                    <a:pt x="440" y="28"/>
                    <a:pt x="445" y="22"/>
                  </a:cubicBezTo>
                  <a:cubicBezTo>
                    <a:pt x="446" y="21"/>
                    <a:pt x="453" y="22"/>
                    <a:pt x="457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7281863" y="2617788"/>
              <a:ext cx="26988" cy="61913"/>
            </a:xfrm>
            <a:custGeom>
              <a:avLst/>
              <a:gdLst>
                <a:gd name="T0" fmla="*/ 1 w 13"/>
                <a:gd name="T1" fmla="*/ 21 h 31"/>
                <a:gd name="T2" fmla="*/ 4 w 13"/>
                <a:gd name="T3" fmla="*/ 28 h 31"/>
                <a:gd name="T4" fmla="*/ 13 w 13"/>
                <a:gd name="T5" fmla="*/ 8 h 31"/>
                <a:gd name="T6" fmla="*/ 13 w 13"/>
                <a:gd name="T7" fmla="*/ 0 h 31"/>
                <a:gd name="T8" fmla="*/ 1 w 13"/>
                <a:gd name="T9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1">
                  <a:moveTo>
                    <a:pt x="1" y="21"/>
                  </a:moveTo>
                  <a:cubicBezTo>
                    <a:pt x="0" y="23"/>
                    <a:pt x="1" y="31"/>
                    <a:pt x="4" y="28"/>
                  </a:cubicBezTo>
                  <a:cubicBezTo>
                    <a:pt x="9" y="24"/>
                    <a:pt x="10" y="15"/>
                    <a:pt x="13" y="8"/>
                  </a:cubicBezTo>
                  <a:cubicBezTo>
                    <a:pt x="10" y="6"/>
                    <a:pt x="13" y="3"/>
                    <a:pt x="13" y="0"/>
                  </a:cubicBezTo>
                  <a:cubicBezTo>
                    <a:pt x="8" y="6"/>
                    <a:pt x="6" y="14"/>
                    <a:pt x="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6383338" y="2874963"/>
              <a:ext cx="4763" cy="28575"/>
            </a:xfrm>
            <a:custGeom>
              <a:avLst/>
              <a:gdLst>
                <a:gd name="T0" fmla="*/ 0 w 3"/>
                <a:gd name="T1" fmla="*/ 0 h 14"/>
                <a:gd name="T2" fmla="*/ 0 w 3"/>
                <a:gd name="T3" fmla="*/ 14 h 14"/>
                <a:gd name="T4" fmla="*/ 0 w 3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4"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2" y="11"/>
                    <a:pt x="3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6919913" y="2300288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1" y="1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6916738" y="2301875"/>
              <a:ext cx="11113" cy="20638"/>
            </a:xfrm>
            <a:custGeom>
              <a:avLst/>
              <a:gdLst>
                <a:gd name="T0" fmla="*/ 0 w 5"/>
                <a:gd name="T1" fmla="*/ 3 h 10"/>
                <a:gd name="T2" fmla="*/ 2 w 5"/>
                <a:gd name="T3" fmla="*/ 0 h 10"/>
                <a:gd name="T4" fmla="*/ 2 w 5"/>
                <a:gd name="T5" fmla="*/ 1 h 10"/>
                <a:gd name="T6" fmla="*/ 0 w 5"/>
                <a:gd name="T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0">
                  <a:moveTo>
                    <a:pt x="0" y="3"/>
                  </a:moveTo>
                  <a:cubicBezTo>
                    <a:pt x="1" y="10"/>
                    <a:pt x="5" y="4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183312" y="3592514"/>
            <a:ext cx="1431925" cy="1168401"/>
            <a:chOff x="6183313" y="1962150"/>
            <a:chExt cx="1431925" cy="1168401"/>
          </a:xfrm>
          <a:solidFill>
            <a:srgbClr val="262626"/>
          </a:solidFill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6183313" y="1962150"/>
              <a:ext cx="1431925" cy="1168401"/>
            </a:xfrm>
            <a:custGeom>
              <a:avLst/>
              <a:gdLst>
                <a:gd name="T0" fmla="*/ 43 w 710"/>
                <a:gd name="T1" fmla="*/ 578 h 578"/>
                <a:gd name="T2" fmla="*/ 448 w 710"/>
                <a:gd name="T3" fmla="*/ 6 h 578"/>
                <a:gd name="T4" fmla="*/ 382 w 710"/>
                <a:gd name="T5" fmla="*/ 84 h 578"/>
                <a:gd name="T6" fmla="*/ 367 w 710"/>
                <a:gd name="T7" fmla="*/ 55 h 578"/>
                <a:gd name="T8" fmla="*/ 367 w 710"/>
                <a:gd name="T9" fmla="*/ 57 h 578"/>
                <a:gd name="T10" fmla="*/ 325 w 710"/>
                <a:gd name="T11" fmla="*/ 171 h 578"/>
                <a:gd name="T12" fmla="*/ 497 w 710"/>
                <a:gd name="T13" fmla="*/ 69 h 578"/>
                <a:gd name="T14" fmla="*/ 570 w 710"/>
                <a:gd name="T15" fmla="*/ 280 h 578"/>
                <a:gd name="T16" fmla="*/ 484 w 710"/>
                <a:gd name="T17" fmla="*/ 62 h 578"/>
                <a:gd name="T18" fmla="*/ 484 w 710"/>
                <a:gd name="T19" fmla="*/ 49 h 578"/>
                <a:gd name="T20" fmla="*/ 560 w 710"/>
                <a:gd name="T21" fmla="*/ 53 h 578"/>
                <a:gd name="T22" fmla="*/ 501 w 710"/>
                <a:gd name="T23" fmla="*/ 49 h 578"/>
                <a:gd name="T24" fmla="*/ 592 w 710"/>
                <a:gd name="T25" fmla="*/ 108 h 578"/>
                <a:gd name="T26" fmla="*/ 423 w 710"/>
                <a:gd name="T27" fmla="*/ 308 h 578"/>
                <a:gd name="T28" fmla="*/ 373 w 710"/>
                <a:gd name="T29" fmla="*/ 262 h 578"/>
                <a:gd name="T30" fmla="*/ 357 w 710"/>
                <a:gd name="T31" fmla="*/ 247 h 578"/>
                <a:gd name="T32" fmla="*/ 329 w 710"/>
                <a:gd name="T33" fmla="*/ 259 h 578"/>
                <a:gd name="T34" fmla="*/ 352 w 710"/>
                <a:gd name="T35" fmla="*/ 199 h 578"/>
                <a:gd name="T36" fmla="*/ 201 w 710"/>
                <a:gd name="T37" fmla="*/ 352 h 578"/>
                <a:gd name="T38" fmla="*/ 206 w 710"/>
                <a:gd name="T39" fmla="*/ 359 h 578"/>
                <a:gd name="T40" fmla="*/ 151 w 710"/>
                <a:gd name="T41" fmla="*/ 392 h 578"/>
                <a:gd name="T42" fmla="*/ 50 w 710"/>
                <a:gd name="T43" fmla="*/ 471 h 578"/>
                <a:gd name="T44" fmla="*/ 12 w 710"/>
                <a:gd name="T45" fmla="*/ 507 h 578"/>
                <a:gd name="T46" fmla="*/ 37 w 710"/>
                <a:gd name="T47" fmla="*/ 549 h 578"/>
                <a:gd name="T48" fmla="*/ 46 w 710"/>
                <a:gd name="T49" fmla="*/ 554 h 578"/>
                <a:gd name="T50" fmla="*/ 54 w 710"/>
                <a:gd name="T51" fmla="*/ 545 h 578"/>
                <a:gd name="T52" fmla="*/ 120 w 710"/>
                <a:gd name="T53" fmla="*/ 505 h 578"/>
                <a:gd name="T54" fmla="*/ 177 w 710"/>
                <a:gd name="T55" fmla="*/ 461 h 578"/>
                <a:gd name="T56" fmla="*/ 155 w 710"/>
                <a:gd name="T57" fmla="*/ 474 h 578"/>
                <a:gd name="T58" fmla="*/ 202 w 710"/>
                <a:gd name="T59" fmla="*/ 443 h 578"/>
                <a:gd name="T60" fmla="*/ 211 w 710"/>
                <a:gd name="T61" fmla="*/ 411 h 578"/>
                <a:gd name="T62" fmla="*/ 225 w 710"/>
                <a:gd name="T63" fmla="*/ 404 h 578"/>
                <a:gd name="T64" fmla="*/ 264 w 710"/>
                <a:gd name="T65" fmla="*/ 410 h 578"/>
                <a:gd name="T66" fmla="*/ 376 w 710"/>
                <a:gd name="T67" fmla="*/ 267 h 578"/>
                <a:gd name="T68" fmla="*/ 399 w 710"/>
                <a:gd name="T69" fmla="*/ 295 h 578"/>
                <a:gd name="T70" fmla="*/ 414 w 710"/>
                <a:gd name="T71" fmla="*/ 303 h 578"/>
                <a:gd name="T72" fmla="*/ 448 w 710"/>
                <a:gd name="T73" fmla="*/ 318 h 578"/>
                <a:gd name="T74" fmla="*/ 451 w 710"/>
                <a:gd name="T75" fmla="*/ 356 h 578"/>
                <a:gd name="T76" fmla="*/ 498 w 710"/>
                <a:gd name="T77" fmla="*/ 358 h 578"/>
                <a:gd name="T78" fmla="*/ 556 w 710"/>
                <a:gd name="T79" fmla="*/ 310 h 578"/>
                <a:gd name="T80" fmla="*/ 551 w 710"/>
                <a:gd name="T81" fmla="*/ 354 h 578"/>
                <a:gd name="T82" fmla="*/ 657 w 710"/>
                <a:gd name="T83" fmla="*/ 247 h 578"/>
                <a:gd name="T84" fmla="*/ 601 w 710"/>
                <a:gd name="T85" fmla="*/ 319 h 578"/>
                <a:gd name="T86" fmla="*/ 643 w 710"/>
                <a:gd name="T87" fmla="*/ 287 h 578"/>
                <a:gd name="T88" fmla="*/ 645 w 710"/>
                <a:gd name="T89" fmla="*/ 169 h 578"/>
                <a:gd name="T90" fmla="*/ 620 w 710"/>
                <a:gd name="T91" fmla="*/ 124 h 578"/>
                <a:gd name="T92" fmla="*/ 643 w 710"/>
                <a:gd name="T93" fmla="*/ 107 h 578"/>
                <a:gd name="T94" fmla="*/ 633 w 710"/>
                <a:gd name="T95" fmla="*/ 94 h 578"/>
                <a:gd name="T96" fmla="*/ 610 w 710"/>
                <a:gd name="T97" fmla="*/ 76 h 578"/>
                <a:gd name="T98" fmla="*/ 593 w 710"/>
                <a:gd name="T99" fmla="*/ 56 h 578"/>
                <a:gd name="T100" fmla="*/ 550 w 710"/>
                <a:gd name="T101" fmla="*/ 33 h 578"/>
                <a:gd name="T102" fmla="*/ 516 w 710"/>
                <a:gd name="T103" fmla="*/ 24 h 578"/>
                <a:gd name="T104" fmla="*/ 465 w 710"/>
                <a:gd name="T105" fmla="*/ 22 h 578"/>
                <a:gd name="T106" fmla="*/ 433 w 710"/>
                <a:gd name="T107" fmla="*/ 56 h 578"/>
                <a:gd name="T108" fmla="*/ 418 w 710"/>
                <a:gd name="T109" fmla="*/ 58 h 578"/>
                <a:gd name="T110" fmla="*/ 445 w 710"/>
                <a:gd name="T111" fmla="*/ 22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0" h="578">
                  <a:moveTo>
                    <a:pt x="442" y="8"/>
                  </a:moveTo>
                  <a:cubicBezTo>
                    <a:pt x="404" y="15"/>
                    <a:pt x="374" y="34"/>
                    <a:pt x="348" y="54"/>
                  </a:cubicBezTo>
                  <a:cubicBezTo>
                    <a:pt x="304" y="88"/>
                    <a:pt x="282" y="177"/>
                    <a:pt x="309" y="247"/>
                  </a:cubicBezTo>
                  <a:cubicBezTo>
                    <a:pt x="302" y="249"/>
                    <a:pt x="297" y="255"/>
                    <a:pt x="291" y="260"/>
                  </a:cubicBezTo>
                  <a:cubicBezTo>
                    <a:pt x="250" y="294"/>
                    <a:pt x="205" y="326"/>
                    <a:pt x="174" y="366"/>
                  </a:cubicBezTo>
                  <a:cubicBezTo>
                    <a:pt x="110" y="407"/>
                    <a:pt x="56" y="454"/>
                    <a:pt x="5" y="504"/>
                  </a:cubicBezTo>
                  <a:cubicBezTo>
                    <a:pt x="2" y="507"/>
                    <a:pt x="0" y="513"/>
                    <a:pt x="2" y="518"/>
                  </a:cubicBezTo>
                  <a:cubicBezTo>
                    <a:pt x="11" y="542"/>
                    <a:pt x="25" y="563"/>
                    <a:pt x="43" y="578"/>
                  </a:cubicBezTo>
                  <a:cubicBezTo>
                    <a:pt x="82" y="545"/>
                    <a:pt x="82" y="545"/>
                    <a:pt x="82" y="545"/>
                  </a:cubicBezTo>
                  <a:cubicBezTo>
                    <a:pt x="136" y="501"/>
                    <a:pt x="193" y="462"/>
                    <a:pt x="247" y="415"/>
                  </a:cubicBezTo>
                  <a:cubicBezTo>
                    <a:pt x="255" y="420"/>
                    <a:pt x="269" y="422"/>
                    <a:pt x="277" y="416"/>
                  </a:cubicBezTo>
                  <a:cubicBezTo>
                    <a:pt x="309" y="390"/>
                    <a:pt x="344" y="363"/>
                    <a:pt x="374" y="332"/>
                  </a:cubicBezTo>
                  <a:cubicBezTo>
                    <a:pt x="397" y="350"/>
                    <a:pt x="425" y="361"/>
                    <a:pt x="458" y="366"/>
                  </a:cubicBezTo>
                  <a:cubicBezTo>
                    <a:pt x="547" y="378"/>
                    <a:pt x="619" y="350"/>
                    <a:pt x="649" y="293"/>
                  </a:cubicBezTo>
                  <a:cubicBezTo>
                    <a:pt x="710" y="209"/>
                    <a:pt x="660" y="74"/>
                    <a:pt x="594" y="31"/>
                  </a:cubicBezTo>
                  <a:cubicBezTo>
                    <a:pt x="559" y="8"/>
                    <a:pt x="502" y="0"/>
                    <a:pt x="448" y="6"/>
                  </a:cubicBezTo>
                  <a:cubicBezTo>
                    <a:pt x="447" y="6"/>
                    <a:pt x="443" y="7"/>
                    <a:pt x="442" y="8"/>
                  </a:cubicBezTo>
                  <a:close/>
                  <a:moveTo>
                    <a:pt x="436" y="23"/>
                  </a:moveTo>
                  <a:cubicBezTo>
                    <a:pt x="422" y="34"/>
                    <a:pt x="411" y="50"/>
                    <a:pt x="399" y="67"/>
                  </a:cubicBezTo>
                  <a:cubicBezTo>
                    <a:pt x="403" y="54"/>
                    <a:pt x="412" y="45"/>
                    <a:pt x="414" y="35"/>
                  </a:cubicBezTo>
                  <a:cubicBezTo>
                    <a:pt x="415" y="31"/>
                    <a:pt x="414" y="27"/>
                    <a:pt x="409" y="29"/>
                  </a:cubicBezTo>
                  <a:cubicBezTo>
                    <a:pt x="415" y="22"/>
                    <a:pt x="426" y="23"/>
                    <a:pt x="436" y="23"/>
                  </a:cubicBezTo>
                  <a:close/>
                  <a:moveTo>
                    <a:pt x="408" y="38"/>
                  </a:moveTo>
                  <a:cubicBezTo>
                    <a:pt x="382" y="84"/>
                    <a:pt x="382" y="84"/>
                    <a:pt x="382" y="84"/>
                  </a:cubicBezTo>
                  <a:cubicBezTo>
                    <a:pt x="386" y="64"/>
                    <a:pt x="395" y="46"/>
                    <a:pt x="408" y="32"/>
                  </a:cubicBezTo>
                  <a:cubicBezTo>
                    <a:pt x="408" y="32"/>
                    <a:pt x="409" y="36"/>
                    <a:pt x="408" y="38"/>
                  </a:cubicBezTo>
                  <a:close/>
                  <a:moveTo>
                    <a:pt x="397" y="31"/>
                  </a:moveTo>
                  <a:cubicBezTo>
                    <a:pt x="382" y="56"/>
                    <a:pt x="363" y="86"/>
                    <a:pt x="348" y="113"/>
                  </a:cubicBezTo>
                  <a:cubicBezTo>
                    <a:pt x="361" y="88"/>
                    <a:pt x="371" y="59"/>
                    <a:pt x="385" y="39"/>
                  </a:cubicBezTo>
                  <a:cubicBezTo>
                    <a:pt x="387" y="35"/>
                    <a:pt x="393" y="33"/>
                    <a:pt x="397" y="31"/>
                  </a:cubicBezTo>
                  <a:close/>
                  <a:moveTo>
                    <a:pt x="376" y="43"/>
                  </a:moveTo>
                  <a:cubicBezTo>
                    <a:pt x="382" y="42"/>
                    <a:pt x="370" y="53"/>
                    <a:pt x="367" y="55"/>
                  </a:cubicBezTo>
                  <a:cubicBezTo>
                    <a:pt x="372" y="52"/>
                    <a:pt x="370" y="45"/>
                    <a:pt x="376" y="43"/>
                  </a:cubicBezTo>
                  <a:close/>
                  <a:moveTo>
                    <a:pt x="348" y="65"/>
                  </a:moveTo>
                  <a:cubicBezTo>
                    <a:pt x="337" y="89"/>
                    <a:pt x="328" y="111"/>
                    <a:pt x="314" y="135"/>
                  </a:cubicBezTo>
                  <a:cubicBezTo>
                    <a:pt x="314" y="131"/>
                    <a:pt x="310" y="135"/>
                    <a:pt x="313" y="136"/>
                  </a:cubicBezTo>
                  <a:cubicBezTo>
                    <a:pt x="309" y="143"/>
                    <a:pt x="308" y="153"/>
                    <a:pt x="308" y="162"/>
                  </a:cubicBezTo>
                  <a:cubicBezTo>
                    <a:pt x="308" y="166"/>
                    <a:pt x="314" y="163"/>
                    <a:pt x="313" y="160"/>
                  </a:cubicBezTo>
                  <a:cubicBezTo>
                    <a:pt x="318" y="137"/>
                    <a:pt x="328" y="121"/>
                    <a:pt x="337" y="103"/>
                  </a:cubicBezTo>
                  <a:cubicBezTo>
                    <a:pt x="345" y="86"/>
                    <a:pt x="357" y="72"/>
                    <a:pt x="367" y="57"/>
                  </a:cubicBezTo>
                  <a:cubicBezTo>
                    <a:pt x="320" y="157"/>
                    <a:pt x="320" y="157"/>
                    <a:pt x="320" y="157"/>
                  </a:cubicBezTo>
                  <a:cubicBezTo>
                    <a:pt x="316" y="152"/>
                    <a:pt x="315" y="158"/>
                    <a:pt x="313" y="160"/>
                  </a:cubicBezTo>
                  <a:cubicBezTo>
                    <a:pt x="318" y="164"/>
                    <a:pt x="318" y="164"/>
                    <a:pt x="318" y="164"/>
                  </a:cubicBezTo>
                  <a:cubicBezTo>
                    <a:pt x="313" y="173"/>
                    <a:pt x="308" y="185"/>
                    <a:pt x="306" y="195"/>
                  </a:cubicBezTo>
                  <a:cubicBezTo>
                    <a:pt x="297" y="137"/>
                    <a:pt x="321" y="91"/>
                    <a:pt x="348" y="65"/>
                  </a:cubicBezTo>
                  <a:close/>
                  <a:moveTo>
                    <a:pt x="306" y="200"/>
                  </a:moveTo>
                  <a:cubicBezTo>
                    <a:pt x="313" y="206"/>
                    <a:pt x="313" y="193"/>
                    <a:pt x="320" y="196"/>
                  </a:cubicBezTo>
                  <a:cubicBezTo>
                    <a:pt x="317" y="184"/>
                    <a:pt x="320" y="180"/>
                    <a:pt x="325" y="171"/>
                  </a:cubicBezTo>
                  <a:cubicBezTo>
                    <a:pt x="340" y="141"/>
                    <a:pt x="355" y="112"/>
                    <a:pt x="372" y="84"/>
                  </a:cubicBezTo>
                  <a:cubicBezTo>
                    <a:pt x="352" y="132"/>
                    <a:pt x="331" y="183"/>
                    <a:pt x="310" y="228"/>
                  </a:cubicBezTo>
                  <a:lnTo>
                    <a:pt x="306" y="200"/>
                  </a:lnTo>
                  <a:close/>
                  <a:moveTo>
                    <a:pt x="365" y="167"/>
                  </a:moveTo>
                  <a:cubicBezTo>
                    <a:pt x="365" y="167"/>
                    <a:pt x="366" y="168"/>
                    <a:pt x="366" y="168"/>
                  </a:cubicBezTo>
                  <a:cubicBezTo>
                    <a:pt x="372" y="157"/>
                    <a:pt x="373" y="141"/>
                    <a:pt x="378" y="132"/>
                  </a:cubicBezTo>
                  <a:cubicBezTo>
                    <a:pt x="378" y="132"/>
                    <a:pt x="379" y="131"/>
                    <a:pt x="380" y="131"/>
                  </a:cubicBezTo>
                  <a:cubicBezTo>
                    <a:pt x="402" y="95"/>
                    <a:pt x="440" y="68"/>
                    <a:pt x="497" y="69"/>
                  </a:cubicBezTo>
                  <a:cubicBezTo>
                    <a:pt x="495" y="61"/>
                    <a:pt x="498" y="69"/>
                    <a:pt x="500" y="68"/>
                  </a:cubicBezTo>
                  <a:cubicBezTo>
                    <a:pt x="553" y="72"/>
                    <a:pt x="593" y="105"/>
                    <a:pt x="601" y="160"/>
                  </a:cubicBezTo>
                  <a:cubicBezTo>
                    <a:pt x="606" y="198"/>
                    <a:pt x="599" y="237"/>
                    <a:pt x="586" y="264"/>
                  </a:cubicBezTo>
                  <a:cubicBezTo>
                    <a:pt x="585" y="264"/>
                    <a:pt x="584" y="265"/>
                    <a:pt x="584" y="265"/>
                  </a:cubicBezTo>
                  <a:cubicBezTo>
                    <a:pt x="584" y="262"/>
                    <a:pt x="583" y="262"/>
                    <a:pt x="583" y="265"/>
                  </a:cubicBezTo>
                  <a:cubicBezTo>
                    <a:pt x="581" y="267"/>
                    <a:pt x="581" y="267"/>
                    <a:pt x="581" y="267"/>
                  </a:cubicBezTo>
                  <a:cubicBezTo>
                    <a:pt x="580" y="268"/>
                    <a:pt x="580" y="268"/>
                    <a:pt x="580" y="268"/>
                  </a:cubicBezTo>
                  <a:cubicBezTo>
                    <a:pt x="570" y="280"/>
                    <a:pt x="570" y="280"/>
                    <a:pt x="570" y="280"/>
                  </a:cubicBezTo>
                  <a:cubicBezTo>
                    <a:pt x="571" y="279"/>
                    <a:pt x="571" y="279"/>
                    <a:pt x="571" y="279"/>
                  </a:cubicBezTo>
                  <a:cubicBezTo>
                    <a:pt x="557" y="303"/>
                    <a:pt x="518" y="317"/>
                    <a:pt x="479" y="309"/>
                  </a:cubicBezTo>
                  <a:cubicBezTo>
                    <a:pt x="419" y="309"/>
                    <a:pt x="391" y="275"/>
                    <a:pt x="373" y="231"/>
                  </a:cubicBezTo>
                  <a:cubicBezTo>
                    <a:pt x="368" y="219"/>
                    <a:pt x="359" y="193"/>
                    <a:pt x="366" y="183"/>
                  </a:cubicBezTo>
                  <a:cubicBezTo>
                    <a:pt x="362" y="179"/>
                    <a:pt x="363" y="174"/>
                    <a:pt x="364" y="171"/>
                  </a:cubicBezTo>
                  <a:cubicBezTo>
                    <a:pt x="365" y="170"/>
                    <a:pt x="365" y="169"/>
                    <a:pt x="366" y="169"/>
                  </a:cubicBezTo>
                  <a:cubicBezTo>
                    <a:pt x="366" y="168"/>
                    <a:pt x="365" y="167"/>
                    <a:pt x="365" y="167"/>
                  </a:cubicBezTo>
                  <a:close/>
                  <a:moveTo>
                    <a:pt x="484" y="62"/>
                  </a:moveTo>
                  <a:cubicBezTo>
                    <a:pt x="467" y="62"/>
                    <a:pt x="467" y="62"/>
                    <a:pt x="467" y="62"/>
                  </a:cubicBezTo>
                  <a:cubicBezTo>
                    <a:pt x="447" y="65"/>
                    <a:pt x="430" y="73"/>
                    <a:pt x="415" y="81"/>
                  </a:cubicBezTo>
                  <a:cubicBezTo>
                    <a:pt x="418" y="72"/>
                    <a:pt x="430" y="65"/>
                    <a:pt x="442" y="64"/>
                  </a:cubicBezTo>
                  <a:cubicBezTo>
                    <a:pt x="450" y="63"/>
                    <a:pt x="459" y="61"/>
                    <a:pt x="467" y="62"/>
                  </a:cubicBezTo>
                  <a:cubicBezTo>
                    <a:pt x="472" y="60"/>
                    <a:pt x="479" y="59"/>
                    <a:pt x="484" y="62"/>
                  </a:cubicBezTo>
                  <a:close/>
                  <a:moveTo>
                    <a:pt x="469" y="48"/>
                  </a:moveTo>
                  <a:cubicBezTo>
                    <a:pt x="478" y="40"/>
                    <a:pt x="486" y="30"/>
                    <a:pt x="497" y="23"/>
                  </a:cubicBezTo>
                  <a:cubicBezTo>
                    <a:pt x="499" y="30"/>
                    <a:pt x="490" y="40"/>
                    <a:pt x="484" y="49"/>
                  </a:cubicBezTo>
                  <a:lnTo>
                    <a:pt x="469" y="48"/>
                  </a:lnTo>
                  <a:close/>
                  <a:moveTo>
                    <a:pt x="579" y="42"/>
                  </a:moveTo>
                  <a:cubicBezTo>
                    <a:pt x="580" y="54"/>
                    <a:pt x="572" y="69"/>
                    <a:pt x="571" y="78"/>
                  </a:cubicBezTo>
                  <a:cubicBezTo>
                    <a:pt x="562" y="69"/>
                    <a:pt x="550" y="64"/>
                    <a:pt x="536" y="58"/>
                  </a:cubicBezTo>
                  <a:cubicBezTo>
                    <a:pt x="557" y="36"/>
                    <a:pt x="557" y="36"/>
                    <a:pt x="557" y="36"/>
                  </a:cubicBezTo>
                  <a:cubicBezTo>
                    <a:pt x="560" y="41"/>
                    <a:pt x="552" y="52"/>
                    <a:pt x="552" y="62"/>
                  </a:cubicBezTo>
                  <a:cubicBezTo>
                    <a:pt x="563" y="63"/>
                    <a:pt x="570" y="48"/>
                    <a:pt x="579" y="42"/>
                  </a:cubicBezTo>
                  <a:close/>
                  <a:moveTo>
                    <a:pt x="560" y="53"/>
                  </a:moveTo>
                  <a:cubicBezTo>
                    <a:pt x="560" y="48"/>
                    <a:pt x="563" y="44"/>
                    <a:pt x="565" y="40"/>
                  </a:cubicBezTo>
                  <a:cubicBezTo>
                    <a:pt x="567" y="38"/>
                    <a:pt x="571" y="40"/>
                    <a:pt x="572" y="43"/>
                  </a:cubicBezTo>
                  <a:lnTo>
                    <a:pt x="560" y="53"/>
                  </a:lnTo>
                  <a:close/>
                  <a:moveTo>
                    <a:pt x="545" y="71"/>
                  </a:moveTo>
                  <a:cubicBezTo>
                    <a:pt x="536" y="70"/>
                    <a:pt x="526" y="67"/>
                    <a:pt x="518" y="62"/>
                  </a:cubicBezTo>
                  <a:cubicBezTo>
                    <a:pt x="527" y="62"/>
                    <a:pt x="537" y="66"/>
                    <a:pt x="545" y="71"/>
                  </a:cubicBezTo>
                  <a:close/>
                  <a:moveTo>
                    <a:pt x="526" y="55"/>
                  </a:moveTo>
                  <a:cubicBezTo>
                    <a:pt x="501" y="49"/>
                    <a:pt x="501" y="49"/>
                    <a:pt x="501" y="49"/>
                  </a:cubicBezTo>
                  <a:cubicBezTo>
                    <a:pt x="508" y="39"/>
                    <a:pt x="516" y="30"/>
                    <a:pt x="527" y="26"/>
                  </a:cubicBezTo>
                  <a:cubicBezTo>
                    <a:pt x="530" y="25"/>
                    <a:pt x="531" y="29"/>
                    <a:pt x="531" y="31"/>
                  </a:cubicBezTo>
                  <a:cubicBezTo>
                    <a:pt x="531" y="40"/>
                    <a:pt x="523" y="45"/>
                    <a:pt x="526" y="55"/>
                  </a:cubicBezTo>
                  <a:close/>
                  <a:moveTo>
                    <a:pt x="592" y="108"/>
                  </a:moveTo>
                  <a:cubicBezTo>
                    <a:pt x="633" y="149"/>
                    <a:pt x="620" y="253"/>
                    <a:pt x="579" y="286"/>
                  </a:cubicBezTo>
                  <a:cubicBezTo>
                    <a:pt x="578" y="286"/>
                    <a:pt x="572" y="290"/>
                    <a:pt x="570" y="291"/>
                  </a:cubicBezTo>
                  <a:cubicBezTo>
                    <a:pt x="614" y="260"/>
                    <a:pt x="621" y="163"/>
                    <a:pt x="592" y="111"/>
                  </a:cubicBezTo>
                  <a:cubicBezTo>
                    <a:pt x="591" y="111"/>
                    <a:pt x="591" y="109"/>
                    <a:pt x="592" y="108"/>
                  </a:cubicBezTo>
                  <a:close/>
                  <a:moveTo>
                    <a:pt x="480" y="320"/>
                  </a:moveTo>
                  <a:cubicBezTo>
                    <a:pt x="493" y="321"/>
                    <a:pt x="493" y="321"/>
                    <a:pt x="493" y="321"/>
                  </a:cubicBezTo>
                  <a:cubicBezTo>
                    <a:pt x="491" y="327"/>
                    <a:pt x="482" y="336"/>
                    <a:pt x="477" y="344"/>
                  </a:cubicBezTo>
                  <a:cubicBezTo>
                    <a:pt x="477" y="336"/>
                    <a:pt x="482" y="330"/>
                    <a:pt x="482" y="325"/>
                  </a:cubicBezTo>
                  <a:cubicBezTo>
                    <a:pt x="482" y="323"/>
                    <a:pt x="481" y="321"/>
                    <a:pt x="480" y="320"/>
                  </a:cubicBezTo>
                  <a:close/>
                  <a:moveTo>
                    <a:pt x="430" y="316"/>
                  </a:moveTo>
                  <a:cubicBezTo>
                    <a:pt x="427" y="320"/>
                    <a:pt x="425" y="325"/>
                    <a:pt x="422" y="328"/>
                  </a:cubicBezTo>
                  <a:cubicBezTo>
                    <a:pt x="423" y="308"/>
                    <a:pt x="423" y="308"/>
                    <a:pt x="423" y="308"/>
                  </a:cubicBezTo>
                  <a:cubicBezTo>
                    <a:pt x="425" y="310"/>
                    <a:pt x="434" y="310"/>
                    <a:pt x="430" y="316"/>
                  </a:cubicBezTo>
                  <a:close/>
                  <a:moveTo>
                    <a:pt x="387" y="286"/>
                  </a:moveTo>
                  <a:cubicBezTo>
                    <a:pt x="387" y="290"/>
                    <a:pt x="387" y="290"/>
                    <a:pt x="387" y="290"/>
                  </a:cubicBezTo>
                  <a:cubicBezTo>
                    <a:pt x="386" y="290"/>
                    <a:pt x="386" y="290"/>
                    <a:pt x="386" y="290"/>
                  </a:cubicBezTo>
                  <a:cubicBezTo>
                    <a:pt x="376" y="307"/>
                    <a:pt x="376" y="307"/>
                    <a:pt x="376" y="307"/>
                  </a:cubicBezTo>
                  <a:cubicBezTo>
                    <a:pt x="378" y="296"/>
                    <a:pt x="381" y="285"/>
                    <a:pt x="384" y="278"/>
                  </a:cubicBezTo>
                  <a:cubicBezTo>
                    <a:pt x="387" y="278"/>
                    <a:pt x="393" y="285"/>
                    <a:pt x="387" y="286"/>
                  </a:cubicBezTo>
                  <a:close/>
                  <a:moveTo>
                    <a:pt x="373" y="262"/>
                  </a:moveTo>
                  <a:cubicBezTo>
                    <a:pt x="371" y="272"/>
                    <a:pt x="366" y="281"/>
                    <a:pt x="359" y="288"/>
                  </a:cubicBezTo>
                  <a:cubicBezTo>
                    <a:pt x="361" y="276"/>
                    <a:pt x="365" y="264"/>
                    <a:pt x="369" y="254"/>
                  </a:cubicBezTo>
                  <a:cubicBezTo>
                    <a:pt x="370" y="257"/>
                    <a:pt x="374" y="260"/>
                    <a:pt x="373" y="262"/>
                  </a:cubicBezTo>
                  <a:close/>
                  <a:moveTo>
                    <a:pt x="356" y="276"/>
                  </a:moveTo>
                  <a:cubicBezTo>
                    <a:pt x="355" y="277"/>
                    <a:pt x="358" y="281"/>
                    <a:pt x="356" y="283"/>
                  </a:cubicBezTo>
                  <a:cubicBezTo>
                    <a:pt x="353" y="279"/>
                    <a:pt x="354" y="293"/>
                    <a:pt x="352" y="297"/>
                  </a:cubicBezTo>
                  <a:cubicBezTo>
                    <a:pt x="346" y="291"/>
                    <a:pt x="338" y="286"/>
                    <a:pt x="342" y="276"/>
                  </a:cubicBezTo>
                  <a:cubicBezTo>
                    <a:pt x="345" y="267"/>
                    <a:pt x="352" y="252"/>
                    <a:pt x="357" y="247"/>
                  </a:cubicBezTo>
                  <a:cubicBezTo>
                    <a:pt x="358" y="246"/>
                    <a:pt x="361" y="243"/>
                    <a:pt x="363" y="240"/>
                  </a:cubicBezTo>
                  <a:cubicBezTo>
                    <a:pt x="365" y="253"/>
                    <a:pt x="362" y="265"/>
                    <a:pt x="356" y="276"/>
                  </a:cubicBezTo>
                  <a:close/>
                  <a:moveTo>
                    <a:pt x="341" y="267"/>
                  </a:moveTo>
                  <a:cubicBezTo>
                    <a:pt x="352" y="224"/>
                    <a:pt x="352" y="224"/>
                    <a:pt x="352" y="224"/>
                  </a:cubicBezTo>
                  <a:cubicBezTo>
                    <a:pt x="343" y="226"/>
                    <a:pt x="344" y="235"/>
                    <a:pt x="342" y="241"/>
                  </a:cubicBezTo>
                  <a:cubicBezTo>
                    <a:pt x="341" y="243"/>
                    <a:pt x="342" y="244"/>
                    <a:pt x="343" y="242"/>
                  </a:cubicBezTo>
                  <a:cubicBezTo>
                    <a:pt x="339" y="248"/>
                    <a:pt x="334" y="265"/>
                    <a:pt x="332" y="272"/>
                  </a:cubicBezTo>
                  <a:cubicBezTo>
                    <a:pt x="330" y="270"/>
                    <a:pt x="318" y="259"/>
                    <a:pt x="329" y="259"/>
                  </a:cubicBezTo>
                  <a:cubicBezTo>
                    <a:pt x="334" y="243"/>
                    <a:pt x="340" y="226"/>
                    <a:pt x="349" y="213"/>
                  </a:cubicBezTo>
                  <a:cubicBezTo>
                    <a:pt x="352" y="216"/>
                    <a:pt x="349" y="221"/>
                    <a:pt x="353" y="223"/>
                  </a:cubicBezTo>
                  <a:cubicBezTo>
                    <a:pt x="355" y="215"/>
                    <a:pt x="355" y="215"/>
                    <a:pt x="355" y="215"/>
                  </a:cubicBezTo>
                  <a:cubicBezTo>
                    <a:pt x="361" y="234"/>
                    <a:pt x="361" y="234"/>
                    <a:pt x="361" y="234"/>
                  </a:cubicBezTo>
                  <a:cubicBezTo>
                    <a:pt x="353" y="242"/>
                    <a:pt x="345" y="257"/>
                    <a:pt x="341" y="267"/>
                  </a:cubicBezTo>
                  <a:close/>
                  <a:moveTo>
                    <a:pt x="340" y="222"/>
                  </a:moveTo>
                  <a:cubicBezTo>
                    <a:pt x="341" y="210"/>
                    <a:pt x="348" y="197"/>
                    <a:pt x="351" y="184"/>
                  </a:cubicBezTo>
                  <a:cubicBezTo>
                    <a:pt x="352" y="185"/>
                    <a:pt x="355" y="196"/>
                    <a:pt x="352" y="199"/>
                  </a:cubicBezTo>
                  <a:cubicBezTo>
                    <a:pt x="346" y="206"/>
                    <a:pt x="343" y="215"/>
                    <a:pt x="340" y="222"/>
                  </a:cubicBezTo>
                  <a:close/>
                  <a:moveTo>
                    <a:pt x="347" y="179"/>
                  </a:moveTo>
                  <a:cubicBezTo>
                    <a:pt x="338" y="204"/>
                    <a:pt x="329" y="225"/>
                    <a:pt x="323" y="249"/>
                  </a:cubicBezTo>
                  <a:cubicBezTo>
                    <a:pt x="321" y="244"/>
                    <a:pt x="315" y="241"/>
                    <a:pt x="317" y="236"/>
                  </a:cubicBezTo>
                  <a:cubicBezTo>
                    <a:pt x="327" y="211"/>
                    <a:pt x="339" y="186"/>
                    <a:pt x="353" y="165"/>
                  </a:cubicBezTo>
                  <a:cubicBezTo>
                    <a:pt x="356" y="171"/>
                    <a:pt x="348" y="188"/>
                    <a:pt x="347" y="179"/>
                  </a:cubicBezTo>
                  <a:close/>
                  <a:moveTo>
                    <a:pt x="198" y="350"/>
                  </a:moveTo>
                  <a:cubicBezTo>
                    <a:pt x="199" y="349"/>
                    <a:pt x="203" y="349"/>
                    <a:pt x="201" y="352"/>
                  </a:cubicBezTo>
                  <a:cubicBezTo>
                    <a:pt x="193" y="353"/>
                    <a:pt x="193" y="353"/>
                    <a:pt x="193" y="353"/>
                  </a:cubicBezTo>
                  <a:cubicBezTo>
                    <a:pt x="194" y="351"/>
                    <a:pt x="196" y="351"/>
                    <a:pt x="198" y="350"/>
                  </a:cubicBezTo>
                  <a:close/>
                  <a:moveTo>
                    <a:pt x="206" y="359"/>
                  </a:moveTo>
                  <a:cubicBezTo>
                    <a:pt x="198" y="384"/>
                    <a:pt x="191" y="408"/>
                    <a:pt x="188" y="440"/>
                  </a:cubicBezTo>
                  <a:cubicBezTo>
                    <a:pt x="185" y="435"/>
                    <a:pt x="187" y="432"/>
                    <a:pt x="187" y="428"/>
                  </a:cubicBezTo>
                  <a:cubicBezTo>
                    <a:pt x="185" y="416"/>
                    <a:pt x="189" y="388"/>
                    <a:pt x="188" y="371"/>
                  </a:cubicBezTo>
                  <a:cubicBezTo>
                    <a:pt x="182" y="371"/>
                    <a:pt x="182" y="371"/>
                    <a:pt x="182" y="371"/>
                  </a:cubicBezTo>
                  <a:cubicBezTo>
                    <a:pt x="189" y="366"/>
                    <a:pt x="197" y="361"/>
                    <a:pt x="206" y="359"/>
                  </a:cubicBezTo>
                  <a:close/>
                  <a:moveTo>
                    <a:pt x="160" y="393"/>
                  </a:moveTo>
                  <a:cubicBezTo>
                    <a:pt x="161" y="382"/>
                    <a:pt x="173" y="377"/>
                    <a:pt x="182" y="372"/>
                  </a:cubicBezTo>
                  <a:cubicBezTo>
                    <a:pt x="172" y="397"/>
                    <a:pt x="163" y="423"/>
                    <a:pt x="159" y="453"/>
                  </a:cubicBezTo>
                  <a:lnTo>
                    <a:pt x="160" y="393"/>
                  </a:lnTo>
                  <a:close/>
                  <a:moveTo>
                    <a:pt x="151" y="392"/>
                  </a:moveTo>
                  <a:cubicBezTo>
                    <a:pt x="143" y="412"/>
                    <a:pt x="137" y="435"/>
                    <a:pt x="130" y="456"/>
                  </a:cubicBezTo>
                  <a:cubicBezTo>
                    <a:pt x="136" y="405"/>
                    <a:pt x="136" y="405"/>
                    <a:pt x="136" y="405"/>
                  </a:cubicBezTo>
                  <a:cubicBezTo>
                    <a:pt x="137" y="399"/>
                    <a:pt x="146" y="396"/>
                    <a:pt x="151" y="392"/>
                  </a:cubicBezTo>
                  <a:close/>
                  <a:moveTo>
                    <a:pt x="121" y="412"/>
                  </a:moveTo>
                  <a:cubicBezTo>
                    <a:pt x="105" y="464"/>
                    <a:pt x="105" y="464"/>
                    <a:pt x="105" y="464"/>
                  </a:cubicBezTo>
                  <a:cubicBezTo>
                    <a:pt x="105" y="453"/>
                    <a:pt x="107" y="446"/>
                    <a:pt x="105" y="440"/>
                  </a:cubicBezTo>
                  <a:cubicBezTo>
                    <a:pt x="100" y="425"/>
                    <a:pt x="113" y="418"/>
                    <a:pt x="121" y="412"/>
                  </a:cubicBezTo>
                  <a:close/>
                  <a:moveTo>
                    <a:pt x="50" y="471"/>
                  </a:moveTo>
                  <a:cubicBezTo>
                    <a:pt x="50" y="471"/>
                    <a:pt x="50" y="473"/>
                    <a:pt x="49" y="473"/>
                  </a:cubicBezTo>
                  <a:cubicBezTo>
                    <a:pt x="43" y="480"/>
                    <a:pt x="35" y="487"/>
                    <a:pt x="26" y="492"/>
                  </a:cubicBezTo>
                  <a:cubicBezTo>
                    <a:pt x="33" y="484"/>
                    <a:pt x="40" y="475"/>
                    <a:pt x="50" y="471"/>
                  </a:cubicBezTo>
                  <a:close/>
                  <a:moveTo>
                    <a:pt x="46" y="485"/>
                  </a:moveTo>
                  <a:cubicBezTo>
                    <a:pt x="46" y="491"/>
                    <a:pt x="38" y="516"/>
                    <a:pt x="36" y="525"/>
                  </a:cubicBezTo>
                  <a:cubicBezTo>
                    <a:pt x="35" y="529"/>
                    <a:pt x="32" y="527"/>
                    <a:pt x="33" y="524"/>
                  </a:cubicBezTo>
                  <a:cubicBezTo>
                    <a:pt x="36" y="513"/>
                    <a:pt x="34" y="501"/>
                    <a:pt x="39" y="491"/>
                  </a:cubicBezTo>
                  <a:cubicBezTo>
                    <a:pt x="39" y="490"/>
                    <a:pt x="43" y="488"/>
                    <a:pt x="46" y="485"/>
                  </a:cubicBezTo>
                  <a:close/>
                  <a:moveTo>
                    <a:pt x="24" y="494"/>
                  </a:moveTo>
                  <a:cubicBezTo>
                    <a:pt x="24" y="495"/>
                    <a:pt x="23" y="496"/>
                    <a:pt x="23" y="496"/>
                  </a:cubicBezTo>
                  <a:cubicBezTo>
                    <a:pt x="20" y="500"/>
                    <a:pt x="15" y="505"/>
                    <a:pt x="12" y="507"/>
                  </a:cubicBezTo>
                  <a:lnTo>
                    <a:pt x="24" y="494"/>
                  </a:lnTo>
                  <a:close/>
                  <a:moveTo>
                    <a:pt x="37" y="549"/>
                  </a:moveTo>
                  <a:cubicBezTo>
                    <a:pt x="22" y="544"/>
                    <a:pt x="9" y="525"/>
                    <a:pt x="21" y="509"/>
                  </a:cubicBezTo>
                  <a:cubicBezTo>
                    <a:pt x="22" y="507"/>
                    <a:pt x="29" y="501"/>
                    <a:pt x="32" y="498"/>
                  </a:cubicBezTo>
                  <a:cubicBezTo>
                    <a:pt x="30" y="511"/>
                    <a:pt x="27" y="526"/>
                    <a:pt x="28" y="540"/>
                  </a:cubicBezTo>
                  <a:cubicBezTo>
                    <a:pt x="34" y="543"/>
                    <a:pt x="36" y="533"/>
                    <a:pt x="38" y="529"/>
                  </a:cubicBezTo>
                  <a:cubicBezTo>
                    <a:pt x="39" y="528"/>
                    <a:pt x="40" y="525"/>
                    <a:pt x="41" y="524"/>
                  </a:cubicBezTo>
                  <a:cubicBezTo>
                    <a:pt x="39" y="533"/>
                    <a:pt x="40" y="543"/>
                    <a:pt x="37" y="549"/>
                  </a:cubicBezTo>
                  <a:close/>
                  <a:moveTo>
                    <a:pt x="46" y="567"/>
                  </a:moveTo>
                  <a:cubicBezTo>
                    <a:pt x="44" y="569"/>
                    <a:pt x="43" y="567"/>
                    <a:pt x="42" y="566"/>
                  </a:cubicBezTo>
                  <a:cubicBezTo>
                    <a:pt x="41" y="564"/>
                    <a:pt x="49" y="562"/>
                    <a:pt x="46" y="567"/>
                  </a:cubicBezTo>
                  <a:close/>
                  <a:moveTo>
                    <a:pt x="54" y="545"/>
                  </a:moveTo>
                  <a:cubicBezTo>
                    <a:pt x="62" y="521"/>
                    <a:pt x="69" y="491"/>
                    <a:pt x="79" y="467"/>
                  </a:cubicBezTo>
                  <a:cubicBezTo>
                    <a:pt x="81" y="470"/>
                    <a:pt x="79" y="476"/>
                    <a:pt x="81" y="477"/>
                  </a:cubicBezTo>
                  <a:cubicBezTo>
                    <a:pt x="82" y="470"/>
                    <a:pt x="85" y="459"/>
                    <a:pt x="79" y="453"/>
                  </a:cubicBezTo>
                  <a:cubicBezTo>
                    <a:pt x="68" y="488"/>
                    <a:pt x="60" y="522"/>
                    <a:pt x="46" y="554"/>
                  </a:cubicBezTo>
                  <a:cubicBezTo>
                    <a:pt x="44" y="529"/>
                    <a:pt x="51" y="503"/>
                    <a:pt x="54" y="479"/>
                  </a:cubicBezTo>
                  <a:cubicBezTo>
                    <a:pt x="96" y="433"/>
                    <a:pt x="96" y="433"/>
                    <a:pt x="96" y="433"/>
                  </a:cubicBezTo>
                  <a:cubicBezTo>
                    <a:pt x="89" y="456"/>
                    <a:pt x="82" y="486"/>
                    <a:pt x="78" y="512"/>
                  </a:cubicBezTo>
                  <a:cubicBezTo>
                    <a:pt x="75" y="503"/>
                    <a:pt x="79" y="494"/>
                    <a:pt x="79" y="485"/>
                  </a:cubicBezTo>
                  <a:cubicBezTo>
                    <a:pt x="76" y="491"/>
                    <a:pt x="76" y="491"/>
                    <a:pt x="76" y="491"/>
                  </a:cubicBezTo>
                  <a:cubicBezTo>
                    <a:pt x="76" y="488"/>
                    <a:pt x="78" y="483"/>
                    <a:pt x="74" y="484"/>
                  </a:cubicBezTo>
                  <a:cubicBezTo>
                    <a:pt x="63" y="544"/>
                    <a:pt x="63" y="544"/>
                    <a:pt x="63" y="544"/>
                  </a:cubicBezTo>
                  <a:cubicBezTo>
                    <a:pt x="63" y="545"/>
                    <a:pt x="50" y="558"/>
                    <a:pt x="54" y="545"/>
                  </a:cubicBezTo>
                  <a:close/>
                  <a:moveTo>
                    <a:pt x="91" y="526"/>
                  </a:moveTo>
                  <a:cubicBezTo>
                    <a:pt x="90" y="531"/>
                    <a:pt x="73" y="541"/>
                    <a:pt x="72" y="535"/>
                  </a:cubicBezTo>
                  <a:cubicBezTo>
                    <a:pt x="69" y="547"/>
                    <a:pt x="71" y="524"/>
                    <a:pt x="77" y="531"/>
                  </a:cubicBezTo>
                  <a:cubicBezTo>
                    <a:pt x="82" y="501"/>
                    <a:pt x="91" y="473"/>
                    <a:pt x="98" y="442"/>
                  </a:cubicBezTo>
                  <a:cubicBezTo>
                    <a:pt x="98" y="443"/>
                    <a:pt x="100" y="439"/>
                    <a:pt x="101" y="441"/>
                  </a:cubicBezTo>
                  <a:cubicBezTo>
                    <a:pt x="104" y="455"/>
                    <a:pt x="101" y="470"/>
                    <a:pt x="97" y="482"/>
                  </a:cubicBezTo>
                  <a:cubicBezTo>
                    <a:pt x="93" y="496"/>
                    <a:pt x="92" y="512"/>
                    <a:pt x="91" y="526"/>
                  </a:cubicBezTo>
                  <a:close/>
                  <a:moveTo>
                    <a:pt x="120" y="505"/>
                  </a:moveTo>
                  <a:cubicBezTo>
                    <a:pt x="120" y="509"/>
                    <a:pt x="107" y="515"/>
                    <a:pt x="99" y="520"/>
                  </a:cubicBezTo>
                  <a:cubicBezTo>
                    <a:pt x="102" y="507"/>
                    <a:pt x="102" y="493"/>
                    <a:pt x="102" y="479"/>
                  </a:cubicBezTo>
                  <a:cubicBezTo>
                    <a:pt x="105" y="483"/>
                    <a:pt x="101" y="491"/>
                    <a:pt x="103" y="500"/>
                  </a:cubicBezTo>
                  <a:cubicBezTo>
                    <a:pt x="108" y="467"/>
                    <a:pt x="117" y="437"/>
                    <a:pt x="127" y="414"/>
                  </a:cubicBezTo>
                  <a:cubicBezTo>
                    <a:pt x="128" y="413"/>
                    <a:pt x="130" y="412"/>
                    <a:pt x="131" y="410"/>
                  </a:cubicBezTo>
                  <a:cubicBezTo>
                    <a:pt x="133" y="425"/>
                    <a:pt x="128" y="444"/>
                    <a:pt x="123" y="457"/>
                  </a:cubicBezTo>
                  <a:lnTo>
                    <a:pt x="120" y="505"/>
                  </a:lnTo>
                  <a:close/>
                  <a:moveTo>
                    <a:pt x="177" y="461"/>
                  </a:moveTo>
                  <a:cubicBezTo>
                    <a:pt x="161" y="474"/>
                    <a:pt x="145" y="487"/>
                    <a:pt x="128" y="498"/>
                  </a:cubicBezTo>
                  <a:cubicBezTo>
                    <a:pt x="129" y="485"/>
                    <a:pt x="129" y="471"/>
                    <a:pt x="131" y="457"/>
                  </a:cubicBezTo>
                  <a:cubicBezTo>
                    <a:pt x="134" y="462"/>
                    <a:pt x="131" y="469"/>
                    <a:pt x="131" y="474"/>
                  </a:cubicBezTo>
                  <a:cubicBezTo>
                    <a:pt x="138" y="449"/>
                    <a:pt x="145" y="421"/>
                    <a:pt x="154" y="400"/>
                  </a:cubicBezTo>
                  <a:cubicBezTo>
                    <a:pt x="156" y="405"/>
                    <a:pt x="158" y="412"/>
                    <a:pt x="157" y="418"/>
                  </a:cubicBezTo>
                  <a:cubicBezTo>
                    <a:pt x="151" y="408"/>
                    <a:pt x="154" y="425"/>
                    <a:pt x="156" y="425"/>
                  </a:cubicBezTo>
                  <a:cubicBezTo>
                    <a:pt x="154" y="437"/>
                    <a:pt x="148" y="459"/>
                    <a:pt x="149" y="475"/>
                  </a:cubicBezTo>
                  <a:cubicBezTo>
                    <a:pt x="149" y="478"/>
                    <a:pt x="155" y="478"/>
                    <a:pt x="155" y="474"/>
                  </a:cubicBezTo>
                  <a:cubicBezTo>
                    <a:pt x="156" y="470"/>
                    <a:pt x="158" y="465"/>
                    <a:pt x="159" y="460"/>
                  </a:cubicBezTo>
                  <a:cubicBezTo>
                    <a:pt x="160" y="460"/>
                    <a:pt x="160" y="454"/>
                    <a:pt x="159" y="457"/>
                  </a:cubicBezTo>
                  <a:cubicBezTo>
                    <a:pt x="159" y="457"/>
                    <a:pt x="158" y="457"/>
                    <a:pt x="158" y="457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7"/>
                  </a:cubicBezTo>
                  <a:cubicBezTo>
                    <a:pt x="184" y="383"/>
                    <a:pt x="184" y="383"/>
                    <a:pt x="184" y="383"/>
                  </a:cubicBezTo>
                  <a:lnTo>
                    <a:pt x="177" y="461"/>
                  </a:lnTo>
                  <a:close/>
                  <a:moveTo>
                    <a:pt x="202" y="443"/>
                  </a:moveTo>
                  <a:cubicBezTo>
                    <a:pt x="196" y="447"/>
                    <a:pt x="192" y="452"/>
                    <a:pt x="185" y="453"/>
                  </a:cubicBezTo>
                  <a:cubicBezTo>
                    <a:pt x="191" y="427"/>
                    <a:pt x="198" y="403"/>
                    <a:pt x="205" y="378"/>
                  </a:cubicBezTo>
                  <a:cubicBezTo>
                    <a:pt x="205" y="377"/>
                    <a:pt x="207" y="374"/>
                    <a:pt x="208" y="373"/>
                  </a:cubicBezTo>
                  <a:cubicBezTo>
                    <a:pt x="204" y="393"/>
                    <a:pt x="200" y="422"/>
                    <a:pt x="202" y="443"/>
                  </a:cubicBezTo>
                  <a:close/>
                  <a:moveTo>
                    <a:pt x="218" y="428"/>
                  </a:moveTo>
                  <a:cubicBezTo>
                    <a:pt x="218" y="432"/>
                    <a:pt x="213" y="435"/>
                    <a:pt x="209" y="438"/>
                  </a:cubicBezTo>
                  <a:cubicBezTo>
                    <a:pt x="209" y="425"/>
                    <a:pt x="209" y="412"/>
                    <a:pt x="210" y="398"/>
                  </a:cubicBezTo>
                  <a:cubicBezTo>
                    <a:pt x="214" y="401"/>
                    <a:pt x="210" y="408"/>
                    <a:pt x="211" y="411"/>
                  </a:cubicBezTo>
                  <a:cubicBezTo>
                    <a:pt x="214" y="406"/>
                    <a:pt x="217" y="400"/>
                    <a:pt x="217" y="394"/>
                  </a:cubicBezTo>
                  <a:cubicBezTo>
                    <a:pt x="216" y="384"/>
                    <a:pt x="222" y="394"/>
                    <a:pt x="222" y="395"/>
                  </a:cubicBezTo>
                  <a:cubicBezTo>
                    <a:pt x="219" y="407"/>
                    <a:pt x="220" y="418"/>
                    <a:pt x="218" y="428"/>
                  </a:cubicBezTo>
                  <a:close/>
                  <a:moveTo>
                    <a:pt x="211" y="393"/>
                  </a:moveTo>
                  <a:cubicBezTo>
                    <a:pt x="211" y="380"/>
                    <a:pt x="211" y="380"/>
                    <a:pt x="211" y="380"/>
                  </a:cubicBezTo>
                  <a:cubicBezTo>
                    <a:pt x="218" y="382"/>
                    <a:pt x="213" y="390"/>
                    <a:pt x="211" y="393"/>
                  </a:cubicBezTo>
                  <a:close/>
                  <a:moveTo>
                    <a:pt x="225" y="423"/>
                  </a:moveTo>
                  <a:cubicBezTo>
                    <a:pt x="225" y="419"/>
                    <a:pt x="224" y="407"/>
                    <a:pt x="225" y="404"/>
                  </a:cubicBezTo>
                  <a:cubicBezTo>
                    <a:pt x="225" y="403"/>
                    <a:pt x="226" y="400"/>
                    <a:pt x="227" y="399"/>
                  </a:cubicBezTo>
                  <a:cubicBezTo>
                    <a:pt x="239" y="410"/>
                    <a:pt x="239" y="410"/>
                    <a:pt x="239" y="410"/>
                  </a:cubicBezTo>
                  <a:cubicBezTo>
                    <a:pt x="232" y="417"/>
                    <a:pt x="228" y="412"/>
                    <a:pt x="225" y="423"/>
                  </a:cubicBezTo>
                  <a:close/>
                  <a:moveTo>
                    <a:pt x="282" y="404"/>
                  </a:moveTo>
                  <a:cubicBezTo>
                    <a:pt x="286" y="401"/>
                    <a:pt x="289" y="396"/>
                    <a:pt x="293" y="395"/>
                  </a:cubicBezTo>
                  <a:cubicBezTo>
                    <a:pt x="290" y="399"/>
                    <a:pt x="287" y="403"/>
                    <a:pt x="282" y="404"/>
                  </a:cubicBezTo>
                  <a:close/>
                  <a:moveTo>
                    <a:pt x="289" y="389"/>
                  </a:moveTo>
                  <a:cubicBezTo>
                    <a:pt x="281" y="395"/>
                    <a:pt x="273" y="402"/>
                    <a:pt x="264" y="410"/>
                  </a:cubicBezTo>
                  <a:cubicBezTo>
                    <a:pt x="239" y="399"/>
                    <a:pt x="214" y="378"/>
                    <a:pt x="212" y="343"/>
                  </a:cubicBezTo>
                  <a:cubicBezTo>
                    <a:pt x="212" y="349"/>
                    <a:pt x="206" y="341"/>
                    <a:pt x="210" y="338"/>
                  </a:cubicBezTo>
                  <a:cubicBezTo>
                    <a:pt x="243" y="306"/>
                    <a:pt x="278" y="284"/>
                    <a:pt x="311" y="255"/>
                  </a:cubicBezTo>
                  <a:cubicBezTo>
                    <a:pt x="324" y="282"/>
                    <a:pt x="344" y="307"/>
                    <a:pt x="368" y="327"/>
                  </a:cubicBezTo>
                  <a:cubicBezTo>
                    <a:pt x="345" y="350"/>
                    <a:pt x="316" y="369"/>
                    <a:pt x="289" y="389"/>
                  </a:cubicBezTo>
                  <a:close/>
                  <a:moveTo>
                    <a:pt x="371" y="316"/>
                  </a:moveTo>
                  <a:cubicBezTo>
                    <a:pt x="367" y="311"/>
                    <a:pt x="356" y="310"/>
                    <a:pt x="358" y="305"/>
                  </a:cubicBezTo>
                  <a:cubicBezTo>
                    <a:pt x="362" y="292"/>
                    <a:pt x="370" y="281"/>
                    <a:pt x="376" y="267"/>
                  </a:cubicBezTo>
                  <a:cubicBezTo>
                    <a:pt x="376" y="269"/>
                    <a:pt x="383" y="274"/>
                    <a:pt x="379" y="279"/>
                  </a:cubicBezTo>
                  <a:cubicBezTo>
                    <a:pt x="373" y="288"/>
                    <a:pt x="371" y="302"/>
                    <a:pt x="371" y="316"/>
                  </a:cubicBezTo>
                  <a:close/>
                  <a:moveTo>
                    <a:pt x="376" y="321"/>
                  </a:moveTo>
                  <a:cubicBezTo>
                    <a:pt x="380" y="310"/>
                    <a:pt x="386" y="299"/>
                    <a:pt x="391" y="290"/>
                  </a:cubicBezTo>
                  <a:cubicBezTo>
                    <a:pt x="394" y="284"/>
                    <a:pt x="397" y="290"/>
                    <a:pt x="396" y="292"/>
                  </a:cubicBezTo>
                  <a:cubicBezTo>
                    <a:pt x="393" y="305"/>
                    <a:pt x="389" y="317"/>
                    <a:pt x="389" y="331"/>
                  </a:cubicBezTo>
                  <a:cubicBezTo>
                    <a:pt x="383" y="330"/>
                    <a:pt x="380" y="325"/>
                    <a:pt x="376" y="321"/>
                  </a:cubicBezTo>
                  <a:close/>
                  <a:moveTo>
                    <a:pt x="399" y="295"/>
                  </a:moveTo>
                  <a:cubicBezTo>
                    <a:pt x="400" y="290"/>
                    <a:pt x="403" y="295"/>
                    <a:pt x="407" y="296"/>
                  </a:cubicBezTo>
                  <a:cubicBezTo>
                    <a:pt x="409" y="297"/>
                    <a:pt x="413" y="300"/>
                    <a:pt x="409" y="304"/>
                  </a:cubicBezTo>
                  <a:cubicBezTo>
                    <a:pt x="407" y="308"/>
                    <a:pt x="400" y="320"/>
                    <a:pt x="395" y="327"/>
                  </a:cubicBezTo>
                  <a:cubicBezTo>
                    <a:pt x="395" y="317"/>
                    <a:pt x="398" y="306"/>
                    <a:pt x="399" y="295"/>
                  </a:cubicBezTo>
                  <a:close/>
                  <a:moveTo>
                    <a:pt x="440" y="347"/>
                  </a:moveTo>
                  <a:cubicBezTo>
                    <a:pt x="439" y="356"/>
                    <a:pt x="434" y="352"/>
                    <a:pt x="432" y="352"/>
                  </a:cubicBezTo>
                  <a:cubicBezTo>
                    <a:pt x="420" y="347"/>
                    <a:pt x="406" y="344"/>
                    <a:pt x="397" y="336"/>
                  </a:cubicBezTo>
                  <a:cubicBezTo>
                    <a:pt x="414" y="303"/>
                    <a:pt x="414" y="303"/>
                    <a:pt x="414" y="303"/>
                  </a:cubicBezTo>
                  <a:cubicBezTo>
                    <a:pt x="420" y="309"/>
                    <a:pt x="414" y="327"/>
                    <a:pt x="415" y="336"/>
                  </a:cubicBezTo>
                  <a:cubicBezTo>
                    <a:pt x="416" y="342"/>
                    <a:pt x="422" y="339"/>
                    <a:pt x="423" y="337"/>
                  </a:cubicBezTo>
                  <a:cubicBezTo>
                    <a:pt x="428" y="328"/>
                    <a:pt x="432" y="319"/>
                    <a:pt x="438" y="311"/>
                  </a:cubicBezTo>
                  <a:cubicBezTo>
                    <a:pt x="446" y="322"/>
                    <a:pt x="442" y="340"/>
                    <a:pt x="440" y="347"/>
                  </a:cubicBezTo>
                  <a:close/>
                  <a:moveTo>
                    <a:pt x="448" y="318"/>
                  </a:moveTo>
                  <a:cubicBezTo>
                    <a:pt x="449" y="317"/>
                    <a:pt x="457" y="317"/>
                    <a:pt x="455" y="322"/>
                  </a:cubicBezTo>
                  <a:cubicBezTo>
                    <a:pt x="452" y="331"/>
                    <a:pt x="450" y="341"/>
                    <a:pt x="445" y="351"/>
                  </a:cubicBezTo>
                  <a:cubicBezTo>
                    <a:pt x="447" y="339"/>
                    <a:pt x="445" y="328"/>
                    <a:pt x="448" y="318"/>
                  </a:cubicBezTo>
                  <a:close/>
                  <a:moveTo>
                    <a:pt x="468" y="351"/>
                  </a:moveTo>
                  <a:cubicBezTo>
                    <a:pt x="470" y="361"/>
                    <a:pt x="461" y="356"/>
                    <a:pt x="457" y="356"/>
                  </a:cubicBezTo>
                  <a:cubicBezTo>
                    <a:pt x="473" y="332"/>
                    <a:pt x="473" y="332"/>
                    <a:pt x="473" y="332"/>
                  </a:cubicBezTo>
                  <a:cubicBezTo>
                    <a:pt x="473" y="335"/>
                    <a:pt x="476" y="346"/>
                    <a:pt x="468" y="351"/>
                  </a:cubicBezTo>
                  <a:close/>
                  <a:moveTo>
                    <a:pt x="451" y="356"/>
                  </a:moveTo>
                  <a:cubicBezTo>
                    <a:pt x="461" y="320"/>
                    <a:pt x="461" y="320"/>
                    <a:pt x="461" y="320"/>
                  </a:cubicBezTo>
                  <a:cubicBezTo>
                    <a:pt x="462" y="317"/>
                    <a:pt x="474" y="320"/>
                    <a:pt x="477" y="321"/>
                  </a:cubicBezTo>
                  <a:cubicBezTo>
                    <a:pt x="467" y="329"/>
                    <a:pt x="462" y="343"/>
                    <a:pt x="451" y="356"/>
                  </a:cubicBezTo>
                  <a:close/>
                  <a:moveTo>
                    <a:pt x="491" y="360"/>
                  </a:moveTo>
                  <a:cubicBezTo>
                    <a:pt x="489" y="361"/>
                    <a:pt x="478" y="360"/>
                    <a:pt x="474" y="360"/>
                  </a:cubicBezTo>
                  <a:cubicBezTo>
                    <a:pt x="480" y="345"/>
                    <a:pt x="490" y="332"/>
                    <a:pt x="501" y="322"/>
                  </a:cubicBezTo>
                  <a:cubicBezTo>
                    <a:pt x="503" y="330"/>
                    <a:pt x="499" y="335"/>
                    <a:pt x="495" y="346"/>
                  </a:cubicBezTo>
                  <a:cubicBezTo>
                    <a:pt x="493" y="351"/>
                    <a:pt x="494" y="357"/>
                    <a:pt x="491" y="360"/>
                  </a:cubicBezTo>
                  <a:close/>
                  <a:moveTo>
                    <a:pt x="510" y="321"/>
                  </a:moveTo>
                  <a:cubicBezTo>
                    <a:pt x="515" y="321"/>
                    <a:pt x="521" y="319"/>
                    <a:pt x="526" y="320"/>
                  </a:cubicBezTo>
                  <a:cubicBezTo>
                    <a:pt x="516" y="330"/>
                    <a:pt x="508" y="344"/>
                    <a:pt x="498" y="358"/>
                  </a:cubicBezTo>
                  <a:cubicBezTo>
                    <a:pt x="501" y="343"/>
                    <a:pt x="506" y="332"/>
                    <a:pt x="510" y="321"/>
                  </a:cubicBezTo>
                  <a:close/>
                  <a:moveTo>
                    <a:pt x="502" y="360"/>
                  </a:moveTo>
                  <a:cubicBezTo>
                    <a:pt x="511" y="346"/>
                    <a:pt x="521" y="333"/>
                    <a:pt x="532" y="322"/>
                  </a:cubicBezTo>
                  <a:cubicBezTo>
                    <a:pt x="527" y="332"/>
                    <a:pt x="522" y="347"/>
                    <a:pt x="519" y="361"/>
                  </a:cubicBezTo>
                  <a:lnTo>
                    <a:pt x="502" y="360"/>
                  </a:lnTo>
                  <a:close/>
                  <a:moveTo>
                    <a:pt x="527" y="343"/>
                  </a:moveTo>
                  <a:cubicBezTo>
                    <a:pt x="526" y="342"/>
                    <a:pt x="531" y="329"/>
                    <a:pt x="531" y="338"/>
                  </a:cubicBezTo>
                  <a:cubicBezTo>
                    <a:pt x="532" y="326"/>
                    <a:pt x="541" y="310"/>
                    <a:pt x="556" y="310"/>
                  </a:cubicBezTo>
                  <a:cubicBezTo>
                    <a:pt x="527" y="356"/>
                    <a:pt x="527" y="356"/>
                    <a:pt x="527" y="356"/>
                  </a:cubicBezTo>
                  <a:cubicBezTo>
                    <a:pt x="531" y="338"/>
                    <a:pt x="531" y="338"/>
                    <a:pt x="531" y="338"/>
                  </a:cubicBezTo>
                  <a:lnTo>
                    <a:pt x="527" y="343"/>
                  </a:lnTo>
                  <a:close/>
                  <a:moveTo>
                    <a:pt x="531" y="359"/>
                  </a:moveTo>
                  <a:cubicBezTo>
                    <a:pt x="541" y="342"/>
                    <a:pt x="550" y="325"/>
                    <a:pt x="564" y="309"/>
                  </a:cubicBezTo>
                  <a:cubicBezTo>
                    <a:pt x="562" y="315"/>
                    <a:pt x="562" y="320"/>
                    <a:pt x="562" y="324"/>
                  </a:cubicBezTo>
                  <a:cubicBezTo>
                    <a:pt x="567" y="313"/>
                    <a:pt x="569" y="301"/>
                    <a:pt x="580" y="294"/>
                  </a:cubicBezTo>
                  <a:cubicBezTo>
                    <a:pt x="572" y="316"/>
                    <a:pt x="561" y="336"/>
                    <a:pt x="551" y="354"/>
                  </a:cubicBezTo>
                  <a:cubicBezTo>
                    <a:pt x="549" y="358"/>
                    <a:pt x="538" y="357"/>
                    <a:pt x="531" y="359"/>
                  </a:cubicBezTo>
                  <a:close/>
                  <a:moveTo>
                    <a:pt x="559" y="351"/>
                  </a:moveTo>
                  <a:cubicBezTo>
                    <a:pt x="573" y="321"/>
                    <a:pt x="585" y="288"/>
                    <a:pt x="606" y="266"/>
                  </a:cubicBezTo>
                  <a:cubicBezTo>
                    <a:pt x="606" y="267"/>
                    <a:pt x="605" y="271"/>
                    <a:pt x="604" y="272"/>
                  </a:cubicBezTo>
                  <a:cubicBezTo>
                    <a:pt x="594" y="294"/>
                    <a:pt x="584" y="318"/>
                    <a:pt x="573" y="339"/>
                  </a:cubicBezTo>
                  <a:cubicBezTo>
                    <a:pt x="570" y="345"/>
                    <a:pt x="567" y="352"/>
                    <a:pt x="559" y="351"/>
                  </a:cubicBezTo>
                  <a:close/>
                  <a:moveTo>
                    <a:pt x="643" y="287"/>
                  </a:moveTo>
                  <a:cubicBezTo>
                    <a:pt x="648" y="273"/>
                    <a:pt x="652" y="260"/>
                    <a:pt x="657" y="247"/>
                  </a:cubicBezTo>
                  <a:cubicBezTo>
                    <a:pt x="650" y="247"/>
                    <a:pt x="649" y="254"/>
                    <a:pt x="647" y="260"/>
                  </a:cubicBezTo>
                  <a:cubicBezTo>
                    <a:pt x="650" y="258"/>
                    <a:pt x="650" y="258"/>
                    <a:pt x="650" y="258"/>
                  </a:cubicBezTo>
                  <a:cubicBezTo>
                    <a:pt x="651" y="261"/>
                    <a:pt x="650" y="266"/>
                    <a:pt x="646" y="267"/>
                  </a:cubicBezTo>
                  <a:cubicBezTo>
                    <a:pt x="647" y="260"/>
                    <a:pt x="647" y="260"/>
                    <a:pt x="647" y="260"/>
                  </a:cubicBezTo>
                  <a:cubicBezTo>
                    <a:pt x="646" y="262"/>
                    <a:pt x="644" y="264"/>
                    <a:pt x="643" y="266"/>
                  </a:cubicBezTo>
                  <a:cubicBezTo>
                    <a:pt x="635" y="305"/>
                    <a:pt x="611" y="334"/>
                    <a:pt x="575" y="347"/>
                  </a:cubicBezTo>
                  <a:cubicBezTo>
                    <a:pt x="647" y="224"/>
                    <a:pt x="647" y="224"/>
                    <a:pt x="647" y="224"/>
                  </a:cubicBezTo>
                  <a:cubicBezTo>
                    <a:pt x="633" y="257"/>
                    <a:pt x="618" y="288"/>
                    <a:pt x="601" y="319"/>
                  </a:cubicBezTo>
                  <a:cubicBezTo>
                    <a:pt x="600" y="321"/>
                    <a:pt x="601" y="333"/>
                    <a:pt x="604" y="327"/>
                  </a:cubicBezTo>
                  <a:cubicBezTo>
                    <a:pt x="620" y="294"/>
                    <a:pt x="637" y="264"/>
                    <a:pt x="657" y="234"/>
                  </a:cubicBezTo>
                  <a:cubicBezTo>
                    <a:pt x="657" y="246"/>
                    <a:pt x="657" y="246"/>
                    <a:pt x="657" y="246"/>
                  </a:cubicBezTo>
                  <a:cubicBezTo>
                    <a:pt x="659" y="241"/>
                    <a:pt x="661" y="236"/>
                    <a:pt x="663" y="232"/>
                  </a:cubicBezTo>
                  <a:cubicBezTo>
                    <a:pt x="665" y="230"/>
                    <a:pt x="665" y="223"/>
                    <a:pt x="660" y="224"/>
                  </a:cubicBezTo>
                  <a:cubicBezTo>
                    <a:pt x="656" y="226"/>
                    <a:pt x="655" y="232"/>
                    <a:pt x="651" y="234"/>
                  </a:cubicBezTo>
                  <a:cubicBezTo>
                    <a:pt x="654" y="221"/>
                    <a:pt x="661" y="210"/>
                    <a:pt x="667" y="199"/>
                  </a:cubicBezTo>
                  <a:cubicBezTo>
                    <a:pt x="670" y="227"/>
                    <a:pt x="658" y="267"/>
                    <a:pt x="643" y="287"/>
                  </a:cubicBezTo>
                  <a:close/>
                  <a:moveTo>
                    <a:pt x="656" y="137"/>
                  </a:moveTo>
                  <a:cubicBezTo>
                    <a:pt x="675" y="161"/>
                    <a:pt x="662" y="196"/>
                    <a:pt x="648" y="215"/>
                  </a:cubicBezTo>
                  <a:cubicBezTo>
                    <a:pt x="632" y="237"/>
                    <a:pt x="619" y="263"/>
                    <a:pt x="605" y="286"/>
                  </a:cubicBezTo>
                  <a:cubicBezTo>
                    <a:pt x="648" y="171"/>
                    <a:pt x="648" y="171"/>
                    <a:pt x="648" y="171"/>
                  </a:cubicBezTo>
                  <a:cubicBezTo>
                    <a:pt x="647" y="171"/>
                    <a:pt x="647" y="170"/>
                    <a:pt x="645" y="169"/>
                  </a:cubicBezTo>
                  <a:cubicBezTo>
                    <a:pt x="636" y="190"/>
                    <a:pt x="627" y="212"/>
                    <a:pt x="619" y="235"/>
                  </a:cubicBezTo>
                  <a:cubicBezTo>
                    <a:pt x="619" y="233"/>
                    <a:pt x="621" y="226"/>
                    <a:pt x="621" y="224"/>
                  </a:cubicBezTo>
                  <a:cubicBezTo>
                    <a:pt x="621" y="198"/>
                    <a:pt x="635" y="185"/>
                    <a:pt x="645" y="169"/>
                  </a:cubicBezTo>
                  <a:cubicBezTo>
                    <a:pt x="646" y="165"/>
                    <a:pt x="649" y="161"/>
                    <a:pt x="651" y="160"/>
                  </a:cubicBezTo>
                  <a:cubicBezTo>
                    <a:pt x="651" y="160"/>
                    <a:pt x="651" y="161"/>
                    <a:pt x="651" y="163"/>
                  </a:cubicBezTo>
                  <a:cubicBezTo>
                    <a:pt x="657" y="145"/>
                    <a:pt x="657" y="145"/>
                    <a:pt x="657" y="145"/>
                  </a:cubicBezTo>
                  <a:cubicBezTo>
                    <a:pt x="648" y="155"/>
                    <a:pt x="642" y="168"/>
                    <a:pt x="634" y="178"/>
                  </a:cubicBezTo>
                  <a:cubicBezTo>
                    <a:pt x="638" y="160"/>
                    <a:pt x="645" y="145"/>
                    <a:pt x="650" y="128"/>
                  </a:cubicBezTo>
                  <a:cubicBezTo>
                    <a:pt x="653" y="120"/>
                    <a:pt x="654" y="134"/>
                    <a:pt x="656" y="137"/>
                  </a:cubicBezTo>
                  <a:close/>
                  <a:moveTo>
                    <a:pt x="619" y="136"/>
                  </a:moveTo>
                  <a:cubicBezTo>
                    <a:pt x="618" y="133"/>
                    <a:pt x="615" y="128"/>
                    <a:pt x="620" y="124"/>
                  </a:cubicBezTo>
                  <a:cubicBezTo>
                    <a:pt x="624" y="120"/>
                    <a:pt x="627" y="114"/>
                    <a:pt x="631" y="109"/>
                  </a:cubicBezTo>
                  <a:cubicBezTo>
                    <a:pt x="634" y="111"/>
                    <a:pt x="623" y="131"/>
                    <a:pt x="619" y="136"/>
                  </a:cubicBezTo>
                  <a:close/>
                  <a:moveTo>
                    <a:pt x="623" y="151"/>
                  </a:moveTo>
                  <a:cubicBezTo>
                    <a:pt x="643" y="122"/>
                    <a:pt x="643" y="122"/>
                    <a:pt x="643" y="122"/>
                  </a:cubicBezTo>
                  <a:cubicBezTo>
                    <a:pt x="649" y="128"/>
                    <a:pt x="640" y="144"/>
                    <a:pt x="637" y="150"/>
                  </a:cubicBezTo>
                  <a:cubicBezTo>
                    <a:pt x="631" y="159"/>
                    <a:pt x="630" y="171"/>
                    <a:pt x="626" y="180"/>
                  </a:cubicBezTo>
                  <a:cubicBezTo>
                    <a:pt x="626" y="169"/>
                    <a:pt x="619" y="157"/>
                    <a:pt x="623" y="151"/>
                  </a:cubicBezTo>
                  <a:close/>
                  <a:moveTo>
                    <a:pt x="643" y="107"/>
                  </a:moveTo>
                  <a:cubicBezTo>
                    <a:pt x="646" y="110"/>
                    <a:pt x="649" y="115"/>
                    <a:pt x="645" y="117"/>
                  </a:cubicBezTo>
                  <a:cubicBezTo>
                    <a:pt x="636" y="122"/>
                    <a:pt x="631" y="132"/>
                    <a:pt x="626" y="140"/>
                  </a:cubicBezTo>
                  <a:cubicBezTo>
                    <a:pt x="638" y="104"/>
                    <a:pt x="638" y="104"/>
                    <a:pt x="638" y="104"/>
                  </a:cubicBezTo>
                  <a:cubicBezTo>
                    <a:pt x="641" y="95"/>
                    <a:pt x="644" y="106"/>
                    <a:pt x="643" y="107"/>
                  </a:cubicBezTo>
                  <a:close/>
                  <a:moveTo>
                    <a:pt x="633" y="94"/>
                  </a:moveTo>
                  <a:cubicBezTo>
                    <a:pt x="632" y="98"/>
                    <a:pt x="630" y="106"/>
                    <a:pt x="625" y="111"/>
                  </a:cubicBezTo>
                  <a:cubicBezTo>
                    <a:pt x="624" y="105"/>
                    <a:pt x="629" y="99"/>
                    <a:pt x="629" y="92"/>
                  </a:cubicBezTo>
                  <a:cubicBezTo>
                    <a:pt x="628" y="87"/>
                    <a:pt x="635" y="90"/>
                    <a:pt x="633" y="94"/>
                  </a:cubicBezTo>
                  <a:close/>
                  <a:moveTo>
                    <a:pt x="610" y="76"/>
                  </a:moveTo>
                  <a:cubicBezTo>
                    <a:pt x="610" y="76"/>
                    <a:pt x="612" y="73"/>
                    <a:pt x="612" y="72"/>
                  </a:cubicBezTo>
                  <a:cubicBezTo>
                    <a:pt x="610" y="67"/>
                    <a:pt x="614" y="68"/>
                    <a:pt x="616" y="70"/>
                  </a:cubicBezTo>
                  <a:cubicBezTo>
                    <a:pt x="621" y="75"/>
                    <a:pt x="628" y="81"/>
                    <a:pt x="625" y="90"/>
                  </a:cubicBezTo>
                  <a:cubicBezTo>
                    <a:pt x="622" y="101"/>
                    <a:pt x="619" y="114"/>
                    <a:pt x="613" y="121"/>
                  </a:cubicBezTo>
                  <a:cubicBezTo>
                    <a:pt x="607" y="112"/>
                    <a:pt x="592" y="103"/>
                    <a:pt x="600" y="89"/>
                  </a:cubicBezTo>
                  <a:cubicBezTo>
                    <a:pt x="604" y="89"/>
                    <a:pt x="601" y="99"/>
                    <a:pt x="606" y="99"/>
                  </a:cubicBezTo>
                  <a:cubicBezTo>
                    <a:pt x="605" y="91"/>
                    <a:pt x="608" y="83"/>
                    <a:pt x="610" y="76"/>
                  </a:cubicBezTo>
                  <a:close/>
                  <a:moveTo>
                    <a:pt x="598" y="58"/>
                  </a:moveTo>
                  <a:cubicBezTo>
                    <a:pt x="600" y="55"/>
                    <a:pt x="605" y="61"/>
                    <a:pt x="605" y="64"/>
                  </a:cubicBezTo>
                  <a:cubicBezTo>
                    <a:pt x="605" y="68"/>
                    <a:pt x="599" y="81"/>
                    <a:pt x="597" y="86"/>
                  </a:cubicBezTo>
                  <a:cubicBezTo>
                    <a:pt x="595" y="81"/>
                    <a:pt x="599" y="74"/>
                    <a:pt x="600" y="67"/>
                  </a:cubicBezTo>
                  <a:cubicBezTo>
                    <a:pt x="595" y="73"/>
                    <a:pt x="590" y="85"/>
                    <a:pt x="590" y="94"/>
                  </a:cubicBezTo>
                  <a:cubicBezTo>
                    <a:pt x="585" y="89"/>
                    <a:pt x="579" y="86"/>
                    <a:pt x="576" y="81"/>
                  </a:cubicBezTo>
                  <a:cubicBezTo>
                    <a:pt x="583" y="74"/>
                    <a:pt x="589" y="65"/>
                    <a:pt x="598" y="58"/>
                  </a:cubicBezTo>
                  <a:close/>
                  <a:moveTo>
                    <a:pt x="593" y="56"/>
                  </a:moveTo>
                  <a:cubicBezTo>
                    <a:pt x="589" y="62"/>
                    <a:pt x="583" y="66"/>
                    <a:pt x="579" y="71"/>
                  </a:cubicBezTo>
                  <a:cubicBezTo>
                    <a:pt x="579" y="62"/>
                    <a:pt x="584" y="56"/>
                    <a:pt x="585" y="48"/>
                  </a:cubicBezTo>
                  <a:cubicBezTo>
                    <a:pt x="588" y="49"/>
                    <a:pt x="595" y="52"/>
                    <a:pt x="593" y="56"/>
                  </a:cubicBezTo>
                  <a:close/>
                  <a:moveTo>
                    <a:pt x="583" y="37"/>
                  </a:moveTo>
                  <a:cubicBezTo>
                    <a:pt x="571" y="32"/>
                    <a:pt x="557" y="24"/>
                    <a:pt x="541" y="22"/>
                  </a:cubicBezTo>
                  <a:cubicBezTo>
                    <a:pt x="540" y="22"/>
                    <a:pt x="538" y="19"/>
                    <a:pt x="537" y="18"/>
                  </a:cubicBezTo>
                  <a:cubicBezTo>
                    <a:pt x="556" y="20"/>
                    <a:pt x="570" y="28"/>
                    <a:pt x="583" y="37"/>
                  </a:cubicBezTo>
                  <a:close/>
                  <a:moveTo>
                    <a:pt x="550" y="33"/>
                  </a:moveTo>
                  <a:cubicBezTo>
                    <a:pt x="550" y="40"/>
                    <a:pt x="539" y="46"/>
                    <a:pt x="532" y="53"/>
                  </a:cubicBezTo>
                  <a:cubicBezTo>
                    <a:pt x="532" y="47"/>
                    <a:pt x="535" y="41"/>
                    <a:pt x="535" y="36"/>
                  </a:cubicBezTo>
                  <a:cubicBezTo>
                    <a:pt x="533" y="23"/>
                    <a:pt x="546" y="31"/>
                    <a:pt x="550" y="33"/>
                  </a:cubicBezTo>
                  <a:close/>
                  <a:moveTo>
                    <a:pt x="506" y="14"/>
                  </a:moveTo>
                  <a:cubicBezTo>
                    <a:pt x="536" y="16"/>
                    <a:pt x="536" y="16"/>
                    <a:pt x="536" y="16"/>
                  </a:cubicBezTo>
                  <a:cubicBezTo>
                    <a:pt x="527" y="20"/>
                    <a:pt x="516" y="17"/>
                    <a:pt x="506" y="15"/>
                  </a:cubicBezTo>
                  <a:lnTo>
                    <a:pt x="506" y="14"/>
                  </a:lnTo>
                  <a:close/>
                  <a:moveTo>
                    <a:pt x="516" y="24"/>
                  </a:moveTo>
                  <a:cubicBezTo>
                    <a:pt x="511" y="33"/>
                    <a:pt x="502" y="41"/>
                    <a:pt x="494" y="47"/>
                  </a:cubicBezTo>
                  <a:cubicBezTo>
                    <a:pt x="494" y="34"/>
                    <a:pt x="500" y="37"/>
                    <a:pt x="506" y="24"/>
                  </a:cubicBezTo>
                  <a:lnTo>
                    <a:pt x="516" y="24"/>
                  </a:lnTo>
                  <a:close/>
                  <a:moveTo>
                    <a:pt x="501" y="14"/>
                  </a:moveTo>
                  <a:cubicBezTo>
                    <a:pt x="495" y="15"/>
                    <a:pt x="488" y="15"/>
                    <a:pt x="483" y="13"/>
                  </a:cubicBezTo>
                  <a:cubicBezTo>
                    <a:pt x="482" y="12"/>
                    <a:pt x="482" y="11"/>
                    <a:pt x="481" y="11"/>
                  </a:cubicBezTo>
                  <a:lnTo>
                    <a:pt x="501" y="14"/>
                  </a:lnTo>
                  <a:close/>
                  <a:moveTo>
                    <a:pt x="465" y="22"/>
                  </a:moveTo>
                  <a:cubicBezTo>
                    <a:pt x="471" y="17"/>
                    <a:pt x="471" y="25"/>
                    <a:pt x="470" y="26"/>
                  </a:cubicBezTo>
                  <a:cubicBezTo>
                    <a:pt x="468" y="33"/>
                    <a:pt x="474" y="32"/>
                    <a:pt x="475" y="28"/>
                  </a:cubicBezTo>
                  <a:cubicBezTo>
                    <a:pt x="477" y="25"/>
                    <a:pt x="477" y="19"/>
                    <a:pt x="486" y="21"/>
                  </a:cubicBezTo>
                  <a:cubicBezTo>
                    <a:pt x="492" y="22"/>
                    <a:pt x="475" y="35"/>
                    <a:pt x="470" y="41"/>
                  </a:cubicBezTo>
                  <a:cubicBezTo>
                    <a:pt x="465" y="47"/>
                    <a:pt x="466" y="36"/>
                    <a:pt x="470" y="38"/>
                  </a:cubicBezTo>
                  <a:cubicBezTo>
                    <a:pt x="469" y="26"/>
                    <a:pt x="464" y="37"/>
                    <a:pt x="463" y="39"/>
                  </a:cubicBezTo>
                  <a:cubicBezTo>
                    <a:pt x="458" y="48"/>
                    <a:pt x="465" y="47"/>
                    <a:pt x="461" y="49"/>
                  </a:cubicBezTo>
                  <a:cubicBezTo>
                    <a:pt x="453" y="54"/>
                    <a:pt x="443" y="54"/>
                    <a:pt x="433" y="56"/>
                  </a:cubicBezTo>
                  <a:cubicBezTo>
                    <a:pt x="441" y="44"/>
                    <a:pt x="450" y="34"/>
                    <a:pt x="460" y="26"/>
                  </a:cubicBezTo>
                  <a:cubicBezTo>
                    <a:pt x="461" y="25"/>
                    <a:pt x="464" y="23"/>
                    <a:pt x="465" y="22"/>
                  </a:cubicBezTo>
                  <a:close/>
                  <a:moveTo>
                    <a:pt x="457" y="22"/>
                  </a:moveTo>
                  <a:cubicBezTo>
                    <a:pt x="445" y="32"/>
                    <a:pt x="434" y="44"/>
                    <a:pt x="427" y="58"/>
                  </a:cubicBezTo>
                  <a:cubicBezTo>
                    <a:pt x="426" y="59"/>
                    <a:pt x="425" y="59"/>
                    <a:pt x="424" y="59"/>
                  </a:cubicBezTo>
                  <a:cubicBezTo>
                    <a:pt x="429" y="55"/>
                    <a:pt x="421" y="54"/>
                    <a:pt x="421" y="57"/>
                  </a:cubicBezTo>
                  <a:cubicBezTo>
                    <a:pt x="419" y="58"/>
                    <a:pt x="419" y="58"/>
                    <a:pt x="419" y="58"/>
                  </a:cubicBezTo>
                  <a:cubicBezTo>
                    <a:pt x="419" y="55"/>
                    <a:pt x="418" y="55"/>
                    <a:pt x="418" y="58"/>
                  </a:cubicBezTo>
                  <a:cubicBezTo>
                    <a:pt x="418" y="62"/>
                    <a:pt x="418" y="62"/>
                    <a:pt x="418" y="62"/>
                  </a:cubicBezTo>
                  <a:cubicBezTo>
                    <a:pt x="387" y="95"/>
                    <a:pt x="357" y="135"/>
                    <a:pt x="338" y="180"/>
                  </a:cubicBezTo>
                  <a:cubicBezTo>
                    <a:pt x="352" y="149"/>
                    <a:pt x="366" y="117"/>
                    <a:pt x="379" y="83"/>
                  </a:cubicBezTo>
                  <a:cubicBezTo>
                    <a:pt x="384" y="89"/>
                    <a:pt x="379" y="94"/>
                    <a:pt x="380" y="99"/>
                  </a:cubicBezTo>
                  <a:cubicBezTo>
                    <a:pt x="392" y="89"/>
                    <a:pt x="402" y="69"/>
                    <a:pt x="412" y="56"/>
                  </a:cubicBezTo>
                  <a:cubicBezTo>
                    <a:pt x="418" y="49"/>
                    <a:pt x="424" y="42"/>
                    <a:pt x="431" y="34"/>
                  </a:cubicBezTo>
                  <a:cubicBezTo>
                    <a:pt x="431" y="45"/>
                    <a:pt x="431" y="45"/>
                    <a:pt x="431" y="45"/>
                  </a:cubicBezTo>
                  <a:cubicBezTo>
                    <a:pt x="434" y="37"/>
                    <a:pt x="440" y="28"/>
                    <a:pt x="445" y="22"/>
                  </a:cubicBezTo>
                  <a:cubicBezTo>
                    <a:pt x="446" y="21"/>
                    <a:pt x="453" y="22"/>
                    <a:pt x="457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15" name="Freeform 6"/>
            <p:cNvSpPr/>
            <p:nvPr/>
          </p:nvSpPr>
          <p:spPr bwMode="auto">
            <a:xfrm>
              <a:off x="7281863" y="2617788"/>
              <a:ext cx="26988" cy="61913"/>
            </a:xfrm>
            <a:custGeom>
              <a:avLst/>
              <a:gdLst>
                <a:gd name="T0" fmla="*/ 1 w 13"/>
                <a:gd name="T1" fmla="*/ 21 h 31"/>
                <a:gd name="T2" fmla="*/ 4 w 13"/>
                <a:gd name="T3" fmla="*/ 28 h 31"/>
                <a:gd name="T4" fmla="*/ 13 w 13"/>
                <a:gd name="T5" fmla="*/ 8 h 31"/>
                <a:gd name="T6" fmla="*/ 13 w 13"/>
                <a:gd name="T7" fmla="*/ 0 h 31"/>
                <a:gd name="T8" fmla="*/ 1 w 13"/>
                <a:gd name="T9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1">
                  <a:moveTo>
                    <a:pt x="1" y="21"/>
                  </a:moveTo>
                  <a:cubicBezTo>
                    <a:pt x="0" y="23"/>
                    <a:pt x="1" y="31"/>
                    <a:pt x="4" y="28"/>
                  </a:cubicBezTo>
                  <a:cubicBezTo>
                    <a:pt x="9" y="24"/>
                    <a:pt x="10" y="15"/>
                    <a:pt x="13" y="8"/>
                  </a:cubicBezTo>
                  <a:cubicBezTo>
                    <a:pt x="10" y="6"/>
                    <a:pt x="13" y="3"/>
                    <a:pt x="13" y="0"/>
                  </a:cubicBezTo>
                  <a:cubicBezTo>
                    <a:pt x="8" y="6"/>
                    <a:pt x="6" y="14"/>
                    <a:pt x="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6383338" y="2874963"/>
              <a:ext cx="4763" cy="28575"/>
            </a:xfrm>
            <a:custGeom>
              <a:avLst/>
              <a:gdLst>
                <a:gd name="T0" fmla="*/ 0 w 3"/>
                <a:gd name="T1" fmla="*/ 0 h 14"/>
                <a:gd name="T2" fmla="*/ 0 w 3"/>
                <a:gd name="T3" fmla="*/ 14 h 14"/>
                <a:gd name="T4" fmla="*/ 0 w 3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4"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2" y="11"/>
                    <a:pt x="3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17" name="Freeform 8"/>
            <p:cNvSpPr/>
            <p:nvPr/>
          </p:nvSpPr>
          <p:spPr bwMode="auto">
            <a:xfrm>
              <a:off x="6919913" y="2300288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1" y="1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6916738" y="2301875"/>
              <a:ext cx="11113" cy="20638"/>
            </a:xfrm>
            <a:custGeom>
              <a:avLst/>
              <a:gdLst>
                <a:gd name="T0" fmla="*/ 0 w 5"/>
                <a:gd name="T1" fmla="*/ 3 h 10"/>
                <a:gd name="T2" fmla="*/ 2 w 5"/>
                <a:gd name="T3" fmla="*/ 0 h 10"/>
                <a:gd name="T4" fmla="*/ 2 w 5"/>
                <a:gd name="T5" fmla="*/ 1 h 10"/>
                <a:gd name="T6" fmla="*/ 0 w 5"/>
                <a:gd name="T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0">
                  <a:moveTo>
                    <a:pt x="0" y="3"/>
                  </a:moveTo>
                  <a:cubicBezTo>
                    <a:pt x="1" y="10"/>
                    <a:pt x="5" y="4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178966" y="5106715"/>
            <a:ext cx="1431925" cy="1168401"/>
            <a:chOff x="6183313" y="1962150"/>
            <a:chExt cx="1431925" cy="1168401"/>
          </a:xfrm>
          <a:solidFill>
            <a:srgbClr val="262626"/>
          </a:solidFill>
        </p:grpSpPr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6183313" y="1962150"/>
              <a:ext cx="1431925" cy="1168401"/>
            </a:xfrm>
            <a:custGeom>
              <a:avLst/>
              <a:gdLst>
                <a:gd name="T0" fmla="*/ 43 w 710"/>
                <a:gd name="T1" fmla="*/ 578 h 578"/>
                <a:gd name="T2" fmla="*/ 448 w 710"/>
                <a:gd name="T3" fmla="*/ 6 h 578"/>
                <a:gd name="T4" fmla="*/ 382 w 710"/>
                <a:gd name="T5" fmla="*/ 84 h 578"/>
                <a:gd name="T6" fmla="*/ 367 w 710"/>
                <a:gd name="T7" fmla="*/ 55 h 578"/>
                <a:gd name="T8" fmla="*/ 367 w 710"/>
                <a:gd name="T9" fmla="*/ 57 h 578"/>
                <a:gd name="T10" fmla="*/ 325 w 710"/>
                <a:gd name="T11" fmla="*/ 171 h 578"/>
                <a:gd name="T12" fmla="*/ 497 w 710"/>
                <a:gd name="T13" fmla="*/ 69 h 578"/>
                <a:gd name="T14" fmla="*/ 570 w 710"/>
                <a:gd name="T15" fmla="*/ 280 h 578"/>
                <a:gd name="T16" fmla="*/ 484 w 710"/>
                <a:gd name="T17" fmla="*/ 62 h 578"/>
                <a:gd name="T18" fmla="*/ 484 w 710"/>
                <a:gd name="T19" fmla="*/ 49 h 578"/>
                <a:gd name="T20" fmla="*/ 560 w 710"/>
                <a:gd name="T21" fmla="*/ 53 h 578"/>
                <a:gd name="T22" fmla="*/ 501 w 710"/>
                <a:gd name="T23" fmla="*/ 49 h 578"/>
                <a:gd name="T24" fmla="*/ 592 w 710"/>
                <a:gd name="T25" fmla="*/ 108 h 578"/>
                <a:gd name="T26" fmla="*/ 423 w 710"/>
                <a:gd name="T27" fmla="*/ 308 h 578"/>
                <a:gd name="T28" fmla="*/ 373 w 710"/>
                <a:gd name="T29" fmla="*/ 262 h 578"/>
                <a:gd name="T30" fmla="*/ 357 w 710"/>
                <a:gd name="T31" fmla="*/ 247 h 578"/>
                <a:gd name="T32" fmla="*/ 329 w 710"/>
                <a:gd name="T33" fmla="*/ 259 h 578"/>
                <a:gd name="T34" fmla="*/ 352 w 710"/>
                <a:gd name="T35" fmla="*/ 199 h 578"/>
                <a:gd name="T36" fmla="*/ 201 w 710"/>
                <a:gd name="T37" fmla="*/ 352 h 578"/>
                <a:gd name="T38" fmla="*/ 206 w 710"/>
                <a:gd name="T39" fmla="*/ 359 h 578"/>
                <a:gd name="T40" fmla="*/ 151 w 710"/>
                <a:gd name="T41" fmla="*/ 392 h 578"/>
                <a:gd name="T42" fmla="*/ 50 w 710"/>
                <a:gd name="T43" fmla="*/ 471 h 578"/>
                <a:gd name="T44" fmla="*/ 12 w 710"/>
                <a:gd name="T45" fmla="*/ 507 h 578"/>
                <a:gd name="T46" fmla="*/ 37 w 710"/>
                <a:gd name="T47" fmla="*/ 549 h 578"/>
                <a:gd name="T48" fmla="*/ 46 w 710"/>
                <a:gd name="T49" fmla="*/ 554 h 578"/>
                <a:gd name="T50" fmla="*/ 54 w 710"/>
                <a:gd name="T51" fmla="*/ 545 h 578"/>
                <a:gd name="T52" fmla="*/ 120 w 710"/>
                <a:gd name="T53" fmla="*/ 505 h 578"/>
                <a:gd name="T54" fmla="*/ 177 w 710"/>
                <a:gd name="T55" fmla="*/ 461 h 578"/>
                <a:gd name="T56" fmla="*/ 155 w 710"/>
                <a:gd name="T57" fmla="*/ 474 h 578"/>
                <a:gd name="T58" fmla="*/ 202 w 710"/>
                <a:gd name="T59" fmla="*/ 443 h 578"/>
                <a:gd name="T60" fmla="*/ 211 w 710"/>
                <a:gd name="T61" fmla="*/ 411 h 578"/>
                <a:gd name="T62" fmla="*/ 225 w 710"/>
                <a:gd name="T63" fmla="*/ 404 h 578"/>
                <a:gd name="T64" fmla="*/ 264 w 710"/>
                <a:gd name="T65" fmla="*/ 410 h 578"/>
                <a:gd name="T66" fmla="*/ 376 w 710"/>
                <a:gd name="T67" fmla="*/ 267 h 578"/>
                <a:gd name="T68" fmla="*/ 399 w 710"/>
                <a:gd name="T69" fmla="*/ 295 h 578"/>
                <a:gd name="T70" fmla="*/ 414 w 710"/>
                <a:gd name="T71" fmla="*/ 303 h 578"/>
                <a:gd name="T72" fmla="*/ 448 w 710"/>
                <a:gd name="T73" fmla="*/ 318 h 578"/>
                <a:gd name="T74" fmla="*/ 451 w 710"/>
                <a:gd name="T75" fmla="*/ 356 h 578"/>
                <a:gd name="T76" fmla="*/ 498 w 710"/>
                <a:gd name="T77" fmla="*/ 358 h 578"/>
                <a:gd name="T78" fmla="*/ 556 w 710"/>
                <a:gd name="T79" fmla="*/ 310 h 578"/>
                <a:gd name="T80" fmla="*/ 551 w 710"/>
                <a:gd name="T81" fmla="*/ 354 h 578"/>
                <a:gd name="T82" fmla="*/ 657 w 710"/>
                <a:gd name="T83" fmla="*/ 247 h 578"/>
                <a:gd name="T84" fmla="*/ 601 w 710"/>
                <a:gd name="T85" fmla="*/ 319 h 578"/>
                <a:gd name="T86" fmla="*/ 643 w 710"/>
                <a:gd name="T87" fmla="*/ 287 h 578"/>
                <a:gd name="T88" fmla="*/ 645 w 710"/>
                <a:gd name="T89" fmla="*/ 169 h 578"/>
                <a:gd name="T90" fmla="*/ 620 w 710"/>
                <a:gd name="T91" fmla="*/ 124 h 578"/>
                <a:gd name="T92" fmla="*/ 643 w 710"/>
                <a:gd name="T93" fmla="*/ 107 h 578"/>
                <a:gd name="T94" fmla="*/ 633 w 710"/>
                <a:gd name="T95" fmla="*/ 94 h 578"/>
                <a:gd name="T96" fmla="*/ 610 w 710"/>
                <a:gd name="T97" fmla="*/ 76 h 578"/>
                <a:gd name="T98" fmla="*/ 593 w 710"/>
                <a:gd name="T99" fmla="*/ 56 h 578"/>
                <a:gd name="T100" fmla="*/ 550 w 710"/>
                <a:gd name="T101" fmla="*/ 33 h 578"/>
                <a:gd name="T102" fmla="*/ 516 w 710"/>
                <a:gd name="T103" fmla="*/ 24 h 578"/>
                <a:gd name="T104" fmla="*/ 465 w 710"/>
                <a:gd name="T105" fmla="*/ 22 h 578"/>
                <a:gd name="T106" fmla="*/ 433 w 710"/>
                <a:gd name="T107" fmla="*/ 56 h 578"/>
                <a:gd name="T108" fmla="*/ 418 w 710"/>
                <a:gd name="T109" fmla="*/ 58 h 578"/>
                <a:gd name="T110" fmla="*/ 445 w 710"/>
                <a:gd name="T111" fmla="*/ 22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0" h="578">
                  <a:moveTo>
                    <a:pt x="442" y="8"/>
                  </a:moveTo>
                  <a:cubicBezTo>
                    <a:pt x="404" y="15"/>
                    <a:pt x="374" y="34"/>
                    <a:pt x="348" y="54"/>
                  </a:cubicBezTo>
                  <a:cubicBezTo>
                    <a:pt x="304" y="88"/>
                    <a:pt x="282" y="177"/>
                    <a:pt x="309" y="247"/>
                  </a:cubicBezTo>
                  <a:cubicBezTo>
                    <a:pt x="302" y="249"/>
                    <a:pt x="297" y="255"/>
                    <a:pt x="291" y="260"/>
                  </a:cubicBezTo>
                  <a:cubicBezTo>
                    <a:pt x="250" y="294"/>
                    <a:pt x="205" y="326"/>
                    <a:pt x="174" y="366"/>
                  </a:cubicBezTo>
                  <a:cubicBezTo>
                    <a:pt x="110" y="407"/>
                    <a:pt x="56" y="454"/>
                    <a:pt x="5" y="504"/>
                  </a:cubicBezTo>
                  <a:cubicBezTo>
                    <a:pt x="2" y="507"/>
                    <a:pt x="0" y="513"/>
                    <a:pt x="2" y="518"/>
                  </a:cubicBezTo>
                  <a:cubicBezTo>
                    <a:pt x="11" y="542"/>
                    <a:pt x="25" y="563"/>
                    <a:pt x="43" y="578"/>
                  </a:cubicBezTo>
                  <a:cubicBezTo>
                    <a:pt x="82" y="545"/>
                    <a:pt x="82" y="545"/>
                    <a:pt x="82" y="545"/>
                  </a:cubicBezTo>
                  <a:cubicBezTo>
                    <a:pt x="136" y="501"/>
                    <a:pt x="193" y="462"/>
                    <a:pt x="247" y="415"/>
                  </a:cubicBezTo>
                  <a:cubicBezTo>
                    <a:pt x="255" y="420"/>
                    <a:pt x="269" y="422"/>
                    <a:pt x="277" y="416"/>
                  </a:cubicBezTo>
                  <a:cubicBezTo>
                    <a:pt x="309" y="390"/>
                    <a:pt x="344" y="363"/>
                    <a:pt x="374" y="332"/>
                  </a:cubicBezTo>
                  <a:cubicBezTo>
                    <a:pt x="397" y="350"/>
                    <a:pt x="425" y="361"/>
                    <a:pt x="458" y="366"/>
                  </a:cubicBezTo>
                  <a:cubicBezTo>
                    <a:pt x="547" y="378"/>
                    <a:pt x="619" y="350"/>
                    <a:pt x="649" y="293"/>
                  </a:cubicBezTo>
                  <a:cubicBezTo>
                    <a:pt x="710" y="209"/>
                    <a:pt x="660" y="74"/>
                    <a:pt x="594" y="31"/>
                  </a:cubicBezTo>
                  <a:cubicBezTo>
                    <a:pt x="559" y="8"/>
                    <a:pt x="502" y="0"/>
                    <a:pt x="448" y="6"/>
                  </a:cubicBezTo>
                  <a:cubicBezTo>
                    <a:pt x="447" y="6"/>
                    <a:pt x="443" y="7"/>
                    <a:pt x="442" y="8"/>
                  </a:cubicBezTo>
                  <a:close/>
                  <a:moveTo>
                    <a:pt x="436" y="23"/>
                  </a:moveTo>
                  <a:cubicBezTo>
                    <a:pt x="422" y="34"/>
                    <a:pt x="411" y="50"/>
                    <a:pt x="399" y="67"/>
                  </a:cubicBezTo>
                  <a:cubicBezTo>
                    <a:pt x="403" y="54"/>
                    <a:pt x="412" y="45"/>
                    <a:pt x="414" y="35"/>
                  </a:cubicBezTo>
                  <a:cubicBezTo>
                    <a:pt x="415" y="31"/>
                    <a:pt x="414" y="27"/>
                    <a:pt x="409" y="29"/>
                  </a:cubicBezTo>
                  <a:cubicBezTo>
                    <a:pt x="415" y="22"/>
                    <a:pt x="426" y="23"/>
                    <a:pt x="436" y="23"/>
                  </a:cubicBezTo>
                  <a:close/>
                  <a:moveTo>
                    <a:pt x="408" y="38"/>
                  </a:moveTo>
                  <a:cubicBezTo>
                    <a:pt x="382" y="84"/>
                    <a:pt x="382" y="84"/>
                    <a:pt x="382" y="84"/>
                  </a:cubicBezTo>
                  <a:cubicBezTo>
                    <a:pt x="386" y="64"/>
                    <a:pt x="395" y="46"/>
                    <a:pt x="408" y="32"/>
                  </a:cubicBezTo>
                  <a:cubicBezTo>
                    <a:pt x="408" y="32"/>
                    <a:pt x="409" y="36"/>
                    <a:pt x="408" y="38"/>
                  </a:cubicBezTo>
                  <a:close/>
                  <a:moveTo>
                    <a:pt x="397" y="31"/>
                  </a:moveTo>
                  <a:cubicBezTo>
                    <a:pt x="382" y="56"/>
                    <a:pt x="363" y="86"/>
                    <a:pt x="348" y="113"/>
                  </a:cubicBezTo>
                  <a:cubicBezTo>
                    <a:pt x="361" y="88"/>
                    <a:pt x="371" y="59"/>
                    <a:pt x="385" y="39"/>
                  </a:cubicBezTo>
                  <a:cubicBezTo>
                    <a:pt x="387" y="35"/>
                    <a:pt x="393" y="33"/>
                    <a:pt x="397" y="31"/>
                  </a:cubicBezTo>
                  <a:close/>
                  <a:moveTo>
                    <a:pt x="376" y="43"/>
                  </a:moveTo>
                  <a:cubicBezTo>
                    <a:pt x="382" y="42"/>
                    <a:pt x="370" y="53"/>
                    <a:pt x="367" y="55"/>
                  </a:cubicBezTo>
                  <a:cubicBezTo>
                    <a:pt x="372" y="52"/>
                    <a:pt x="370" y="45"/>
                    <a:pt x="376" y="43"/>
                  </a:cubicBezTo>
                  <a:close/>
                  <a:moveTo>
                    <a:pt x="348" y="65"/>
                  </a:moveTo>
                  <a:cubicBezTo>
                    <a:pt x="337" y="89"/>
                    <a:pt x="328" y="111"/>
                    <a:pt x="314" y="135"/>
                  </a:cubicBezTo>
                  <a:cubicBezTo>
                    <a:pt x="314" y="131"/>
                    <a:pt x="310" y="135"/>
                    <a:pt x="313" y="136"/>
                  </a:cubicBezTo>
                  <a:cubicBezTo>
                    <a:pt x="309" y="143"/>
                    <a:pt x="308" y="153"/>
                    <a:pt x="308" y="162"/>
                  </a:cubicBezTo>
                  <a:cubicBezTo>
                    <a:pt x="308" y="166"/>
                    <a:pt x="314" y="163"/>
                    <a:pt x="313" y="160"/>
                  </a:cubicBezTo>
                  <a:cubicBezTo>
                    <a:pt x="318" y="137"/>
                    <a:pt x="328" y="121"/>
                    <a:pt x="337" y="103"/>
                  </a:cubicBezTo>
                  <a:cubicBezTo>
                    <a:pt x="345" y="86"/>
                    <a:pt x="357" y="72"/>
                    <a:pt x="367" y="57"/>
                  </a:cubicBezTo>
                  <a:cubicBezTo>
                    <a:pt x="320" y="157"/>
                    <a:pt x="320" y="157"/>
                    <a:pt x="320" y="157"/>
                  </a:cubicBezTo>
                  <a:cubicBezTo>
                    <a:pt x="316" y="152"/>
                    <a:pt x="315" y="158"/>
                    <a:pt x="313" y="160"/>
                  </a:cubicBezTo>
                  <a:cubicBezTo>
                    <a:pt x="318" y="164"/>
                    <a:pt x="318" y="164"/>
                    <a:pt x="318" y="164"/>
                  </a:cubicBezTo>
                  <a:cubicBezTo>
                    <a:pt x="313" y="173"/>
                    <a:pt x="308" y="185"/>
                    <a:pt x="306" y="195"/>
                  </a:cubicBezTo>
                  <a:cubicBezTo>
                    <a:pt x="297" y="137"/>
                    <a:pt x="321" y="91"/>
                    <a:pt x="348" y="65"/>
                  </a:cubicBezTo>
                  <a:close/>
                  <a:moveTo>
                    <a:pt x="306" y="200"/>
                  </a:moveTo>
                  <a:cubicBezTo>
                    <a:pt x="313" y="206"/>
                    <a:pt x="313" y="193"/>
                    <a:pt x="320" y="196"/>
                  </a:cubicBezTo>
                  <a:cubicBezTo>
                    <a:pt x="317" y="184"/>
                    <a:pt x="320" y="180"/>
                    <a:pt x="325" y="171"/>
                  </a:cubicBezTo>
                  <a:cubicBezTo>
                    <a:pt x="340" y="141"/>
                    <a:pt x="355" y="112"/>
                    <a:pt x="372" y="84"/>
                  </a:cubicBezTo>
                  <a:cubicBezTo>
                    <a:pt x="352" y="132"/>
                    <a:pt x="331" y="183"/>
                    <a:pt x="310" y="228"/>
                  </a:cubicBezTo>
                  <a:lnTo>
                    <a:pt x="306" y="200"/>
                  </a:lnTo>
                  <a:close/>
                  <a:moveTo>
                    <a:pt x="365" y="167"/>
                  </a:moveTo>
                  <a:cubicBezTo>
                    <a:pt x="365" y="167"/>
                    <a:pt x="366" y="168"/>
                    <a:pt x="366" y="168"/>
                  </a:cubicBezTo>
                  <a:cubicBezTo>
                    <a:pt x="372" y="157"/>
                    <a:pt x="373" y="141"/>
                    <a:pt x="378" y="132"/>
                  </a:cubicBezTo>
                  <a:cubicBezTo>
                    <a:pt x="378" y="132"/>
                    <a:pt x="379" y="131"/>
                    <a:pt x="380" y="131"/>
                  </a:cubicBezTo>
                  <a:cubicBezTo>
                    <a:pt x="402" y="95"/>
                    <a:pt x="440" y="68"/>
                    <a:pt x="497" y="69"/>
                  </a:cubicBezTo>
                  <a:cubicBezTo>
                    <a:pt x="495" y="61"/>
                    <a:pt x="498" y="69"/>
                    <a:pt x="500" y="68"/>
                  </a:cubicBezTo>
                  <a:cubicBezTo>
                    <a:pt x="553" y="72"/>
                    <a:pt x="593" y="105"/>
                    <a:pt x="601" y="160"/>
                  </a:cubicBezTo>
                  <a:cubicBezTo>
                    <a:pt x="606" y="198"/>
                    <a:pt x="599" y="237"/>
                    <a:pt x="586" y="264"/>
                  </a:cubicBezTo>
                  <a:cubicBezTo>
                    <a:pt x="585" y="264"/>
                    <a:pt x="584" y="265"/>
                    <a:pt x="584" y="265"/>
                  </a:cubicBezTo>
                  <a:cubicBezTo>
                    <a:pt x="584" y="262"/>
                    <a:pt x="583" y="262"/>
                    <a:pt x="583" y="265"/>
                  </a:cubicBezTo>
                  <a:cubicBezTo>
                    <a:pt x="581" y="267"/>
                    <a:pt x="581" y="267"/>
                    <a:pt x="581" y="267"/>
                  </a:cubicBezTo>
                  <a:cubicBezTo>
                    <a:pt x="580" y="268"/>
                    <a:pt x="580" y="268"/>
                    <a:pt x="580" y="268"/>
                  </a:cubicBezTo>
                  <a:cubicBezTo>
                    <a:pt x="570" y="280"/>
                    <a:pt x="570" y="280"/>
                    <a:pt x="570" y="280"/>
                  </a:cubicBezTo>
                  <a:cubicBezTo>
                    <a:pt x="571" y="279"/>
                    <a:pt x="571" y="279"/>
                    <a:pt x="571" y="279"/>
                  </a:cubicBezTo>
                  <a:cubicBezTo>
                    <a:pt x="557" y="303"/>
                    <a:pt x="518" y="317"/>
                    <a:pt x="479" y="309"/>
                  </a:cubicBezTo>
                  <a:cubicBezTo>
                    <a:pt x="419" y="309"/>
                    <a:pt x="391" y="275"/>
                    <a:pt x="373" y="231"/>
                  </a:cubicBezTo>
                  <a:cubicBezTo>
                    <a:pt x="368" y="219"/>
                    <a:pt x="359" y="193"/>
                    <a:pt x="366" y="183"/>
                  </a:cubicBezTo>
                  <a:cubicBezTo>
                    <a:pt x="362" y="179"/>
                    <a:pt x="363" y="174"/>
                    <a:pt x="364" y="171"/>
                  </a:cubicBezTo>
                  <a:cubicBezTo>
                    <a:pt x="365" y="170"/>
                    <a:pt x="365" y="169"/>
                    <a:pt x="366" y="169"/>
                  </a:cubicBezTo>
                  <a:cubicBezTo>
                    <a:pt x="366" y="168"/>
                    <a:pt x="365" y="167"/>
                    <a:pt x="365" y="167"/>
                  </a:cubicBezTo>
                  <a:close/>
                  <a:moveTo>
                    <a:pt x="484" y="62"/>
                  </a:moveTo>
                  <a:cubicBezTo>
                    <a:pt x="467" y="62"/>
                    <a:pt x="467" y="62"/>
                    <a:pt x="467" y="62"/>
                  </a:cubicBezTo>
                  <a:cubicBezTo>
                    <a:pt x="447" y="65"/>
                    <a:pt x="430" y="73"/>
                    <a:pt x="415" y="81"/>
                  </a:cubicBezTo>
                  <a:cubicBezTo>
                    <a:pt x="418" y="72"/>
                    <a:pt x="430" y="65"/>
                    <a:pt x="442" y="64"/>
                  </a:cubicBezTo>
                  <a:cubicBezTo>
                    <a:pt x="450" y="63"/>
                    <a:pt x="459" y="61"/>
                    <a:pt x="467" y="62"/>
                  </a:cubicBezTo>
                  <a:cubicBezTo>
                    <a:pt x="472" y="60"/>
                    <a:pt x="479" y="59"/>
                    <a:pt x="484" y="62"/>
                  </a:cubicBezTo>
                  <a:close/>
                  <a:moveTo>
                    <a:pt x="469" y="48"/>
                  </a:moveTo>
                  <a:cubicBezTo>
                    <a:pt x="478" y="40"/>
                    <a:pt x="486" y="30"/>
                    <a:pt x="497" y="23"/>
                  </a:cubicBezTo>
                  <a:cubicBezTo>
                    <a:pt x="499" y="30"/>
                    <a:pt x="490" y="40"/>
                    <a:pt x="484" y="49"/>
                  </a:cubicBezTo>
                  <a:lnTo>
                    <a:pt x="469" y="48"/>
                  </a:lnTo>
                  <a:close/>
                  <a:moveTo>
                    <a:pt x="579" y="42"/>
                  </a:moveTo>
                  <a:cubicBezTo>
                    <a:pt x="580" y="54"/>
                    <a:pt x="572" y="69"/>
                    <a:pt x="571" y="78"/>
                  </a:cubicBezTo>
                  <a:cubicBezTo>
                    <a:pt x="562" y="69"/>
                    <a:pt x="550" y="64"/>
                    <a:pt x="536" y="58"/>
                  </a:cubicBezTo>
                  <a:cubicBezTo>
                    <a:pt x="557" y="36"/>
                    <a:pt x="557" y="36"/>
                    <a:pt x="557" y="36"/>
                  </a:cubicBezTo>
                  <a:cubicBezTo>
                    <a:pt x="560" y="41"/>
                    <a:pt x="552" y="52"/>
                    <a:pt x="552" y="62"/>
                  </a:cubicBezTo>
                  <a:cubicBezTo>
                    <a:pt x="563" y="63"/>
                    <a:pt x="570" y="48"/>
                    <a:pt x="579" y="42"/>
                  </a:cubicBezTo>
                  <a:close/>
                  <a:moveTo>
                    <a:pt x="560" y="53"/>
                  </a:moveTo>
                  <a:cubicBezTo>
                    <a:pt x="560" y="48"/>
                    <a:pt x="563" y="44"/>
                    <a:pt x="565" y="40"/>
                  </a:cubicBezTo>
                  <a:cubicBezTo>
                    <a:pt x="567" y="38"/>
                    <a:pt x="571" y="40"/>
                    <a:pt x="572" y="43"/>
                  </a:cubicBezTo>
                  <a:lnTo>
                    <a:pt x="560" y="53"/>
                  </a:lnTo>
                  <a:close/>
                  <a:moveTo>
                    <a:pt x="545" y="71"/>
                  </a:moveTo>
                  <a:cubicBezTo>
                    <a:pt x="536" y="70"/>
                    <a:pt x="526" y="67"/>
                    <a:pt x="518" y="62"/>
                  </a:cubicBezTo>
                  <a:cubicBezTo>
                    <a:pt x="527" y="62"/>
                    <a:pt x="537" y="66"/>
                    <a:pt x="545" y="71"/>
                  </a:cubicBezTo>
                  <a:close/>
                  <a:moveTo>
                    <a:pt x="526" y="55"/>
                  </a:moveTo>
                  <a:cubicBezTo>
                    <a:pt x="501" y="49"/>
                    <a:pt x="501" y="49"/>
                    <a:pt x="501" y="49"/>
                  </a:cubicBezTo>
                  <a:cubicBezTo>
                    <a:pt x="508" y="39"/>
                    <a:pt x="516" y="30"/>
                    <a:pt x="527" y="26"/>
                  </a:cubicBezTo>
                  <a:cubicBezTo>
                    <a:pt x="530" y="25"/>
                    <a:pt x="531" y="29"/>
                    <a:pt x="531" y="31"/>
                  </a:cubicBezTo>
                  <a:cubicBezTo>
                    <a:pt x="531" y="40"/>
                    <a:pt x="523" y="45"/>
                    <a:pt x="526" y="55"/>
                  </a:cubicBezTo>
                  <a:close/>
                  <a:moveTo>
                    <a:pt x="592" y="108"/>
                  </a:moveTo>
                  <a:cubicBezTo>
                    <a:pt x="633" y="149"/>
                    <a:pt x="620" y="253"/>
                    <a:pt x="579" y="286"/>
                  </a:cubicBezTo>
                  <a:cubicBezTo>
                    <a:pt x="578" y="286"/>
                    <a:pt x="572" y="290"/>
                    <a:pt x="570" y="291"/>
                  </a:cubicBezTo>
                  <a:cubicBezTo>
                    <a:pt x="614" y="260"/>
                    <a:pt x="621" y="163"/>
                    <a:pt x="592" y="111"/>
                  </a:cubicBezTo>
                  <a:cubicBezTo>
                    <a:pt x="591" y="111"/>
                    <a:pt x="591" y="109"/>
                    <a:pt x="592" y="108"/>
                  </a:cubicBezTo>
                  <a:close/>
                  <a:moveTo>
                    <a:pt x="480" y="320"/>
                  </a:moveTo>
                  <a:cubicBezTo>
                    <a:pt x="493" y="321"/>
                    <a:pt x="493" y="321"/>
                    <a:pt x="493" y="321"/>
                  </a:cubicBezTo>
                  <a:cubicBezTo>
                    <a:pt x="491" y="327"/>
                    <a:pt x="482" y="336"/>
                    <a:pt x="477" y="344"/>
                  </a:cubicBezTo>
                  <a:cubicBezTo>
                    <a:pt x="477" y="336"/>
                    <a:pt x="482" y="330"/>
                    <a:pt x="482" y="325"/>
                  </a:cubicBezTo>
                  <a:cubicBezTo>
                    <a:pt x="482" y="323"/>
                    <a:pt x="481" y="321"/>
                    <a:pt x="480" y="320"/>
                  </a:cubicBezTo>
                  <a:close/>
                  <a:moveTo>
                    <a:pt x="430" y="316"/>
                  </a:moveTo>
                  <a:cubicBezTo>
                    <a:pt x="427" y="320"/>
                    <a:pt x="425" y="325"/>
                    <a:pt x="422" y="328"/>
                  </a:cubicBezTo>
                  <a:cubicBezTo>
                    <a:pt x="423" y="308"/>
                    <a:pt x="423" y="308"/>
                    <a:pt x="423" y="308"/>
                  </a:cubicBezTo>
                  <a:cubicBezTo>
                    <a:pt x="425" y="310"/>
                    <a:pt x="434" y="310"/>
                    <a:pt x="430" y="316"/>
                  </a:cubicBezTo>
                  <a:close/>
                  <a:moveTo>
                    <a:pt x="387" y="286"/>
                  </a:moveTo>
                  <a:cubicBezTo>
                    <a:pt x="387" y="290"/>
                    <a:pt x="387" y="290"/>
                    <a:pt x="387" y="290"/>
                  </a:cubicBezTo>
                  <a:cubicBezTo>
                    <a:pt x="386" y="290"/>
                    <a:pt x="386" y="290"/>
                    <a:pt x="386" y="290"/>
                  </a:cubicBezTo>
                  <a:cubicBezTo>
                    <a:pt x="376" y="307"/>
                    <a:pt x="376" y="307"/>
                    <a:pt x="376" y="307"/>
                  </a:cubicBezTo>
                  <a:cubicBezTo>
                    <a:pt x="378" y="296"/>
                    <a:pt x="381" y="285"/>
                    <a:pt x="384" y="278"/>
                  </a:cubicBezTo>
                  <a:cubicBezTo>
                    <a:pt x="387" y="278"/>
                    <a:pt x="393" y="285"/>
                    <a:pt x="387" y="286"/>
                  </a:cubicBezTo>
                  <a:close/>
                  <a:moveTo>
                    <a:pt x="373" y="262"/>
                  </a:moveTo>
                  <a:cubicBezTo>
                    <a:pt x="371" y="272"/>
                    <a:pt x="366" y="281"/>
                    <a:pt x="359" y="288"/>
                  </a:cubicBezTo>
                  <a:cubicBezTo>
                    <a:pt x="361" y="276"/>
                    <a:pt x="365" y="264"/>
                    <a:pt x="369" y="254"/>
                  </a:cubicBezTo>
                  <a:cubicBezTo>
                    <a:pt x="370" y="257"/>
                    <a:pt x="374" y="260"/>
                    <a:pt x="373" y="262"/>
                  </a:cubicBezTo>
                  <a:close/>
                  <a:moveTo>
                    <a:pt x="356" y="276"/>
                  </a:moveTo>
                  <a:cubicBezTo>
                    <a:pt x="355" y="277"/>
                    <a:pt x="358" y="281"/>
                    <a:pt x="356" y="283"/>
                  </a:cubicBezTo>
                  <a:cubicBezTo>
                    <a:pt x="353" y="279"/>
                    <a:pt x="354" y="293"/>
                    <a:pt x="352" y="297"/>
                  </a:cubicBezTo>
                  <a:cubicBezTo>
                    <a:pt x="346" y="291"/>
                    <a:pt x="338" y="286"/>
                    <a:pt x="342" y="276"/>
                  </a:cubicBezTo>
                  <a:cubicBezTo>
                    <a:pt x="345" y="267"/>
                    <a:pt x="352" y="252"/>
                    <a:pt x="357" y="247"/>
                  </a:cubicBezTo>
                  <a:cubicBezTo>
                    <a:pt x="358" y="246"/>
                    <a:pt x="361" y="243"/>
                    <a:pt x="363" y="240"/>
                  </a:cubicBezTo>
                  <a:cubicBezTo>
                    <a:pt x="365" y="253"/>
                    <a:pt x="362" y="265"/>
                    <a:pt x="356" y="276"/>
                  </a:cubicBezTo>
                  <a:close/>
                  <a:moveTo>
                    <a:pt x="341" y="267"/>
                  </a:moveTo>
                  <a:cubicBezTo>
                    <a:pt x="352" y="224"/>
                    <a:pt x="352" y="224"/>
                    <a:pt x="352" y="224"/>
                  </a:cubicBezTo>
                  <a:cubicBezTo>
                    <a:pt x="343" y="226"/>
                    <a:pt x="344" y="235"/>
                    <a:pt x="342" y="241"/>
                  </a:cubicBezTo>
                  <a:cubicBezTo>
                    <a:pt x="341" y="243"/>
                    <a:pt x="342" y="244"/>
                    <a:pt x="343" y="242"/>
                  </a:cubicBezTo>
                  <a:cubicBezTo>
                    <a:pt x="339" y="248"/>
                    <a:pt x="334" y="265"/>
                    <a:pt x="332" y="272"/>
                  </a:cubicBezTo>
                  <a:cubicBezTo>
                    <a:pt x="330" y="270"/>
                    <a:pt x="318" y="259"/>
                    <a:pt x="329" y="259"/>
                  </a:cubicBezTo>
                  <a:cubicBezTo>
                    <a:pt x="334" y="243"/>
                    <a:pt x="340" y="226"/>
                    <a:pt x="349" y="213"/>
                  </a:cubicBezTo>
                  <a:cubicBezTo>
                    <a:pt x="352" y="216"/>
                    <a:pt x="349" y="221"/>
                    <a:pt x="353" y="223"/>
                  </a:cubicBezTo>
                  <a:cubicBezTo>
                    <a:pt x="355" y="215"/>
                    <a:pt x="355" y="215"/>
                    <a:pt x="355" y="215"/>
                  </a:cubicBezTo>
                  <a:cubicBezTo>
                    <a:pt x="361" y="234"/>
                    <a:pt x="361" y="234"/>
                    <a:pt x="361" y="234"/>
                  </a:cubicBezTo>
                  <a:cubicBezTo>
                    <a:pt x="353" y="242"/>
                    <a:pt x="345" y="257"/>
                    <a:pt x="341" y="267"/>
                  </a:cubicBezTo>
                  <a:close/>
                  <a:moveTo>
                    <a:pt x="340" y="222"/>
                  </a:moveTo>
                  <a:cubicBezTo>
                    <a:pt x="341" y="210"/>
                    <a:pt x="348" y="197"/>
                    <a:pt x="351" y="184"/>
                  </a:cubicBezTo>
                  <a:cubicBezTo>
                    <a:pt x="352" y="185"/>
                    <a:pt x="355" y="196"/>
                    <a:pt x="352" y="199"/>
                  </a:cubicBezTo>
                  <a:cubicBezTo>
                    <a:pt x="346" y="206"/>
                    <a:pt x="343" y="215"/>
                    <a:pt x="340" y="222"/>
                  </a:cubicBezTo>
                  <a:close/>
                  <a:moveTo>
                    <a:pt x="347" y="179"/>
                  </a:moveTo>
                  <a:cubicBezTo>
                    <a:pt x="338" y="204"/>
                    <a:pt x="329" y="225"/>
                    <a:pt x="323" y="249"/>
                  </a:cubicBezTo>
                  <a:cubicBezTo>
                    <a:pt x="321" y="244"/>
                    <a:pt x="315" y="241"/>
                    <a:pt x="317" y="236"/>
                  </a:cubicBezTo>
                  <a:cubicBezTo>
                    <a:pt x="327" y="211"/>
                    <a:pt x="339" y="186"/>
                    <a:pt x="353" y="165"/>
                  </a:cubicBezTo>
                  <a:cubicBezTo>
                    <a:pt x="356" y="171"/>
                    <a:pt x="348" y="188"/>
                    <a:pt x="347" y="179"/>
                  </a:cubicBezTo>
                  <a:close/>
                  <a:moveTo>
                    <a:pt x="198" y="350"/>
                  </a:moveTo>
                  <a:cubicBezTo>
                    <a:pt x="199" y="349"/>
                    <a:pt x="203" y="349"/>
                    <a:pt x="201" y="352"/>
                  </a:cubicBezTo>
                  <a:cubicBezTo>
                    <a:pt x="193" y="353"/>
                    <a:pt x="193" y="353"/>
                    <a:pt x="193" y="353"/>
                  </a:cubicBezTo>
                  <a:cubicBezTo>
                    <a:pt x="194" y="351"/>
                    <a:pt x="196" y="351"/>
                    <a:pt x="198" y="350"/>
                  </a:cubicBezTo>
                  <a:close/>
                  <a:moveTo>
                    <a:pt x="206" y="359"/>
                  </a:moveTo>
                  <a:cubicBezTo>
                    <a:pt x="198" y="384"/>
                    <a:pt x="191" y="408"/>
                    <a:pt x="188" y="440"/>
                  </a:cubicBezTo>
                  <a:cubicBezTo>
                    <a:pt x="185" y="435"/>
                    <a:pt x="187" y="432"/>
                    <a:pt x="187" y="428"/>
                  </a:cubicBezTo>
                  <a:cubicBezTo>
                    <a:pt x="185" y="416"/>
                    <a:pt x="189" y="388"/>
                    <a:pt x="188" y="371"/>
                  </a:cubicBezTo>
                  <a:cubicBezTo>
                    <a:pt x="182" y="371"/>
                    <a:pt x="182" y="371"/>
                    <a:pt x="182" y="371"/>
                  </a:cubicBezTo>
                  <a:cubicBezTo>
                    <a:pt x="189" y="366"/>
                    <a:pt x="197" y="361"/>
                    <a:pt x="206" y="359"/>
                  </a:cubicBezTo>
                  <a:close/>
                  <a:moveTo>
                    <a:pt x="160" y="393"/>
                  </a:moveTo>
                  <a:cubicBezTo>
                    <a:pt x="161" y="382"/>
                    <a:pt x="173" y="377"/>
                    <a:pt x="182" y="372"/>
                  </a:cubicBezTo>
                  <a:cubicBezTo>
                    <a:pt x="172" y="397"/>
                    <a:pt x="163" y="423"/>
                    <a:pt x="159" y="453"/>
                  </a:cubicBezTo>
                  <a:lnTo>
                    <a:pt x="160" y="393"/>
                  </a:lnTo>
                  <a:close/>
                  <a:moveTo>
                    <a:pt x="151" y="392"/>
                  </a:moveTo>
                  <a:cubicBezTo>
                    <a:pt x="143" y="412"/>
                    <a:pt x="137" y="435"/>
                    <a:pt x="130" y="456"/>
                  </a:cubicBezTo>
                  <a:cubicBezTo>
                    <a:pt x="136" y="405"/>
                    <a:pt x="136" y="405"/>
                    <a:pt x="136" y="405"/>
                  </a:cubicBezTo>
                  <a:cubicBezTo>
                    <a:pt x="137" y="399"/>
                    <a:pt x="146" y="396"/>
                    <a:pt x="151" y="392"/>
                  </a:cubicBezTo>
                  <a:close/>
                  <a:moveTo>
                    <a:pt x="121" y="412"/>
                  </a:moveTo>
                  <a:cubicBezTo>
                    <a:pt x="105" y="464"/>
                    <a:pt x="105" y="464"/>
                    <a:pt x="105" y="464"/>
                  </a:cubicBezTo>
                  <a:cubicBezTo>
                    <a:pt x="105" y="453"/>
                    <a:pt x="107" y="446"/>
                    <a:pt x="105" y="440"/>
                  </a:cubicBezTo>
                  <a:cubicBezTo>
                    <a:pt x="100" y="425"/>
                    <a:pt x="113" y="418"/>
                    <a:pt x="121" y="412"/>
                  </a:cubicBezTo>
                  <a:close/>
                  <a:moveTo>
                    <a:pt x="50" y="471"/>
                  </a:moveTo>
                  <a:cubicBezTo>
                    <a:pt x="50" y="471"/>
                    <a:pt x="50" y="473"/>
                    <a:pt x="49" y="473"/>
                  </a:cubicBezTo>
                  <a:cubicBezTo>
                    <a:pt x="43" y="480"/>
                    <a:pt x="35" y="487"/>
                    <a:pt x="26" y="492"/>
                  </a:cubicBezTo>
                  <a:cubicBezTo>
                    <a:pt x="33" y="484"/>
                    <a:pt x="40" y="475"/>
                    <a:pt x="50" y="471"/>
                  </a:cubicBezTo>
                  <a:close/>
                  <a:moveTo>
                    <a:pt x="46" y="485"/>
                  </a:moveTo>
                  <a:cubicBezTo>
                    <a:pt x="46" y="491"/>
                    <a:pt x="38" y="516"/>
                    <a:pt x="36" y="525"/>
                  </a:cubicBezTo>
                  <a:cubicBezTo>
                    <a:pt x="35" y="529"/>
                    <a:pt x="32" y="527"/>
                    <a:pt x="33" y="524"/>
                  </a:cubicBezTo>
                  <a:cubicBezTo>
                    <a:pt x="36" y="513"/>
                    <a:pt x="34" y="501"/>
                    <a:pt x="39" y="491"/>
                  </a:cubicBezTo>
                  <a:cubicBezTo>
                    <a:pt x="39" y="490"/>
                    <a:pt x="43" y="488"/>
                    <a:pt x="46" y="485"/>
                  </a:cubicBezTo>
                  <a:close/>
                  <a:moveTo>
                    <a:pt x="24" y="494"/>
                  </a:moveTo>
                  <a:cubicBezTo>
                    <a:pt x="24" y="495"/>
                    <a:pt x="23" y="496"/>
                    <a:pt x="23" y="496"/>
                  </a:cubicBezTo>
                  <a:cubicBezTo>
                    <a:pt x="20" y="500"/>
                    <a:pt x="15" y="505"/>
                    <a:pt x="12" y="507"/>
                  </a:cubicBezTo>
                  <a:lnTo>
                    <a:pt x="24" y="494"/>
                  </a:lnTo>
                  <a:close/>
                  <a:moveTo>
                    <a:pt x="37" y="549"/>
                  </a:moveTo>
                  <a:cubicBezTo>
                    <a:pt x="22" y="544"/>
                    <a:pt x="9" y="525"/>
                    <a:pt x="21" y="509"/>
                  </a:cubicBezTo>
                  <a:cubicBezTo>
                    <a:pt x="22" y="507"/>
                    <a:pt x="29" y="501"/>
                    <a:pt x="32" y="498"/>
                  </a:cubicBezTo>
                  <a:cubicBezTo>
                    <a:pt x="30" y="511"/>
                    <a:pt x="27" y="526"/>
                    <a:pt x="28" y="540"/>
                  </a:cubicBezTo>
                  <a:cubicBezTo>
                    <a:pt x="34" y="543"/>
                    <a:pt x="36" y="533"/>
                    <a:pt x="38" y="529"/>
                  </a:cubicBezTo>
                  <a:cubicBezTo>
                    <a:pt x="39" y="528"/>
                    <a:pt x="40" y="525"/>
                    <a:pt x="41" y="524"/>
                  </a:cubicBezTo>
                  <a:cubicBezTo>
                    <a:pt x="39" y="533"/>
                    <a:pt x="40" y="543"/>
                    <a:pt x="37" y="549"/>
                  </a:cubicBezTo>
                  <a:close/>
                  <a:moveTo>
                    <a:pt x="46" y="567"/>
                  </a:moveTo>
                  <a:cubicBezTo>
                    <a:pt x="44" y="569"/>
                    <a:pt x="43" y="567"/>
                    <a:pt x="42" y="566"/>
                  </a:cubicBezTo>
                  <a:cubicBezTo>
                    <a:pt x="41" y="564"/>
                    <a:pt x="49" y="562"/>
                    <a:pt x="46" y="567"/>
                  </a:cubicBezTo>
                  <a:close/>
                  <a:moveTo>
                    <a:pt x="54" y="545"/>
                  </a:moveTo>
                  <a:cubicBezTo>
                    <a:pt x="62" y="521"/>
                    <a:pt x="69" y="491"/>
                    <a:pt x="79" y="467"/>
                  </a:cubicBezTo>
                  <a:cubicBezTo>
                    <a:pt x="81" y="470"/>
                    <a:pt x="79" y="476"/>
                    <a:pt x="81" y="477"/>
                  </a:cubicBezTo>
                  <a:cubicBezTo>
                    <a:pt x="82" y="470"/>
                    <a:pt x="85" y="459"/>
                    <a:pt x="79" y="453"/>
                  </a:cubicBezTo>
                  <a:cubicBezTo>
                    <a:pt x="68" y="488"/>
                    <a:pt x="60" y="522"/>
                    <a:pt x="46" y="554"/>
                  </a:cubicBezTo>
                  <a:cubicBezTo>
                    <a:pt x="44" y="529"/>
                    <a:pt x="51" y="503"/>
                    <a:pt x="54" y="479"/>
                  </a:cubicBezTo>
                  <a:cubicBezTo>
                    <a:pt x="96" y="433"/>
                    <a:pt x="96" y="433"/>
                    <a:pt x="96" y="433"/>
                  </a:cubicBezTo>
                  <a:cubicBezTo>
                    <a:pt x="89" y="456"/>
                    <a:pt x="82" y="486"/>
                    <a:pt x="78" y="512"/>
                  </a:cubicBezTo>
                  <a:cubicBezTo>
                    <a:pt x="75" y="503"/>
                    <a:pt x="79" y="494"/>
                    <a:pt x="79" y="485"/>
                  </a:cubicBezTo>
                  <a:cubicBezTo>
                    <a:pt x="76" y="491"/>
                    <a:pt x="76" y="491"/>
                    <a:pt x="76" y="491"/>
                  </a:cubicBezTo>
                  <a:cubicBezTo>
                    <a:pt x="76" y="488"/>
                    <a:pt x="78" y="483"/>
                    <a:pt x="74" y="484"/>
                  </a:cubicBezTo>
                  <a:cubicBezTo>
                    <a:pt x="63" y="544"/>
                    <a:pt x="63" y="544"/>
                    <a:pt x="63" y="544"/>
                  </a:cubicBezTo>
                  <a:cubicBezTo>
                    <a:pt x="63" y="545"/>
                    <a:pt x="50" y="558"/>
                    <a:pt x="54" y="545"/>
                  </a:cubicBezTo>
                  <a:close/>
                  <a:moveTo>
                    <a:pt x="91" y="526"/>
                  </a:moveTo>
                  <a:cubicBezTo>
                    <a:pt x="90" y="531"/>
                    <a:pt x="73" y="541"/>
                    <a:pt x="72" y="535"/>
                  </a:cubicBezTo>
                  <a:cubicBezTo>
                    <a:pt x="69" y="547"/>
                    <a:pt x="71" y="524"/>
                    <a:pt x="77" y="531"/>
                  </a:cubicBezTo>
                  <a:cubicBezTo>
                    <a:pt x="82" y="501"/>
                    <a:pt x="91" y="473"/>
                    <a:pt x="98" y="442"/>
                  </a:cubicBezTo>
                  <a:cubicBezTo>
                    <a:pt x="98" y="443"/>
                    <a:pt x="100" y="439"/>
                    <a:pt x="101" y="441"/>
                  </a:cubicBezTo>
                  <a:cubicBezTo>
                    <a:pt x="104" y="455"/>
                    <a:pt x="101" y="470"/>
                    <a:pt x="97" y="482"/>
                  </a:cubicBezTo>
                  <a:cubicBezTo>
                    <a:pt x="93" y="496"/>
                    <a:pt x="92" y="512"/>
                    <a:pt x="91" y="526"/>
                  </a:cubicBezTo>
                  <a:close/>
                  <a:moveTo>
                    <a:pt x="120" y="505"/>
                  </a:moveTo>
                  <a:cubicBezTo>
                    <a:pt x="120" y="509"/>
                    <a:pt x="107" y="515"/>
                    <a:pt x="99" y="520"/>
                  </a:cubicBezTo>
                  <a:cubicBezTo>
                    <a:pt x="102" y="507"/>
                    <a:pt x="102" y="493"/>
                    <a:pt x="102" y="479"/>
                  </a:cubicBezTo>
                  <a:cubicBezTo>
                    <a:pt x="105" y="483"/>
                    <a:pt x="101" y="491"/>
                    <a:pt x="103" y="500"/>
                  </a:cubicBezTo>
                  <a:cubicBezTo>
                    <a:pt x="108" y="467"/>
                    <a:pt x="117" y="437"/>
                    <a:pt x="127" y="414"/>
                  </a:cubicBezTo>
                  <a:cubicBezTo>
                    <a:pt x="128" y="413"/>
                    <a:pt x="130" y="412"/>
                    <a:pt x="131" y="410"/>
                  </a:cubicBezTo>
                  <a:cubicBezTo>
                    <a:pt x="133" y="425"/>
                    <a:pt x="128" y="444"/>
                    <a:pt x="123" y="457"/>
                  </a:cubicBezTo>
                  <a:lnTo>
                    <a:pt x="120" y="505"/>
                  </a:lnTo>
                  <a:close/>
                  <a:moveTo>
                    <a:pt x="177" y="461"/>
                  </a:moveTo>
                  <a:cubicBezTo>
                    <a:pt x="161" y="474"/>
                    <a:pt x="145" y="487"/>
                    <a:pt x="128" y="498"/>
                  </a:cubicBezTo>
                  <a:cubicBezTo>
                    <a:pt x="129" y="485"/>
                    <a:pt x="129" y="471"/>
                    <a:pt x="131" y="457"/>
                  </a:cubicBezTo>
                  <a:cubicBezTo>
                    <a:pt x="134" y="462"/>
                    <a:pt x="131" y="469"/>
                    <a:pt x="131" y="474"/>
                  </a:cubicBezTo>
                  <a:cubicBezTo>
                    <a:pt x="138" y="449"/>
                    <a:pt x="145" y="421"/>
                    <a:pt x="154" y="400"/>
                  </a:cubicBezTo>
                  <a:cubicBezTo>
                    <a:pt x="156" y="405"/>
                    <a:pt x="158" y="412"/>
                    <a:pt x="157" y="418"/>
                  </a:cubicBezTo>
                  <a:cubicBezTo>
                    <a:pt x="151" y="408"/>
                    <a:pt x="154" y="425"/>
                    <a:pt x="156" y="425"/>
                  </a:cubicBezTo>
                  <a:cubicBezTo>
                    <a:pt x="154" y="437"/>
                    <a:pt x="148" y="459"/>
                    <a:pt x="149" y="475"/>
                  </a:cubicBezTo>
                  <a:cubicBezTo>
                    <a:pt x="149" y="478"/>
                    <a:pt x="155" y="478"/>
                    <a:pt x="155" y="474"/>
                  </a:cubicBezTo>
                  <a:cubicBezTo>
                    <a:pt x="156" y="470"/>
                    <a:pt x="158" y="465"/>
                    <a:pt x="159" y="460"/>
                  </a:cubicBezTo>
                  <a:cubicBezTo>
                    <a:pt x="160" y="460"/>
                    <a:pt x="160" y="454"/>
                    <a:pt x="159" y="457"/>
                  </a:cubicBezTo>
                  <a:cubicBezTo>
                    <a:pt x="159" y="457"/>
                    <a:pt x="158" y="457"/>
                    <a:pt x="158" y="457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7"/>
                  </a:cubicBezTo>
                  <a:cubicBezTo>
                    <a:pt x="184" y="383"/>
                    <a:pt x="184" y="383"/>
                    <a:pt x="184" y="383"/>
                  </a:cubicBezTo>
                  <a:lnTo>
                    <a:pt x="177" y="461"/>
                  </a:lnTo>
                  <a:close/>
                  <a:moveTo>
                    <a:pt x="202" y="443"/>
                  </a:moveTo>
                  <a:cubicBezTo>
                    <a:pt x="196" y="447"/>
                    <a:pt x="192" y="452"/>
                    <a:pt x="185" y="453"/>
                  </a:cubicBezTo>
                  <a:cubicBezTo>
                    <a:pt x="191" y="427"/>
                    <a:pt x="198" y="403"/>
                    <a:pt x="205" y="378"/>
                  </a:cubicBezTo>
                  <a:cubicBezTo>
                    <a:pt x="205" y="377"/>
                    <a:pt x="207" y="374"/>
                    <a:pt x="208" y="373"/>
                  </a:cubicBezTo>
                  <a:cubicBezTo>
                    <a:pt x="204" y="393"/>
                    <a:pt x="200" y="422"/>
                    <a:pt x="202" y="443"/>
                  </a:cubicBezTo>
                  <a:close/>
                  <a:moveTo>
                    <a:pt x="218" y="428"/>
                  </a:moveTo>
                  <a:cubicBezTo>
                    <a:pt x="218" y="432"/>
                    <a:pt x="213" y="435"/>
                    <a:pt x="209" y="438"/>
                  </a:cubicBezTo>
                  <a:cubicBezTo>
                    <a:pt x="209" y="425"/>
                    <a:pt x="209" y="412"/>
                    <a:pt x="210" y="398"/>
                  </a:cubicBezTo>
                  <a:cubicBezTo>
                    <a:pt x="214" y="401"/>
                    <a:pt x="210" y="408"/>
                    <a:pt x="211" y="411"/>
                  </a:cubicBezTo>
                  <a:cubicBezTo>
                    <a:pt x="214" y="406"/>
                    <a:pt x="217" y="400"/>
                    <a:pt x="217" y="394"/>
                  </a:cubicBezTo>
                  <a:cubicBezTo>
                    <a:pt x="216" y="384"/>
                    <a:pt x="222" y="394"/>
                    <a:pt x="222" y="395"/>
                  </a:cubicBezTo>
                  <a:cubicBezTo>
                    <a:pt x="219" y="407"/>
                    <a:pt x="220" y="418"/>
                    <a:pt x="218" y="428"/>
                  </a:cubicBezTo>
                  <a:close/>
                  <a:moveTo>
                    <a:pt x="211" y="393"/>
                  </a:moveTo>
                  <a:cubicBezTo>
                    <a:pt x="211" y="380"/>
                    <a:pt x="211" y="380"/>
                    <a:pt x="211" y="380"/>
                  </a:cubicBezTo>
                  <a:cubicBezTo>
                    <a:pt x="218" y="382"/>
                    <a:pt x="213" y="390"/>
                    <a:pt x="211" y="393"/>
                  </a:cubicBezTo>
                  <a:close/>
                  <a:moveTo>
                    <a:pt x="225" y="423"/>
                  </a:moveTo>
                  <a:cubicBezTo>
                    <a:pt x="225" y="419"/>
                    <a:pt x="224" y="407"/>
                    <a:pt x="225" y="404"/>
                  </a:cubicBezTo>
                  <a:cubicBezTo>
                    <a:pt x="225" y="403"/>
                    <a:pt x="226" y="400"/>
                    <a:pt x="227" y="399"/>
                  </a:cubicBezTo>
                  <a:cubicBezTo>
                    <a:pt x="239" y="410"/>
                    <a:pt x="239" y="410"/>
                    <a:pt x="239" y="410"/>
                  </a:cubicBezTo>
                  <a:cubicBezTo>
                    <a:pt x="232" y="417"/>
                    <a:pt x="228" y="412"/>
                    <a:pt x="225" y="423"/>
                  </a:cubicBezTo>
                  <a:close/>
                  <a:moveTo>
                    <a:pt x="282" y="404"/>
                  </a:moveTo>
                  <a:cubicBezTo>
                    <a:pt x="286" y="401"/>
                    <a:pt x="289" y="396"/>
                    <a:pt x="293" y="395"/>
                  </a:cubicBezTo>
                  <a:cubicBezTo>
                    <a:pt x="290" y="399"/>
                    <a:pt x="287" y="403"/>
                    <a:pt x="282" y="404"/>
                  </a:cubicBezTo>
                  <a:close/>
                  <a:moveTo>
                    <a:pt x="289" y="389"/>
                  </a:moveTo>
                  <a:cubicBezTo>
                    <a:pt x="281" y="395"/>
                    <a:pt x="273" y="402"/>
                    <a:pt x="264" y="410"/>
                  </a:cubicBezTo>
                  <a:cubicBezTo>
                    <a:pt x="239" y="399"/>
                    <a:pt x="214" y="378"/>
                    <a:pt x="212" y="343"/>
                  </a:cubicBezTo>
                  <a:cubicBezTo>
                    <a:pt x="212" y="349"/>
                    <a:pt x="206" y="341"/>
                    <a:pt x="210" y="338"/>
                  </a:cubicBezTo>
                  <a:cubicBezTo>
                    <a:pt x="243" y="306"/>
                    <a:pt x="278" y="284"/>
                    <a:pt x="311" y="255"/>
                  </a:cubicBezTo>
                  <a:cubicBezTo>
                    <a:pt x="324" y="282"/>
                    <a:pt x="344" y="307"/>
                    <a:pt x="368" y="327"/>
                  </a:cubicBezTo>
                  <a:cubicBezTo>
                    <a:pt x="345" y="350"/>
                    <a:pt x="316" y="369"/>
                    <a:pt x="289" y="389"/>
                  </a:cubicBezTo>
                  <a:close/>
                  <a:moveTo>
                    <a:pt x="371" y="316"/>
                  </a:moveTo>
                  <a:cubicBezTo>
                    <a:pt x="367" y="311"/>
                    <a:pt x="356" y="310"/>
                    <a:pt x="358" y="305"/>
                  </a:cubicBezTo>
                  <a:cubicBezTo>
                    <a:pt x="362" y="292"/>
                    <a:pt x="370" y="281"/>
                    <a:pt x="376" y="267"/>
                  </a:cubicBezTo>
                  <a:cubicBezTo>
                    <a:pt x="376" y="269"/>
                    <a:pt x="383" y="274"/>
                    <a:pt x="379" y="279"/>
                  </a:cubicBezTo>
                  <a:cubicBezTo>
                    <a:pt x="373" y="288"/>
                    <a:pt x="371" y="302"/>
                    <a:pt x="371" y="316"/>
                  </a:cubicBezTo>
                  <a:close/>
                  <a:moveTo>
                    <a:pt x="376" y="321"/>
                  </a:moveTo>
                  <a:cubicBezTo>
                    <a:pt x="380" y="310"/>
                    <a:pt x="386" y="299"/>
                    <a:pt x="391" y="290"/>
                  </a:cubicBezTo>
                  <a:cubicBezTo>
                    <a:pt x="394" y="284"/>
                    <a:pt x="397" y="290"/>
                    <a:pt x="396" y="292"/>
                  </a:cubicBezTo>
                  <a:cubicBezTo>
                    <a:pt x="393" y="305"/>
                    <a:pt x="389" y="317"/>
                    <a:pt x="389" y="331"/>
                  </a:cubicBezTo>
                  <a:cubicBezTo>
                    <a:pt x="383" y="330"/>
                    <a:pt x="380" y="325"/>
                    <a:pt x="376" y="321"/>
                  </a:cubicBezTo>
                  <a:close/>
                  <a:moveTo>
                    <a:pt x="399" y="295"/>
                  </a:moveTo>
                  <a:cubicBezTo>
                    <a:pt x="400" y="290"/>
                    <a:pt x="403" y="295"/>
                    <a:pt x="407" y="296"/>
                  </a:cubicBezTo>
                  <a:cubicBezTo>
                    <a:pt x="409" y="297"/>
                    <a:pt x="413" y="300"/>
                    <a:pt x="409" y="304"/>
                  </a:cubicBezTo>
                  <a:cubicBezTo>
                    <a:pt x="407" y="308"/>
                    <a:pt x="400" y="320"/>
                    <a:pt x="395" y="327"/>
                  </a:cubicBezTo>
                  <a:cubicBezTo>
                    <a:pt x="395" y="317"/>
                    <a:pt x="398" y="306"/>
                    <a:pt x="399" y="295"/>
                  </a:cubicBezTo>
                  <a:close/>
                  <a:moveTo>
                    <a:pt x="440" y="347"/>
                  </a:moveTo>
                  <a:cubicBezTo>
                    <a:pt x="439" y="356"/>
                    <a:pt x="434" y="352"/>
                    <a:pt x="432" y="352"/>
                  </a:cubicBezTo>
                  <a:cubicBezTo>
                    <a:pt x="420" y="347"/>
                    <a:pt x="406" y="344"/>
                    <a:pt x="397" y="336"/>
                  </a:cubicBezTo>
                  <a:cubicBezTo>
                    <a:pt x="414" y="303"/>
                    <a:pt x="414" y="303"/>
                    <a:pt x="414" y="303"/>
                  </a:cubicBezTo>
                  <a:cubicBezTo>
                    <a:pt x="420" y="309"/>
                    <a:pt x="414" y="327"/>
                    <a:pt x="415" y="336"/>
                  </a:cubicBezTo>
                  <a:cubicBezTo>
                    <a:pt x="416" y="342"/>
                    <a:pt x="422" y="339"/>
                    <a:pt x="423" y="337"/>
                  </a:cubicBezTo>
                  <a:cubicBezTo>
                    <a:pt x="428" y="328"/>
                    <a:pt x="432" y="319"/>
                    <a:pt x="438" y="311"/>
                  </a:cubicBezTo>
                  <a:cubicBezTo>
                    <a:pt x="446" y="322"/>
                    <a:pt x="442" y="340"/>
                    <a:pt x="440" y="347"/>
                  </a:cubicBezTo>
                  <a:close/>
                  <a:moveTo>
                    <a:pt x="448" y="318"/>
                  </a:moveTo>
                  <a:cubicBezTo>
                    <a:pt x="449" y="317"/>
                    <a:pt x="457" y="317"/>
                    <a:pt x="455" y="322"/>
                  </a:cubicBezTo>
                  <a:cubicBezTo>
                    <a:pt x="452" y="331"/>
                    <a:pt x="450" y="341"/>
                    <a:pt x="445" y="351"/>
                  </a:cubicBezTo>
                  <a:cubicBezTo>
                    <a:pt x="447" y="339"/>
                    <a:pt x="445" y="328"/>
                    <a:pt x="448" y="318"/>
                  </a:cubicBezTo>
                  <a:close/>
                  <a:moveTo>
                    <a:pt x="468" y="351"/>
                  </a:moveTo>
                  <a:cubicBezTo>
                    <a:pt x="470" y="361"/>
                    <a:pt x="461" y="356"/>
                    <a:pt x="457" y="356"/>
                  </a:cubicBezTo>
                  <a:cubicBezTo>
                    <a:pt x="473" y="332"/>
                    <a:pt x="473" y="332"/>
                    <a:pt x="473" y="332"/>
                  </a:cubicBezTo>
                  <a:cubicBezTo>
                    <a:pt x="473" y="335"/>
                    <a:pt x="476" y="346"/>
                    <a:pt x="468" y="351"/>
                  </a:cubicBezTo>
                  <a:close/>
                  <a:moveTo>
                    <a:pt x="451" y="356"/>
                  </a:moveTo>
                  <a:cubicBezTo>
                    <a:pt x="461" y="320"/>
                    <a:pt x="461" y="320"/>
                    <a:pt x="461" y="320"/>
                  </a:cubicBezTo>
                  <a:cubicBezTo>
                    <a:pt x="462" y="317"/>
                    <a:pt x="474" y="320"/>
                    <a:pt x="477" y="321"/>
                  </a:cubicBezTo>
                  <a:cubicBezTo>
                    <a:pt x="467" y="329"/>
                    <a:pt x="462" y="343"/>
                    <a:pt x="451" y="356"/>
                  </a:cubicBezTo>
                  <a:close/>
                  <a:moveTo>
                    <a:pt x="491" y="360"/>
                  </a:moveTo>
                  <a:cubicBezTo>
                    <a:pt x="489" y="361"/>
                    <a:pt x="478" y="360"/>
                    <a:pt x="474" y="360"/>
                  </a:cubicBezTo>
                  <a:cubicBezTo>
                    <a:pt x="480" y="345"/>
                    <a:pt x="490" y="332"/>
                    <a:pt x="501" y="322"/>
                  </a:cubicBezTo>
                  <a:cubicBezTo>
                    <a:pt x="503" y="330"/>
                    <a:pt x="499" y="335"/>
                    <a:pt x="495" y="346"/>
                  </a:cubicBezTo>
                  <a:cubicBezTo>
                    <a:pt x="493" y="351"/>
                    <a:pt x="494" y="357"/>
                    <a:pt x="491" y="360"/>
                  </a:cubicBezTo>
                  <a:close/>
                  <a:moveTo>
                    <a:pt x="510" y="321"/>
                  </a:moveTo>
                  <a:cubicBezTo>
                    <a:pt x="515" y="321"/>
                    <a:pt x="521" y="319"/>
                    <a:pt x="526" y="320"/>
                  </a:cubicBezTo>
                  <a:cubicBezTo>
                    <a:pt x="516" y="330"/>
                    <a:pt x="508" y="344"/>
                    <a:pt x="498" y="358"/>
                  </a:cubicBezTo>
                  <a:cubicBezTo>
                    <a:pt x="501" y="343"/>
                    <a:pt x="506" y="332"/>
                    <a:pt x="510" y="321"/>
                  </a:cubicBezTo>
                  <a:close/>
                  <a:moveTo>
                    <a:pt x="502" y="360"/>
                  </a:moveTo>
                  <a:cubicBezTo>
                    <a:pt x="511" y="346"/>
                    <a:pt x="521" y="333"/>
                    <a:pt x="532" y="322"/>
                  </a:cubicBezTo>
                  <a:cubicBezTo>
                    <a:pt x="527" y="332"/>
                    <a:pt x="522" y="347"/>
                    <a:pt x="519" y="361"/>
                  </a:cubicBezTo>
                  <a:lnTo>
                    <a:pt x="502" y="360"/>
                  </a:lnTo>
                  <a:close/>
                  <a:moveTo>
                    <a:pt x="527" y="343"/>
                  </a:moveTo>
                  <a:cubicBezTo>
                    <a:pt x="526" y="342"/>
                    <a:pt x="531" y="329"/>
                    <a:pt x="531" y="338"/>
                  </a:cubicBezTo>
                  <a:cubicBezTo>
                    <a:pt x="532" y="326"/>
                    <a:pt x="541" y="310"/>
                    <a:pt x="556" y="310"/>
                  </a:cubicBezTo>
                  <a:cubicBezTo>
                    <a:pt x="527" y="356"/>
                    <a:pt x="527" y="356"/>
                    <a:pt x="527" y="356"/>
                  </a:cubicBezTo>
                  <a:cubicBezTo>
                    <a:pt x="531" y="338"/>
                    <a:pt x="531" y="338"/>
                    <a:pt x="531" y="338"/>
                  </a:cubicBezTo>
                  <a:lnTo>
                    <a:pt x="527" y="343"/>
                  </a:lnTo>
                  <a:close/>
                  <a:moveTo>
                    <a:pt x="531" y="359"/>
                  </a:moveTo>
                  <a:cubicBezTo>
                    <a:pt x="541" y="342"/>
                    <a:pt x="550" y="325"/>
                    <a:pt x="564" y="309"/>
                  </a:cubicBezTo>
                  <a:cubicBezTo>
                    <a:pt x="562" y="315"/>
                    <a:pt x="562" y="320"/>
                    <a:pt x="562" y="324"/>
                  </a:cubicBezTo>
                  <a:cubicBezTo>
                    <a:pt x="567" y="313"/>
                    <a:pt x="569" y="301"/>
                    <a:pt x="580" y="294"/>
                  </a:cubicBezTo>
                  <a:cubicBezTo>
                    <a:pt x="572" y="316"/>
                    <a:pt x="561" y="336"/>
                    <a:pt x="551" y="354"/>
                  </a:cubicBezTo>
                  <a:cubicBezTo>
                    <a:pt x="549" y="358"/>
                    <a:pt x="538" y="357"/>
                    <a:pt x="531" y="359"/>
                  </a:cubicBezTo>
                  <a:close/>
                  <a:moveTo>
                    <a:pt x="559" y="351"/>
                  </a:moveTo>
                  <a:cubicBezTo>
                    <a:pt x="573" y="321"/>
                    <a:pt x="585" y="288"/>
                    <a:pt x="606" y="266"/>
                  </a:cubicBezTo>
                  <a:cubicBezTo>
                    <a:pt x="606" y="267"/>
                    <a:pt x="605" y="271"/>
                    <a:pt x="604" y="272"/>
                  </a:cubicBezTo>
                  <a:cubicBezTo>
                    <a:pt x="594" y="294"/>
                    <a:pt x="584" y="318"/>
                    <a:pt x="573" y="339"/>
                  </a:cubicBezTo>
                  <a:cubicBezTo>
                    <a:pt x="570" y="345"/>
                    <a:pt x="567" y="352"/>
                    <a:pt x="559" y="351"/>
                  </a:cubicBezTo>
                  <a:close/>
                  <a:moveTo>
                    <a:pt x="643" y="287"/>
                  </a:moveTo>
                  <a:cubicBezTo>
                    <a:pt x="648" y="273"/>
                    <a:pt x="652" y="260"/>
                    <a:pt x="657" y="247"/>
                  </a:cubicBezTo>
                  <a:cubicBezTo>
                    <a:pt x="650" y="247"/>
                    <a:pt x="649" y="254"/>
                    <a:pt x="647" y="260"/>
                  </a:cubicBezTo>
                  <a:cubicBezTo>
                    <a:pt x="650" y="258"/>
                    <a:pt x="650" y="258"/>
                    <a:pt x="650" y="258"/>
                  </a:cubicBezTo>
                  <a:cubicBezTo>
                    <a:pt x="651" y="261"/>
                    <a:pt x="650" y="266"/>
                    <a:pt x="646" y="267"/>
                  </a:cubicBezTo>
                  <a:cubicBezTo>
                    <a:pt x="647" y="260"/>
                    <a:pt x="647" y="260"/>
                    <a:pt x="647" y="260"/>
                  </a:cubicBezTo>
                  <a:cubicBezTo>
                    <a:pt x="646" y="262"/>
                    <a:pt x="644" y="264"/>
                    <a:pt x="643" y="266"/>
                  </a:cubicBezTo>
                  <a:cubicBezTo>
                    <a:pt x="635" y="305"/>
                    <a:pt x="611" y="334"/>
                    <a:pt x="575" y="347"/>
                  </a:cubicBezTo>
                  <a:cubicBezTo>
                    <a:pt x="647" y="224"/>
                    <a:pt x="647" y="224"/>
                    <a:pt x="647" y="224"/>
                  </a:cubicBezTo>
                  <a:cubicBezTo>
                    <a:pt x="633" y="257"/>
                    <a:pt x="618" y="288"/>
                    <a:pt x="601" y="319"/>
                  </a:cubicBezTo>
                  <a:cubicBezTo>
                    <a:pt x="600" y="321"/>
                    <a:pt x="601" y="333"/>
                    <a:pt x="604" y="327"/>
                  </a:cubicBezTo>
                  <a:cubicBezTo>
                    <a:pt x="620" y="294"/>
                    <a:pt x="637" y="264"/>
                    <a:pt x="657" y="234"/>
                  </a:cubicBezTo>
                  <a:cubicBezTo>
                    <a:pt x="657" y="246"/>
                    <a:pt x="657" y="246"/>
                    <a:pt x="657" y="246"/>
                  </a:cubicBezTo>
                  <a:cubicBezTo>
                    <a:pt x="659" y="241"/>
                    <a:pt x="661" y="236"/>
                    <a:pt x="663" y="232"/>
                  </a:cubicBezTo>
                  <a:cubicBezTo>
                    <a:pt x="665" y="230"/>
                    <a:pt x="665" y="223"/>
                    <a:pt x="660" y="224"/>
                  </a:cubicBezTo>
                  <a:cubicBezTo>
                    <a:pt x="656" y="226"/>
                    <a:pt x="655" y="232"/>
                    <a:pt x="651" y="234"/>
                  </a:cubicBezTo>
                  <a:cubicBezTo>
                    <a:pt x="654" y="221"/>
                    <a:pt x="661" y="210"/>
                    <a:pt x="667" y="199"/>
                  </a:cubicBezTo>
                  <a:cubicBezTo>
                    <a:pt x="670" y="227"/>
                    <a:pt x="658" y="267"/>
                    <a:pt x="643" y="287"/>
                  </a:cubicBezTo>
                  <a:close/>
                  <a:moveTo>
                    <a:pt x="656" y="137"/>
                  </a:moveTo>
                  <a:cubicBezTo>
                    <a:pt x="675" y="161"/>
                    <a:pt x="662" y="196"/>
                    <a:pt x="648" y="215"/>
                  </a:cubicBezTo>
                  <a:cubicBezTo>
                    <a:pt x="632" y="237"/>
                    <a:pt x="619" y="263"/>
                    <a:pt x="605" y="286"/>
                  </a:cubicBezTo>
                  <a:cubicBezTo>
                    <a:pt x="648" y="171"/>
                    <a:pt x="648" y="171"/>
                    <a:pt x="648" y="171"/>
                  </a:cubicBezTo>
                  <a:cubicBezTo>
                    <a:pt x="647" y="171"/>
                    <a:pt x="647" y="170"/>
                    <a:pt x="645" y="169"/>
                  </a:cubicBezTo>
                  <a:cubicBezTo>
                    <a:pt x="636" y="190"/>
                    <a:pt x="627" y="212"/>
                    <a:pt x="619" y="235"/>
                  </a:cubicBezTo>
                  <a:cubicBezTo>
                    <a:pt x="619" y="233"/>
                    <a:pt x="621" y="226"/>
                    <a:pt x="621" y="224"/>
                  </a:cubicBezTo>
                  <a:cubicBezTo>
                    <a:pt x="621" y="198"/>
                    <a:pt x="635" y="185"/>
                    <a:pt x="645" y="169"/>
                  </a:cubicBezTo>
                  <a:cubicBezTo>
                    <a:pt x="646" y="165"/>
                    <a:pt x="649" y="161"/>
                    <a:pt x="651" y="160"/>
                  </a:cubicBezTo>
                  <a:cubicBezTo>
                    <a:pt x="651" y="160"/>
                    <a:pt x="651" y="161"/>
                    <a:pt x="651" y="163"/>
                  </a:cubicBezTo>
                  <a:cubicBezTo>
                    <a:pt x="657" y="145"/>
                    <a:pt x="657" y="145"/>
                    <a:pt x="657" y="145"/>
                  </a:cubicBezTo>
                  <a:cubicBezTo>
                    <a:pt x="648" y="155"/>
                    <a:pt x="642" y="168"/>
                    <a:pt x="634" y="178"/>
                  </a:cubicBezTo>
                  <a:cubicBezTo>
                    <a:pt x="638" y="160"/>
                    <a:pt x="645" y="145"/>
                    <a:pt x="650" y="128"/>
                  </a:cubicBezTo>
                  <a:cubicBezTo>
                    <a:pt x="653" y="120"/>
                    <a:pt x="654" y="134"/>
                    <a:pt x="656" y="137"/>
                  </a:cubicBezTo>
                  <a:close/>
                  <a:moveTo>
                    <a:pt x="619" y="136"/>
                  </a:moveTo>
                  <a:cubicBezTo>
                    <a:pt x="618" y="133"/>
                    <a:pt x="615" y="128"/>
                    <a:pt x="620" y="124"/>
                  </a:cubicBezTo>
                  <a:cubicBezTo>
                    <a:pt x="624" y="120"/>
                    <a:pt x="627" y="114"/>
                    <a:pt x="631" y="109"/>
                  </a:cubicBezTo>
                  <a:cubicBezTo>
                    <a:pt x="634" y="111"/>
                    <a:pt x="623" y="131"/>
                    <a:pt x="619" y="136"/>
                  </a:cubicBezTo>
                  <a:close/>
                  <a:moveTo>
                    <a:pt x="623" y="151"/>
                  </a:moveTo>
                  <a:cubicBezTo>
                    <a:pt x="643" y="122"/>
                    <a:pt x="643" y="122"/>
                    <a:pt x="643" y="122"/>
                  </a:cubicBezTo>
                  <a:cubicBezTo>
                    <a:pt x="649" y="128"/>
                    <a:pt x="640" y="144"/>
                    <a:pt x="637" y="150"/>
                  </a:cubicBezTo>
                  <a:cubicBezTo>
                    <a:pt x="631" y="159"/>
                    <a:pt x="630" y="171"/>
                    <a:pt x="626" y="180"/>
                  </a:cubicBezTo>
                  <a:cubicBezTo>
                    <a:pt x="626" y="169"/>
                    <a:pt x="619" y="157"/>
                    <a:pt x="623" y="151"/>
                  </a:cubicBezTo>
                  <a:close/>
                  <a:moveTo>
                    <a:pt x="643" y="107"/>
                  </a:moveTo>
                  <a:cubicBezTo>
                    <a:pt x="646" y="110"/>
                    <a:pt x="649" y="115"/>
                    <a:pt x="645" y="117"/>
                  </a:cubicBezTo>
                  <a:cubicBezTo>
                    <a:pt x="636" y="122"/>
                    <a:pt x="631" y="132"/>
                    <a:pt x="626" y="140"/>
                  </a:cubicBezTo>
                  <a:cubicBezTo>
                    <a:pt x="638" y="104"/>
                    <a:pt x="638" y="104"/>
                    <a:pt x="638" y="104"/>
                  </a:cubicBezTo>
                  <a:cubicBezTo>
                    <a:pt x="641" y="95"/>
                    <a:pt x="644" y="106"/>
                    <a:pt x="643" y="107"/>
                  </a:cubicBezTo>
                  <a:close/>
                  <a:moveTo>
                    <a:pt x="633" y="94"/>
                  </a:moveTo>
                  <a:cubicBezTo>
                    <a:pt x="632" y="98"/>
                    <a:pt x="630" y="106"/>
                    <a:pt x="625" y="111"/>
                  </a:cubicBezTo>
                  <a:cubicBezTo>
                    <a:pt x="624" y="105"/>
                    <a:pt x="629" y="99"/>
                    <a:pt x="629" y="92"/>
                  </a:cubicBezTo>
                  <a:cubicBezTo>
                    <a:pt x="628" y="87"/>
                    <a:pt x="635" y="90"/>
                    <a:pt x="633" y="94"/>
                  </a:cubicBezTo>
                  <a:close/>
                  <a:moveTo>
                    <a:pt x="610" y="76"/>
                  </a:moveTo>
                  <a:cubicBezTo>
                    <a:pt x="610" y="76"/>
                    <a:pt x="612" y="73"/>
                    <a:pt x="612" y="72"/>
                  </a:cubicBezTo>
                  <a:cubicBezTo>
                    <a:pt x="610" y="67"/>
                    <a:pt x="614" y="68"/>
                    <a:pt x="616" y="70"/>
                  </a:cubicBezTo>
                  <a:cubicBezTo>
                    <a:pt x="621" y="75"/>
                    <a:pt x="628" y="81"/>
                    <a:pt x="625" y="90"/>
                  </a:cubicBezTo>
                  <a:cubicBezTo>
                    <a:pt x="622" y="101"/>
                    <a:pt x="619" y="114"/>
                    <a:pt x="613" y="121"/>
                  </a:cubicBezTo>
                  <a:cubicBezTo>
                    <a:pt x="607" y="112"/>
                    <a:pt x="592" y="103"/>
                    <a:pt x="600" y="89"/>
                  </a:cubicBezTo>
                  <a:cubicBezTo>
                    <a:pt x="604" y="89"/>
                    <a:pt x="601" y="99"/>
                    <a:pt x="606" y="99"/>
                  </a:cubicBezTo>
                  <a:cubicBezTo>
                    <a:pt x="605" y="91"/>
                    <a:pt x="608" y="83"/>
                    <a:pt x="610" y="76"/>
                  </a:cubicBezTo>
                  <a:close/>
                  <a:moveTo>
                    <a:pt x="598" y="58"/>
                  </a:moveTo>
                  <a:cubicBezTo>
                    <a:pt x="600" y="55"/>
                    <a:pt x="605" y="61"/>
                    <a:pt x="605" y="64"/>
                  </a:cubicBezTo>
                  <a:cubicBezTo>
                    <a:pt x="605" y="68"/>
                    <a:pt x="599" y="81"/>
                    <a:pt x="597" y="86"/>
                  </a:cubicBezTo>
                  <a:cubicBezTo>
                    <a:pt x="595" y="81"/>
                    <a:pt x="599" y="74"/>
                    <a:pt x="600" y="67"/>
                  </a:cubicBezTo>
                  <a:cubicBezTo>
                    <a:pt x="595" y="73"/>
                    <a:pt x="590" y="85"/>
                    <a:pt x="590" y="94"/>
                  </a:cubicBezTo>
                  <a:cubicBezTo>
                    <a:pt x="585" y="89"/>
                    <a:pt x="579" y="86"/>
                    <a:pt x="576" y="81"/>
                  </a:cubicBezTo>
                  <a:cubicBezTo>
                    <a:pt x="583" y="74"/>
                    <a:pt x="589" y="65"/>
                    <a:pt x="598" y="58"/>
                  </a:cubicBezTo>
                  <a:close/>
                  <a:moveTo>
                    <a:pt x="593" y="56"/>
                  </a:moveTo>
                  <a:cubicBezTo>
                    <a:pt x="589" y="62"/>
                    <a:pt x="583" y="66"/>
                    <a:pt x="579" y="71"/>
                  </a:cubicBezTo>
                  <a:cubicBezTo>
                    <a:pt x="579" y="62"/>
                    <a:pt x="584" y="56"/>
                    <a:pt x="585" y="48"/>
                  </a:cubicBezTo>
                  <a:cubicBezTo>
                    <a:pt x="588" y="49"/>
                    <a:pt x="595" y="52"/>
                    <a:pt x="593" y="56"/>
                  </a:cubicBezTo>
                  <a:close/>
                  <a:moveTo>
                    <a:pt x="583" y="37"/>
                  </a:moveTo>
                  <a:cubicBezTo>
                    <a:pt x="571" y="32"/>
                    <a:pt x="557" y="24"/>
                    <a:pt x="541" y="22"/>
                  </a:cubicBezTo>
                  <a:cubicBezTo>
                    <a:pt x="540" y="22"/>
                    <a:pt x="538" y="19"/>
                    <a:pt x="537" y="18"/>
                  </a:cubicBezTo>
                  <a:cubicBezTo>
                    <a:pt x="556" y="20"/>
                    <a:pt x="570" y="28"/>
                    <a:pt x="583" y="37"/>
                  </a:cubicBezTo>
                  <a:close/>
                  <a:moveTo>
                    <a:pt x="550" y="33"/>
                  </a:moveTo>
                  <a:cubicBezTo>
                    <a:pt x="550" y="40"/>
                    <a:pt x="539" y="46"/>
                    <a:pt x="532" y="53"/>
                  </a:cubicBezTo>
                  <a:cubicBezTo>
                    <a:pt x="532" y="47"/>
                    <a:pt x="535" y="41"/>
                    <a:pt x="535" y="36"/>
                  </a:cubicBezTo>
                  <a:cubicBezTo>
                    <a:pt x="533" y="23"/>
                    <a:pt x="546" y="31"/>
                    <a:pt x="550" y="33"/>
                  </a:cubicBezTo>
                  <a:close/>
                  <a:moveTo>
                    <a:pt x="506" y="14"/>
                  </a:moveTo>
                  <a:cubicBezTo>
                    <a:pt x="536" y="16"/>
                    <a:pt x="536" y="16"/>
                    <a:pt x="536" y="16"/>
                  </a:cubicBezTo>
                  <a:cubicBezTo>
                    <a:pt x="527" y="20"/>
                    <a:pt x="516" y="17"/>
                    <a:pt x="506" y="15"/>
                  </a:cubicBezTo>
                  <a:lnTo>
                    <a:pt x="506" y="14"/>
                  </a:lnTo>
                  <a:close/>
                  <a:moveTo>
                    <a:pt x="516" y="24"/>
                  </a:moveTo>
                  <a:cubicBezTo>
                    <a:pt x="511" y="33"/>
                    <a:pt x="502" y="41"/>
                    <a:pt x="494" y="47"/>
                  </a:cubicBezTo>
                  <a:cubicBezTo>
                    <a:pt x="494" y="34"/>
                    <a:pt x="500" y="37"/>
                    <a:pt x="506" y="24"/>
                  </a:cubicBezTo>
                  <a:lnTo>
                    <a:pt x="516" y="24"/>
                  </a:lnTo>
                  <a:close/>
                  <a:moveTo>
                    <a:pt x="501" y="14"/>
                  </a:moveTo>
                  <a:cubicBezTo>
                    <a:pt x="495" y="15"/>
                    <a:pt x="488" y="15"/>
                    <a:pt x="483" y="13"/>
                  </a:cubicBezTo>
                  <a:cubicBezTo>
                    <a:pt x="482" y="12"/>
                    <a:pt x="482" y="11"/>
                    <a:pt x="481" y="11"/>
                  </a:cubicBezTo>
                  <a:lnTo>
                    <a:pt x="501" y="14"/>
                  </a:lnTo>
                  <a:close/>
                  <a:moveTo>
                    <a:pt x="465" y="22"/>
                  </a:moveTo>
                  <a:cubicBezTo>
                    <a:pt x="471" y="17"/>
                    <a:pt x="471" y="25"/>
                    <a:pt x="470" y="26"/>
                  </a:cubicBezTo>
                  <a:cubicBezTo>
                    <a:pt x="468" y="33"/>
                    <a:pt x="474" y="32"/>
                    <a:pt x="475" y="28"/>
                  </a:cubicBezTo>
                  <a:cubicBezTo>
                    <a:pt x="477" y="25"/>
                    <a:pt x="477" y="19"/>
                    <a:pt x="486" y="21"/>
                  </a:cubicBezTo>
                  <a:cubicBezTo>
                    <a:pt x="492" y="22"/>
                    <a:pt x="475" y="35"/>
                    <a:pt x="470" y="41"/>
                  </a:cubicBezTo>
                  <a:cubicBezTo>
                    <a:pt x="465" y="47"/>
                    <a:pt x="466" y="36"/>
                    <a:pt x="470" y="38"/>
                  </a:cubicBezTo>
                  <a:cubicBezTo>
                    <a:pt x="469" y="26"/>
                    <a:pt x="464" y="37"/>
                    <a:pt x="463" y="39"/>
                  </a:cubicBezTo>
                  <a:cubicBezTo>
                    <a:pt x="458" y="48"/>
                    <a:pt x="465" y="47"/>
                    <a:pt x="461" y="49"/>
                  </a:cubicBezTo>
                  <a:cubicBezTo>
                    <a:pt x="453" y="54"/>
                    <a:pt x="443" y="54"/>
                    <a:pt x="433" y="56"/>
                  </a:cubicBezTo>
                  <a:cubicBezTo>
                    <a:pt x="441" y="44"/>
                    <a:pt x="450" y="34"/>
                    <a:pt x="460" y="26"/>
                  </a:cubicBezTo>
                  <a:cubicBezTo>
                    <a:pt x="461" y="25"/>
                    <a:pt x="464" y="23"/>
                    <a:pt x="465" y="22"/>
                  </a:cubicBezTo>
                  <a:close/>
                  <a:moveTo>
                    <a:pt x="457" y="22"/>
                  </a:moveTo>
                  <a:cubicBezTo>
                    <a:pt x="445" y="32"/>
                    <a:pt x="434" y="44"/>
                    <a:pt x="427" y="58"/>
                  </a:cubicBezTo>
                  <a:cubicBezTo>
                    <a:pt x="426" y="59"/>
                    <a:pt x="425" y="59"/>
                    <a:pt x="424" y="59"/>
                  </a:cubicBezTo>
                  <a:cubicBezTo>
                    <a:pt x="429" y="55"/>
                    <a:pt x="421" y="54"/>
                    <a:pt x="421" y="57"/>
                  </a:cubicBezTo>
                  <a:cubicBezTo>
                    <a:pt x="419" y="58"/>
                    <a:pt x="419" y="58"/>
                    <a:pt x="419" y="58"/>
                  </a:cubicBezTo>
                  <a:cubicBezTo>
                    <a:pt x="419" y="55"/>
                    <a:pt x="418" y="55"/>
                    <a:pt x="418" y="58"/>
                  </a:cubicBezTo>
                  <a:cubicBezTo>
                    <a:pt x="418" y="62"/>
                    <a:pt x="418" y="62"/>
                    <a:pt x="418" y="62"/>
                  </a:cubicBezTo>
                  <a:cubicBezTo>
                    <a:pt x="387" y="95"/>
                    <a:pt x="357" y="135"/>
                    <a:pt x="338" y="180"/>
                  </a:cubicBezTo>
                  <a:cubicBezTo>
                    <a:pt x="352" y="149"/>
                    <a:pt x="366" y="117"/>
                    <a:pt x="379" y="83"/>
                  </a:cubicBezTo>
                  <a:cubicBezTo>
                    <a:pt x="384" y="89"/>
                    <a:pt x="379" y="94"/>
                    <a:pt x="380" y="99"/>
                  </a:cubicBezTo>
                  <a:cubicBezTo>
                    <a:pt x="392" y="89"/>
                    <a:pt x="402" y="69"/>
                    <a:pt x="412" y="56"/>
                  </a:cubicBezTo>
                  <a:cubicBezTo>
                    <a:pt x="418" y="49"/>
                    <a:pt x="424" y="42"/>
                    <a:pt x="431" y="34"/>
                  </a:cubicBezTo>
                  <a:cubicBezTo>
                    <a:pt x="431" y="45"/>
                    <a:pt x="431" y="45"/>
                    <a:pt x="431" y="45"/>
                  </a:cubicBezTo>
                  <a:cubicBezTo>
                    <a:pt x="434" y="37"/>
                    <a:pt x="440" y="28"/>
                    <a:pt x="445" y="22"/>
                  </a:cubicBezTo>
                  <a:cubicBezTo>
                    <a:pt x="446" y="21"/>
                    <a:pt x="453" y="22"/>
                    <a:pt x="457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21" name="Freeform 6"/>
            <p:cNvSpPr/>
            <p:nvPr/>
          </p:nvSpPr>
          <p:spPr bwMode="auto">
            <a:xfrm>
              <a:off x="7281863" y="2617788"/>
              <a:ext cx="26988" cy="61913"/>
            </a:xfrm>
            <a:custGeom>
              <a:avLst/>
              <a:gdLst>
                <a:gd name="T0" fmla="*/ 1 w 13"/>
                <a:gd name="T1" fmla="*/ 21 h 31"/>
                <a:gd name="T2" fmla="*/ 4 w 13"/>
                <a:gd name="T3" fmla="*/ 28 h 31"/>
                <a:gd name="T4" fmla="*/ 13 w 13"/>
                <a:gd name="T5" fmla="*/ 8 h 31"/>
                <a:gd name="T6" fmla="*/ 13 w 13"/>
                <a:gd name="T7" fmla="*/ 0 h 31"/>
                <a:gd name="T8" fmla="*/ 1 w 13"/>
                <a:gd name="T9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1">
                  <a:moveTo>
                    <a:pt x="1" y="21"/>
                  </a:moveTo>
                  <a:cubicBezTo>
                    <a:pt x="0" y="23"/>
                    <a:pt x="1" y="31"/>
                    <a:pt x="4" y="28"/>
                  </a:cubicBezTo>
                  <a:cubicBezTo>
                    <a:pt x="9" y="24"/>
                    <a:pt x="10" y="15"/>
                    <a:pt x="13" y="8"/>
                  </a:cubicBezTo>
                  <a:cubicBezTo>
                    <a:pt x="10" y="6"/>
                    <a:pt x="13" y="3"/>
                    <a:pt x="13" y="0"/>
                  </a:cubicBezTo>
                  <a:cubicBezTo>
                    <a:pt x="8" y="6"/>
                    <a:pt x="6" y="14"/>
                    <a:pt x="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22" name="Freeform 7"/>
            <p:cNvSpPr/>
            <p:nvPr/>
          </p:nvSpPr>
          <p:spPr bwMode="auto">
            <a:xfrm>
              <a:off x="6383338" y="2874963"/>
              <a:ext cx="4763" cy="28575"/>
            </a:xfrm>
            <a:custGeom>
              <a:avLst/>
              <a:gdLst>
                <a:gd name="T0" fmla="*/ 0 w 3"/>
                <a:gd name="T1" fmla="*/ 0 h 14"/>
                <a:gd name="T2" fmla="*/ 0 w 3"/>
                <a:gd name="T3" fmla="*/ 14 h 14"/>
                <a:gd name="T4" fmla="*/ 0 w 3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4"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2" y="11"/>
                    <a:pt x="3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23" name="Freeform 8"/>
            <p:cNvSpPr/>
            <p:nvPr/>
          </p:nvSpPr>
          <p:spPr bwMode="auto">
            <a:xfrm>
              <a:off x="6919913" y="2300288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1" y="1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24" name="Freeform 9"/>
            <p:cNvSpPr/>
            <p:nvPr/>
          </p:nvSpPr>
          <p:spPr bwMode="auto">
            <a:xfrm>
              <a:off x="6916738" y="2301875"/>
              <a:ext cx="11113" cy="20638"/>
            </a:xfrm>
            <a:custGeom>
              <a:avLst/>
              <a:gdLst>
                <a:gd name="T0" fmla="*/ 0 w 5"/>
                <a:gd name="T1" fmla="*/ 3 h 10"/>
                <a:gd name="T2" fmla="*/ 2 w 5"/>
                <a:gd name="T3" fmla="*/ 0 h 10"/>
                <a:gd name="T4" fmla="*/ 2 w 5"/>
                <a:gd name="T5" fmla="*/ 1 h 10"/>
                <a:gd name="T6" fmla="*/ 0 w 5"/>
                <a:gd name="T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0">
                  <a:moveTo>
                    <a:pt x="0" y="3"/>
                  </a:moveTo>
                  <a:cubicBezTo>
                    <a:pt x="1" y="10"/>
                    <a:pt x="5" y="4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</p:grpSp>
      <p:sp>
        <p:nvSpPr>
          <p:cNvPr id="25" name="文本框 24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7885696" y="1768638"/>
            <a:ext cx="4139565" cy="8299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392F2F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感谢开源</a:t>
            </a:r>
            <a:r>
              <a:rPr lang="en-US" altLang="zh-CN" sz="2400" dirty="0">
                <a:solidFill>
                  <a:srgbClr val="392F2F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HUSTOJ</a:t>
            </a:r>
            <a:r>
              <a:rPr lang="zh-CN" altLang="en-US" sz="2400" dirty="0">
                <a:solidFill>
                  <a:srgbClr val="392F2F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的大佬们，</a:t>
            </a:r>
            <a:endParaRPr lang="zh-CN" altLang="en-US" sz="2400" dirty="0">
              <a:solidFill>
                <a:srgbClr val="392F2F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r>
              <a:rPr lang="zh-CN" altLang="en-US" sz="2400" dirty="0">
                <a:solidFill>
                  <a:srgbClr val="392F2F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阅读源码过程中经验值飞升</a:t>
            </a:r>
            <a:endParaRPr lang="en-US" altLang="zh-CN" sz="2400" dirty="0">
              <a:solidFill>
                <a:srgbClr val="392F2F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8" name="文本框 27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7877675" y="2949242"/>
            <a:ext cx="4221027" cy="230832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392F2F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这是一个没有完成的项目，还</a:t>
            </a:r>
            <a:endParaRPr lang="en-US" altLang="zh-CN" sz="2400" dirty="0">
              <a:solidFill>
                <a:srgbClr val="392F2F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r>
              <a:rPr lang="zh-CN" altLang="en-US" sz="2400" dirty="0">
                <a:solidFill>
                  <a:srgbClr val="392F2F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有超级多</a:t>
            </a:r>
            <a:r>
              <a:rPr lang="en-US" altLang="zh-CN" sz="2400" dirty="0">
                <a:solidFill>
                  <a:srgbClr val="392F2F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BUG</a:t>
            </a:r>
            <a:r>
              <a:rPr lang="zh-CN" altLang="en-US" sz="2400" dirty="0">
                <a:solidFill>
                  <a:srgbClr val="392F2F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，源码没有数据</a:t>
            </a:r>
            <a:endParaRPr lang="en-US" altLang="zh-CN" sz="2400" dirty="0">
              <a:solidFill>
                <a:srgbClr val="392F2F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r>
              <a:rPr lang="zh-CN" altLang="en-US" sz="2400" dirty="0">
                <a:solidFill>
                  <a:srgbClr val="392F2F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库，操作全是调用存储过程和</a:t>
            </a:r>
            <a:endParaRPr lang="en-US" altLang="zh-CN" sz="2400" dirty="0">
              <a:solidFill>
                <a:srgbClr val="392F2F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r>
              <a:rPr lang="zh-CN" altLang="en-US" sz="2400" dirty="0">
                <a:solidFill>
                  <a:srgbClr val="392F2F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激发触发器，魔改的过程痛苦</a:t>
            </a:r>
            <a:endParaRPr lang="en-US" altLang="zh-CN" sz="2400" dirty="0">
              <a:solidFill>
                <a:srgbClr val="392F2F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r>
              <a:rPr lang="zh-CN" altLang="en-US" sz="2400" dirty="0">
                <a:solidFill>
                  <a:srgbClr val="392F2F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至极，库全是凭感觉建出来的</a:t>
            </a:r>
            <a:endParaRPr lang="en-US" altLang="zh-CN" sz="2400" dirty="0">
              <a:solidFill>
                <a:srgbClr val="392F2F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r>
              <a:rPr lang="zh-CN" altLang="en-US" sz="2400" dirty="0">
                <a:solidFill>
                  <a:srgbClr val="392F2F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需要大改，不过经验值飙升</a:t>
            </a:r>
            <a:endParaRPr lang="en-US" altLang="zh-CN" sz="2400" dirty="0">
              <a:solidFill>
                <a:srgbClr val="392F2F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9" name="文本框 28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7714664" y="5576274"/>
            <a:ext cx="4493538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392F2F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会把这个项目实现，做出完全体</a:t>
            </a:r>
            <a:endParaRPr lang="en-US" altLang="zh-CN" sz="2400" dirty="0">
              <a:solidFill>
                <a:srgbClr val="392F2F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bldLvl="0" animBg="1"/>
      <p:bldP spid="28" grpId="0" bldLvl="0" animBg="1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28038" y="3328931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感谢各位聆听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23850" y="3975262"/>
            <a:ext cx="2826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Thank You For Listening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09183" y="2557817"/>
            <a:ext cx="216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答辩结束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drap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814" y="2041081"/>
            <a:ext cx="3252377" cy="3283954"/>
          </a:xfrm>
          <a:prstGeom prst="rect">
            <a:avLst/>
          </a:prstGeom>
        </p:spPr>
      </p:pic>
      <p:sp>
        <p:nvSpPr>
          <p:cNvPr id="8" name="Freeform 34"/>
          <p:cNvSpPr>
            <a:spLocks noEditPoints="1"/>
          </p:cNvSpPr>
          <p:nvPr/>
        </p:nvSpPr>
        <p:spPr bwMode="auto">
          <a:xfrm>
            <a:off x="10889674" y="3778953"/>
            <a:ext cx="813742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印品黑体" panose="00000500000000000000" pitchFamily="2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5317687" y="3736357"/>
            <a:ext cx="5761532" cy="45999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 flipH="1">
            <a:off x="7269383" y="2949864"/>
            <a:ext cx="3327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印品黑体" panose="00000500000000000000" pitchFamily="2" charset="-122"/>
                <a:ea typeface="印品黑体" panose="00000500000000000000" pitchFamily="2" charset="-122"/>
              </a:rPr>
              <a:t>项目介绍</a:t>
            </a:r>
            <a:endParaRPr lang="zh-CN" altLang="en-US" sz="40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016268" y="2883155"/>
            <a:ext cx="841304" cy="841304"/>
            <a:chOff x="6016268" y="2883155"/>
            <a:chExt cx="841304" cy="841304"/>
          </a:xfrm>
        </p:grpSpPr>
        <p:sp>
          <p:nvSpPr>
            <p:cNvPr id="12" name="椭圆 11"/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 flipH="1">
              <a:off x="6058025" y="2940820"/>
              <a:ext cx="7860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9F9F9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1</a:t>
              </a:r>
              <a:endParaRPr lang="zh-CN" altLang="en-US" sz="7200" b="1" dirty="0">
                <a:solidFill>
                  <a:srgbClr val="F9F9F9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726083" y="2529212"/>
            <a:ext cx="2364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PART  01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2982865" y="187916"/>
            <a:ext cx="60971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OnlineJudge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</a:endParaRPr>
          </a:p>
        </p:txBody>
      </p:sp>
      <p:sp>
        <p:nvSpPr>
          <p:cNvPr id="6" name="椭圆 31"/>
          <p:cNvSpPr/>
          <p:nvPr/>
        </p:nvSpPr>
        <p:spPr>
          <a:xfrm>
            <a:off x="4735513" y="2221566"/>
            <a:ext cx="6298102" cy="3757203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rgbClr val="262626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32498" y="1912076"/>
            <a:ext cx="3313113" cy="2997199"/>
            <a:chOff x="774701" y="2601913"/>
            <a:chExt cx="3313113" cy="2997199"/>
          </a:xfrm>
          <a:solidFill>
            <a:srgbClr val="262626"/>
          </a:solidFill>
        </p:grpSpPr>
        <p:sp>
          <p:nvSpPr>
            <p:cNvPr id="8" name="Freeform 165"/>
            <p:cNvSpPr>
              <a:spLocks noEditPoints="1"/>
            </p:cNvSpPr>
            <p:nvPr/>
          </p:nvSpPr>
          <p:spPr bwMode="auto">
            <a:xfrm>
              <a:off x="1503363" y="3411538"/>
              <a:ext cx="1535113" cy="1620837"/>
            </a:xfrm>
            <a:custGeom>
              <a:avLst/>
              <a:gdLst>
                <a:gd name="T0" fmla="*/ 10 w 38"/>
                <a:gd name="T1" fmla="*/ 39 h 40"/>
                <a:gd name="T2" fmla="*/ 8 w 38"/>
                <a:gd name="T3" fmla="*/ 37 h 40"/>
                <a:gd name="T4" fmla="*/ 5 w 38"/>
                <a:gd name="T5" fmla="*/ 34 h 40"/>
                <a:gd name="T6" fmla="*/ 2 w 38"/>
                <a:gd name="T7" fmla="*/ 29 h 40"/>
                <a:gd name="T8" fmla="*/ 0 w 38"/>
                <a:gd name="T9" fmla="*/ 22 h 40"/>
                <a:gd name="T10" fmla="*/ 1 w 38"/>
                <a:gd name="T11" fmla="*/ 15 h 40"/>
                <a:gd name="T12" fmla="*/ 2 w 38"/>
                <a:gd name="T13" fmla="*/ 12 h 40"/>
                <a:gd name="T14" fmla="*/ 3 w 38"/>
                <a:gd name="T15" fmla="*/ 9 h 40"/>
                <a:gd name="T16" fmla="*/ 5 w 38"/>
                <a:gd name="T17" fmla="*/ 6 h 40"/>
                <a:gd name="T18" fmla="*/ 7 w 38"/>
                <a:gd name="T19" fmla="*/ 4 h 40"/>
                <a:gd name="T20" fmla="*/ 10 w 38"/>
                <a:gd name="T21" fmla="*/ 2 h 40"/>
                <a:gd name="T22" fmla="*/ 13 w 38"/>
                <a:gd name="T23" fmla="*/ 1 h 40"/>
                <a:gd name="T24" fmla="*/ 16 w 38"/>
                <a:gd name="T25" fmla="*/ 0 h 40"/>
                <a:gd name="T26" fmla="*/ 20 w 38"/>
                <a:gd name="T27" fmla="*/ 0 h 40"/>
                <a:gd name="T28" fmla="*/ 23 w 38"/>
                <a:gd name="T29" fmla="*/ 0 h 40"/>
                <a:gd name="T30" fmla="*/ 26 w 38"/>
                <a:gd name="T31" fmla="*/ 1 h 40"/>
                <a:gd name="T32" fmla="*/ 32 w 38"/>
                <a:gd name="T33" fmla="*/ 5 h 40"/>
                <a:gd name="T34" fmla="*/ 34 w 38"/>
                <a:gd name="T35" fmla="*/ 7 h 40"/>
                <a:gd name="T36" fmla="*/ 36 w 38"/>
                <a:gd name="T37" fmla="*/ 10 h 40"/>
                <a:gd name="T38" fmla="*/ 38 w 38"/>
                <a:gd name="T39" fmla="*/ 17 h 40"/>
                <a:gd name="T40" fmla="*/ 38 w 38"/>
                <a:gd name="T41" fmla="*/ 20 h 40"/>
                <a:gd name="T42" fmla="*/ 38 w 38"/>
                <a:gd name="T43" fmla="*/ 23 h 40"/>
                <a:gd name="T44" fmla="*/ 36 w 38"/>
                <a:gd name="T45" fmla="*/ 30 h 40"/>
                <a:gd name="T46" fmla="*/ 32 w 38"/>
                <a:gd name="T47" fmla="*/ 36 h 40"/>
                <a:gd name="T48" fmla="*/ 27 w 38"/>
                <a:gd name="T49" fmla="*/ 40 h 40"/>
                <a:gd name="T50" fmla="*/ 27 w 38"/>
                <a:gd name="T51" fmla="*/ 40 h 40"/>
                <a:gd name="T52" fmla="*/ 27 w 38"/>
                <a:gd name="T53" fmla="*/ 40 h 40"/>
                <a:gd name="T54" fmla="*/ 23 w 38"/>
                <a:gd name="T55" fmla="*/ 39 h 40"/>
                <a:gd name="T56" fmla="*/ 19 w 38"/>
                <a:gd name="T57" fmla="*/ 39 h 40"/>
                <a:gd name="T58" fmla="*/ 10 w 38"/>
                <a:gd name="T59" fmla="*/ 39 h 40"/>
                <a:gd name="T60" fmla="*/ 10 w 38"/>
                <a:gd name="T61" fmla="*/ 39 h 40"/>
                <a:gd name="T62" fmla="*/ 10 w 38"/>
                <a:gd name="T63" fmla="*/ 39 h 40"/>
                <a:gd name="T64" fmla="*/ 19 w 38"/>
                <a:gd name="T65" fmla="*/ 38 h 40"/>
                <a:gd name="T66" fmla="*/ 23 w 38"/>
                <a:gd name="T67" fmla="*/ 38 h 40"/>
                <a:gd name="T68" fmla="*/ 27 w 38"/>
                <a:gd name="T69" fmla="*/ 39 h 40"/>
                <a:gd name="T70" fmla="*/ 27 w 38"/>
                <a:gd name="T71" fmla="*/ 39 h 40"/>
                <a:gd name="T72" fmla="*/ 31 w 38"/>
                <a:gd name="T73" fmla="*/ 35 h 40"/>
                <a:gd name="T74" fmla="*/ 34 w 38"/>
                <a:gd name="T75" fmla="*/ 29 h 40"/>
                <a:gd name="T76" fmla="*/ 36 w 38"/>
                <a:gd name="T77" fmla="*/ 23 h 40"/>
                <a:gd name="T78" fmla="*/ 37 w 38"/>
                <a:gd name="T79" fmla="*/ 20 h 40"/>
                <a:gd name="T80" fmla="*/ 36 w 38"/>
                <a:gd name="T81" fmla="*/ 17 h 40"/>
                <a:gd name="T82" fmla="*/ 35 w 38"/>
                <a:gd name="T83" fmla="*/ 11 h 40"/>
                <a:gd name="T84" fmla="*/ 33 w 38"/>
                <a:gd name="T85" fmla="*/ 8 h 40"/>
                <a:gd name="T86" fmla="*/ 31 w 38"/>
                <a:gd name="T87" fmla="*/ 5 h 40"/>
                <a:gd name="T88" fmla="*/ 26 w 38"/>
                <a:gd name="T89" fmla="*/ 2 h 40"/>
                <a:gd name="T90" fmla="*/ 23 w 38"/>
                <a:gd name="T91" fmla="*/ 1 h 40"/>
                <a:gd name="T92" fmla="*/ 20 w 38"/>
                <a:gd name="T93" fmla="*/ 1 h 40"/>
                <a:gd name="T94" fmla="*/ 17 w 38"/>
                <a:gd name="T95" fmla="*/ 1 h 40"/>
                <a:gd name="T96" fmla="*/ 13 w 38"/>
                <a:gd name="T97" fmla="*/ 1 h 40"/>
                <a:gd name="T98" fmla="*/ 10 w 38"/>
                <a:gd name="T99" fmla="*/ 3 h 40"/>
                <a:gd name="T100" fmla="*/ 8 w 38"/>
                <a:gd name="T101" fmla="*/ 5 h 40"/>
                <a:gd name="T102" fmla="*/ 6 w 38"/>
                <a:gd name="T103" fmla="*/ 7 h 40"/>
                <a:gd name="T104" fmla="*/ 4 w 38"/>
                <a:gd name="T105" fmla="*/ 10 h 40"/>
                <a:gd name="T106" fmla="*/ 3 w 38"/>
                <a:gd name="T107" fmla="*/ 13 h 40"/>
                <a:gd name="T108" fmla="*/ 2 w 38"/>
                <a:gd name="T109" fmla="*/ 16 h 40"/>
                <a:gd name="T110" fmla="*/ 2 w 38"/>
                <a:gd name="T111" fmla="*/ 22 h 40"/>
                <a:gd name="T112" fmla="*/ 3 w 38"/>
                <a:gd name="T113" fmla="*/ 28 h 40"/>
                <a:gd name="T114" fmla="*/ 6 w 38"/>
                <a:gd name="T115" fmla="*/ 34 h 40"/>
                <a:gd name="T116" fmla="*/ 8 w 38"/>
                <a:gd name="T117" fmla="*/ 36 h 40"/>
                <a:gd name="T118" fmla="*/ 10 w 38"/>
                <a:gd name="T11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" h="40">
                  <a:moveTo>
                    <a:pt x="10" y="39"/>
                  </a:moveTo>
                  <a:cubicBezTo>
                    <a:pt x="8" y="37"/>
                    <a:pt x="8" y="37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3"/>
                    <a:pt x="3" y="31"/>
                    <a:pt x="2" y="29"/>
                  </a:cubicBezTo>
                  <a:cubicBezTo>
                    <a:pt x="1" y="26"/>
                    <a:pt x="1" y="24"/>
                    <a:pt x="0" y="22"/>
                  </a:cubicBezTo>
                  <a:cubicBezTo>
                    <a:pt x="0" y="20"/>
                    <a:pt x="0" y="18"/>
                    <a:pt x="1" y="15"/>
                  </a:cubicBezTo>
                  <a:cubicBezTo>
                    <a:pt x="1" y="14"/>
                    <a:pt x="1" y="13"/>
                    <a:pt x="2" y="12"/>
                  </a:cubicBezTo>
                  <a:cubicBezTo>
                    <a:pt x="2" y="11"/>
                    <a:pt x="2" y="10"/>
                    <a:pt x="3" y="9"/>
                  </a:cubicBezTo>
                  <a:cubicBezTo>
                    <a:pt x="4" y="8"/>
                    <a:pt x="4" y="7"/>
                    <a:pt x="5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2"/>
                    <a:pt x="12" y="1"/>
                    <a:pt x="13" y="1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0"/>
                    <a:pt x="23" y="0"/>
                  </a:cubicBezTo>
                  <a:cubicBezTo>
                    <a:pt x="24" y="1"/>
                    <a:pt x="25" y="1"/>
                    <a:pt x="26" y="1"/>
                  </a:cubicBezTo>
                  <a:cubicBezTo>
                    <a:pt x="28" y="2"/>
                    <a:pt x="30" y="3"/>
                    <a:pt x="32" y="5"/>
                  </a:cubicBezTo>
                  <a:cubicBezTo>
                    <a:pt x="33" y="6"/>
                    <a:pt x="34" y="6"/>
                    <a:pt x="34" y="7"/>
                  </a:cubicBezTo>
                  <a:cubicBezTo>
                    <a:pt x="35" y="8"/>
                    <a:pt x="35" y="9"/>
                    <a:pt x="36" y="10"/>
                  </a:cubicBezTo>
                  <a:cubicBezTo>
                    <a:pt x="37" y="12"/>
                    <a:pt x="37" y="14"/>
                    <a:pt x="38" y="17"/>
                  </a:cubicBezTo>
                  <a:cubicBezTo>
                    <a:pt x="38" y="18"/>
                    <a:pt x="38" y="19"/>
                    <a:pt x="38" y="20"/>
                  </a:cubicBezTo>
                  <a:cubicBezTo>
                    <a:pt x="38" y="21"/>
                    <a:pt x="38" y="22"/>
                    <a:pt x="38" y="23"/>
                  </a:cubicBezTo>
                  <a:cubicBezTo>
                    <a:pt x="37" y="26"/>
                    <a:pt x="36" y="28"/>
                    <a:pt x="36" y="30"/>
                  </a:cubicBezTo>
                  <a:cubicBezTo>
                    <a:pt x="35" y="32"/>
                    <a:pt x="34" y="34"/>
                    <a:pt x="32" y="36"/>
                  </a:cubicBezTo>
                  <a:cubicBezTo>
                    <a:pt x="31" y="37"/>
                    <a:pt x="29" y="39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5" y="40"/>
                    <a:pt x="24" y="39"/>
                    <a:pt x="23" y="39"/>
                  </a:cubicBezTo>
                  <a:cubicBezTo>
                    <a:pt x="21" y="39"/>
                    <a:pt x="20" y="39"/>
                    <a:pt x="19" y="39"/>
                  </a:cubicBezTo>
                  <a:cubicBezTo>
                    <a:pt x="16" y="39"/>
                    <a:pt x="13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lose/>
                  <a:moveTo>
                    <a:pt x="10" y="39"/>
                  </a:moveTo>
                  <a:cubicBezTo>
                    <a:pt x="13" y="38"/>
                    <a:pt x="16" y="38"/>
                    <a:pt x="19" y="38"/>
                  </a:cubicBezTo>
                  <a:cubicBezTo>
                    <a:pt x="20" y="38"/>
                    <a:pt x="21" y="38"/>
                    <a:pt x="23" y="38"/>
                  </a:cubicBezTo>
                  <a:cubicBezTo>
                    <a:pt x="24" y="38"/>
                    <a:pt x="26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8" y="38"/>
                    <a:pt x="30" y="37"/>
                    <a:pt x="31" y="35"/>
                  </a:cubicBezTo>
                  <a:cubicBezTo>
                    <a:pt x="32" y="33"/>
                    <a:pt x="33" y="31"/>
                    <a:pt x="34" y="29"/>
                  </a:cubicBezTo>
                  <a:cubicBezTo>
                    <a:pt x="35" y="27"/>
                    <a:pt x="36" y="25"/>
                    <a:pt x="36" y="23"/>
                  </a:cubicBezTo>
                  <a:cubicBezTo>
                    <a:pt x="36" y="22"/>
                    <a:pt x="36" y="21"/>
                    <a:pt x="37" y="20"/>
                  </a:cubicBezTo>
                  <a:cubicBezTo>
                    <a:pt x="37" y="19"/>
                    <a:pt x="37" y="18"/>
                    <a:pt x="36" y="17"/>
                  </a:cubicBezTo>
                  <a:cubicBezTo>
                    <a:pt x="36" y="15"/>
                    <a:pt x="36" y="13"/>
                    <a:pt x="35" y="11"/>
                  </a:cubicBezTo>
                  <a:cubicBezTo>
                    <a:pt x="34" y="10"/>
                    <a:pt x="34" y="9"/>
                    <a:pt x="33" y="8"/>
                  </a:cubicBezTo>
                  <a:cubicBezTo>
                    <a:pt x="33" y="7"/>
                    <a:pt x="32" y="6"/>
                    <a:pt x="31" y="5"/>
                  </a:cubicBezTo>
                  <a:cubicBezTo>
                    <a:pt x="30" y="4"/>
                    <a:pt x="28" y="3"/>
                    <a:pt x="26" y="2"/>
                  </a:cubicBezTo>
                  <a:cubicBezTo>
                    <a:pt x="25" y="1"/>
                    <a:pt x="24" y="1"/>
                    <a:pt x="23" y="1"/>
                  </a:cubicBezTo>
                  <a:cubicBezTo>
                    <a:pt x="22" y="1"/>
                    <a:pt x="21" y="1"/>
                    <a:pt x="20" y="1"/>
                  </a:cubicBezTo>
                  <a:cubicBezTo>
                    <a:pt x="19" y="0"/>
                    <a:pt x="18" y="0"/>
                    <a:pt x="17" y="1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2" y="2"/>
                    <a:pt x="11" y="2"/>
                    <a:pt x="10" y="3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8"/>
                    <a:pt x="5" y="9"/>
                    <a:pt x="4" y="10"/>
                  </a:cubicBezTo>
                  <a:cubicBezTo>
                    <a:pt x="3" y="11"/>
                    <a:pt x="3" y="12"/>
                    <a:pt x="3" y="13"/>
                  </a:cubicBezTo>
                  <a:cubicBezTo>
                    <a:pt x="2" y="14"/>
                    <a:pt x="2" y="15"/>
                    <a:pt x="2" y="16"/>
                  </a:cubicBezTo>
                  <a:cubicBezTo>
                    <a:pt x="1" y="18"/>
                    <a:pt x="1" y="20"/>
                    <a:pt x="2" y="22"/>
                  </a:cubicBezTo>
                  <a:cubicBezTo>
                    <a:pt x="2" y="24"/>
                    <a:pt x="2" y="26"/>
                    <a:pt x="3" y="28"/>
                  </a:cubicBezTo>
                  <a:cubicBezTo>
                    <a:pt x="4" y="30"/>
                    <a:pt x="5" y="32"/>
                    <a:pt x="6" y="34"/>
                  </a:cubicBezTo>
                  <a:cubicBezTo>
                    <a:pt x="7" y="35"/>
                    <a:pt x="7" y="36"/>
                    <a:pt x="8" y="36"/>
                  </a:cubicBezTo>
                  <a:lnTo>
                    <a:pt x="10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9" name="Freeform 166"/>
            <p:cNvSpPr/>
            <p:nvPr/>
          </p:nvSpPr>
          <p:spPr bwMode="auto">
            <a:xfrm>
              <a:off x="1866901" y="3978275"/>
              <a:ext cx="766763" cy="1012825"/>
            </a:xfrm>
            <a:custGeom>
              <a:avLst/>
              <a:gdLst>
                <a:gd name="T0" fmla="*/ 5 w 19"/>
                <a:gd name="T1" fmla="*/ 24 h 25"/>
                <a:gd name="T2" fmla="*/ 3 w 19"/>
                <a:gd name="T3" fmla="*/ 21 h 25"/>
                <a:gd name="T4" fmla="*/ 1 w 19"/>
                <a:gd name="T5" fmla="*/ 11 h 25"/>
                <a:gd name="T6" fmla="*/ 1 w 19"/>
                <a:gd name="T7" fmla="*/ 4 h 25"/>
                <a:gd name="T8" fmla="*/ 2 w 19"/>
                <a:gd name="T9" fmla="*/ 2 h 25"/>
                <a:gd name="T10" fmla="*/ 3 w 19"/>
                <a:gd name="T11" fmla="*/ 2 h 25"/>
                <a:gd name="T12" fmla="*/ 4 w 19"/>
                <a:gd name="T13" fmla="*/ 1 h 25"/>
                <a:gd name="T14" fmla="*/ 6 w 19"/>
                <a:gd name="T15" fmla="*/ 2 h 25"/>
                <a:gd name="T16" fmla="*/ 6 w 19"/>
                <a:gd name="T17" fmla="*/ 4 h 25"/>
                <a:gd name="T18" fmla="*/ 5 w 19"/>
                <a:gd name="T19" fmla="*/ 5 h 25"/>
                <a:gd name="T20" fmla="*/ 4 w 19"/>
                <a:gd name="T21" fmla="*/ 5 h 25"/>
                <a:gd name="T22" fmla="*/ 3 w 19"/>
                <a:gd name="T23" fmla="*/ 3 h 25"/>
                <a:gd name="T24" fmla="*/ 7 w 19"/>
                <a:gd name="T25" fmla="*/ 1 h 25"/>
                <a:gd name="T26" fmla="*/ 11 w 19"/>
                <a:gd name="T27" fmla="*/ 3 h 25"/>
                <a:gd name="T28" fmla="*/ 10 w 19"/>
                <a:gd name="T29" fmla="*/ 5 h 25"/>
                <a:gd name="T30" fmla="*/ 9 w 19"/>
                <a:gd name="T31" fmla="*/ 5 h 25"/>
                <a:gd name="T32" fmla="*/ 8 w 19"/>
                <a:gd name="T33" fmla="*/ 4 h 25"/>
                <a:gd name="T34" fmla="*/ 8 w 19"/>
                <a:gd name="T35" fmla="*/ 2 h 25"/>
                <a:gd name="T36" fmla="*/ 10 w 19"/>
                <a:gd name="T37" fmla="*/ 1 h 25"/>
                <a:gd name="T38" fmla="*/ 12 w 19"/>
                <a:gd name="T39" fmla="*/ 0 h 25"/>
                <a:gd name="T40" fmla="*/ 13 w 19"/>
                <a:gd name="T41" fmla="*/ 0 h 25"/>
                <a:gd name="T42" fmla="*/ 14 w 19"/>
                <a:gd name="T43" fmla="*/ 1 h 25"/>
                <a:gd name="T44" fmla="*/ 16 w 19"/>
                <a:gd name="T45" fmla="*/ 3 h 25"/>
                <a:gd name="T46" fmla="*/ 14 w 19"/>
                <a:gd name="T47" fmla="*/ 5 h 25"/>
                <a:gd name="T48" fmla="*/ 13 w 19"/>
                <a:gd name="T49" fmla="*/ 5 h 25"/>
                <a:gd name="T50" fmla="*/ 12 w 19"/>
                <a:gd name="T51" fmla="*/ 3 h 25"/>
                <a:gd name="T52" fmla="*/ 13 w 19"/>
                <a:gd name="T53" fmla="*/ 1 h 25"/>
                <a:gd name="T54" fmla="*/ 17 w 19"/>
                <a:gd name="T55" fmla="*/ 1 h 25"/>
                <a:gd name="T56" fmla="*/ 19 w 19"/>
                <a:gd name="T57" fmla="*/ 5 h 25"/>
                <a:gd name="T58" fmla="*/ 17 w 19"/>
                <a:gd name="T59" fmla="*/ 12 h 25"/>
                <a:gd name="T60" fmla="*/ 12 w 19"/>
                <a:gd name="T61" fmla="*/ 24 h 25"/>
                <a:gd name="T62" fmla="*/ 12 w 19"/>
                <a:gd name="T63" fmla="*/ 25 h 25"/>
                <a:gd name="T64" fmla="*/ 12 w 19"/>
                <a:gd name="T65" fmla="*/ 24 h 25"/>
                <a:gd name="T66" fmla="*/ 15 w 19"/>
                <a:gd name="T67" fmla="*/ 11 h 25"/>
                <a:gd name="T68" fmla="*/ 17 w 19"/>
                <a:gd name="T69" fmla="*/ 5 h 25"/>
                <a:gd name="T70" fmla="*/ 16 w 19"/>
                <a:gd name="T71" fmla="*/ 2 h 25"/>
                <a:gd name="T72" fmla="*/ 14 w 19"/>
                <a:gd name="T73" fmla="*/ 2 h 25"/>
                <a:gd name="T74" fmla="*/ 13 w 19"/>
                <a:gd name="T75" fmla="*/ 3 h 25"/>
                <a:gd name="T76" fmla="*/ 13 w 19"/>
                <a:gd name="T77" fmla="*/ 3 h 25"/>
                <a:gd name="T78" fmla="*/ 14 w 19"/>
                <a:gd name="T79" fmla="*/ 4 h 25"/>
                <a:gd name="T80" fmla="*/ 14 w 19"/>
                <a:gd name="T81" fmla="*/ 4 h 25"/>
                <a:gd name="T82" fmla="*/ 14 w 19"/>
                <a:gd name="T83" fmla="*/ 3 h 25"/>
                <a:gd name="T84" fmla="*/ 14 w 19"/>
                <a:gd name="T85" fmla="*/ 2 h 25"/>
                <a:gd name="T86" fmla="*/ 10 w 19"/>
                <a:gd name="T87" fmla="*/ 2 h 25"/>
                <a:gd name="T88" fmla="*/ 9 w 19"/>
                <a:gd name="T89" fmla="*/ 4 h 25"/>
                <a:gd name="T90" fmla="*/ 10 w 19"/>
                <a:gd name="T91" fmla="*/ 4 h 25"/>
                <a:gd name="T92" fmla="*/ 10 w 19"/>
                <a:gd name="T93" fmla="*/ 3 h 25"/>
                <a:gd name="T94" fmla="*/ 7 w 19"/>
                <a:gd name="T95" fmla="*/ 1 h 25"/>
                <a:gd name="T96" fmla="*/ 4 w 19"/>
                <a:gd name="T97" fmla="*/ 3 h 25"/>
                <a:gd name="T98" fmla="*/ 5 w 19"/>
                <a:gd name="T99" fmla="*/ 4 h 25"/>
                <a:gd name="T100" fmla="*/ 4 w 19"/>
                <a:gd name="T101" fmla="*/ 2 h 25"/>
                <a:gd name="T102" fmla="*/ 2 w 19"/>
                <a:gd name="T103" fmla="*/ 4 h 25"/>
                <a:gd name="T104" fmla="*/ 2 w 19"/>
                <a:gd name="T105" fmla="*/ 11 h 25"/>
                <a:gd name="T106" fmla="*/ 3 w 19"/>
                <a:gd name="T107" fmla="*/ 16 h 25"/>
                <a:gd name="T108" fmla="*/ 4 w 19"/>
                <a:gd name="T109" fmla="*/ 21 h 25"/>
                <a:gd name="T110" fmla="*/ 5 w 19"/>
                <a:gd name="T111" fmla="*/ 24 h 25"/>
                <a:gd name="T112" fmla="*/ 5 w 19"/>
                <a:gd name="T113" fmla="*/ 24 h 25"/>
                <a:gd name="T114" fmla="*/ 5 w 19"/>
                <a:gd name="T11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" h="25">
                  <a:moveTo>
                    <a:pt x="5" y="24"/>
                  </a:moveTo>
                  <a:cubicBezTo>
                    <a:pt x="5" y="24"/>
                    <a:pt x="4" y="23"/>
                    <a:pt x="3" y="21"/>
                  </a:cubicBezTo>
                  <a:cubicBezTo>
                    <a:pt x="2" y="18"/>
                    <a:pt x="1" y="15"/>
                    <a:pt x="1" y="11"/>
                  </a:cubicBezTo>
                  <a:cubicBezTo>
                    <a:pt x="1" y="9"/>
                    <a:pt x="0" y="7"/>
                    <a:pt x="1" y="4"/>
                  </a:cubicBezTo>
                  <a:cubicBezTo>
                    <a:pt x="1" y="4"/>
                    <a:pt x="1" y="3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1"/>
                    <a:pt x="4" y="1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6" y="3"/>
                    <a:pt x="6" y="3"/>
                    <a:pt x="6" y="4"/>
                  </a:cubicBezTo>
                  <a:cubicBezTo>
                    <a:pt x="6" y="4"/>
                    <a:pt x="6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4"/>
                    <a:pt x="3" y="4"/>
                    <a:pt x="3" y="3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8" y="1"/>
                    <a:pt x="10" y="1"/>
                    <a:pt x="11" y="3"/>
                  </a:cubicBezTo>
                  <a:cubicBezTo>
                    <a:pt x="11" y="3"/>
                    <a:pt x="11" y="4"/>
                    <a:pt x="10" y="5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9" y="5"/>
                    <a:pt x="8" y="5"/>
                    <a:pt x="8" y="4"/>
                  </a:cubicBezTo>
                  <a:cubicBezTo>
                    <a:pt x="8" y="4"/>
                    <a:pt x="8" y="3"/>
                    <a:pt x="8" y="2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1" y="0"/>
                    <a:pt x="11" y="0"/>
                    <a:pt x="1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6" y="2"/>
                    <a:pt x="16" y="3"/>
                  </a:cubicBezTo>
                  <a:cubicBezTo>
                    <a:pt x="16" y="4"/>
                    <a:pt x="15" y="5"/>
                    <a:pt x="14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4"/>
                    <a:pt x="12" y="4"/>
                    <a:pt x="12" y="3"/>
                  </a:cubicBezTo>
                  <a:cubicBezTo>
                    <a:pt x="12" y="2"/>
                    <a:pt x="12" y="1"/>
                    <a:pt x="13" y="1"/>
                  </a:cubicBezTo>
                  <a:cubicBezTo>
                    <a:pt x="14" y="0"/>
                    <a:pt x="16" y="0"/>
                    <a:pt x="17" y="1"/>
                  </a:cubicBezTo>
                  <a:cubicBezTo>
                    <a:pt x="19" y="2"/>
                    <a:pt x="19" y="4"/>
                    <a:pt x="19" y="5"/>
                  </a:cubicBezTo>
                  <a:cubicBezTo>
                    <a:pt x="18" y="8"/>
                    <a:pt x="17" y="10"/>
                    <a:pt x="17" y="12"/>
                  </a:cubicBezTo>
                  <a:cubicBezTo>
                    <a:pt x="14" y="19"/>
                    <a:pt x="12" y="24"/>
                    <a:pt x="12" y="24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3" y="19"/>
                    <a:pt x="15" y="11"/>
                  </a:cubicBezTo>
                  <a:cubicBezTo>
                    <a:pt x="16" y="9"/>
                    <a:pt x="17" y="7"/>
                    <a:pt x="17" y="5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6" y="2"/>
                    <a:pt x="14" y="2"/>
                    <a:pt x="14" y="2"/>
                  </a:cubicBezTo>
                  <a:cubicBezTo>
                    <a:pt x="13" y="2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3" y="1"/>
                    <a:pt x="12" y="1"/>
                    <a:pt x="10" y="2"/>
                  </a:cubicBezTo>
                  <a:cubicBezTo>
                    <a:pt x="9" y="2"/>
                    <a:pt x="8" y="3"/>
                    <a:pt x="9" y="4"/>
                  </a:cubicBezTo>
                  <a:cubicBezTo>
                    <a:pt x="9" y="4"/>
                    <a:pt x="10" y="5"/>
                    <a:pt x="10" y="4"/>
                  </a:cubicBezTo>
                  <a:cubicBezTo>
                    <a:pt x="10" y="4"/>
                    <a:pt x="10" y="3"/>
                    <a:pt x="10" y="3"/>
                  </a:cubicBezTo>
                  <a:cubicBezTo>
                    <a:pt x="10" y="2"/>
                    <a:pt x="8" y="1"/>
                    <a:pt x="7" y="1"/>
                  </a:cubicBezTo>
                  <a:cubicBezTo>
                    <a:pt x="6" y="1"/>
                    <a:pt x="4" y="2"/>
                    <a:pt x="4" y="3"/>
                  </a:cubicBezTo>
                  <a:cubicBezTo>
                    <a:pt x="4" y="4"/>
                    <a:pt x="6" y="5"/>
                    <a:pt x="5" y="4"/>
                  </a:cubicBezTo>
                  <a:cubicBezTo>
                    <a:pt x="6" y="3"/>
                    <a:pt x="5" y="2"/>
                    <a:pt x="4" y="2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7"/>
                    <a:pt x="2" y="9"/>
                    <a:pt x="2" y="11"/>
                  </a:cubicBezTo>
                  <a:cubicBezTo>
                    <a:pt x="2" y="13"/>
                    <a:pt x="3" y="15"/>
                    <a:pt x="3" y="16"/>
                  </a:cubicBezTo>
                  <a:cubicBezTo>
                    <a:pt x="3" y="18"/>
                    <a:pt x="4" y="19"/>
                    <a:pt x="4" y="21"/>
                  </a:cubicBezTo>
                  <a:cubicBezTo>
                    <a:pt x="5" y="23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10" name="Freeform 167"/>
            <p:cNvSpPr/>
            <p:nvPr/>
          </p:nvSpPr>
          <p:spPr bwMode="auto">
            <a:xfrm>
              <a:off x="1866901" y="4991100"/>
              <a:ext cx="766763" cy="161925"/>
            </a:xfrm>
            <a:custGeom>
              <a:avLst/>
              <a:gdLst>
                <a:gd name="T0" fmla="*/ 1 w 19"/>
                <a:gd name="T1" fmla="*/ 0 h 4"/>
                <a:gd name="T2" fmla="*/ 1 w 19"/>
                <a:gd name="T3" fmla="*/ 1 h 4"/>
                <a:gd name="T4" fmla="*/ 1 w 19"/>
                <a:gd name="T5" fmla="*/ 2 h 4"/>
                <a:gd name="T6" fmla="*/ 2 w 19"/>
                <a:gd name="T7" fmla="*/ 3 h 4"/>
                <a:gd name="T8" fmla="*/ 3 w 19"/>
                <a:gd name="T9" fmla="*/ 3 h 4"/>
                <a:gd name="T10" fmla="*/ 5 w 19"/>
                <a:gd name="T11" fmla="*/ 3 h 4"/>
                <a:gd name="T12" fmla="*/ 9 w 19"/>
                <a:gd name="T13" fmla="*/ 3 h 4"/>
                <a:gd name="T14" fmla="*/ 17 w 19"/>
                <a:gd name="T15" fmla="*/ 2 h 4"/>
                <a:gd name="T16" fmla="*/ 18 w 19"/>
                <a:gd name="T17" fmla="*/ 2 h 4"/>
                <a:gd name="T18" fmla="*/ 18 w 19"/>
                <a:gd name="T19" fmla="*/ 1 h 4"/>
                <a:gd name="T20" fmla="*/ 17 w 19"/>
                <a:gd name="T21" fmla="*/ 0 h 4"/>
                <a:gd name="T22" fmla="*/ 17 w 19"/>
                <a:gd name="T23" fmla="*/ 0 h 4"/>
                <a:gd name="T24" fmla="*/ 17 w 19"/>
                <a:gd name="T25" fmla="*/ 0 h 4"/>
                <a:gd name="T26" fmla="*/ 18 w 19"/>
                <a:gd name="T27" fmla="*/ 1 h 4"/>
                <a:gd name="T28" fmla="*/ 19 w 19"/>
                <a:gd name="T29" fmla="*/ 1 h 4"/>
                <a:gd name="T30" fmla="*/ 19 w 19"/>
                <a:gd name="T31" fmla="*/ 2 h 4"/>
                <a:gd name="T32" fmla="*/ 17 w 19"/>
                <a:gd name="T33" fmla="*/ 3 h 4"/>
                <a:gd name="T34" fmla="*/ 9 w 19"/>
                <a:gd name="T35" fmla="*/ 4 h 4"/>
                <a:gd name="T36" fmla="*/ 5 w 19"/>
                <a:gd name="T37" fmla="*/ 4 h 4"/>
                <a:gd name="T38" fmla="*/ 3 w 19"/>
                <a:gd name="T39" fmla="*/ 4 h 4"/>
                <a:gd name="T40" fmla="*/ 1 w 19"/>
                <a:gd name="T41" fmla="*/ 4 h 4"/>
                <a:gd name="T42" fmla="*/ 0 w 19"/>
                <a:gd name="T43" fmla="*/ 2 h 4"/>
                <a:gd name="T44" fmla="*/ 1 w 19"/>
                <a:gd name="T45" fmla="*/ 1 h 4"/>
                <a:gd name="T46" fmla="*/ 1 w 19"/>
                <a:gd name="T47" fmla="*/ 0 h 4"/>
                <a:gd name="T48" fmla="*/ 1 w 19"/>
                <a:gd name="T49" fmla="*/ 0 h 4"/>
                <a:gd name="T50" fmla="*/ 1 w 19"/>
                <a:gd name="T5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4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7" y="4"/>
                    <a:pt x="8" y="4"/>
                    <a:pt x="9" y="3"/>
                  </a:cubicBezTo>
                  <a:cubicBezTo>
                    <a:pt x="12" y="3"/>
                    <a:pt x="15" y="3"/>
                    <a:pt x="17" y="2"/>
                  </a:cubicBezTo>
                  <a:cubicBezTo>
                    <a:pt x="17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3"/>
                    <a:pt x="18" y="3"/>
                    <a:pt x="17" y="3"/>
                  </a:cubicBezTo>
                  <a:cubicBezTo>
                    <a:pt x="15" y="4"/>
                    <a:pt x="12" y="4"/>
                    <a:pt x="9" y="4"/>
                  </a:cubicBezTo>
                  <a:cubicBezTo>
                    <a:pt x="8" y="4"/>
                    <a:pt x="7" y="4"/>
                    <a:pt x="5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11" name="Freeform 168"/>
            <p:cNvSpPr/>
            <p:nvPr/>
          </p:nvSpPr>
          <p:spPr bwMode="auto">
            <a:xfrm>
              <a:off x="1866901" y="5113338"/>
              <a:ext cx="766763" cy="161925"/>
            </a:xfrm>
            <a:custGeom>
              <a:avLst/>
              <a:gdLst>
                <a:gd name="T0" fmla="*/ 2 w 19"/>
                <a:gd name="T1" fmla="*/ 0 h 4"/>
                <a:gd name="T2" fmla="*/ 1 w 19"/>
                <a:gd name="T3" fmla="*/ 1 h 4"/>
                <a:gd name="T4" fmla="*/ 1 w 19"/>
                <a:gd name="T5" fmla="*/ 2 h 4"/>
                <a:gd name="T6" fmla="*/ 1 w 19"/>
                <a:gd name="T7" fmla="*/ 2 h 4"/>
                <a:gd name="T8" fmla="*/ 2 w 19"/>
                <a:gd name="T9" fmla="*/ 2 h 4"/>
                <a:gd name="T10" fmla="*/ 3 w 19"/>
                <a:gd name="T11" fmla="*/ 3 h 4"/>
                <a:gd name="T12" fmla="*/ 5 w 19"/>
                <a:gd name="T13" fmla="*/ 4 h 4"/>
                <a:gd name="T14" fmla="*/ 11 w 19"/>
                <a:gd name="T15" fmla="*/ 3 h 4"/>
                <a:gd name="T16" fmla="*/ 16 w 19"/>
                <a:gd name="T17" fmla="*/ 2 h 4"/>
                <a:gd name="T18" fmla="*/ 18 w 19"/>
                <a:gd name="T19" fmla="*/ 1 h 4"/>
                <a:gd name="T20" fmla="*/ 18 w 19"/>
                <a:gd name="T21" fmla="*/ 1 h 4"/>
                <a:gd name="T22" fmla="*/ 18 w 19"/>
                <a:gd name="T23" fmla="*/ 0 h 4"/>
                <a:gd name="T24" fmla="*/ 18 w 19"/>
                <a:gd name="T25" fmla="*/ 0 h 4"/>
                <a:gd name="T26" fmla="*/ 18 w 19"/>
                <a:gd name="T27" fmla="*/ 0 h 4"/>
                <a:gd name="T28" fmla="*/ 19 w 19"/>
                <a:gd name="T29" fmla="*/ 0 h 4"/>
                <a:gd name="T30" fmla="*/ 19 w 19"/>
                <a:gd name="T31" fmla="*/ 2 h 4"/>
                <a:gd name="T32" fmla="*/ 16 w 19"/>
                <a:gd name="T33" fmla="*/ 3 h 4"/>
                <a:gd name="T34" fmla="*/ 11 w 19"/>
                <a:gd name="T35" fmla="*/ 4 h 4"/>
                <a:gd name="T36" fmla="*/ 5 w 19"/>
                <a:gd name="T37" fmla="*/ 4 h 4"/>
                <a:gd name="T38" fmla="*/ 3 w 19"/>
                <a:gd name="T39" fmla="*/ 4 h 4"/>
                <a:gd name="T40" fmla="*/ 1 w 19"/>
                <a:gd name="T41" fmla="*/ 3 h 4"/>
                <a:gd name="T42" fmla="*/ 0 w 19"/>
                <a:gd name="T43" fmla="*/ 2 h 4"/>
                <a:gd name="T44" fmla="*/ 0 w 19"/>
                <a:gd name="T45" fmla="*/ 2 h 4"/>
                <a:gd name="T46" fmla="*/ 0 w 19"/>
                <a:gd name="T47" fmla="*/ 2 h 4"/>
                <a:gd name="T48" fmla="*/ 1 w 19"/>
                <a:gd name="T49" fmla="*/ 0 h 4"/>
                <a:gd name="T50" fmla="*/ 2 w 19"/>
                <a:gd name="T51" fmla="*/ 0 h 4"/>
                <a:gd name="T52" fmla="*/ 2 w 19"/>
                <a:gd name="T5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" h="4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3"/>
                    <a:pt x="5" y="4"/>
                  </a:cubicBezTo>
                  <a:cubicBezTo>
                    <a:pt x="7" y="4"/>
                    <a:pt x="9" y="3"/>
                    <a:pt x="11" y="3"/>
                  </a:cubicBezTo>
                  <a:cubicBezTo>
                    <a:pt x="12" y="3"/>
                    <a:pt x="14" y="2"/>
                    <a:pt x="16" y="2"/>
                  </a:cubicBezTo>
                  <a:cubicBezTo>
                    <a:pt x="17" y="2"/>
                    <a:pt x="17" y="2"/>
                    <a:pt x="18" y="1"/>
                  </a:cubicBezTo>
                  <a:cubicBezTo>
                    <a:pt x="18" y="1"/>
                    <a:pt x="19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19" y="1"/>
                    <a:pt x="19" y="2"/>
                    <a:pt x="19" y="2"/>
                  </a:cubicBezTo>
                  <a:cubicBezTo>
                    <a:pt x="18" y="3"/>
                    <a:pt x="17" y="3"/>
                    <a:pt x="16" y="3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7" y="4"/>
                    <a:pt x="5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2" y="4"/>
                    <a:pt x="2" y="4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12" name="Freeform 169"/>
            <p:cNvSpPr/>
            <p:nvPr/>
          </p:nvSpPr>
          <p:spPr bwMode="auto">
            <a:xfrm>
              <a:off x="1906588" y="5194300"/>
              <a:ext cx="727075" cy="201612"/>
            </a:xfrm>
            <a:custGeom>
              <a:avLst/>
              <a:gdLst>
                <a:gd name="T0" fmla="*/ 1 w 18"/>
                <a:gd name="T1" fmla="*/ 2 h 5"/>
                <a:gd name="T2" fmla="*/ 1 w 18"/>
                <a:gd name="T3" fmla="*/ 3 h 5"/>
                <a:gd name="T4" fmla="*/ 2 w 18"/>
                <a:gd name="T5" fmla="*/ 4 h 5"/>
                <a:gd name="T6" fmla="*/ 5 w 18"/>
                <a:gd name="T7" fmla="*/ 4 h 5"/>
                <a:gd name="T8" fmla="*/ 9 w 18"/>
                <a:gd name="T9" fmla="*/ 4 h 5"/>
                <a:gd name="T10" fmla="*/ 16 w 18"/>
                <a:gd name="T11" fmla="*/ 2 h 5"/>
                <a:gd name="T12" fmla="*/ 17 w 18"/>
                <a:gd name="T13" fmla="*/ 1 h 5"/>
                <a:gd name="T14" fmla="*/ 17 w 18"/>
                <a:gd name="T15" fmla="*/ 0 h 5"/>
                <a:gd name="T16" fmla="*/ 17 w 18"/>
                <a:gd name="T17" fmla="*/ 0 h 5"/>
                <a:gd name="T18" fmla="*/ 17 w 18"/>
                <a:gd name="T19" fmla="*/ 0 h 5"/>
                <a:gd name="T20" fmla="*/ 18 w 18"/>
                <a:gd name="T21" fmla="*/ 1 h 5"/>
                <a:gd name="T22" fmla="*/ 18 w 18"/>
                <a:gd name="T23" fmla="*/ 2 h 5"/>
                <a:gd name="T24" fmla="*/ 17 w 18"/>
                <a:gd name="T25" fmla="*/ 3 h 5"/>
                <a:gd name="T26" fmla="*/ 9 w 18"/>
                <a:gd name="T27" fmla="*/ 5 h 5"/>
                <a:gd name="T28" fmla="*/ 5 w 18"/>
                <a:gd name="T29" fmla="*/ 5 h 5"/>
                <a:gd name="T30" fmla="*/ 2 w 18"/>
                <a:gd name="T31" fmla="*/ 5 h 5"/>
                <a:gd name="T32" fmla="*/ 0 w 18"/>
                <a:gd name="T33" fmla="*/ 4 h 5"/>
                <a:gd name="T34" fmla="*/ 1 w 18"/>
                <a:gd name="T35" fmla="*/ 2 h 5"/>
                <a:gd name="T36" fmla="*/ 1 w 18"/>
                <a:gd name="T37" fmla="*/ 2 h 5"/>
                <a:gd name="T38" fmla="*/ 1 w 18"/>
                <a:gd name="T39" fmla="*/ 2 h 5"/>
                <a:gd name="T40" fmla="*/ 1 w 18"/>
                <a:gd name="T4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5">
                  <a:moveTo>
                    <a:pt x="1" y="2"/>
                  </a:move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7" y="5"/>
                    <a:pt x="8" y="5"/>
                    <a:pt x="9" y="4"/>
                  </a:cubicBezTo>
                  <a:cubicBezTo>
                    <a:pt x="12" y="4"/>
                    <a:pt x="15" y="3"/>
                    <a:pt x="16" y="2"/>
                  </a:cubicBezTo>
                  <a:cubicBezTo>
                    <a:pt x="17" y="2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8" y="1"/>
                  </a:cubicBezTo>
                  <a:cubicBezTo>
                    <a:pt x="18" y="1"/>
                    <a:pt x="18" y="1"/>
                    <a:pt x="18" y="2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5" y="5"/>
                    <a:pt x="12" y="5"/>
                    <a:pt x="9" y="5"/>
                  </a:cubicBezTo>
                  <a:cubicBezTo>
                    <a:pt x="8" y="5"/>
                    <a:pt x="7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1" y="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13" name="Freeform 170"/>
            <p:cNvSpPr/>
            <p:nvPr/>
          </p:nvSpPr>
          <p:spPr bwMode="auto">
            <a:xfrm>
              <a:off x="1946276" y="5356225"/>
              <a:ext cx="647700" cy="161925"/>
            </a:xfrm>
            <a:custGeom>
              <a:avLst/>
              <a:gdLst>
                <a:gd name="T0" fmla="*/ 1 w 16"/>
                <a:gd name="T1" fmla="*/ 0 h 4"/>
                <a:gd name="T2" fmla="*/ 1 w 16"/>
                <a:gd name="T3" fmla="*/ 1 h 4"/>
                <a:gd name="T4" fmla="*/ 2 w 16"/>
                <a:gd name="T5" fmla="*/ 2 h 4"/>
                <a:gd name="T6" fmla="*/ 5 w 16"/>
                <a:gd name="T7" fmla="*/ 3 h 4"/>
                <a:gd name="T8" fmla="*/ 8 w 16"/>
                <a:gd name="T9" fmla="*/ 3 h 4"/>
                <a:gd name="T10" fmla="*/ 14 w 16"/>
                <a:gd name="T11" fmla="*/ 1 h 4"/>
                <a:gd name="T12" fmla="*/ 15 w 16"/>
                <a:gd name="T13" fmla="*/ 0 h 4"/>
                <a:gd name="T14" fmla="*/ 15 w 16"/>
                <a:gd name="T15" fmla="*/ 0 h 4"/>
                <a:gd name="T16" fmla="*/ 15 w 16"/>
                <a:gd name="T17" fmla="*/ 0 h 4"/>
                <a:gd name="T18" fmla="*/ 15 w 16"/>
                <a:gd name="T19" fmla="*/ 0 h 4"/>
                <a:gd name="T20" fmla="*/ 15 w 16"/>
                <a:gd name="T21" fmla="*/ 0 h 4"/>
                <a:gd name="T22" fmla="*/ 15 w 16"/>
                <a:gd name="T23" fmla="*/ 1 h 4"/>
                <a:gd name="T24" fmla="*/ 14 w 16"/>
                <a:gd name="T25" fmla="*/ 2 h 4"/>
                <a:gd name="T26" fmla="*/ 8 w 16"/>
                <a:gd name="T27" fmla="*/ 3 h 4"/>
                <a:gd name="T28" fmla="*/ 5 w 16"/>
                <a:gd name="T29" fmla="*/ 3 h 4"/>
                <a:gd name="T30" fmla="*/ 2 w 16"/>
                <a:gd name="T31" fmla="*/ 3 h 4"/>
                <a:gd name="T32" fmla="*/ 1 w 16"/>
                <a:gd name="T33" fmla="*/ 2 h 4"/>
                <a:gd name="T34" fmla="*/ 1 w 16"/>
                <a:gd name="T35" fmla="*/ 1 h 4"/>
                <a:gd name="T36" fmla="*/ 1 w 16"/>
                <a:gd name="T37" fmla="*/ 0 h 4"/>
                <a:gd name="T38" fmla="*/ 1 w 16"/>
                <a:gd name="T39" fmla="*/ 0 h 4"/>
                <a:gd name="T40" fmla="*/ 1 w 16"/>
                <a:gd name="T41" fmla="*/ 0 h 4"/>
                <a:gd name="T42" fmla="*/ 1 w 16"/>
                <a:gd name="T4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4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3" y="2"/>
                    <a:pt x="4" y="2"/>
                    <a:pt x="5" y="3"/>
                  </a:cubicBezTo>
                  <a:cubicBezTo>
                    <a:pt x="6" y="3"/>
                    <a:pt x="7" y="3"/>
                    <a:pt x="8" y="3"/>
                  </a:cubicBezTo>
                  <a:cubicBezTo>
                    <a:pt x="10" y="2"/>
                    <a:pt x="12" y="1"/>
                    <a:pt x="14" y="1"/>
                  </a:cubicBezTo>
                  <a:cubicBezTo>
                    <a:pt x="14" y="1"/>
                    <a:pt x="15" y="1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5" y="2"/>
                    <a:pt x="15" y="2"/>
                    <a:pt x="14" y="2"/>
                  </a:cubicBezTo>
                  <a:cubicBezTo>
                    <a:pt x="13" y="3"/>
                    <a:pt x="10" y="4"/>
                    <a:pt x="8" y="3"/>
                  </a:cubicBezTo>
                  <a:cubicBezTo>
                    <a:pt x="7" y="3"/>
                    <a:pt x="6" y="3"/>
                    <a:pt x="5" y="3"/>
                  </a:cubicBezTo>
                  <a:cubicBezTo>
                    <a:pt x="4" y="4"/>
                    <a:pt x="2" y="4"/>
                    <a:pt x="2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14" name="Freeform 171"/>
            <p:cNvSpPr/>
            <p:nvPr/>
          </p:nvSpPr>
          <p:spPr bwMode="auto">
            <a:xfrm>
              <a:off x="2149476" y="5476875"/>
              <a:ext cx="282575" cy="122237"/>
            </a:xfrm>
            <a:custGeom>
              <a:avLst/>
              <a:gdLst>
                <a:gd name="T0" fmla="*/ 0 w 7"/>
                <a:gd name="T1" fmla="*/ 0 h 3"/>
                <a:gd name="T2" fmla="*/ 1 w 7"/>
                <a:gd name="T3" fmla="*/ 1 h 3"/>
                <a:gd name="T4" fmla="*/ 1 w 7"/>
                <a:gd name="T5" fmla="*/ 1 h 3"/>
                <a:gd name="T6" fmla="*/ 1 w 7"/>
                <a:gd name="T7" fmla="*/ 1 h 3"/>
                <a:gd name="T8" fmla="*/ 2 w 7"/>
                <a:gd name="T9" fmla="*/ 2 h 3"/>
                <a:gd name="T10" fmla="*/ 3 w 7"/>
                <a:gd name="T11" fmla="*/ 2 h 3"/>
                <a:gd name="T12" fmla="*/ 5 w 7"/>
                <a:gd name="T13" fmla="*/ 1 h 3"/>
                <a:gd name="T14" fmla="*/ 6 w 7"/>
                <a:gd name="T15" fmla="*/ 0 h 3"/>
                <a:gd name="T16" fmla="*/ 6 w 7"/>
                <a:gd name="T17" fmla="*/ 0 h 3"/>
                <a:gd name="T18" fmla="*/ 6 w 7"/>
                <a:gd name="T19" fmla="*/ 0 h 3"/>
                <a:gd name="T20" fmla="*/ 6 w 7"/>
                <a:gd name="T21" fmla="*/ 0 h 3"/>
                <a:gd name="T22" fmla="*/ 6 w 7"/>
                <a:gd name="T23" fmla="*/ 1 h 3"/>
                <a:gd name="T24" fmla="*/ 3 w 7"/>
                <a:gd name="T25" fmla="*/ 3 h 3"/>
                <a:gd name="T26" fmla="*/ 2 w 7"/>
                <a:gd name="T27" fmla="*/ 3 h 3"/>
                <a:gd name="T28" fmla="*/ 0 w 7"/>
                <a:gd name="T29" fmla="*/ 2 h 3"/>
                <a:gd name="T30" fmla="*/ 0 w 7"/>
                <a:gd name="T31" fmla="*/ 1 h 3"/>
                <a:gd name="T32" fmla="*/ 0 w 7"/>
                <a:gd name="T33" fmla="*/ 0 h 3"/>
                <a:gd name="T34" fmla="*/ 0 w 7"/>
                <a:gd name="T35" fmla="*/ 0 h 3"/>
                <a:gd name="T36" fmla="*/ 0 w 7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5" y="1"/>
                    <a:pt x="5" y="1"/>
                  </a:cubicBezTo>
                  <a:cubicBezTo>
                    <a:pt x="6" y="1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1"/>
                    <a:pt x="6" y="1"/>
                  </a:cubicBezTo>
                  <a:cubicBezTo>
                    <a:pt x="6" y="3"/>
                    <a:pt x="5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15" name="Freeform 172"/>
            <p:cNvSpPr>
              <a:spLocks noEditPoints="1"/>
            </p:cNvSpPr>
            <p:nvPr/>
          </p:nvSpPr>
          <p:spPr bwMode="auto">
            <a:xfrm>
              <a:off x="774701" y="3128963"/>
              <a:ext cx="606425" cy="809625"/>
            </a:xfrm>
            <a:custGeom>
              <a:avLst/>
              <a:gdLst>
                <a:gd name="T0" fmla="*/ 9 w 15"/>
                <a:gd name="T1" fmla="*/ 20 h 20"/>
                <a:gd name="T2" fmla="*/ 8 w 15"/>
                <a:gd name="T3" fmla="*/ 18 h 20"/>
                <a:gd name="T4" fmla="*/ 8 w 15"/>
                <a:gd name="T5" fmla="*/ 16 h 20"/>
                <a:gd name="T6" fmla="*/ 9 w 15"/>
                <a:gd name="T7" fmla="*/ 13 h 20"/>
                <a:gd name="T8" fmla="*/ 12 w 15"/>
                <a:gd name="T9" fmla="*/ 10 h 20"/>
                <a:gd name="T10" fmla="*/ 14 w 15"/>
                <a:gd name="T11" fmla="*/ 8 h 20"/>
                <a:gd name="T12" fmla="*/ 15 w 15"/>
                <a:gd name="T13" fmla="*/ 9 h 20"/>
                <a:gd name="T14" fmla="*/ 13 w 15"/>
                <a:gd name="T15" fmla="*/ 9 h 20"/>
                <a:gd name="T16" fmla="*/ 12 w 15"/>
                <a:gd name="T17" fmla="*/ 8 h 20"/>
                <a:gd name="T18" fmla="*/ 11 w 15"/>
                <a:gd name="T19" fmla="*/ 7 h 20"/>
                <a:gd name="T20" fmla="*/ 10 w 15"/>
                <a:gd name="T21" fmla="*/ 6 h 20"/>
                <a:gd name="T22" fmla="*/ 9 w 15"/>
                <a:gd name="T23" fmla="*/ 3 h 20"/>
                <a:gd name="T24" fmla="*/ 8 w 15"/>
                <a:gd name="T25" fmla="*/ 1 h 20"/>
                <a:gd name="T26" fmla="*/ 9 w 15"/>
                <a:gd name="T27" fmla="*/ 1 h 20"/>
                <a:gd name="T28" fmla="*/ 9 w 15"/>
                <a:gd name="T29" fmla="*/ 2 h 20"/>
                <a:gd name="T30" fmla="*/ 8 w 15"/>
                <a:gd name="T31" fmla="*/ 4 h 20"/>
                <a:gd name="T32" fmla="*/ 7 w 15"/>
                <a:gd name="T33" fmla="*/ 6 h 20"/>
                <a:gd name="T34" fmla="*/ 4 w 15"/>
                <a:gd name="T35" fmla="*/ 8 h 20"/>
                <a:gd name="T36" fmla="*/ 3 w 15"/>
                <a:gd name="T37" fmla="*/ 9 h 20"/>
                <a:gd name="T38" fmla="*/ 1 w 15"/>
                <a:gd name="T39" fmla="*/ 9 h 20"/>
                <a:gd name="T40" fmla="*/ 1 w 15"/>
                <a:gd name="T41" fmla="*/ 8 h 20"/>
                <a:gd name="T42" fmla="*/ 4 w 15"/>
                <a:gd name="T43" fmla="*/ 10 h 20"/>
                <a:gd name="T44" fmla="*/ 6 w 15"/>
                <a:gd name="T45" fmla="*/ 13 h 20"/>
                <a:gd name="T46" fmla="*/ 9 w 15"/>
                <a:gd name="T47" fmla="*/ 20 h 20"/>
                <a:gd name="T48" fmla="*/ 9 w 15"/>
                <a:gd name="T49" fmla="*/ 20 h 20"/>
                <a:gd name="T50" fmla="*/ 9 w 15"/>
                <a:gd name="T51" fmla="*/ 20 h 20"/>
                <a:gd name="T52" fmla="*/ 9 w 15"/>
                <a:gd name="T53" fmla="*/ 20 h 20"/>
                <a:gd name="T54" fmla="*/ 5 w 15"/>
                <a:gd name="T55" fmla="*/ 14 h 20"/>
                <a:gd name="T56" fmla="*/ 3 w 15"/>
                <a:gd name="T57" fmla="*/ 11 h 20"/>
                <a:gd name="T58" fmla="*/ 1 w 15"/>
                <a:gd name="T59" fmla="*/ 9 h 20"/>
                <a:gd name="T60" fmla="*/ 1 w 15"/>
                <a:gd name="T61" fmla="*/ 8 h 20"/>
                <a:gd name="T62" fmla="*/ 1 w 15"/>
                <a:gd name="T63" fmla="*/ 8 h 20"/>
                <a:gd name="T64" fmla="*/ 2 w 15"/>
                <a:gd name="T65" fmla="*/ 8 h 20"/>
                <a:gd name="T66" fmla="*/ 4 w 15"/>
                <a:gd name="T67" fmla="*/ 7 h 20"/>
                <a:gd name="T68" fmla="*/ 6 w 15"/>
                <a:gd name="T69" fmla="*/ 6 h 20"/>
                <a:gd name="T70" fmla="*/ 7 w 15"/>
                <a:gd name="T71" fmla="*/ 4 h 20"/>
                <a:gd name="T72" fmla="*/ 7 w 15"/>
                <a:gd name="T73" fmla="*/ 3 h 20"/>
                <a:gd name="T74" fmla="*/ 8 w 15"/>
                <a:gd name="T75" fmla="*/ 2 h 20"/>
                <a:gd name="T76" fmla="*/ 8 w 15"/>
                <a:gd name="T77" fmla="*/ 1 h 20"/>
                <a:gd name="T78" fmla="*/ 8 w 15"/>
                <a:gd name="T79" fmla="*/ 1 h 20"/>
                <a:gd name="T80" fmla="*/ 8 w 15"/>
                <a:gd name="T81" fmla="*/ 0 h 20"/>
                <a:gd name="T82" fmla="*/ 9 w 15"/>
                <a:gd name="T83" fmla="*/ 1 h 20"/>
                <a:gd name="T84" fmla="*/ 9 w 15"/>
                <a:gd name="T85" fmla="*/ 3 h 20"/>
                <a:gd name="T86" fmla="*/ 10 w 15"/>
                <a:gd name="T87" fmla="*/ 6 h 20"/>
                <a:gd name="T88" fmla="*/ 11 w 15"/>
                <a:gd name="T89" fmla="*/ 7 h 20"/>
                <a:gd name="T90" fmla="*/ 12 w 15"/>
                <a:gd name="T91" fmla="*/ 8 h 20"/>
                <a:gd name="T92" fmla="*/ 13 w 15"/>
                <a:gd name="T93" fmla="*/ 8 h 20"/>
                <a:gd name="T94" fmla="*/ 15 w 15"/>
                <a:gd name="T95" fmla="*/ 8 h 20"/>
                <a:gd name="T96" fmla="*/ 15 w 15"/>
                <a:gd name="T97" fmla="*/ 8 h 20"/>
                <a:gd name="T98" fmla="*/ 15 w 15"/>
                <a:gd name="T99" fmla="*/ 9 h 20"/>
                <a:gd name="T100" fmla="*/ 12 w 15"/>
                <a:gd name="T101" fmla="*/ 11 h 20"/>
                <a:gd name="T102" fmla="*/ 10 w 15"/>
                <a:gd name="T103" fmla="*/ 14 h 20"/>
                <a:gd name="T104" fmla="*/ 9 w 15"/>
                <a:gd name="T105" fmla="*/ 15 h 20"/>
                <a:gd name="T106" fmla="*/ 9 w 15"/>
                <a:gd name="T107" fmla="*/ 16 h 20"/>
                <a:gd name="T108" fmla="*/ 9 w 15"/>
                <a:gd name="T109" fmla="*/ 18 h 20"/>
                <a:gd name="T110" fmla="*/ 9 w 15"/>
                <a:gd name="T111" fmla="*/ 20 h 20"/>
                <a:gd name="T112" fmla="*/ 9 w 15"/>
                <a:gd name="T113" fmla="*/ 20 h 20"/>
                <a:gd name="T114" fmla="*/ 9 w 15"/>
                <a:gd name="T1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" h="20">
                  <a:moveTo>
                    <a:pt x="9" y="20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5"/>
                    <a:pt x="9" y="14"/>
                    <a:pt x="9" y="13"/>
                  </a:cubicBezTo>
                  <a:cubicBezTo>
                    <a:pt x="10" y="12"/>
                    <a:pt x="11" y="11"/>
                    <a:pt x="12" y="10"/>
                  </a:cubicBezTo>
                  <a:cubicBezTo>
                    <a:pt x="12" y="9"/>
                    <a:pt x="13" y="9"/>
                    <a:pt x="14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2" y="8"/>
                    <a:pt x="12" y="8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2"/>
                    <a:pt x="8" y="2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5"/>
                    <a:pt x="7" y="6"/>
                    <a:pt x="7" y="6"/>
                  </a:cubicBezTo>
                  <a:cubicBezTo>
                    <a:pt x="6" y="7"/>
                    <a:pt x="5" y="8"/>
                    <a:pt x="4" y="8"/>
                  </a:cubicBezTo>
                  <a:cubicBezTo>
                    <a:pt x="4" y="9"/>
                    <a:pt x="3" y="9"/>
                    <a:pt x="3" y="9"/>
                  </a:cubicBezTo>
                  <a:cubicBezTo>
                    <a:pt x="2" y="9"/>
                    <a:pt x="2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5" y="11"/>
                    <a:pt x="6" y="12"/>
                    <a:pt x="6" y="13"/>
                  </a:cubicBezTo>
                  <a:cubicBezTo>
                    <a:pt x="8" y="15"/>
                    <a:pt x="8" y="18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  <a:moveTo>
                    <a:pt x="9" y="20"/>
                  </a:moveTo>
                  <a:cubicBezTo>
                    <a:pt x="8" y="18"/>
                    <a:pt x="7" y="16"/>
                    <a:pt x="5" y="14"/>
                  </a:cubicBezTo>
                  <a:cubicBezTo>
                    <a:pt x="5" y="13"/>
                    <a:pt x="4" y="12"/>
                    <a:pt x="3" y="11"/>
                  </a:cubicBezTo>
                  <a:cubicBezTo>
                    <a:pt x="3" y="10"/>
                    <a:pt x="2" y="10"/>
                    <a:pt x="1" y="9"/>
                  </a:cubicBezTo>
                  <a:cubicBezTo>
                    <a:pt x="0" y="9"/>
                    <a:pt x="0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7"/>
                    <a:pt x="3" y="7"/>
                    <a:pt x="4" y="7"/>
                  </a:cubicBezTo>
                  <a:cubicBezTo>
                    <a:pt x="4" y="7"/>
                    <a:pt x="5" y="6"/>
                    <a:pt x="6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9" y="2"/>
                    <a:pt x="9" y="3"/>
                  </a:cubicBezTo>
                  <a:cubicBezTo>
                    <a:pt x="9" y="4"/>
                    <a:pt x="10" y="5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7"/>
                    <a:pt x="12" y="8"/>
                  </a:cubicBezTo>
                  <a:cubicBezTo>
                    <a:pt x="12" y="8"/>
                    <a:pt x="13" y="8"/>
                    <a:pt x="13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10"/>
                    <a:pt x="13" y="10"/>
                    <a:pt x="12" y="11"/>
                  </a:cubicBezTo>
                  <a:cubicBezTo>
                    <a:pt x="12" y="12"/>
                    <a:pt x="11" y="13"/>
                    <a:pt x="10" y="14"/>
                  </a:cubicBezTo>
                  <a:cubicBezTo>
                    <a:pt x="10" y="14"/>
                    <a:pt x="10" y="14"/>
                    <a:pt x="9" y="15"/>
                  </a:cubicBezTo>
                  <a:cubicBezTo>
                    <a:pt x="9" y="15"/>
                    <a:pt x="9" y="16"/>
                    <a:pt x="9" y="16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16" name="Freeform 173"/>
            <p:cNvSpPr>
              <a:spLocks noEditPoints="1"/>
            </p:cNvSpPr>
            <p:nvPr/>
          </p:nvSpPr>
          <p:spPr bwMode="auto">
            <a:xfrm>
              <a:off x="3482976" y="2643188"/>
              <a:ext cx="604838" cy="809625"/>
            </a:xfrm>
            <a:custGeom>
              <a:avLst/>
              <a:gdLst>
                <a:gd name="T0" fmla="*/ 8 w 15"/>
                <a:gd name="T1" fmla="*/ 20 h 20"/>
                <a:gd name="T2" fmla="*/ 8 w 15"/>
                <a:gd name="T3" fmla="*/ 18 h 20"/>
                <a:gd name="T4" fmla="*/ 8 w 15"/>
                <a:gd name="T5" fmla="*/ 16 h 20"/>
                <a:gd name="T6" fmla="*/ 8 w 15"/>
                <a:gd name="T7" fmla="*/ 14 h 20"/>
                <a:gd name="T8" fmla="*/ 9 w 15"/>
                <a:gd name="T9" fmla="*/ 13 h 20"/>
                <a:gd name="T10" fmla="*/ 11 w 15"/>
                <a:gd name="T11" fmla="*/ 10 h 20"/>
                <a:gd name="T12" fmla="*/ 14 w 15"/>
                <a:gd name="T13" fmla="*/ 8 h 20"/>
                <a:gd name="T14" fmla="*/ 14 w 15"/>
                <a:gd name="T15" fmla="*/ 9 h 20"/>
                <a:gd name="T16" fmla="*/ 13 w 15"/>
                <a:gd name="T17" fmla="*/ 9 h 20"/>
                <a:gd name="T18" fmla="*/ 11 w 15"/>
                <a:gd name="T19" fmla="*/ 8 h 20"/>
                <a:gd name="T20" fmla="*/ 10 w 15"/>
                <a:gd name="T21" fmla="*/ 7 h 20"/>
                <a:gd name="T22" fmla="*/ 9 w 15"/>
                <a:gd name="T23" fmla="*/ 6 h 20"/>
                <a:gd name="T24" fmla="*/ 8 w 15"/>
                <a:gd name="T25" fmla="*/ 3 h 20"/>
                <a:gd name="T26" fmla="*/ 7 w 15"/>
                <a:gd name="T27" fmla="*/ 0 h 20"/>
                <a:gd name="T28" fmla="*/ 8 w 15"/>
                <a:gd name="T29" fmla="*/ 0 h 20"/>
                <a:gd name="T30" fmla="*/ 8 w 15"/>
                <a:gd name="T31" fmla="*/ 2 h 20"/>
                <a:gd name="T32" fmla="*/ 8 w 15"/>
                <a:gd name="T33" fmla="*/ 3 h 20"/>
                <a:gd name="T34" fmla="*/ 6 w 15"/>
                <a:gd name="T35" fmla="*/ 6 h 20"/>
                <a:gd name="T36" fmla="*/ 4 w 15"/>
                <a:gd name="T37" fmla="*/ 8 h 20"/>
                <a:gd name="T38" fmla="*/ 2 w 15"/>
                <a:gd name="T39" fmla="*/ 9 h 20"/>
                <a:gd name="T40" fmla="*/ 1 w 15"/>
                <a:gd name="T41" fmla="*/ 9 h 20"/>
                <a:gd name="T42" fmla="*/ 1 w 15"/>
                <a:gd name="T43" fmla="*/ 8 h 20"/>
                <a:gd name="T44" fmla="*/ 4 w 15"/>
                <a:gd name="T45" fmla="*/ 10 h 20"/>
                <a:gd name="T46" fmla="*/ 6 w 15"/>
                <a:gd name="T47" fmla="*/ 13 h 20"/>
                <a:gd name="T48" fmla="*/ 8 w 15"/>
                <a:gd name="T49" fmla="*/ 20 h 20"/>
                <a:gd name="T50" fmla="*/ 8 w 15"/>
                <a:gd name="T51" fmla="*/ 20 h 20"/>
                <a:gd name="T52" fmla="*/ 8 w 15"/>
                <a:gd name="T53" fmla="*/ 20 h 20"/>
                <a:gd name="T54" fmla="*/ 8 w 15"/>
                <a:gd name="T55" fmla="*/ 20 h 20"/>
                <a:gd name="T56" fmla="*/ 5 w 15"/>
                <a:gd name="T57" fmla="*/ 13 h 20"/>
                <a:gd name="T58" fmla="*/ 3 w 15"/>
                <a:gd name="T59" fmla="*/ 11 h 20"/>
                <a:gd name="T60" fmla="*/ 0 w 15"/>
                <a:gd name="T61" fmla="*/ 9 h 20"/>
                <a:gd name="T62" fmla="*/ 0 w 15"/>
                <a:gd name="T63" fmla="*/ 8 h 20"/>
                <a:gd name="T64" fmla="*/ 1 w 15"/>
                <a:gd name="T65" fmla="*/ 8 h 20"/>
                <a:gd name="T66" fmla="*/ 2 w 15"/>
                <a:gd name="T67" fmla="*/ 7 h 20"/>
                <a:gd name="T68" fmla="*/ 3 w 15"/>
                <a:gd name="T69" fmla="*/ 7 h 20"/>
                <a:gd name="T70" fmla="*/ 5 w 15"/>
                <a:gd name="T71" fmla="*/ 5 h 20"/>
                <a:gd name="T72" fmla="*/ 6 w 15"/>
                <a:gd name="T73" fmla="*/ 4 h 20"/>
                <a:gd name="T74" fmla="*/ 7 w 15"/>
                <a:gd name="T75" fmla="*/ 3 h 20"/>
                <a:gd name="T76" fmla="*/ 7 w 15"/>
                <a:gd name="T77" fmla="*/ 2 h 20"/>
                <a:gd name="T78" fmla="*/ 7 w 15"/>
                <a:gd name="T79" fmla="*/ 0 h 20"/>
                <a:gd name="T80" fmla="*/ 7 w 15"/>
                <a:gd name="T81" fmla="*/ 0 h 20"/>
                <a:gd name="T82" fmla="*/ 8 w 15"/>
                <a:gd name="T83" fmla="*/ 0 h 20"/>
                <a:gd name="T84" fmla="*/ 8 w 15"/>
                <a:gd name="T85" fmla="*/ 0 h 20"/>
                <a:gd name="T86" fmla="*/ 8 w 15"/>
                <a:gd name="T87" fmla="*/ 3 h 20"/>
                <a:gd name="T88" fmla="*/ 10 w 15"/>
                <a:gd name="T89" fmla="*/ 6 h 20"/>
                <a:gd name="T90" fmla="*/ 10 w 15"/>
                <a:gd name="T91" fmla="*/ 7 h 20"/>
                <a:gd name="T92" fmla="*/ 12 w 15"/>
                <a:gd name="T93" fmla="*/ 7 h 20"/>
                <a:gd name="T94" fmla="*/ 13 w 15"/>
                <a:gd name="T95" fmla="*/ 8 h 20"/>
                <a:gd name="T96" fmla="*/ 14 w 15"/>
                <a:gd name="T97" fmla="*/ 8 h 20"/>
                <a:gd name="T98" fmla="*/ 15 w 15"/>
                <a:gd name="T99" fmla="*/ 8 h 20"/>
                <a:gd name="T100" fmla="*/ 14 w 15"/>
                <a:gd name="T101" fmla="*/ 9 h 20"/>
                <a:gd name="T102" fmla="*/ 12 w 15"/>
                <a:gd name="T103" fmla="*/ 11 h 20"/>
                <a:gd name="T104" fmla="*/ 10 w 15"/>
                <a:gd name="T105" fmla="*/ 13 h 20"/>
                <a:gd name="T106" fmla="*/ 9 w 15"/>
                <a:gd name="T107" fmla="*/ 15 h 20"/>
                <a:gd name="T108" fmla="*/ 8 w 15"/>
                <a:gd name="T109" fmla="*/ 16 h 20"/>
                <a:gd name="T110" fmla="*/ 8 w 15"/>
                <a:gd name="T111" fmla="*/ 18 h 20"/>
                <a:gd name="T112" fmla="*/ 8 w 15"/>
                <a:gd name="T113" fmla="*/ 20 h 20"/>
                <a:gd name="T114" fmla="*/ 8 w 15"/>
                <a:gd name="T115" fmla="*/ 20 h 20"/>
                <a:gd name="T116" fmla="*/ 8 w 15"/>
                <a:gd name="T1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" h="20">
                  <a:moveTo>
                    <a:pt x="8" y="20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17"/>
                    <a:pt x="8" y="17"/>
                    <a:pt x="8" y="16"/>
                  </a:cubicBezTo>
                  <a:cubicBezTo>
                    <a:pt x="8" y="15"/>
                    <a:pt x="8" y="15"/>
                    <a:pt x="8" y="14"/>
                  </a:cubicBezTo>
                  <a:cubicBezTo>
                    <a:pt x="8" y="14"/>
                    <a:pt x="8" y="13"/>
                    <a:pt x="9" y="13"/>
                  </a:cubicBezTo>
                  <a:cubicBezTo>
                    <a:pt x="9" y="12"/>
                    <a:pt x="10" y="11"/>
                    <a:pt x="11" y="10"/>
                  </a:cubicBezTo>
                  <a:cubicBezTo>
                    <a:pt x="12" y="9"/>
                    <a:pt x="13" y="8"/>
                    <a:pt x="14" y="8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8"/>
                    <a:pt x="12" y="8"/>
                    <a:pt x="11" y="8"/>
                  </a:cubicBezTo>
                  <a:cubicBezTo>
                    <a:pt x="11" y="8"/>
                    <a:pt x="10" y="7"/>
                    <a:pt x="10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8" y="4"/>
                    <a:pt x="8" y="3"/>
                  </a:cubicBezTo>
                  <a:cubicBezTo>
                    <a:pt x="8" y="2"/>
                    <a:pt x="7" y="1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7" y="4"/>
                    <a:pt x="7" y="5"/>
                    <a:pt x="6" y="6"/>
                  </a:cubicBezTo>
                  <a:cubicBezTo>
                    <a:pt x="5" y="7"/>
                    <a:pt x="5" y="8"/>
                    <a:pt x="4" y="8"/>
                  </a:cubicBezTo>
                  <a:cubicBezTo>
                    <a:pt x="3" y="8"/>
                    <a:pt x="3" y="9"/>
                    <a:pt x="2" y="9"/>
                  </a:cubicBezTo>
                  <a:cubicBezTo>
                    <a:pt x="2" y="9"/>
                    <a:pt x="1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3" y="9"/>
                    <a:pt x="4" y="10"/>
                  </a:cubicBezTo>
                  <a:cubicBezTo>
                    <a:pt x="5" y="11"/>
                    <a:pt x="5" y="12"/>
                    <a:pt x="6" y="13"/>
                  </a:cubicBezTo>
                  <a:cubicBezTo>
                    <a:pt x="7" y="15"/>
                    <a:pt x="8" y="17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lose/>
                  <a:moveTo>
                    <a:pt x="8" y="20"/>
                  </a:moveTo>
                  <a:cubicBezTo>
                    <a:pt x="7" y="17"/>
                    <a:pt x="6" y="15"/>
                    <a:pt x="5" y="13"/>
                  </a:cubicBezTo>
                  <a:cubicBezTo>
                    <a:pt x="4" y="13"/>
                    <a:pt x="4" y="12"/>
                    <a:pt x="3" y="11"/>
                  </a:cubicBezTo>
                  <a:cubicBezTo>
                    <a:pt x="2" y="10"/>
                    <a:pt x="1" y="10"/>
                    <a:pt x="0" y="9"/>
                  </a:cubicBezTo>
                  <a:cubicBezTo>
                    <a:pt x="0" y="9"/>
                    <a:pt x="0" y="8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4" y="6"/>
                    <a:pt x="5" y="6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2"/>
                    <a:pt x="8" y="3"/>
                  </a:cubicBezTo>
                  <a:cubicBezTo>
                    <a:pt x="9" y="4"/>
                    <a:pt x="9" y="5"/>
                    <a:pt x="10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2" y="7"/>
                  </a:cubicBezTo>
                  <a:cubicBezTo>
                    <a:pt x="12" y="7"/>
                    <a:pt x="12" y="8"/>
                    <a:pt x="13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5" y="8"/>
                    <a:pt x="15" y="8"/>
                  </a:cubicBezTo>
                  <a:cubicBezTo>
                    <a:pt x="15" y="8"/>
                    <a:pt x="15" y="8"/>
                    <a:pt x="14" y="9"/>
                  </a:cubicBezTo>
                  <a:cubicBezTo>
                    <a:pt x="14" y="9"/>
                    <a:pt x="13" y="10"/>
                    <a:pt x="12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9" y="14"/>
                    <a:pt x="9" y="14"/>
                    <a:pt x="9" y="15"/>
                  </a:cubicBezTo>
                  <a:cubicBezTo>
                    <a:pt x="9" y="15"/>
                    <a:pt x="8" y="16"/>
                    <a:pt x="8" y="16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17" name="Freeform 174"/>
            <p:cNvSpPr>
              <a:spLocks noEditPoints="1"/>
            </p:cNvSpPr>
            <p:nvPr/>
          </p:nvSpPr>
          <p:spPr bwMode="auto">
            <a:xfrm>
              <a:off x="3198813" y="3533775"/>
              <a:ext cx="444500" cy="566737"/>
            </a:xfrm>
            <a:custGeom>
              <a:avLst/>
              <a:gdLst>
                <a:gd name="T0" fmla="*/ 6 w 11"/>
                <a:gd name="T1" fmla="*/ 14 h 14"/>
                <a:gd name="T2" fmla="*/ 6 w 11"/>
                <a:gd name="T3" fmla="*/ 13 h 14"/>
                <a:gd name="T4" fmla="*/ 6 w 11"/>
                <a:gd name="T5" fmla="*/ 12 h 14"/>
                <a:gd name="T6" fmla="*/ 7 w 11"/>
                <a:gd name="T7" fmla="*/ 9 h 14"/>
                <a:gd name="T8" fmla="*/ 10 w 11"/>
                <a:gd name="T9" fmla="*/ 6 h 14"/>
                <a:gd name="T10" fmla="*/ 11 w 11"/>
                <a:gd name="T11" fmla="*/ 7 h 14"/>
                <a:gd name="T12" fmla="*/ 9 w 11"/>
                <a:gd name="T13" fmla="*/ 7 h 14"/>
                <a:gd name="T14" fmla="*/ 8 w 11"/>
                <a:gd name="T15" fmla="*/ 6 h 14"/>
                <a:gd name="T16" fmla="*/ 7 w 11"/>
                <a:gd name="T17" fmla="*/ 4 h 14"/>
                <a:gd name="T18" fmla="*/ 6 w 11"/>
                <a:gd name="T19" fmla="*/ 2 h 14"/>
                <a:gd name="T20" fmla="*/ 6 w 11"/>
                <a:gd name="T21" fmla="*/ 0 h 14"/>
                <a:gd name="T22" fmla="*/ 6 w 11"/>
                <a:gd name="T23" fmla="*/ 0 h 14"/>
                <a:gd name="T24" fmla="*/ 6 w 11"/>
                <a:gd name="T25" fmla="*/ 3 h 14"/>
                <a:gd name="T26" fmla="*/ 5 w 11"/>
                <a:gd name="T27" fmla="*/ 5 h 14"/>
                <a:gd name="T28" fmla="*/ 3 w 11"/>
                <a:gd name="T29" fmla="*/ 6 h 14"/>
                <a:gd name="T30" fmla="*/ 1 w 11"/>
                <a:gd name="T31" fmla="*/ 7 h 14"/>
                <a:gd name="T32" fmla="*/ 1 w 11"/>
                <a:gd name="T33" fmla="*/ 5 h 14"/>
                <a:gd name="T34" fmla="*/ 3 w 11"/>
                <a:gd name="T35" fmla="*/ 7 h 14"/>
                <a:gd name="T36" fmla="*/ 5 w 11"/>
                <a:gd name="T37" fmla="*/ 9 h 14"/>
                <a:gd name="T38" fmla="*/ 6 w 11"/>
                <a:gd name="T39" fmla="*/ 14 h 14"/>
                <a:gd name="T40" fmla="*/ 6 w 11"/>
                <a:gd name="T41" fmla="*/ 14 h 14"/>
                <a:gd name="T42" fmla="*/ 6 w 11"/>
                <a:gd name="T43" fmla="*/ 14 h 14"/>
                <a:gd name="T44" fmla="*/ 6 w 11"/>
                <a:gd name="T45" fmla="*/ 14 h 14"/>
                <a:gd name="T46" fmla="*/ 4 w 11"/>
                <a:gd name="T47" fmla="*/ 10 h 14"/>
                <a:gd name="T48" fmla="*/ 2 w 11"/>
                <a:gd name="T49" fmla="*/ 8 h 14"/>
                <a:gd name="T50" fmla="*/ 0 w 11"/>
                <a:gd name="T51" fmla="*/ 7 h 14"/>
                <a:gd name="T52" fmla="*/ 0 w 11"/>
                <a:gd name="T53" fmla="*/ 7 h 14"/>
                <a:gd name="T54" fmla="*/ 0 w 11"/>
                <a:gd name="T55" fmla="*/ 6 h 14"/>
                <a:gd name="T56" fmla="*/ 1 w 11"/>
                <a:gd name="T57" fmla="*/ 5 h 14"/>
                <a:gd name="T58" fmla="*/ 3 w 11"/>
                <a:gd name="T59" fmla="*/ 5 h 14"/>
                <a:gd name="T60" fmla="*/ 4 w 11"/>
                <a:gd name="T61" fmla="*/ 4 h 14"/>
                <a:gd name="T62" fmla="*/ 5 w 11"/>
                <a:gd name="T63" fmla="*/ 2 h 14"/>
                <a:gd name="T64" fmla="*/ 6 w 11"/>
                <a:gd name="T65" fmla="*/ 0 h 14"/>
                <a:gd name="T66" fmla="*/ 6 w 11"/>
                <a:gd name="T67" fmla="*/ 0 h 14"/>
                <a:gd name="T68" fmla="*/ 6 w 11"/>
                <a:gd name="T69" fmla="*/ 0 h 14"/>
                <a:gd name="T70" fmla="*/ 6 w 11"/>
                <a:gd name="T71" fmla="*/ 0 h 14"/>
                <a:gd name="T72" fmla="*/ 7 w 11"/>
                <a:gd name="T73" fmla="*/ 4 h 14"/>
                <a:gd name="T74" fmla="*/ 9 w 11"/>
                <a:gd name="T75" fmla="*/ 5 h 14"/>
                <a:gd name="T76" fmla="*/ 10 w 11"/>
                <a:gd name="T77" fmla="*/ 6 h 14"/>
                <a:gd name="T78" fmla="*/ 11 w 11"/>
                <a:gd name="T79" fmla="*/ 6 h 14"/>
                <a:gd name="T80" fmla="*/ 11 w 11"/>
                <a:gd name="T81" fmla="*/ 6 h 14"/>
                <a:gd name="T82" fmla="*/ 11 w 11"/>
                <a:gd name="T83" fmla="*/ 7 h 14"/>
                <a:gd name="T84" fmla="*/ 11 w 11"/>
                <a:gd name="T85" fmla="*/ 7 h 14"/>
                <a:gd name="T86" fmla="*/ 7 w 11"/>
                <a:gd name="T87" fmla="*/ 10 h 14"/>
                <a:gd name="T88" fmla="*/ 6 w 11"/>
                <a:gd name="T89" fmla="*/ 12 h 14"/>
                <a:gd name="T90" fmla="*/ 6 w 11"/>
                <a:gd name="T91" fmla="*/ 13 h 14"/>
                <a:gd name="T92" fmla="*/ 6 w 11"/>
                <a:gd name="T93" fmla="*/ 14 h 14"/>
                <a:gd name="T94" fmla="*/ 6 w 11"/>
                <a:gd name="T95" fmla="*/ 14 h 14"/>
                <a:gd name="T96" fmla="*/ 6 w 11"/>
                <a:gd name="T9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" h="14">
                  <a:moveTo>
                    <a:pt x="6" y="14"/>
                  </a:move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6" y="12"/>
                  </a:cubicBezTo>
                  <a:cubicBezTo>
                    <a:pt x="6" y="11"/>
                    <a:pt x="6" y="10"/>
                    <a:pt x="7" y="9"/>
                  </a:cubicBezTo>
                  <a:cubicBezTo>
                    <a:pt x="7" y="8"/>
                    <a:pt x="9" y="7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8" y="6"/>
                    <a:pt x="7" y="5"/>
                    <a:pt x="7" y="4"/>
                  </a:cubicBezTo>
                  <a:cubicBezTo>
                    <a:pt x="7" y="4"/>
                    <a:pt x="6" y="3"/>
                    <a:pt x="6" y="2"/>
                  </a:cubicBezTo>
                  <a:cubicBezTo>
                    <a:pt x="6" y="2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6" y="3"/>
                    <a:pt x="6" y="4"/>
                    <a:pt x="5" y="5"/>
                  </a:cubicBezTo>
                  <a:cubicBezTo>
                    <a:pt x="4" y="5"/>
                    <a:pt x="4" y="6"/>
                    <a:pt x="3" y="6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6"/>
                    <a:pt x="3" y="7"/>
                    <a:pt x="3" y="7"/>
                  </a:cubicBezTo>
                  <a:cubicBezTo>
                    <a:pt x="4" y="8"/>
                    <a:pt x="4" y="9"/>
                    <a:pt x="5" y="9"/>
                  </a:cubicBezTo>
                  <a:cubicBezTo>
                    <a:pt x="5" y="11"/>
                    <a:pt x="6" y="13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5" y="13"/>
                    <a:pt x="5" y="11"/>
                    <a:pt x="4" y="10"/>
                  </a:cubicBezTo>
                  <a:cubicBezTo>
                    <a:pt x="3" y="9"/>
                    <a:pt x="3" y="9"/>
                    <a:pt x="2" y="8"/>
                  </a:cubicBezTo>
                  <a:cubicBezTo>
                    <a:pt x="2" y="8"/>
                    <a:pt x="1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1" y="5"/>
                    <a:pt x="2" y="5"/>
                    <a:pt x="3" y="5"/>
                  </a:cubicBezTo>
                  <a:cubicBezTo>
                    <a:pt x="3" y="5"/>
                    <a:pt x="4" y="4"/>
                    <a:pt x="4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7" y="3"/>
                    <a:pt x="7" y="4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6"/>
                    <a:pt x="9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8"/>
                    <a:pt x="8" y="9"/>
                    <a:pt x="7" y="10"/>
                  </a:cubicBezTo>
                  <a:cubicBezTo>
                    <a:pt x="7" y="11"/>
                    <a:pt x="7" y="11"/>
                    <a:pt x="6" y="12"/>
                  </a:cubicBezTo>
                  <a:cubicBezTo>
                    <a:pt x="6" y="12"/>
                    <a:pt x="6" y="13"/>
                    <a:pt x="6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18" name="Freeform 175"/>
            <p:cNvSpPr/>
            <p:nvPr/>
          </p:nvSpPr>
          <p:spPr bwMode="auto">
            <a:xfrm>
              <a:off x="1906588" y="4991100"/>
              <a:ext cx="646113" cy="161925"/>
            </a:xfrm>
            <a:custGeom>
              <a:avLst/>
              <a:gdLst>
                <a:gd name="T0" fmla="*/ 0 w 16"/>
                <a:gd name="T1" fmla="*/ 1 h 4"/>
                <a:gd name="T2" fmla="*/ 3 w 16"/>
                <a:gd name="T3" fmla="*/ 4 h 4"/>
                <a:gd name="T4" fmla="*/ 1 w 16"/>
                <a:gd name="T5" fmla="*/ 0 h 4"/>
                <a:gd name="T6" fmla="*/ 4 w 16"/>
                <a:gd name="T7" fmla="*/ 3 h 4"/>
                <a:gd name="T8" fmla="*/ 3 w 16"/>
                <a:gd name="T9" fmla="*/ 0 h 4"/>
                <a:gd name="T10" fmla="*/ 5 w 16"/>
                <a:gd name="T11" fmla="*/ 3 h 4"/>
                <a:gd name="T12" fmla="*/ 4 w 16"/>
                <a:gd name="T13" fmla="*/ 1 h 4"/>
                <a:gd name="T14" fmla="*/ 6 w 16"/>
                <a:gd name="T15" fmla="*/ 3 h 4"/>
                <a:gd name="T16" fmla="*/ 6 w 16"/>
                <a:gd name="T17" fmla="*/ 1 h 4"/>
                <a:gd name="T18" fmla="*/ 7 w 16"/>
                <a:gd name="T19" fmla="*/ 3 h 4"/>
                <a:gd name="T20" fmla="*/ 7 w 16"/>
                <a:gd name="T21" fmla="*/ 0 h 4"/>
                <a:gd name="T22" fmla="*/ 8 w 16"/>
                <a:gd name="T23" fmla="*/ 3 h 4"/>
                <a:gd name="T24" fmla="*/ 8 w 16"/>
                <a:gd name="T25" fmla="*/ 1 h 4"/>
                <a:gd name="T26" fmla="*/ 10 w 16"/>
                <a:gd name="T27" fmla="*/ 3 h 4"/>
                <a:gd name="T28" fmla="*/ 10 w 16"/>
                <a:gd name="T29" fmla="*/ 1 h 4"/>
                <a:gd name="T30" fmla="*/ 11 w 16"/>
                <a:gd name="T31" fmla="*/ 3 h 4"/>
                <a:gd name="T32" fmla="*/ 11 w 16"/>
                <a:gd name="T33" fmla="*/ 1 h 4"/>
                <a:gd name="T34" fmla="*/ 13 w 16"/>
                <a:gd name="T35" fmla="*/ 3 h 4"/>
                <a:gd name="T36" fmla="*/ 12 w 16"/>
                <a:gd name="T37" fmla="*/ 1 h 4"/>
                <a:gd name="T38" fmla="*/ 16 w 16"/>
                <a:gd name="T3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1" y="2"/>
                    <a:pt x="1" y="3"/>
                    <a:pt x="3" y="4"/>
                  </a:cubicBezTo>
                  <a:cubicBezTo>
                    <a:pt x="2" y="2"/>
                    <a:pt x="1" y="1"/>
                    <a:pt x="1" y="0"/>
                  </a:cubicBezTo>
                  <a:cubicBezTo>
                    <a:pt x="2" y="1"/>
                    <a:pt x="3" y="2"/>
                    <a:pt x="4" y="3"/>
                  </a:cubicBezTo>
                  <a:cubicBezTo>
                    <a:pt x="3" y="2"/>
                    <a:pt x="3" y="1"/>
                    <a:pt x="3" y="0"/>
                  </a:cubicBezTo>
                  <a:cubicBezTo>
                    <a:pt x="3" y="1"/>
                    <a:pt x="4" y="2"/>
                    <a:pt x="5" y="3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5" y="2"/>
                    <a:pt x="6" y="3"/>
                    <a:pt x="6" y="3"/>
                  </a:cubicBezTo>
                  <a:cubicBezTo>
                    <a:pt x="6" y="3"/>
                    <a:pt x="6" y="2"/>
                    <a:pt x="6" y="1"/>
                  </a:cubicBezTo>
                  <a:cubicBezTo>
                    <a:pt x="5" y="1"/>
                    <a:pt x="7" y="2"/>
                    <a:pt x="7" y="3"/>
                  </a:cubicBezTo>
                  <a:cubicBezTo>
                    <a:pt x="7" y="2"/>
                    <a:pt x="7" y="1"/>
                    <a:pt x="7" y="0"/>
                  </a:cubicBezTo>
                  <a:cubicBezTo>
                    <a:pt x="7" y="1"/>
                    <a:pt x="8" y="2"/>
                    <a:pt x="8" y="3"/>
                  </a:cubicBezTo>
                  <a:cubicBezTo>
                    <a:pt x="9" y="3"/>
                    <a:pt x="8" y="1"/>
                    <a:pt x="8" y="1"/>
                  </a:cubicBezTo>
                  <a:cubicBezTo>
                    <a:pt x="9" y="1"/>
                    <a:pt x="9" y="2"/>
                    <a:pt x="10" y="3"/>
                  </a:cubicBezTo>
                  <a:cubicBezTo>
                    <a:pt x="10" y="2"/>
                    <a:pt x="10" y="2"/>
                    <a:pt x="10" y="1"/>
                  </a:cubicBezTo>
                  <a:cubicBezTo>
                    <a:pt x="10" y="1"/>
                    <a:pt x="10" y="3"/>
                    <a:pt x="11" y="3"/>
                  </a:cubicBezTo>
                  <a:cubicBezTo>
                    <a:pt x="12" y="2"/>
                    <a:pt x="11" y="1"/>
                    <a:pt x="11" y="1"/>
                  </a:cubicBezTo>
                  <a:cubicBezTo>
                    <a:pt x="11" y="2"/>
                    <a:pt x="12" y="2"/>
                    <a:pt x="13" y="3"/>
                  </a:cubicBezTo>
                  <a:cubicBezTo>
                    <a:pt x="13" y="2"/>
                    <a:pt x="12" y="1"/>
                    <a:pt x="12" y="1"/>
                  </a:cubicBezTo>
                  <a:cubicBezTo>
                    <a:pt x="14" y="2"/>
                    <a:pt x="16" y="1"/>
                    <a:pt x="16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19" name="Freeform 176"/>
            <p:cNvSpPr/>
            <p:nvPr/>
          </p:nvSpPr>
          <p:spPr bwMode="auto">
            <a:xfrm>
              <a:off x="1946276" y="5275263"/>
              <a:ext cx="525463" cy="120650"/>
            </a:xfrm>
            <a:custGeom>
              <a:avLst/>
              <a:gdLst>
                <a:gd name="T0" fmla="*/ 0 w 13"/>
                <a:gd name="T1" fmla="*/ 0 h 3"/>
                <a:gd name="T2" fmla="*/ 2 w 13"/>
                <a:gd name="T3" fmla="*/ 2 h 3"/>
                <a:gd name="T4" fmla="*/ 2 w 13"/>
                <a:gd name="T5" fmla="*/ 1 h 3"/>
                <a:gd name="T6" fmla="*/ 4 w 13"/>
                <a:gd name="T7" fmla="*/ 2 h 3"/>
                <a:gd name="T8" fmla="*/ 4 w 13"/>
                <a:gd name="T9" fmla="*/ 1 h 3"/>
                <a:gd name="T10" fmla="*/ 6 w 13"/>
                <a:gd name="T11" fmla="*/ 3 h 3"/>
                <a:gd name="T12" fmla="*/ 6 w 13"/>
                <a:gd name="T13" fmla="*/ 1 h 3"/>
                <a:gd name="T14" fmla="*/ 6 w 13"/>
                <a:gd name="T15" fmla="*/ 2 h 3"/>
                <a:gd name="T16" fmla="*/ 6 w 13"/>
                <a:gd name="T17" fmla="*/ 1 h 3"/>
                <a:gd name="T18" fmla="*/ 8 w 13"/>
                <a:gd name="T19" fmla="*/ 2 h 3"/>
                <a:gd name="T20" fmla="*/ 7 w 13"/>
                <a:gd name="T21" fmla="*/ 0 h 3"/>
                <a:gd name="T22" fmla="*/ 9 w 13"/>
                <a:gd name="T23" fmla="*/ 1 h 3"/>
                <a:gd name="T24" fmla="*/ 9 w 13"/>
                <a:gd name="T25" fmla="*/ 0 h 3"/>
                <a:gd name="T26" fmla="*/ 12 w 13"/>
                <a:gd name="T27" fmla="*/ 2 h 3"/>
                <a:gd name="T28" fmla="*/ 11 w 13"/>
                <a:gd name="T29" fmla="*/ 1 h 3"/>
                <a:gd name="T30" fmla="*/ 13 w 13"/>
                <a:gd name="T3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3">
                  <a:moveTo>
                    <a:pt x="0" y="0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3" y="2"/>
                    <a:pt x="2" y="1"/>
                    <a:pt x="2" y="1"/>
                  </a:cubicBezTo>
                  <a:cubicBezTo>
                    <a:pt x="3" y="1"/>
                    <a:pt x="3" y="2"/>
                    <a:pt x="4" y="2"/>
                  </a:cubicBezTo>
                  <a:cubicBezTo>
                    <a:pt x="5" y="2"/>
                    <a:pt x="4" y="1"/>
                    <a:pt x="4" y="1"/>
                  </a:cubicBezTo>
                  <a:cubicBezTo>
                    <a:pt x="5" y="1"/>
                    <a:pt x="5" y="2"/>
                    <a:pt x="6" y="3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7" y="2"/>
                    <a:pt x="6" y="1"/>
                    <a:pt x="6" y="1"/>
                  </a:cubicBezTo>
                  <a:cubicBezTo>
                    <a:pt x="7" y="1"/>
                    <a:pt x="7" y="2"/>
                    <a:pt x="8" y="2"/>
                  </a:cubicBezTo>
                  <a:cubicBezTo>
                    <a:pt x="8" y="1"/>
                    <a:pt x="7" y="0"/>
                    <a:pt x="7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9" y="1"/>
                    <a:pt x="9" y="0"/>
                    <a:pt x="9" y="0"/>
                  </a:cubicBezTo>
                  <a:cubicBezTo>
                    <a:pt x="10" y="1"/>
                    <a:pt x="10" y="1"/>
                    <a:pt x="12" y="2"/>
                  </a:cubicBezTo>
                  <a:cubicBezTo>
                    <a:pt x="12" y="2"/>
                    <a:pt x="11" y="1"/>
                    <a:pt x="11" y="1"/>
                  </a:cubicBezTo>
                  <a:cubicBezTo>
                    <a:pt x="12" y="1"/>
                    <a:pt x="13" y="1"/>
                    <a:pt x="13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20" name="Freeform 177"/>
            <p:cNvSpPr/>
            <p:nvPr/>
          </p:nvSpPr>
          <p:spPr bwMode="auto">
            <a:xfrm>
              <a:off x="2189163" y="5476875"/>
              <a:ext cx="122238" cy="80962"/>
            </a:xfrm>
            <a:custGeom>
              <a:avLst/>
              <a:gdLst>
                <a:gd name="T0" fmla="*/ 0 w 3"/>
                <a:gd name="T1" fmla="*/ 1 h 2"/>
                <a:gd name="T2" fmla="*/ 2 w 3"/>
                <a:gd name="T3" fmla="*/ 0 h 2"/>
                <a:gd name="T4" fmla="*/ 2 w 3"/>
                <a:gd name="T5" fmla="*/ 1 h 2"/>
                <a:gd name="T6" fmla="*/ 3 w 3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1" y="1"/>
                    <a:pt x="2" y="2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0"/>
                    <a:pt x="3" y="1"/>
                    <a:pt x="3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21" name="Freeform 178"/>
            <p:cNvSpPr/>
            <p:nvPr/>
          </p:nvSpPr>
          <p:spPr bwMode="auto">
            <a:xfrm>
              <a:off x="1381126" y="3168650"/>
              <a:ext cx="1736725" cy="1822450"/>
            </a:xfrm>
            <a:custGeom>
              <a:avLst/>
              <a:gdLst>
                <a:gd name="T0" fmla="*/ 12 w 43"/>
                <a:gd name="T1" fmla="*/ 45 h 45"/>
                <a:gd name="T2" fmla="*/ 5 w 43"/>
                <a:gd name="T3" fmla="*/ 38 h 45"/>
                <a:gd name="T4" fmla="*/ 3 w 43"/>
                <a:gd name="T5" fmla="*/ 28 h 45"/>
                <a:gd name="T6" fmla="*/ 13 w 43"/>
                <a:gd name="T7" fmla="*/ 8 h 45"/>
                <a:gd name="T8" fmla="*/ 36 w 43"/>
                <a:gd name="T9" fmla="*/ 13 h 45"/>
                <a:gd name="T10" fmla="*/ 36 w 43"/>
                <a:gd name="T11" fmla="*/ 41 h 45"/>
                <a:gd name="T12" fmla="*/ 29 w 43"/>
                <a:gd name="T13" fmla="*/ 45 h 45"/>
                <a:gd name="T14" fmla="*/ 26 w 43"/>
                <a:gd name="T15" fmla="*/ 7 h 45"/>
                <a:gd name="T16" fmla="*/ 10 w 43"/>
                <a:gd name="T17" fmla="*/ 40 h 45"/>
                <a:gd name="T18" fmla="*/ 14 w 43"/>
                <a:gd name="T1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5">
                  <a:moveTo>
                    <a:pt x="12" y="45"/>
                  </a:moveTo>
                  <a:cubicBezTo>
                    <a:pt x="9" y="44"/>
                    <a:pt x="6" y="40"/>
                    <a:pt x="5" y="38"/>
                  </a:cubicBezTo>
                  <a:cubicBezTo>
                    <a:pt x="3" y="35"/>
                    <a:pt x="3" y="32"/>
                    <a:pt x="3" y="28"/>
                  </a:cubicBezTo>
                  <a:cubicBezTo>
                    <a:pt x="2" y="20"/>
                    <a:pt x="6" y="12"/>
                    <a:pt x="13" y="8"/>
                  </a:cubicBezTo>
                  <a:cubicBezTo>
                    <a:pt x="22" y="3"/>
                    <a:pt x="30" y="5"/>
                    <a:pt x="36" y="13"/>
                  </a:cubicBezTo>
                  <a:cubicBezTo>
                    <a:pt x="42" y="22"/>
                    <a:pt x="43" y="33"/>
                    <a:pt x="36" y="41"/>
                  </a:cubicBezTo>
                  <a:cubicBezTo>
                    <a:pt x="34" y="43"/>
                    <a:pt x="31" y="44"/>
                    <a:pt x="29" y="45"/>
                  </a:cubicBezTo>
                  <a:cubicBezTo>
                    <a:pt x="43" y="35"/>
                    <a:pt x="42" y="14"/>
                    <a:pt x="26" y="7"/>
                  </a:cubicBezTo>
                  <a:cubicBezTo>
                    <a:pt x="8" y="0"/>
                    <a:pt x="0" y="29"/>
                    <a:pt x="10" y="40"/>
                  </a:cubicBezTo>
                  <a:cubicBezTo>
                    <a:pt x="11" y="41"/>
                    <a:pt x="13" y="43"/>
                    <a:pt x="14" y="44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22" name="Freeform 179"/>
            <p:cNvSpPr/>
            <p:nvPr/>
          </p:nvSpPr>
          <p:spPr bwMode="auto">
            <a:xfrm>
              <a:off x="774701" y="3168650"/>
              <a:ext cx="485775" cy="323850"/>
            </a:xfrm>
            <a:custGeom>
              <a:avLst/>
              <a:gdLst>
                <a:gd name="T0" fmla="*/ 7 w 12"/>
                <a:gd name="T1" fmla="*/ 0 h 8"/>
                <a:gd name="T2" fmla="*/ 0 w 12"/>
                <a:gd name="T3" fmla="*/ 8 h 8"/>
                <a:gd name="T4" fmla="*/ 8 w 12"/>
                <a:gd name="T5" fmla="*/ 0 h 8"/>
                <a:gd name="T6" fmla="*/ 12 w 12"/>
                <a:gd name="T7" fmla="*/ 6 h 8"/>
                <a:gd name="T8" fmla="*/ 9 w 12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7" y="0"/>
                  </a:moveTo>
                  <a:cubicBezTo>
                    <a:pt x="9" y="4"/>
                    <a:pt x="4" y="8"/>
                    <a:pt x="0" y="8"/>
                  </a:cubicBezTo>
                  <a:cubicBezTo>
                    <a:pt x="4" y="8"/>
                    <a:pt x="9" y="4"/>
                    <a:pt x="8" y="0"/>
                  </a:cubicBezTo>
                  <a:cubicBezTo>
                    <a:pt x="8" y="2"/>
                    <a:pt x="10" y="6"/>
                    <a:pt x="12" y="6"/>
                  </a:cubicBezTo>
                  <a:cubicBezTo>
                    <a:pt x="10" y="6"/>
                    <a:pt x="9" y="2"/>
                    <a:pt x="9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23" name="Freeform 180"/>
            <p:cNvSpPr/>
            <p:nvPr/>
          </p:nvSpPr>
          <p:spPr bwMode="auto">
            <a:xfrm>
              <a:off x="3805238" y="2601913"/>
              <a:ext cx="201613" cy="323850"/>
            </a:xfrm>
            <a:custGeom>
              <a:avLst/>
              <a:gdLst>
                <a:gd name="T0" fmla="*/ 0 w 5"/>
                <a:gd name="T1" fmla="*/ 1 h 8"/>
                <a:gd name="T2" fmla="*/ 5 w 5"/>
                <a:gd name="T3" fmla="*/ 8 h 8"/>
                <a:gd name="T4" fmla="*/ 0 w 5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0" y="1"/>
                  </a:moveTo>
                  <a:cubicBezTo>
                    <a:pt x="0" y="3"/>
                    <a:pt x="2" y="7"/>
                    <a:pt x="5" y="8"/>
                  </a:cubicBezTo>
                  <a:cubicBezTo>
                    <a:pt x="2" y="8"/>
                    <a:pt x="0" y="3"/>
                    <a:pt x="0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24" name="Freeform 181"/>
            <p:cNvSpPr/>
            <p:nvPr/>
          </p:nvSpPr>
          <p:spPr bwMode="auto">
            <a:xfrm>
              <a:off x="3441701" y="3533775"/>
              <a:ext cx="201613" cy="282575"/>
            </a:xfrm>
            <a:custGeom>
              <a:avLst/>
              <a:gdLst>
                <a:gd name="T0" fmla="*/ 0 w 5"/>
                <a:gd name="T1" fmla="*/ 0 h 7"/>
                <a:gd name="T2" fmla="*/ 5 w 5"/>
                <a:gd name="T3" fmla="*/ 5 h 7"/>
                <a:gd name="T4" fmla="*/ 0 w 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7">
                  <a:moveTo>
                    <a:pt x="0" y="0"/>
                  </a:moveTo>
                  <a:cubicBezTo>
                    <a:pt x="0" y="2"/>
                    <a:pt x="2" y="7"/>
                    <a:pt x="5" y="5"/>
                  </a:cubicBezTo>
                  <a:cubicBezTo>
                    <a:pt x="2" y="6"/>
                    <a:pt x="0" y="2"/>
                    <a:pt x="0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 flipH="1">
            <a:off x="925121" y="5075124"/>
            <a:ext cx="2646878" cy="903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CN" altLang="en-US" sz="4800" dirty="0">
                <a:solidFill>
                  <a:srgbClr val="392F2F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项目介绍</a:t>
            </a:r>
            <a:endParaRPr lang="zh-CN" altLang="en-US" sz="4800" dirty="0">
              <a:solidFill>
                <a:srgbClr val="392F2F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26" name="文本框 25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/>
          <p:cNvSpPr txBox="1"/>
          <p:nvPr/>
        </p:nvSpPr>
        <p:spPr>
          <a:xfrm>
            <a:off x="5325135" y="2090853"/>
            <a:ext cx="5365519" cy="36317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4C5D86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          </a:t>
            </a:r>
            <a:endParaRPr lang="zh-CN" altLang="en-US" sz="3200" b="1" dirty="0">
              <a:solidFill>
                <a:srgbClr val="4C5D86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r>
              <a:rPr lang="en-US" altLang="zh-CN" dirty="0"/>
              <a:t>Online Judge</a:t>
            </a:r>
            <a:r>
              <a:rPr lang="zh-CN" altLang="zh-CN" dirty="0"/>
              <a:t>系统最初使用于</a:t>
            </a:r>
            <a:r>
              <a:rPr lang="en-US" altLang="zh-CN" dirty="0"/>
              <a:t>ACM-ICPC</a:t>
            </a:r>
            <a:r>
              <a:rPr lang="zh-CN" altLang="zh-CN" dirty="0"/>
              <a:t>国际大学生程序设计竞赛和</a:t>
            </a:r>
            <a:r>
              <a:rPr lang="en-US" altLang="zh-CN" dirty="0"/>
              <a:t>OI</a:t>
            </a:r>
            <a:r>
              <a:rPr lang="zh-CN" altLang="zh-CN" dirty="0"/>
              <a:t>信息学奥林匹克竞赛中的自动判题和排名。用户可以在线提交多种程序</a:t>
            </a:r>
            <a:r>
              <a:rPr lang="en-US" altLang="zh-CN" dirty="0"/>
              <a:t>(</a:t>
            </a:r>
            <a:r>
              <a:rPr lang="zh-CN" altLang="zh-CN" dirty="0"/>
              <a:t>如</a:t>
            </a:r>
            <a:r>
              <a:rPr lang="en-US" altLang="zh-CN" dirty="0"/>
              <a:t>C</a:t>
            </a:r>
            <a:r>
              <a:rPr lang="zh-CN" altLang="zh-CN" dirty="0"/>
              <a:t>、</a:t>
            </a:r>
            <a:r>
              <a:rPr lang="en-US" altLang="zh-CN" dirty="0"/>
              <a:t>C++</a:t>
            </a:r>
            <a:r>
              <a:rPr lang="zh-CN" altLang="zh-CN" dirty="0"/>
              <a:t>、</a:t>
            </a:r>
            <a:r>
              <a:rPr lang="en-US" altLang="zh-CN" dirty="0"/>
              <a:t>Java)</a:t>
            </a:r>
            <a:r>
              <a:rPr lang="zh-CN" altLang="zh-CN" dirty="0"/>
              <a:t>源代码</a:t>
            </a:r>
            <a:r>
              <a:rPr lang="en-US" altLang="zh-CN" dirty="0"/>
              <a:t>, </a:t>
            </a:r>
            <a:r>
              <a:rPr lang="zh-CN" altLang="zh-CN" dirty="0"/>
              <a:t>系统对源代码进行编译和执行</a:t>
            </a:r>
            <a:r>
              <a:rPr lang="en-US" altLang="zh-CN" dirty="0"/>
              <a:t>,</a:t>
            </a:r>
            <a:r>
              <a:rPr lang="zh-CN" altLang="zh-CN" dirty="0"/>
              <a:t>并通过预先设计的测试数据来检验程序源代码的正确性。该系统现广泛应用于世界各地高校学生程序设计的训练、参赛队员的训练和选拔、各种程序设计竞赛以及数据结构和算法的学习。</a:t>
            </a:r>
            <a:endParaRPr lang="zh-CN" altLang="zh-CN" dirty="0"/>
          </a:p>
          <a:p>
            <a:r>
              <a:rPr lang="en-US" altLang="zh-CN" dirty="0"/>
              <a:t> </a:t>
            </a:r>
            <a:r>
              <a:rPr lang="zh-CN" altLang="zh-CN" dirty="0"/>
              <a:t>为了方便同学们的练习算法题、学习数据结构、提高同学的编程能力</a:t>
            </a:r>
            <a:r>
              <a:rPr lang="en-US" altLang="zh-CN" dirty="0"/>
              <a:t>,</a:t>
            </a:r>
            <a:r>
              <a:rPr lang="zh-CN" altLang="zh-CN" dirty="0"/>
              <a:t>一个泛用的线上判题系统便是众望所归。</a:t>
            </a:r>
            <a:endParaRPr lang="zh-CN" altLang="en-US" sz="2800" dirty="0">
              <a:solidFill>
                <a:prstClr val="black">
                  <a:lumMod val="95000"/>
                  <a:lumOff val="5000"/>
                </a:prst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616743" y="480514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普通用户已实现功能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42786" y="2589336"/>
            <a:ext cx="3132104" cy="1946616"/>
            <a:chOff x="742786" y="2589336"/>
            <a:chExt cx="3132104" cy="1946616"/>
          </a:xfrm>
        </p:grpSpPr>
        <p:sp>
          <p:nvSpPr>
            <p:cNvPr id="6" name="文本框 5"/>
            <p:cNvSpPr txBox="1"/>
            <p:nvPr/>
          </p:nvSpPr>
          <p:spPr>
            <a:xfrm>
              <a:off x="1846382" y="2981208"/>
              <a:ext cx="202850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>
                  <a:solidFill>
                    <a:srgbClr val="392F2F"/>
                  </a:solidFill>
                  <a:latin typeface="印品黑体" panose="00000500000000000000" pitchFamily="2" charset="-122"/>
                  <a:ea typeface="迷你简卡通" pitchFamily="65" charset="-122"/>
                  <a:cs typeface="Aharoni" panose="02010803020104030203" pitchFamily="2" charset="-79"/>
                </a:rPr>
                <a:t>01</a:t>
              </a:r>
              <a:endParaRPr lang="zh-CN" altLang="en-US" sz="6600" dirty="0">
                <a:solidFill>
                  <a:srgbClr val="392F2F"/>
                </a:solidFill>
                <a:latin typeface="印品黑体" panose="00000500000000000000" pitchFamily="2" charset="-122"/>
                <a:ea typeface="迷你简卡通" pitchFamily="65" charset="-122"/>
                <a:cs typeface="Aharoni" panose="02010803020104030203" pitchFamily="2" charset="-79"/>
              </a:endParaRPr>
            </a:p>
          </p:txBody>
        </p:sp>
        <p:sp>
          <p:nvSpPr>
            <p:cNvPr id="7" name="Freeform 49"/>
            <p:cNvSpPr>
              <a:spLocks noEditPoints="1"/>
            </p:cNvSpPr>
            <p:nvPr/>
          </p:nvSpPr>
          <p:spPr bwMode="auto">
            <a:xfrm>
              <a:off x="742786" y="2589336"/>
              <a:ext cx="2852970" cy="1946616"/>
            </a:xfrm>
            <a:custGeom>
              <a:avLst/>
              <a:gdLst>
                <a:gd name="T0" fmla="*/ 336 w 1420"/>
                <a:gd name="T1" fmla="*/ 215 h 1076"/>
                <a:gd name="T2" fmla="*/ 247 w 1420"/>
                <a:gd name="T3" fmla="*/ 269 h 1076"/>
                <a:gd name="T4" fmla="*/ 339 w 1420"/>
                <a:gd name="T5" fmla="*/ 658 h 1076"/>
                <a:gd name="T6" fmla="*/ 4 w 1420"/>
                <a:gd name="T7" fmla="*/ 999 h 1076"/>
                <a:gd name="T8" fmla="*/ 71 w 1420"/>
                <a:gd name="T9" fmla="*/ 1045 h 1076"/>
                <a:gd name="T10" fmla="*/ 430 w 1420"/>
                <a:gd name="T11" fmla="*/ 846 h 1076"/>
                <a:gd name="T12" fmla="*/ 621 w 1420"/>
                <a:gd name="T13" fmla="*/ 1030 h 1076"/>
                <a:gd name="T14" fmla="*/ 1168 w 1420"/>
                <a:gd name="T15" fmla="*/ 1058 h 1076"/>
                <a:gd name="T16" fmla="*/ 1418 w 1420"/>
                <a:gd name="T17" fmla="*/ 477 h 1076"/>
                <a:gd name="T18" fmla="*/ 285 w 1420"/>
                <a:gd name="T19" fmla="*/ 309 h 1076"/>
                <a:gd name="T20" fmla="*/ 235 w 1420"/>
                <a:gd name="T21" fmla="*/ 317 h 1076"/>
                <a:gd name="T22" fmla="*/ 255 w 1420"/>
                <a:gd name="T23" fmla="*/ 410 h 1076"/>
                <a:gd name="T24" fmla="*/ 262 w 1420"/>
                <a:gd name="T25" fmla="*/ 418 h 1076"/>
                <a:gd name="T26" fmla="*/ 272 w 1420"/>
                <a:gd name="T27" fmla="*/ 467 h 1076"/>
                <a:gd name="T28" fmla="*/ 333 w 1420"/>
                <a:gd name="T29" fmla="*/ 444 h 1076"/>
                <a:gd name="T30" fmla="*/ 289 w 1420"/>
                <a:gd name="T31" fmla="*/ 439 h 1076"/>
                <a:gd name="T32" fmla="*/ 331 w 1420"/>
                <a:gd name="T33" fmla="*/ 457 h 1076"/>
                <a:gd name="T34" fmla="*/ 355 w 1420"/>
                <a:gd name="T35" fmla="*/ 550 h 1076"/>
                <a:gd name="T36" fmla="*/ 329 w 1420"/>
                <a:gd name="T37" fmla="*/ 494 h 1076"/>
                <a:gd name="T38" fmla="*/ 320 w 1420"/>
                <a:gd name="T39" fmla="*/ 546 h 1076"/>
                <a:gd name="T40" fmla="*/ 350 w 1420"/>
                <a:gd name="T41" fmla="*/ 611 h 1076"/>
                <a:gd name="T42" fmla="*/ 350 w 1420"/>
                <a:gd name="T43" fmla="*/ 644 h 1076"/>
                <a:gd name="T44" fmla="*/ 379 w 1420"/>
                <a:gd name="T45" fmla="*/ 723 h 1076"/>
                <a:gd name="T46" fmla="*/ 411 w 1420"/>
                <a:gd name="T47" fmla="*/ 629 h 1076"/>
                <a:gd name="T48" fmla="*/ 365 w 1420"/>
                <a:gd name="T49" fmla="*/ 679 h 1076"/>
                <a:gd name="T50" fmla="*/ 373 w 1420"/>
                <a:gd name="T51" fmla="*/ 700 h 1076"/>
                <a:gd name="T52" fmla="*/ 368 w 1420"/>
                <a:gd name="T53" fmla="*/ 718 h 1076"/>
                <a:gd name="T54" fmla="*/ 193 w 1420"/>
                <a:gd name="T55" fmla="*/ 809 h 1076"/>
                <a:gd name="T56" fmla="*/ 252 w 1420"/>
                <a:gd name="T57" fmla="*/ 778 h 1076"/>
                <a:gd name="T58" fmla="*/ 193 w 1420"/>
                <a:gd name="T59" fmla="*/ 774 h 1076"/>
                <a:gd name="T60" fmla="*/ 71 w 1420"/>
                <a:gd name="T61" fmla="*/ 874 h 1076"/>
                <a:gd name="T62" fmla="*/ 13 w 1420"/>
                <a:gd name="T63" fmla="*/ 1006 h 1076"/>
                <a:gd name="T64" fmla="*/ 28 w 1420"/>
                <a:gd name="T65" fmla="*/ 983 h 1076"/>
                <a:gd name="T66" fmla="*/ 153 w 1420"/>
                <a:gd name="T67" fmla="*/ 845 h 1076"/>
                <a:gd name="T68" fmla="*/ 471 w 1420"/>
                <a:gd name="T69" fmla="*/ 813 h 1076"/>
                <a:gd name="T70" fmla="*/ 456 w 1420"/>
                <a:gd name="T71" fmla="*/ 811 h 1076"/>
                <a:gd name="T72" fmla="*/ 457 w 1420"/>
                <a:gd name="T73" fmla="*/ 872 h 1076"/>
                <a:gd name="T74" fmla="*/ 551 w 1420"/>
                <a:gd name="T75" fmla="*/ 992 h 1076"/>
                <a:gd name="T76" fmla="*/ 565 w 1420"/>
                <a:gd name="T77" fmla="*/ 958 h 1076"/>
                <a:gd name="T78" fmla="*/ 532 w 1420"/>
                <a:gd name="T79" fmla="*/ 919 h 1076"/>
                <a:gd name="T80" fmla="*/ 496 w 1420"/>
                <a:gd name="T81" fmla="*/ 877 h 1076"/>
                <a:gd name="T82" fmla="*/ 501 w 1420"/>
                <a:gd name="T83" fmla="*/ 960 h 1076"/>
                <a:gd name="T84" fmla="*/ 542 w 1420"/>
                <a:gd name="T85" fmla="*/ 1007 h 1076"/>
                <a:gd name="T86" fmla="*/ 584 w 1420"/>
                <a:gd name="T87" fmla="*/ 1007 h 1076"/>
                <a:gd name="T88" fmla="*/ 634 w 1420"/>
                <a:gd name="T89" fmla="*/ 1007 h 1076"/>
                <a:gd name="T90" fmla="*/ 709 w 1420"/>
                <a:gd name="T91" fmla="*/ 987 h 1076"/>
                <a:gd name="T92" fmla="*/ 752 w 1420"/>
                <a:gd name="T93" fmla="*/ 1009 h 1076"/>
                <a:gd name="T94" fmla="*/ 825 w 1420"/>
                <a:gd name="T95" fmla="*/ 1005 h 1076"/>
                <a:gd name="T96" fmla="*/ 863 w 1420"/>
                <a:gd name="T97" fmla="*/ 1012 h 1076"/>
                <a:gd name="T98" fmla="*/ 967 w 1420"/>
                <a:gd name="T99" fmla="*/ 999 h 1076"/>
                <a:gd name="T100" fmla="*/ 967 w 1420"/>
                <a:gd name="T101" fmla="*/ 1028 h 1076"/>
                <a:gd name="T102" fmla="*/ 1003 w 1420"/>
                <a:gd name="T103" fmla="*/ 1012 h 1076"/>
                <a:gd name="T104" fmla="*/ 1047 w 1420"/>
                <a:gd name="T105" fmla="*/ 1018 h 1076"/>
                <a:gd name="T106" fmla="*/ 1088 w 1420"/>
                <a:gd name="T107" fmla="*/ 1034 h 1076"/>
                <a:gd name="T108" fmla="*/ 1128 w 1420"/>
                <a:gd name="T109" fmla="*/ 1042 h 1076"/>
                <a:gd name="T110" fmla="*/ 1193 w 1420"/>
                <a:gd name="T111" fmla="*/ 1042 h 1076"/>
                <a:gd name="T112" fmla="*/ 1309 w 1420"/>
                <a:gd name="T113" fmla="*/ 956 h 1076"/>
                <a:gd name="T114" fmla="*/ 598 w 1420"/>
                <a:gd name="T115" fmla="*/ 959 h 1076"/>
                <a:gd name="T116" fmla="*/ 189 w 1420"/>
                <a:gd name="T117" fmla="*/ 913 h 1076"/>
                <a:gd name="T118" fmla="*/ 355 w 1420"/>
                <a:gd name="T119" fmla="*/ 750 h 1076"/>
                <a:gd name="T120" fmla="*/ 297 w 1420"/>
                <a:gd name="T121" fmla="*/ 279 h 1076"/>
                <a:gd name="T122" fmla="*/ 928 w 1420"/>
                <a:gd name="T123" fmla="*/ 46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20" h="1076">
                  <a:moveTo>
                    <a:pt x="1160" y="164"/>
                  </a:moveTo>
                  <a:lnTo>
                    <a:pt x="1160" y="164"/>
                  </a:lnTo>
                  <a:lnTo>
                    <a:pt x="1097" y="127"/>
                  </a:lnTo>
                  <a:lnTo>
                    <a:pt x="1033" y="88"/>
                  </a:lnTo>
                  <a:lnTo>
                    <a:pt x="1002" y="69"/>
                  </a:lnTo>
                  <a:lnTo>
                    <a:pt x="969" y="51"/>
                  </a:lnTo>
                  <a:lnTo>
                    <a:pt x="937" y="35"/>
                  </a:lnTo>
                  <a:lnTo>
                    <a:pt x="903" y="20"/>
                  </a:lnTo>
                  <a:lnTo>
                    <a:pt x="903" y="20"/>
                  </a:lnTo>
                  <a:lnTo>
                    <a:pt x="885" y="13"/>
                  </a:lnTo>
                  <a:lnTo>
                    <a:pt x="868" y="8"/>
                  </a:lnTo>
                  <a:lnTo>
                    <a:pt x="850" y="4"/>
                  </a:lnTo>
                  <a:lnTo>
                    <a:pt x="833" y="2"/>
                  </a:lnTo>
                  <a:lnTo>
                    <a:pt x="817" y="0"/>
                  </a:lnTo>
                  <a:lnTo>
                    <a:pt x="801" y="0"/>
                  </a:lnTo>
                  <a:lnTo>
                    <a:pt x="784" y="2"/>
                  </a:lnTo>
                  <a:lnTo>
                    <a:pt x="768" y="4"/>
                  </a:lnTo>
                  <a:lnTo>
                    <a:pt x="752" y="8"/>
                  </a:lnTo>
                  <a:lnTo>
                    <a:pt x="737" y="13"/>
                  </a:lnTo>
                  <a:lnTo>
                    <a:pt x="720" y="17"/>
                  </a:lnTo>
                  <a:lnTo>
                    <a:pt x="704" y="25"/>
                  </a:lnTo>
                  <a:lnTo>
                    <a:pt x="673" y="40"/>
                  </a:lnTo>
                  <a:lnTo>
                    <a:pt x="642" y="58"/>
                  </a:lnTo>
                  <a:lnTo>
                    <a:pt x="642" y="58"/>
                  </a:lnTo>
                  <a:lnTo>
                    <a:pt x="571" y="100"/>
                  </a:lnTo>
                  <a:lnTo>
                    <a:pt x="500" y="143"/>
                  </a:lnTo>
                  <a:lnTo>
                    <a:pt x="463" y="163"/>
                  </a:lnTo>
                  <a:lnTo>
                    <a:pt x="427" y="181"/>
                  </a:lnTo>
                  <a:lnTo>
                    <a:pt x="390" y="199"/>
                  </a:lnTo>
                  <a:lnTo>
                    <a:pt x="352" y="215"/>
                  </a:lnTo>
                  <a:lnTo>
                    <a:pt x="352" y="215"/>
                  </a:lnTo>
                  <a:lnTo>
                    <a:pt x="349" y="214"/>
                  </a:lnTo>
                  <a:lnTo>
                    <a:pt x="349" y="214"/>
                  </a:lnTo>
                  <a:lnTo>
                    <a:pt x="336" y="215"/>
                  </a:lnTo>
                  <a:lnTo>
                    <a:pt x="325" y="217"/>
                  </a:lnTo>
                  <a:lnTo>
                    <a:pt x="314" y="222"/>
                  </a:lnTo>
                  <a:lnTo>
                    <a:pt x="306" y="228"/>
                  </a:lnTo>
                  <a:lnTo>
                    <a:pt x="299" y="235"/>
                  </a:lnTo>
                  <a:lnTo>
                    <a:pt x="293" y="245"/>
                  </a:lnTo>
                  <a:lnTo>
                    <a:pt x="289" y="256"/>
                  </a:lnTo>
                  <a:lnTo>
                    <a:pt x="288" y="268"/>
                  </a:lnTo>
                  <a:lnTo>
                    <a:pt x="288" y="268"/>
                  </a:lnTo>
                  <a:lnTo>
                    <a:pt x="287" y="265"/>
                  </a:lnTo>
                  <a:lnTo>
                    <a:pt x="284" y="264"/>
                  </a:lnTo>
                  <a:lnTo>
                    <a:pt x="282" y="265"/>
                  </a:lnTo>
                  <a:lnTo>
                    <a:pt x="279" y="267"/>
                  </a:lnTo>
                  <a:lnTo>
                    <a:pt x="274" y="271"/>
                  </a:lnTo>
                  <a:lnTo>
                    <a:pt x="271" y="276"/>
                  </a:lnTo>
                  <a:lnTo>
                    <a:pt x="271" y="276"/>
                  </a:lnTo>
                  <a:lnTo>
                    <a:pt x="277" y="267"/>
                  </a:lnTo>
                  <a:lnTo>
                    <a:pt x="284" y="253"/>
                  </a:lnTo>
                  <a:lnTo>
                    <a:pt x="287" y="247"/>
                  </a:lnTo>
                  <a:lnTo>
                    <a:pt x="288" y="244"/>
                  </a:lnTo>
                  <a:lnTo>
                    <a:pt x="287" y="244"/>
                  </a:lnTo>
                  <a:lnTo>
                    <a:pt x="285" y="244"/>
                  </a:lnTo>
                  <a:lnTo>
                    <a:pt x="281" y="246"/>
                  </a:lnTo>
                  <a:lnTo>
                    <a:pt x="281" y="246"/>
                  </a:lnTo>
                  <a:lnTo>
                    <a:pt x="281" y="246"/>
                  </a:lnTo>
                  <a:lnTo>
                    <a:pt x="281" y="246"/>
                  </a:lnTo>
                  <a:lnTo>
                    <a:pt x="282" y="243"/>
                  </a:lnTo>
                  <a:lnTo>
                    <a:pt x="281" y="241"/>
                  </a:lnTo>
                  <a:lnTo>
                    <a:pt x="281" y="241"/>
                  </a:lnTo>
                  <a:lnTo>
                    <a:pt x="277" y="241"/>
                  </a:lnTo>
                  <a:lnTo>
                    <a:pt x="272" y="244"/>
                  </a:lnTo>
                  <a:lnTo>
                    <a:pt x="262" y="250"/>
                  </a:lnTo>
                  <a:lnTo>
                    <a:pt x="256" y="256"/>
                  </a:lnTo>
                  <a:lnTo>
                    <a:pt x="256" y="256"/>
                  </a:lnTo>
                  <a:lnTo>
                    <a:pt x="247" y="269"/>
                  </a:lnTo>
                  <a:lnTo>
                    <a:pt x="238" y="282"/>
                  </a:lnTo>
                  <a:lnTo>
                    <a:pt x="232" y="297"/>
                  </a:lnTo>
                  <a:lnTo>
                    <a:pt x="228" y="311"/>
                  </a:lnTo>
                  <a:lnTo>
                    <a:pt x="225" y="327"/>
                  </a:lnTo>
                  <a:lnTo>
                    <a:pt x="225" y="341"/>
                  </a:lnTo>
                  <a:lnTo>
                    <a:pt x="228" y="358"/>
                  </a:lnTo>
                  <a:lnTo>
                    <a:pt x="231" y="375"/>
                  </a:lnTo>
                  <a:lnTo>
                    <a:pt x="231" y="375"/>
                  </a:lnTo>
                  <a:lnTo>
                    <a:pt x="231" y="379"/>
                  </a:lnTo>
                  <a:lnTo>
                    <a:pt x="231" y="380"/>
                  </a:lnTo>
                  <a:lnTo>
                    <a:pt x="232" y="382"/>
                  </a:lnTo>
                  <a:lnTo>
                    <a:pt x="232" y="382"/>
                  </a:lnTo>
                  <a:lnTo>
                    <a:pt x="243" y="415"/>
                  </a:lnTo>
                  <a:lnTo>
                    <a:pt x="254" y="448"/>
                  </a:lnTo>
                  <a:lnTo>
                    <a:pt x="267" y="481"/>
                  </a:lnTo>
                  <a:lnTo>
                    <a:pt x="281" y="512"/>
                  </a:lnTo>
                  <a:lnTo>
                    <a:pt x="281" y="512"/>
                  </a:lnTo>
                  <a:lnTo>
                    <a:pt x="278" y="518"/>
                  </a:lnTo>
                  <a:lnTo>
                    <a:pt x="278" y="526"/>
                  </a:lnTo>
                  <a:lnTo>
                    <a:pt x="278" y="528"/>
                  </a:lnTo>
                  <a:lnTo>
                    <a:pt x="281" y="529"/>
                  </a:lnTo>
                  <a:lnTo>
                    <a:pt x="283" y="530"/>
                  </a:lnTo>
                  <a:lnTo>
                    <a:pt x="287" y="529"/>
                  </a:lnTo>
                  <a:lnTo>
                    <a:pt x="287" y="529"/>
                  </a:lnTo>
                  <a:lnTo>
                    <a:pt x="300" y="559"/>
                  </a:lnTo>
                  <a:lnTo>
                    <a:pt x="312" y="591"/>
                  </a:lnTo>
                  <a:lnTo>
                    <a:pt x="324" y="621"/>
                  </a:lnTo>
                  <a:lnTo>
                    <a:pt x="337" y="651"/>
                  </a:lnTo>
                  <a:lnTo>
                    <a:pt x="337" y="651"/>
                  </a:lnTo>
                  <a:lnTo>
                    <a:pt x="336" y="653"/>
                  </a:lnTo>
                  <a:lnTo>
                    <a:pt x="337" y="656"/>
                  </a:lnTo>
                  <a:lnTo>
                    <a:pt x="338" y="657"/>
                  </a:lnTo>
                  <a:lnTo>
                    <a:pt x="339" y="658"/>
                  </a:lnTo>
                  <a:lnTo>
                    <a:pt x="339" y="658"/>
                  </a:lnTo>
                  <a:lnTo>
                    <a:pt x="344" y="666"/>
                  </a:lnTo>
                  <a:lnTo>
                    <a:pt x="344" y="666"/>
                  </a:lnTo>
                  <a:lnTo>
                    <a:pt x="339" y="677"/>
                  </a:lnTo>
                  <a:lnTo>
                    <a:pt x="339" y="677"/>
                  </a:lnTo>
                  <a:lnTo>
                    <a:pt x="330" y="688"/>
                  </a:lnTo>
                  <a:lnTo>
                    <a:pt x="320" y="697"/>
                  </a:lnTo>
                  <a:lnTo>
                    <a:pt x="309" y="705"/>
                  </a:lnTo>
                  <a:lnTo>
                    <a:pt x="299" y="713"/>
                  </a:lnTo>
                  <a:lnTo>
                    <a:pt x="273" y="727"/>
                  </a:lnTo>
                  <a:lnTo>
                    <a:pt x="248" y="739"/>
                  </a:lnTo>
                  <a:lnTo>
                    <a:pt x="196" y="763"/>
                  </a:lnTo>
                  <a:lnTo>
                    <a:pt x="172" y="776"/>
                  </a:lnTo>
                  <a:lnTo>
                    <a:pt x="160" y="783"/>
                  </a:lnTo>
                  <a:lnTo>
                    <a:pt x="149" y="792"/>
                  </a:lnTo>
                  <a:lnTo>
                    <a:pt x="149" y="792"/>
                  </a:lnTo>
                  <a:lnTo>
                    <a:pt x="129" y="806"/>
                  </a:lnTo>
                  <a:lnTo>
                    <a:pt x="107" y="823"/>
                  </a:lnTo>
                  <a:lnTo>
                    <a:pt x="87" y="841"/>
                  </a:lnTo>
                  <a:lnTo>
                    <a:pt x="67" y="860"/>
                  </a:lnTo>
                  <a:lnTo>
                    <a:pt x="49" y="881"/>
                  </a:lnTo>
                  <a:lnTo>
                    <a:pt x="41" y="892"/>
                  </a:lnTo>
                  <a:lnTo>
                    <a:pt x="33" y="903"/>
                  </a:lnTo>
                  <a:lnTo>
                    <a:pt x="27" y="913"/>
                  </a:lnTo>
                  <a:lnTo>
                    <a:pt x="20" y="925"/>
                  </a:lnTo>
                  <a:lnTo>
                    <a:pt x="14" y="937"/>
                  </a:lnTo>
                  <a:lnTo>
                    <a:pt x="11" y="949"/>
                  </a:lnTo>
                  <a:lnTo>
                    <a:pt x="11" y="949"/>
                  </a:lnTo>
                  <a:lnTo>
                    <a:pt x="8" y="952"/>
                  </a:lnTo>
                  <a:lnTo>
                    <a:pt x="7" y="954"/>
                  </a:lnTo>
                  <a:lnTo>
                    <a:pt x="6" y="957"/>
                  </a:lnTo>
                  <a:lnTo>
                    <a:pt x="8" y="959"/>
                  </a:lnTo>
                  <a:lnTo>
                    <a:pt x="8" y="959"/>
                  </a:lnTo>
                  <a:lnTo>
                    <a:pt x="6" y="976"/>
                  </a:lnTo>
                  <a:lnTo>
                    <a:pt x="4" y="999"/>
                  </a:lnTo>
                  <a:lnTo>
                    <a:pt x="4" y="999"/>
                  </a:lnTo>
                  <a:lnTo>
                    <a:pt x="2" y="1002"/>
                  </a:lnTo>
                  <a:lnTo>
                    <a:pt x="0" y="1006"/>
                  </a:lnTo>
                  <a:lnTo>
                    <a:pt x="0" y="1010"/>
                  </a:lnTo>
                  <a:lnTo>
                    <a:pt x="1" y="1011"/>
                  </a:lnTo>
                  <a:lnTo>
                    <a:pt x="4" y="1012"/>
                  </a:lnTo>
                  <a:lnTo>
                    <a:pt x="4" y="1012"/>
                  </a:lnTo>
                  <a:lnTo>
                    <a:pt x="4" y="1024"/>
                  </a:lnTo>
                  <a:lnTo>
                    <a:pt x="5" y="1037"/>
                  </a:lnTo>
                  <a:lnTo>
                    <a:pt x="5" y="1037"/>
                  </a:lnTo>
                  <a:lnTo>
                    <a:pt x="5" y="1040"/>
                  </a:lnTo>
                  <a:lnTo>
                    <a:pt x="5" y="1040"/>
                  </a:lnTo>
                  <a:lnTo>
                    <a:pt x="7" y="1051"/>
                  </a:lnTo>
                  <a:lnTo>
                    <a:pt x="11" y="1063"/>
                  </a:lnTo>
                  <a:lnTo>
                    <a:pt x="13" y="1068"/>
                  </a:lnTo>
                  <a:lnTo>
                    <a:pt x="17" y="1072"/>
                  </a:lnTo>
                  <a:lnTo>
                    <a:pt x="22" y="1075"/>
                  </a:lnTo>
                  <a:lnTo>
                    <a:pt x="28" y="1076"/>
                  </a:lnTo>
                  <a:lnTo>
                    <a:pt x="28" y="1076"/>
                  </a:lnTo>
                  <a:lnTo>
                    <a:pt x="30" y="1076"/>
                  </a:lnTo>
                  <a:lnTo>
                    <a:pt x="33" y="1075"/>
                  </a:lnTo>
                  <a:lnTo>
                    <a:pt x="34" y="1074"/>
                  </a:lnTo>
                  <a:lnTo>
                    <a:pt x="34" y="1072"/>
                  </a:lnTo>
                  <a:lnTo>
                    <a:pt x="31" y="1069"/>
                  </a:lnTo>
                  <a:lnTo>
                    <a:pt x="27" y="1066"/>
                  </a:lnTo>
                  <a:lnTo>
                    <a:pt x="27" y="1066"/>
                  </a:lnTo>
                  <a:lnTo>
                    <a:pt x="35" y="1065"/>
                  </a:lnTo>
                  <a:lnTo>
                    <a:pt x="46" y="1063"/>
                  </a:lnTo>
                  <a:lnTo>
                    <a:pt x="52" y="1060"/>
                  </a:lnTo>
                  <a:lnTo>
                    <a:pt x="55" y="1058"/>
                  </a:lnTo>
                  <a:lnTo>
                    <a:pt x="59" y="1055"/>
                  </a:lnTo>
                  <a:lnTo>
                    <a:pt x="60" y="1052"/>
                  </a:lnTo>
                  <a:lnTo>
                    <a:pt x="60" y="1052"/>
                  </a:lnTo>
                  <a:lnTo>
                    <a:pt x="71" y="1045"/>
                  </a:lnTo>
                  <a:lnTo>
                    <a:pt x="81" y="1036"/>
                  </a:lnTo>
                  <a:lnTo>
                    <a:pt x="101" y="1019"/>
                  </a:lnTo>
                  <a:lnTo>
                    <a:pt x="119" y="1001"/>
                  </a:lnTo>
                  <a:lnTo>
                    <a:pt x="137" y="982"/>
                  </a:lnTo>
                  <a:lnTo>
                    <a:pt x="155" y="962"/>
                  </a:lnTo>
                  <a:lnTo>
                    <a:pt x="173" y="943"/>
                  </a:lnTo>
                  <a:lnTo>
                    <a:pt x="193" y="925"/>
                  </a:lnTo>
                  <a:lnTo>
                    <a:pt x="203" y="918"/>
                  </a:lnTo>
                  <a:lnTo>
                    <a:pt x="214" y="910"/>
                  </a:lnTo>
                  <a:lnTo>
                    <a:pt x="214" y="910"/>
                  </a:lnTo>
                  <a:lnTo>
                    <a:pt x="241" y="893"/>
                  </a:lnTo>
                  <a:lnTo>
                    <a:pt x="268" y="877"/>
                  </a:lnTo>
                  <a:lnTo>
                    <a:pt x="297" y="863"/>
                  </a:lnTo>
                  <a:lnTo>
                    <a:pt x="326" y="850"/>
                  </a:lnTo>
                  <a:lnTo>
                    <a:pt x="385" y="823"/>
                  </a:lnTo>
                  <a:lnTo>
                    <a:pt x="443" y="797"/>
                  </a:lnTo>
                  <a:lnTo>
                    <a:pt x="443" y="797"/>
                  </a:lnTo>
                  <a:lnTo>
                    <a:pt x="437" y="803"/>
                  </a:lnTo>
                  <a:lnTo>
                    <a:pt x="432" y="807"/>
                  </a:lnTo>
                  <a:lnTo>
                    <a:pt x="429" y="811"/>
                  </a:lnTo>
                  <a:lnTo>
                    <a:pt x="427" y="815"/>
                  </a:lnTo>
                  <a:lnTo>
                    <a:pt x="429" y="816"/>
                  </a:lnTo>
                  <a:lnTo>
                    <a:pt x="432" y="816"/>
                  </a:lnTo>
                  <a:lnTo>
                    <a:pt x="437" y="813"/>
                  </a:lnTo>
                  <a:lnTo>
                    <a:pt x="445" y="809"/>
                  </a:lnTo>
                  <a:lnTo>
                    <a:pt x="445" y="809"/>
                  </a:lnTo>
                  <a:lnTo>
                    <a:pt x="432" y="827"/>
                  </a:lnTo>
                  <a:lnTo>
                    <a:pt x="432" y="827"/>
                  </a:lnTo>
                  <a:lnTo>
                    <a:pt x="429" y="825"/>
                  </a:lnTo>
                  <a:lnTo>
                    <a:pt x="427" y="827"/>
                  </a:lnTo>
                  <a:lnTo>
                    <a:pt x="427" y="827"/>
                  </a:lnTo>
                  <a:lnTo>
                    <a:pt x="426" y="830"/>
                  </a:lnTo>
                  <a:lnTo>
                    <a:pt x="427" y="835"/>
                  </a:lnTo>
                  <a:lnTo>
                    <a:pt x="430" y="846"/>
                  </a:lnTo>
                  <a:lnTo>
                    <a:pt x="432" y="851"/>
                  </a:lnTo>
                  <a:lnTo>
                    <a:pt x="432" y="851"/>
                  </a:lnTo>
                  <a:lnTo>
                    <a:pt x="431" y="857"/>
                  </a:lnTo>
                  <a:lnTo>
                    <a:pt x="431" y="860"/>
                  </a:lnTo>
                  <a:lnTo>
                    <a:pt x="431" y="863"/>
                  </a:lnTo>
                  <a:lnTo>
                    <a:pt x="433" y="863"/>
                  </a:lnTo>
                  <a:lnTo>
                    <a:pt x="436" y="863"/>
                  </a:lnTo>
                  <a:lnTo>
                    <a:pt x="438" y="863"/>
                  </a:lnTo>
                  <a:lnTo>
                    <a:pt x="438" y="863"/>
                  </a:lnTo>
                  <a:lnTo>
                    <a:pt x="467" y="906"/>
                  </a:lnTo>
                  <a:lnTo>
                    <a:pt x="479" y="928"/>
                  </a:lnTo>
                  <a:lnTo>
                    <a:pt x="484" y="940"/>
                  </a:lnTo>
                  <a:lnTo>
                    <a:pt x="489" y="952"/>
                  </a:lnTo>
                  <a:lnTo>
                    <a:pt x="489" y="952"/>
                  </a:lnTo>
                  <a:lnTo>
                    <a:pt x="486" y="956"/>
                  </a:lnTo>
                  <a:lnTo>
                    <a:pt x="485" y="960"/>
                  </a:lnTo>
                  <a:lnTo>
                    <a:pt x="486" y="963"/>
                  </a:lnTo>
                  <a:lnTo>
                    <a:pt x="486" y="964"/>
                  </a:lnTo>
                  <a:lnTo>
                    <a:pt x="489" y="964"/>
                  </a:lnTo>
                  <a:lnTo>
                    <a:pt x="491" y="963"/>
                  </a:lnTo>
                  <a:lnTo>
                    <a:pt x="491" y="963"/>
                  </a:lnTo>
                  <a:lnTo>
                    <a:pt x="496" y="974"/>
                  </a:lnTo>
                  <a:lnTo>
                    <a:pt x="501" y="984"/>
                  </a:lnTo>
                  <a:lnTo>
                    <a:pt x="506" y="993"/>
                  </a:lnTo>
                  <a:lnTo>
                    <a:pt x="512" y="1000"/>
                  </a:lnTo>
                  <a:lnTo>
                    <a:pt x="519" y="1007"/>
                  </a:lnTo>
                  <a:lnTo>
                    <a:pt x="526" y="1013"/>
                  </a:lnTo>
                  <a:lnTo>
                    <a:pt x="533" y="1018"/>
                  </a:lnTo>
                  <a:lnTo>
                    <a:pt x="542" y="1022"/>
                  </a:lnTo>
                  <a:lnTo>
                    <a:pt x="550" y="1025"/>
                  </a:lnTo>
                  <a:lnTo>
                    <a:pt x="559" y="1028"/>
                  </a:lnTo>
                  <a:lnTo>
                    <a:pt x="578" y="1030"/>
                  </a:lnTo>
                  <a:lnTo>
                    <a:pt x="598" y="1031"/>
                  </a:lnTo>
                  <a:lnTo>
                    <a:pt x="621" y="1030"/>
                  </a:lnTo>
                  <a:lnTo>
                    <a:pt x="621" y="1030"/>
                  </a:lnTo>
                  <a:lnTo>
                    <a:pt x="672" y="1027"/>
                  </a:lnTo>
                  <a:lnTo>
                    <a:pt x="722" y="1024"/>
                  </a:lnTo>
                  <a:lnTo>
                    <a:pt x="773" y="1022"/>
                  </a:lnTo>
                  <a:lnTo>
                    <a:pt x="798" y="1023"/>
                  </a:lnTo>
                  <a:lnTo>
                    <a:pt x="825" y="1024"/>
                  </a:lnTo>
                  <a:lnTo>
                    <a:pt x="825" y="1024"/>
                  </a:lnTo>
                  <a:lnTo>
                    <a:pt x="826" y="1024"/>
                  </a:lnTo>
                  <a:lnTo>
                    <a:pt x="828" y="1024"/>
                  </a:lnTo>
                  <a:lnTo>
                    <a:pt x="828" y="1024"/>
                  </a:lnTo>
                  <a:lnTo>
                    <a:pt x="880" y="1029"/>
                  </a:lnTo>
                  <a:lnTo>
                    <a:pt x="880" y="1029"/>
                  </a:lnTo>
                  <a:lnTo>
                    <a:pt x="882" y="1030"/>
                  </a:lnTo>
                  <a:lnTo>
                    <a:pt x="885" y="1030"/>
                  </a:lnTo>
                  <a:lnTo>
                    <a:pt x="890" y="1029"/>
                  </a:lnTo>
                  <a:lnTo>
                    <a:pt x="890" y="1029"/>
                  </a:lnTo>
                  <a:lnTo>
                    <a:pt x="939" y="1035"/>
                  </a:lnTo>
                  <a:lnTo>
                    <a:pt x="939" y="1035"/>
                  </a:lnTo>
                  <a:lnTo>
                    <a:pt x="951" y="1037"/>
                  </a:lnTo>
                  <a:lnTo>
                    <a:pt x="967" y="1040"/>
                  </a:lnTo>
                  <a:lnTo>
                    <a:pt x="981" y="1042"/>
                  </a:lnTo>
                  <a:lnTo>
                    <a:pt x="987" y="1042"/>
                  </a:lnTo>
                  <a:lnTo>
                    <a:pt x="993" y="1041"/>
                  </a:lnTo>
                  <a:lnTo>
                    <a:pt x="993" y="1041"/>
                  </a:lnTo>
                  <a:lnTo>
                    <a:pt x="1110" y="1053"/>
                  </a:lnTo>
                  <a:lnTo>
                    <a:pt x="1110" y="1053"/>
                  </a:lnTo>
                  <a:lnTo>
                    <a:pt x="1114" y="1054"/>
                  </a:lnTo>
                  <a:lnTo>
                    <a:pt x="1117" y="1054"/>
                  </a:lnTo>
                  <a:lnTo>
                    <a:pt x="1117" y="1054"/>
                  </a:lnTo>
                  <a:lnTo>
                    <a:pt x="1135" y="1055"/>
                  </a:lnTo>
                  <a:lnTo>
                    <a:pt x="1154" y="1055"/>
                  </a:lnTo>
                  <a:lnTo>
                    <a:pt x="1154" y="1055"/>
                  </a:lnTo>
                  <a:lnTo>
                    <a:pt x="1160" y="1058"/>
                  </a:lnTo>
                  <a:lnTo>
                    <a:pt x="1168" y="1058"/>
                  </a:lnTo>
                  <a:lnTo>
                    <a:pt x="1177" y="1057"/>
                  </a:lnTo>
                  <a:lnTo>
                    <a:pt x="1187" y="1054"/>
                  </a:lnTo>
                  <a:lnTo>
                    <a:pt x="1210" y="1046"/>
                  </a:lnTo>
                  <a:lnTo>
                    <a:pt x="1234" y="1035"/>
                  </a:lnTo>
                  <a:lnTo>
                    <a:pt x="1256" y="1023"/>
                  </a:lnTo>
                  <a:lnTo>
                    <a:pt x="1274" y="1012"/>
                  </a:lnTo>
                  <a:lnTo>
                    <a:pt x="1286" y="1002"/>
                  </a:lnTo>
                  <a:lnTo>
                    <a:pt x="1288" y="1000"/>
                  </a:lnTo>
                  <a:lnTo>
                    <a:pt x="1288" y="998"/>
                  </a:lnTo>
                  <a:lnTo>
                    <a:pt x="1288" y="998"/>
                  </a:lnTo>
                  <a:lnTo>
                    <a:pt x="1296" y="992"/>
                  </a:lnTo>
                  <a:lnTo>
                    <a:pt x="1304" y="984"/>
                  </a:lnTo>
                  <a:lnTo>
                    <a:pt x="1310" y="977"/>
                  </a:lnTo>
                  <a:lnTo>
                    <a:pt x="1316" y="969"/>
                  </a:lnTo>
                  <a:lnTo>
                    <a:pt x="1322" y="962"/>
                  </a:lnTo>
                  <a:lnTo>
                    <a:pt x="1325" y="953"/>
                  </a:lnTo>
                  <a:lnTo>
                    <a:pt x="1334" y="935"/>
                  </a:lnTo>
                  <a:lnTo>
                    <a:pt x="1339" y="916"/>
                  </a:lnTo>
                  <a:lnTo>
                    <a:pt x="1342" y="896"/>
                  </a:lnTo>
                  <a:lnTo>
                    <a:pt x="1345" y="877"/>
                  </a:lnTo>
                  <a:lnTo>
                    <a:pt x="1347" y="857"/>
                  </a:lnTo>
                  <a:lnTo>
                    <a:pt x="1347" y="857"/>
                  </a:lnTo>
                  <a:lnTo>
                    <a:pt x="1352" y="810"/>
                  </a:lnTo>
                  <a:lnTo>
                    <a:pt x="1357" y="763"/>
                  </a:lnTo>
                  <a:lnTo>
                    <a:pt x="1363" y="716"/>
                  </a:lnTo>
                  <a:lnTo>
                    <a:pt x="1370" y="669"/>
                  </a:lnTo>
                  <a:lnTo>
                    <a:pt x="1370" y="669"/>
                  </a:lnTo>
                  <a:lnTo>
                    <a:pt x="1375" y="651"/>
                  </a:lnTo>
                  <a:lnTo>
                    <a:pt x="1380" y="630"/>
                  </a:lnTo>
                  <a:lnTo>
                    <a:pt x="1392" y="588"/>
                  </a:lnTo>
                  <a:lnTo>
                    <a:pt x="1404" y="545"/>
                  </a:lnTo>
                  <a:lnTo>
                    <a:pt x="1410" y="522"/>
                  </a:lnTo>
                  <a:lnTo>
                    <a:pt x="1414" y="500"/>
                  </a:lnTo>
                  <a:lnTo>
                    <a:pt x="1418" y="477"/>
                  </a:lnTo>
                  <a:lnTo>
                    <a:pt x="1419" y="456"/>
                  </a:lnTo>
                  <a:lnTo>
                    <a:pt x="1420" y="434"/>
                  </a:lnTo>
                  <a:lnTo>
                    <a:pt x="1419" y="412"/>
                  </a:lnTo>
                  <a:lnTo>
                    <a:pt x="1416" y="392"/>
                  </a:lnTo>
                  <a:lnTo>
                    <a:pt x="1412" y="382"/>
                  </a:lnTo>
                  <a:lnTo>
                    <a:pt x="1408" y="373"/>
                  </a:lnTo>
                  <a:lnTo>
                    <a:pt x="1405" y="363"/>
                  </a:lnTo>
                  <a:lnTo>
                    <a:pt x="1400" y="353"/>
                  </a:lnTo>
                  <a:lnTo>
                    <a:pt x="1394" y="345"/>
                  </a:lnTo>
                  <a:lnTo>
                    <a:pt x="1387" y="336"/>
                  </a:lnTo>
                  <a:lnTo>
                    <a:pt x="1387" y="336"/>
                  </a:lnTo>
                  <a:lnTo>
                    <a:pt x="1376" y="322"/>
                  </a:lnTo>
                  <a:lnTo>
                    <a:pt x="1364" y="310"/>
                  </a:lnTo>
                  <a:lnTo>
                    <a:pt x="1337" y="285"/>
                  </a:lnTo>
                  <a:lnTo>
                    <a:pt x="1310" y="262"/>
                  </a:lnTo>
                  <a:lnTo>
                    <a:pt x="1282" y="240"/>
                  </a:lnTo>
                  <a:lnTo>
                    <a:pt x="1252" y="220"/>
                  </a:lnTo>
                  <a:lnTo>
                    <a:pt x="1222" y="200"/>
                  </a:lnTo>
                  <a:lnTo>
                    <a:pt x="1160" y="164"/>
                  </a:lnTo>
                  <a:lnTo>
                    <a:pt x="1160" y="164"/>
                  </a:lnTo>
                  <a:close/>
                  <a:moveTo>
                    <a:pt x="291" y="317"/>
                  </a:moveTo>
                  <a:lnTo>
                    <a:pt x="291" y="317"/>
                  </a:lnTo>
                  <a:lnTo>
                    <a:pt x="290" y="317"/>
                  </a:lnTo>
                  <a:lnTo>
                    <a:pt x="288" y="318"/>
                  </a:lnTo>
                  <a:lnTo>
                    <a:pt x="282" y="322"/>
                  </a:lnTo>
                  <a:lnTo>
                    <a:pt x="268" y="338"/>
                  </a:lnTo>
                  <a:lnTo>
                    <a:pt x="254" y="356"/>
                  </a:lnTo>
                  <a:lnTo>
                    <a:pt x="244" y="365"/>
                  </a:lnTo>
                  <a:lnTo>
                    <a:pt x="244" y="365"/>
                  </a:lnTo>
                  <a:lnTo>
                    <a:pt x="254" y="351"/>
                  </a:lnTo>
                  <a:lnTo>
                    <a:pt x="265" y="338"/>
                  </a:lnTo>
                  <a:lnTo>
                    <a:pt x="265" y="338"/>
                  </a:lnTo>
                  <a:lnTo>
                    <a:pt x="279" y="318"/>
                  </a:lnTo>
                  <a:lnTo>
                    <a:pt x="285" y="309"/>
                  </a:lnTo>
                  <a:lnTo>
                    <a:pt x="288" y="303"/>
                  </a:lnTo>
                  <a:lnTo>
                    <a:pt x="289" y="298"/>
                  </a:lnTo>
                  <a:lnTo>
                    <a:pt x="289" y="298"/>
                  </a:lnTo>
                  <a:lnTo>
                    <a:pt x="291" y="317"/>
                  </a:lnTo>
                  <a:lnTo>
                    <a:pt x="291" y="317"/>
                  </a:lnTo>
                  <a:close/>
                  <a:moveTo>
                    <a:pt x="288" y="271"/>
                  </a:moveTo>
                  <a:lnTo>
                    <a:pt x="288" y="271"/>
                  </a:lnTo>
                  <a:lnTo>
                    <a:pt x="288" y="283"/>
                  </a:lnTo>
                  <a:lnTo>
                    <a:pt x="288" y="297"/>
                  </a:lnTo>
                  <a:lnTo>
                    <a:pt x="288" y="297"/>
                  </a:lnTo>
                  <a:lnTo>
                    <a:pt x="288" y="294"/>
                  </a:lnTo>
                  <a:lnTo>
                    <a:pt x="285" y="294"/>
                  </a:lnTo>
                  <a:lnTo>
                    <a:pt x="281" y="297"/>
                  </a:lnTo>
                  <a:lnTo>
                    <a:pt x="274" y="302"/>
                  </a:lnTo>
                  <a:lnTo>
                    <a:pt x="268" y="309"/>
                  </a:lnTo>
                  <a:lnTo>
                    <a:pt x="256" y="323"/>
                  </a:lnTo>
                  <a:lnTo>
                    <a:pt x="249" y="332"/>
                  </a:lnTo>
                  <a:lnTo>
                    <a:pt x="249" y="332"/>
                  </a:lnTo>
                  <a:lnTo>
                    <a:pt x="260" y="317"/>
                  </a:lnTo>
                  <a:lnTo>
                    <a:pt x="271" y="303"/>
                  </a:lnTo>
                  <a:lnTo>
                    <a:pt x="277" y="296"/>
                  </a:lnTo>
                  <a:lnTo>
                    <a:pt x="281" y="288"/>
                  </a:lnTo>
                  <a:lnTo>
                    <a:pt x="285" y="280"/>
                  </a:lnTo>
                  <a:lnTo>
                    <a:pt x="288" y="271"/>
                  </a:lnTo>
                  <a:lnTo>
                    <a:pt x="288" y="271"/>
                  </a:lnTo>
                  <a:close/>
                  <a:moveTo>
                    <a:pt x="240" y="299"/>
                  </a:moveTo>
                  <a:lnTo>
                    <a:pt x="240" y="299"/>
                  </a:lnTo>
                  <a:lnTo>
                    <a:pt x="242" y="299"/>
                  </a:lnTo>
                  <a:lnTo>
                    <a:pt x="244" y="297"/>
                  </a:lnTo>
                  <a:lnTo>
                    <a:pt x="248" y="293"/>
                  </a:lnTo>
                  <a:lnTo>
                    <a:pt x="255" y="283"/>
                  </a:lnTo>
                  <a:lnTo>
                    <a:pt x="255" y="283"/>
                  </a:lnTo>
                  <a:lnTo>
                    <a:pt x="235" y="317"/>
                  </a:lnTo>
                  <a:lnTo>
                    <a:pt x="235" y="317"/>
                  </a:lnTo>
                  <a:lnTo>
                    <a:pt x="236" y="308"/>
                  </a:lnTo>
                  <a:lnTo>
                    <a:pt x="240" y="299"/>
                  </a:lnTo>
                  <a:lnTo>
                    <a:pt x="240" y="299"/>
                  </a:lnTo>
                  <a:close/>
                  <a:moveTo>
                    <a:pt x="234" y="336"/>
                  </a:moveTo>
                  <a:lnTo>
                    <a:pt x="234" y="336"/>
                  </a:lnTo>
                  <a:lnTo>
                    <a:pt x="238" y="333"/>
                  </a:lnTo>
                  <a:lnTo>
                    <a:pt x="238" y="333"/>
                  </a:lnTo>
                  <a:lnTo>
                    <a:pt x="235" y="344"/>
                  </a:lnTo>
                  <a:lnTo>
                    <a:pt x="235" y="344"/>
                  </a:lnTo>
                  <a:lnTo>
                    <a:pt x="234" y="336"/>
                  </a:lnTo>
                  <a:lnTo>
                    <a:pt x="234" y="336"/>
                  </a:lnTo>
                  <a:close/>
                  <a:moveTo>
                    <a:pt x="236" y="351"/>
                  </a:moveTo>
                  <a:lnTo>
                    <a:pt x="236" y="351"/>
                  </a:lnTo>
                  <a:lnTo>
                    <a:pt x="237" y="352"/>
                  </a:lnTo>
                  <a:lnTo>
                    <a:pt x="240" y="352"/>
                  </a:lnTo>
                  <a:lnTo>
                    <a:pt x="243" y="351"/>
                  </a:lnTo>
                  <a:lnTo>
                    <a:pt x="243" y="351"/>
                  </a:lnTo>
                  <a:lnTo>
                    <a:pt x="237" y="361"/>
                  </a:lnTo>
                  <a:lnTo>
                    <a:pt x="237" y="361"/>
                  </a:lnTo>
                  <a:lnTo>
                    <a:pt x="236" y="351"/>
                  </a:lnTo>
                  <a:lnTo>
                    <a:pt x="236" y="351"/>
                  </a:lnTo>
                  <a:close/>
                  <a:moveTo>
                    <a:pt x="246" y="389"/>
                  </a:moveTo>
                  <a:lnTo>
                    <a:pt x="246" y="389"/>
                  </a:lnTo>
                  <a:lnTo>
                    <a:pt x="242" y="380"/>
                  </a:lnTo>
                  <a:lnTo>
                    <a:pt x="242" y="380"/>
                  </a:lnTo>
                  <a:lnTo>
                    <a:pt x="253" y="373"/>
                  </a:lnTo>
                  <a:lnTo>
                    <a:pt x="253" y="373"/>
                  </a:lnTo>
                  <a:lnTo>
                    <a:pt x="246" y="389"/>
                  </a:lnTo>
                  <a:lnTo>
                    <a:pt x="246" y="389"/>
                  </a:lnTo>
                  <a:close/>
                  <a:moveTo>
                    <a:pt x="254" y="414"/>
                  </a:moveTo>
                  <a:lnTo>
                    <a:pt x="254" y="414"/>
                  </a:lnTo>
                  <a:lnTo>
                    <a:pt x="253" y="411"/>
                  </a:lnTo>
                  <a:lnTo>
                    <a:pt x="253" y="411"/>
                  </a:lnTo>
                  <a:lnTo>
                    <a:pt x="255" y="410"/>
                  </a:lnTo>
                  <a:lnTo>
                    <a:pt x="255" y="410"/>
                  </a:lnTo>
                  <a:lnTo>
                    <a:pt x="254" y="414"/>
                  </a:lnTo>
                  <a:lnTo>
                    <a:pt x="254" y="414"/>
                  </a:lnTo>
                  <a:close/>
                  <a:moveTo>
                    <a:pt x="253" y="399"/>
                  </a:moveTo>
                  <a:lnTo>
                    <a:pt x="253" y="399"/>
                  </a:lnTo>
                  <a:lnTo>
                    <a:pt x="255" y="389"/>
                  </a:lnTo>
                  <a:lnTo>
                    <a:pt x="260" y="380"/>
                  </a:lnTo>
                  <a:lnTo>
                    <a:pt x="265" y="370"/>
                  </a:lnTo>
                  <a:lnTo>
                    <a:pt x="270" y="361"/>
                  </a:lnTo>
                  <a:lnTo>
                    <a:pt x="282" y="342"/>
                  </a:lnTo>
                  <a:lnTo>
                    <a:pt x="293" y="324"/>
                  </a:lnTo>
                  <a:lnTo>
                    <a:pt x="293" y="324"/>
                  </a:lnTo>
                  <a:lnTo>
                    <a:pt x="299" y="349"/>
                  </a:lnTo>
                  <a:lnTo>
                    <a:pt x="299" y="349"/>
                  </a:lnTo>
                  <a:lnTo>
                    <a:pt x="296" y="349"/>
                  </a:lnTo>
                  <a:lnTo>
                    <a:pt x="294" y="350"/>
                  </a:lnTo>
                  <a:lnTo>
                    <a:pt x="288" y="355"/>
                  </a:lnTo>
                  <a:lnTo>
                    <a:pt x="282" y="362"/>
                  </a:lnTo>
                  <a:lnTo>
                    <a:pt x="274" y="370"/>
                  </a:lnTo>
                  <a:lnTo>
                    <a:pt x="262" y="388"/>
                  </a:lnTo>
                  <a:lnTo>
                    <a:pt x="258" y="395"/>
                  </a:lnTo>
                  <a:lnTo>
                    <a:pt x="253" y="399"/>
                  </a:lnTo>
                  <a:lnTo>
                    <a:pt x="253" y="399"/>
                  </a:lnTo>
                  <a:close/>
                  <a:moveTo>
                    <a:pt x="301" y="357"/>
                  </a:moveTo>
                  <a:lnTo>
                    <a:pt x="301" y="357"/>
                  </a:lnTo>
                  <a:lnTo>
                    <a:pt x="307" y="374"/>
                  </a:lnTo>
                  <a:lnTo>
                    <a:pt x="307" y="374"/>
                  </a:lnTo>
                  <a:lnTo>
                    <a:pt x="301" y="376"/>
                  </a:lnTo>
                  <a:lnTo>
                    <a:pt x="295" y="381"/>
                  </a:lnTo>
                  <a:lnTo>
                    <a:pt x="290" y="387"/>
                  </a:lnTo>
                  <a:lnTo>
                    <a:pt x="284" y="394"/>
                  </a:lnTo>
                  <a:lnTo>
                    <a:pt x="272" y="408"/>
                  </a:lnTo>
                  <a:lnTo>
                    <a:pt x="267" y="415"/>
                  </a:lnTo>
                  <a:lnTo>
                    <a:pt x="262" y="418"/>
                  </a:lnTo>
                  <a:lnTo>
                    <a:pt x="262" y="418"/>
                  </a:lnTo>
                  <a:lnTo>
                    <a:pt x="266" y="409"/>
                  </a:lnTo>
                  <a:lnTo>
                    <a:pt x="271" y="398"/>
                  </a:lnTo>
                  <a:lnTo>
                    <a:pt x="278" y="388"/>
                  </a:lnTo>
                  <a:lnTo>
                    <a:pt x="287" y="379"/>
                  </a:lnTo>
                  <a:lnTo>
                    <a:pt x="287" y="379"/>
                  </a:lnTo>
                  <a:lnTo>
                    <a:pt x="295" y="368"/>
                  </a:lnTo>
                  <a:lnTo>
                    <a:pt x="301" y="357"/>
                  </a:lnTo>
                  <a:lnTo>
                    <a:pt x="301" y="357"/>
                  </a:lnTo>
                  <a:close/>
                  <a:moveTo>
                    <a:pt x="260" y="432"/>
                  </a:moveTo>
                  <a:lnTo>
                    <a:pt x="260" y="432"/>
                  </a:lnTo>
                  <a:lnTo>
                    <a:pt x="270" y="424"/>
                  </a:lnTo>
                  <a:lnTo>
                    <a:pt x="270" y="424"/>
                  </a:lnTo>
                  <a:lnTo>
                    <a:pt x="262" y="439"/>
                  </a:lnTo>
                  <a:lnTo>
                    <a:pt x="262" y="439"/>
                  </a:lnTo>
                  <a:lnTo>
                    <a:pt x="260" y="432"/>
                  </a:lnTo>
                  <a:lnTo>
                    <a:pt x="260" y="432"/>
                  </a:lnTo>
                  <a:close/>
                  <a:moveTo>
                    <a:pt x="265" y="446"/>
                  </a:moveTo>
                  <a:lnTo>
                    <a:pt x="265" y="446"/>
                  </a:lnTo>
                  <a:lnTo>
                    <a:pt x="271" y="445"/>
                  </a:lnTo>
                  <a:lnTo>
                    <a:pt x="277" y="441"/>
                  </a:lnTo>
                  <a:lnTo>
                    <a:pt x="277" y="441"/>
                  </a:lnTo>
                  <a:lnTo>
                    <a:pt x="268" y="456"/>
                  </a:lnTo>
                  <a:lnTo>
                    <a:pt x="268" y="456"/>
                  </a:lnTo>
                  <a:lnTo>
                    <a:pt x="265" y="446"/>
                  </a:lnTo>
                  <a:lnTo>
                    <a:pt x="265" y="446"/>
                  </a:lnTo>
                  <a:close/>
                  <a:moveTo>
                    <a:pt x="272" y="467"/>
                  </a:moveTo>
                  <a:lnTo>
                    <a:pt x="272" y="467"/>
                  </a:lnTo>
                  <a:lnTo>
                    <a:pt x="276" y="464"/>
                  </a:lnTo>
                  <a:lnTo>
                    <a:pt x="279" y="461"/>
                  </a:lnTo>
                  <a:lnTo>
                    <a:pt x="279" y="461"/>
                  </a:lnTo>
                  <a:lnTo>
                    <a:pt x="273" y="470"/>
                  </a:lnTo>
                  <a:lnTo>
                    <a:pt x="273" y="470"/>
                  </a:lnTo>
                  <a:lnTo>
                    <a:pt x="272" y="467"/>
                  </a:lnTo>
                  <a:lnTo>
                    <a:pt x="272" y="467"/>
                  </a:lnTo>
                  <a:close/>
                  <a:moveTo>
                    <a:pt x="279" y="485"/>
                  </a:moveTo>
                  <a:lnTo>
                    <a:pt x="279" y="485"/>
                  </a:lnTo>
                  <a:lnTo>
                    <a:pt x="278" y="483"/>
                  </a:lnTo>
                  <a:lnTo>
                    <a:pt x="278" y="483"/>
                  </a:lnTo>
                  <a:lnTo>
                    <a:pt x="279" y="482"/>
                  </a:lnTo>
                  <a:lnTo>
                    <a:pt x="279" y="482"/>
                  </a:lnTo>
                  <a:lnTo>
                    <a:pt x="279" y="485"/>
                  </a:lnTo>
                  <a:lnTo>
                    <a:pt x="279" y="485"/>
                  </a:lnTo>
                  <a:close/>
                  <a:moveTo>
                    <a:pt x="279" y="428"/>
                  </a:moveTo>
                  <a:lnTo>
                    <a:pt x="279" y="428"/>
                  </a:lnTo>
                  <a:lnTo>
                    <a:pt x="287" y="417"/>
                  </a:lnTo>
                  <a:lnTo>
                    <a:pt x="294" y="405"/>
                  </a:lnTo>
                  <a:lnTo>
                    <a:pt x="309" y="383"/>
                  </a:lnTo>
                  <a:lnTo>
                    <a:pt x="309" y="383"/>
                  </a:lnTo>
                  <a:lnTo>
                    <a:pt x="314" y="398"/>
                  </a:lnTo>
                  <a:lnTo>
                    <a:pt x="314" y="398"/>
                  </a:lnTo>
                  <a:lnTo>
                    <a:pt x="312" y="397"/>
                  </a:lnTo>
                  <a:lnTo>
                    <a:pt x="309" y="398"/>
                  </a:lnTo>
                  <a:lnTo>
                    <a:pt x="306" y="399"/>
                  </a:lnTo>
                  <a:lnTo>
                    <a:pt x="303" y="403"/>
                  </a:lnTo>
                  <a:lnTo>
                    <a:pt x="299" y="409"/>
                  </a:lnTo>
                  <a:lnTo>
                    <a:pt x="295" y="414"/>
                  </a:lnTo>
                  <a:lnTo>
                    <a:pt x="295" y="414"/>
                  </a:lnTo>
                  <a:lnTo>
                    <a:pt x="288" y="421"/>
                  </a:lnTo>
                  <a:lnTo>
                    <a:pt x="279" y="428"/>
                  </a:lnTo>
                  <a:lnTo>
                    <a:pt x="279" y="428"/>
                  </a:lnTo>
                  <a:close/>
                  <a:moveTo>
                    <a:pt x="308" y="455"/>
                  </a:moveTo>
                  <a:lnTo>
                    <a:pt x="308" y="455"/>
                  </a:lnTo>
                  <a:lnTo>
                    <a:pt x="319" y="444"/>
                  </a:lnTo>
                  <a:lnTo>
                    <a:pt x="330" y="436"/>
                  </a:lnTo>
                  <a:lnTo>
                    <a:pt x="330" y="436"/>
                  </a:lnTo>
                  <a:lnTo>
                    <a:pt x="333" y="444"/>
                  </a:lnTo>
                  <a:lnTo>
                    <a:pt x="333" y="444"/>
                  </a:lnTo>
                  <a:lnTo>
                    <a:pt x="331" y="444"/>
                  </a:lnTo>
                  <a:lnTo>
                    <a:pt x="329" y="444"/>
                  </a:lnTo>
                  <a:lnTo>
                    <a:pt x="323" y="447"/>
                  </a:lnTo>
                  <a:lnTo>
                    <a:pt x="318" y="452"/>
                  </a:lnTo>
                  <a:lnTo>
                    <a:pt x="312" y="458"/>
                  </a:lnTo>
                  <a:lnTo>
                    <a:pt x="302" y="471"/>
                  </a:lnTo>
                  <a:lnTo>
                    <a:pt x="296" y="481"/>
                  </a:lnTo>
                  <a:lnTo>
                    <a:pt x="296" y="481"/>
                  </a:lnTo>
                  <a:lnTo>
                    <a:pt x="295" y="480"/>
                  </a:lnTo>
                  <a:lnTo>
                    <a:pt x="291" y="479"/>
                  </a:lnTo>
                  <a:lnTo>
                    <a:pt x="291" y="479"/>
                  </a:lnTo>
                  <a:lnTo>
                    <a:pt x="297" y="468"/>
                  </a:lnTo>
                  <a:lnTo>
                    <a:pt x="297" y="468"/>
                  </a:lnTo>
                  <a:lnTo>
                    <a:pt x="301" y="467"/>
                  </a:lnTo>
                  <a:lnTo>
                    <a:pt x="307" y="463"/>
                  </a:lnTo>
                  <a:lnTo>
                    <a:pt x="308" y="462"/>
                  </a:lnTo>
                  <a:lnTo>
                    <a:pt x="309" y="459"/>
                  </a:lnTo>
                  <a:lnTo>
                    <a:pt x="311" y="457"/>
                  </a:lnTo>
                  <a:lnTo>
                    <a:pt x="308" y="455"/>
                  </a:lnTo>
                  <a:lnTo>
                    <a:pt x="308" y="455"/>
                  </a:lnTo>
                  <a:close/>
                  <a:moveTo>
                    <a:pt x="291" y="462"/>
                  </a:moveTo>
                  <a:lnTo>
                    <a:pt x="291" y="462"/>
                  </a:lnTo>
                  <a:lnTo>
                    <a:pt x="290" y="462"/>
                  </a:lnTo>
                  <a:lnTo>
                    <a:pt x="290" y="462"/>
                  </a:lnTo>
                  <a:lnTo>
                    <a:pt x="305" y="442"/>
                  </a:lnTo>
                  <a:lnTo>
                    <a:pt x="320" y="423"/>
                  </a:lnTo>
                  <a:lnTo>
                    <a:pt x="320" y="423"/>
                  </a:lnTo>
                  <a:lnTo>
                    <a:pt x="320" y="418"/>
                  </a:lnTo>
                  <a:lnTo>
                    <a:pt x="319" y="416"/>
                  </a:lnTo>
                  <a:lnTo>
                    <a:pt x="317" y="416"/>
                  </a:lnTo>
                  <a:lnTo>
                    <a:pt x="313" y="417"/>
                  </a:lnTo>
                  <a:lnTo>
                    <a:pt x="313" y="417"/>
                  </a:lnTo>
                  <a:lnTo>
                    <a:pt x="301" y="428"/>
                  </a:lnTo>
                  <a:lnTo>
                    <a:pt x="289" y="439"/>
                  </a:lnTo>
                  <a:lnTo>
                    <a:pt x="289" y="439"/>
                  </a:lnTo>
                  <a:lnTo>
                    <a:pt x="302" y="420"/>
                  </a:lnTo>
                  <a:lnTo>
                    <a:pt x="302" y="420"/>
                  </a:lnTo>
                  <a:lnTo>
                    <a:pt x="311" y="412"/>
                  </a:lnTo>
                  <a:lnTo>
                    <a:pt x="314" y="408"/>
                  </a:lnTo>
                  <a:lnTo>
                    <a:pt x="317" y="403"/>
                  </a:lnTo>
                  <a:lnTo>
                    <a:pt x="317" y="403"/>
                  </a:lnTo>
                  <a:lnTo>
                    <a:pt x="326" y="428"/>
                  </a:lnTo>
                  <a:lnTo>
                    <a:pt x="326" y="428"/>
                  </a:lnTo>
                  <a:lnTo>
                    <a:pt x="321" y="430"/>
                  </a:lnTo>
                  <a:lnTo>
                    <a:pt x="315" y="433"/>
                  </a:lnTo>
                  <a:lnTo>
                    <a:pt x="307" y="442"/>
                  </a:lnTo>
                  <a:lnTo>
                    <a:pt x="297" y="452"/>
                  </a:lnTo>
                  <a:lnTo>
                    <a:pt x="291" y="462"/>
                  </a:lnTo>
                  <a:lnTo>
                    <a:pt x="291" y="462"/>
                  </a:lnTo>
                  <a:close/>
                  <a:moveTo>
                    <a:pt x="285" y="501"/>
                  </a:moveTo>
                  <a:lnTo>
                    <a:pt x="285" y="501"/>
                  </a:lnTo>
                  <a:lnTo>
                    <a:pt x="283" y="494"/>
                  </a:lnTo>
                  <a:lnTo>
                    <a:pt x="283" y="494"/>
                  </a:lnTo>
                  <a:lnTo>
                    <a:pt x="283" y="494"/>
                  </a:lnTo>
                  <a:lnTo>
                    <a:pt x="283" y="494"/>
                  </a:lnTo>
                  <a:lnTo>
                    <a:pt x="288" y="492"/>
                  </a:lnTo>
                  <a:lnTo>
                    <a:pt x="293" y="489"/>
                  </a:lnTo>
                  <a:lnTo>
                    <a:pt x="293" y="489"/>
                  </a:lnTo>
                  <a:lnTo>
                    <a:pt x="285" y="501"/>
                  </a:lnTo>
                  <a:lnTo>
                    <a:pt x="285" y="501"/>
                  </a:lnTo>
                  <a:close/>
                  <a:moveTo>
                    <a:pt x="290" y="514"/>
                  </a:moveTo>
                  <a:lnTo>
                    <a:pt x="290" y="514"/>
                  </a:lnTo>
                  <a:lnTo>
                    <a:pt x="300" y="495"/>
                  </a:lnTo>
                  <a:lnTo>
                    <a:pt x="311" y="477"/>
                  </a:lnTo>
                  <a:lnTo>
                    <a:pt x="311" y="477"/>
                  </a:lnTo>
                  <a:lnTo>
                    <a:pt x="317" y="471"/>
                  </a:lnTo>
                  <a:lnTo>
                    <a:pt x="324" y="464"/>
                  </a:lnTo>
                  <a:lnTo>
                    <a:pt x="331" y="457"/>
                  </a:lnTo>
                  <a:lnTo>
                    <a:pt x="333" y="453"/>
                  </a:lnTo>
                  <a:lnTo>
                    <a:pt x="336" y="450"/>
                  </a:lnTo>
                  <a:lnTo>
                    <a:pt x="336" y="450"/>
                  </a:lnTo>
                  <a:lnTo>
                    <a:pt x="342" y="465"/>
                  </a:lnTo>
                  <a:lnTo>
                    <a:pt x="342" y="465"/>
                  </a:lnTo>
                  <a:lnTo>
                    <a:pt x="337" y="468"/>
                  </a:lnTo>
                  <a:lnTo>
                    <a:pt x="331" y="471"/>
                  </a:lnTo>
                  <a:lnTo>
                    <a:pt x="325" y="476"/>
                  </a:lnTo>
                  <a:lnTo>
                    <a:pt x="320" y="482"/>
                  </a:lnTo>
                  <a:lnTo>
                    <a:pt x="309" y="495"/>
                  </a:lnTo>
                  <a:lnTo>
                    <a:pt x="302" y="506"/>
                  </a:lnTo>
                  <a:lnTo>
                    <a:pt x="302" y="506"/>
                  </a:lnTo>
                  <a:lnTo>
                    <a:pt x="291" y="515"/>
                  </a:lnTo>
                  <a:lnTo>
                    <a:pt x="291" y="515"/>
                  </a:lnTo>
                  <a:lnTo>
                    <a:pt x="290" y="514"/>
                  </a:lnTo>
                  <a:lnTo>
                    <a:pt x="290" y="514"/>
                  </a:lnTo>
                  <a:close/>
                  <a:moveTo>
                    <a:pt x="366" y="520"/>
                  </a:moveTo>
                  <a:lnTo>
                    <a:pt x="366" y="520"/>
                  </a:lnTo>
                  <a:lnTo>
                    <a:pt x="365" y="520"/>
                  </a:lnTo>
                  <a:lnTo>
                    <a:pt x="362" y="520"/>
                  </a:lnTo>
                  <a:lnTo>
                    <a:pt x="358" y="522"/>
                  </a:lnTo>
                  <a:lnTo>
                    <a:pt x="352" y="528"/>
                  </a:lnTo>
                  <a:lnTo>
                    <a:pt x="344" y="535"/>
                  </a:lnTo>
                  <a:lnTo>
                    <a:pt x="332" y="551"/>
                  </a:lnTo>
                  <a:lnTo>
                    <a:pt x="324" y="560"/>
                  </a:lnTo>
                  <a:lnTo>
                    <a:pt x="324" y="560"/>
                  </a:lnTo>
                  <a:lnTo>
                    <a:pt x="331" y="546"/>
                  </a:lnTo>
                  <a:lnTo>
                    <a:pt x="341" y="533"/>
                  </a:lnTo>
                  <a:lnTo>
                    <a:pt x="352" y="521"/>
                  </a:lnTo>
                  <a:lnTo>
                    <a:pt x="361" y="509"/>
                  </a:lnTo>
                  <a:lnTo>
                    <a:pt x="361" y="509"/>
                  </a:lnTo>
                  <a:lnTo>
                    <a:pt x="372" y="530"/>
                  </a:lnTo>
                  <a:lnTo>
                    <a:pt x="372" y="530"/>
                  </a:lnTo>
                  <a:lnTo>
                    <a:pt x="355" y="550"/>
                  </a:lnTo>
                  <a:lnTo>
                    <a:pt x="346" y="558"/>
                  </a:lnTo>
                  <a:lnTo>
                    <a:pt x="336" y="567"/>
                  </a:lnTo>
                  <a:lnTo>
                    <a:pt x="336" y="567"/>
                  </a:lnTo>
                  <a:lnTo>
                    <a:pt x="343" y="554"/>
                  </a:lnTo>
                  <a:lnTo>
                    <a:pt x="343" y="554"/>
                  </a:lnTo>
                  <a:lnTo>
                    <a:pt x="349" y="548"/>
                  </a:lnTo>
                  <a:lnTo>
                    <a:pt x="359" y="538"/>
                  </a:lnTo>
                  <a:lnTo>
                    <a:pt x="362" y="533"/>
                  </a:lnTo>
                  <a:lnTo>
                    <a:pt x="366" y="527"/>
                  </a:lnTo>
                  <a:lnTo>
                    <a:pt x="367" y="523"/>
                  </a:lnTo>
                  <a:lnTo>
                    <a:pt x="367" y="521"/>
                  </a:lnTo>
                  <a:lnTo>
                    <a:pt x="366" y="520"/>
                  </a:lnTo>
                  <a:lnTo>
                    <a:pt x="366" y="520"/>
                  </a:lnTo>
                  <a:close/>
                  <a:moveTo>
                    <a:pt x="317" y="536"/>
                  </a:moveTo>
                  <a:lnTo>
                    <a:pt x="317" y="536"/>
                  </a:lnTo>
                  <a:lnTo>
                    <a:pt x="323" y="524"/>
                  </a:lnTo>
                  <a:lnTo>
                    <a:pt x="331" y="512"/>
                  </a:lnTo>
                  <a:lnTo>
                    <a:pt x="342" y="501"/>
                  </a:lnTo>
                  <a:lnTo>
                    <a:pt x="353" y="489"/>
                  </a:lnTo>
                  <a:lnTo>
                    <a:pt x="353" y="489"/>
                  </a:lnTo>
                  <a:lnTo>
                    <a:pt x="353" y="489"/>
                  </a:lnTo>
                  <a:lnTo>
                    <a:pt x="353" y="489"/>
                  </a:lnTo>
                  <a:lnTo>
                    <a:pt x="358" y="499"/>
                  </a:lnTo>
                  <a:lnTo>
                    <a:pt x="358" y="499"/>
                  </a:lnTo>
                  <a:lnTo>
                    <a:pt x="337" y="518"/>
                  </a:lnTo>
                  <a:lnTo>
                    <a:pt x="327" y="528"/>
                  </a:lnTo>
                  <a:lnTo>
                    <a:pt x="317" y="536"/>
                  </a:lnTo>
                  <a:lnTo>
                    <a:pt x="317" y="536"/>
                  </a:lnTo>
                  <a:close/>
                  <a:moveTo>
                    <a:pt x="305" y="522"/>
                  </a:moveTo>
                  <a:lnTo>
                    <a:pt x="305" y="522"/>
                  </a:lnTo>
                  <a:lnTo>
                    <a:pt x="309" y="512"/>
                  </a:lnTo>
                  <a:lnTo>
                    <a:pt x="309" y="512"/>
                  </a:lnTo>
                  <a:lnTo>
                    <a:pt x="319" y="504"/>
                  </a:lnTo>
                  <a:lnTo>
                    <a:pt x="329" y="494"/>
                  </a:lnTo>
                  <a:lnTo>
                    <a:pt x="346" y="474"/>
                  </a:lnTo>
                  <a:lnTo>
                    <a:pt x="346" y="474"/>
                  </a:lnTo>
                  <a:lnTo>
                    <a:pt x="349" y="482"/>
                  </a:lnTo>
                  <a:lnTo>
                    <a:pt x="349" y="482"/>
                  </a:lnTo>
                  <a:lnTo>
                    <a:pt x="344" y="483"/>
                  </a:lnTo>
                  <a:lnTo>
                    <a:pt x="338" y="487"/>
                  </a:lnTo>
                  <a:lnTo>
                    <a:pt x="326" y="499"/>
                  </a:lnTo>
                  <a:lnTo>
                    <a:pt x="314" y="514"/>
                  </a:lnTo>
                  <a:lnTo>
                    <a:pt x="305" y="522"/>
                  </a:lnTo>
                  <a:lnTo>
                    <a:pt x="305" y="522"/>
                  </a:lnTo>
                  <a:close/>
                  <a:moveTo>
                    <a:pt x="301" y="538"/>
                  </a:moveTo>
                  <a:lnTo>
                    <a:pt x="301" y="538"/>
                  </a:lnTo>
                  <a:lnTo>
                    <a:pt x="308" y="532"/>
                  </a:lnTo>
                  <a:lnTo>
                    <a:pt x="308" y="532"/>
                  </a:lnTo>
                  <a:lnTo>
                    <a:pt x="305" y="545"/>
                  </a:lnTo>
                  <a:lnTo>
                    <a:pt x="305" y="545"/>
                  </a:lnTo>
                  <a:lnTo>
                    <a:pt x="301" y="538"/>
                  </a:lnTo>
                  <a:lnTo>
                    <a:pt x="301" y="538"/>
                  </a:lnTo>
                  <a:close/>
                  <a:moveTo>
                    <a:pt x="319" y="577"/>
                  </a:moveTo>
                  <a:lnTo>
                    <a:pt x="319" y="577"/>
                  </a:lnTo>
                  <a:lnTo>
                    <a:pt x="319" y="577"/>
                  </a:lnTo>
                  <a:lnTo>
                    <a:pt x="319" y="577"/>
                  </a:lnTo>
                  <a:lnTo>
                    <a:pt x="320" y="576"/>
                  </a:lnTo>
                  <a:lnTo>
                    <a:pt x="320" y="576"/>
                  </a:lnTo>
                  <a:lnTo>
                    <a:pt x="319" y="577"/>
                  </a:lnTo>
                  <a:lnTo>
                    <a:pt x="319" y="577"/>
                  </a:lnTo>
                  <a:close/>
                  <a:moveTo>
                    <a:pt x="313" y="564"/>
                  </a:moveTo>
                  <a:lnTo>
                    <a:pt x="313" y="564"/>
                  </a:lnTo>
                  <a:lnTo>
                    <a:pt x="308" y="552"/>
                  </a:lnTo>
                  <a:lnTo>
                    <a:pt x="308" y="552"/>
                  </a:lnTo>
                  <a:lnTo>
                    <a:pt x="312" y="552"/>
                  </a:lnTo>
                  <a:lnTo>
                    <a:pt x="314" y="551"/>
                  </a:lnTo>
                  <a:lnTo>
                    <a:pt x="320" y="546"/>
                  </a:lnTo>
                  <a:lnTo>
                    <a:pt x="320" y="546"/>
                  </a:lnTo>
                  <a:lnTo>
                    <a:pt x="317" y="554"/>
                  </a:lnTo>
                  <a:lnTo>
                    <a:pt x="313" y="564"/>
                  </a:lnTo>
                  <a:lnTo>
                    <a:pt x="313" y="564"/>
                  </a:lnTo>
                  <a:close/>
                  <a:moveTo>
                    <a:pt x="323" y="587"/>
                  </a:moveTo>
                  <a:lnTo>
                    <a:pt x="323" y="587"/>
                  </a:lnTo>
                  <a:lnTo>
                    <a:pt x="324" y="587"/>
                  </a:lnTo>
                  <a:lnTo>
                    <a:pt x="324" y="587"/>
                  </a:lnTo>
                  <a:lnTo>
                    <a:pt x="332" y="581"/>
                  </a:lnTo>
                  <a:lnTo>
                    <a:pt x="332" y="581"/>
                  </a:lnTo>
                  <a:lnTo>
                    <a:pt x="329" y="589"/>
                  </a:lnTo>
                  <a:lnTo>
                    <a:pt x="326" y="598"/>
                  </a:lnTo>
                  <a:lnTo>
                    <a:pt x="326" y="598"/>
                  </a:lnTo>
                  <a:lnTo>
                    <a:pt x="323" y="587"/>
                  </a:lnTo>
                  <a:lnTo>
                    <a:pt x="323" y="587"/>
                  </a:lnTo>
                  <a:close/>
                  <a:moveTo>
                    <a:pt x="335" y="619"/>
                  </a:moveTo>
                  <a:lnTo>
                    <a:pt x="335" y="619"/>
                  </a:lnTo>
                  <a:lnTo>
                    <a:pt x="332" y="615"/>
                  </a:lnTo>
                  <a:lnTo>
                    <a:pt x="332" y="615"/>
                  </a:lnTo>
                  <a:lnTo>
                    <a:pt x="337" y="612"/>
                  </a:lnTo>
                  <a:lnTo>
                    <a:pt x="337" y="612"/>
                  </a:lnTo>
                  <a:lnTo>
                    <a:pt x="335" y="619"/>
                  </a:lnTo>
                  <a:lnTo>
                    <a:pt x="335" y="619"/>
                  </a:lnTo>
                  <a:close/>
                  <a:moveTo>
                    <a:pt x="342" y="639"/>
                  </a:moveTo>
                  <a:lnTo>
                    <a:pt x="342" y="639"/>
                  </a:lnTo>
                  <a:lnTo>
                    <a:pt x="341" y="636"/>
                  </a:lnTo>
                  <a:lnTo>
                    <a:pt x="341" y="636"/>
                  </a:lnTo>
                  <a:lnTo>
                    <a:pt x="344" y="635"/>
                  </a:lnTo>
                  <a:lnTo>
                    <a:pt x="344" y="635"/>
                  </a:lnTo>
                  <a:lnTo>
                    <a:pt x="342" y="639"/>
                  </a:lnTo>
                  <a:lnTo>
                    <a:pt x="342" y="639"/>
                  </a:lnTo>
                  <a:close/>
                  <a:moveTo>
                    <a:pt x="342" y="626"/>
                  </a:moveTo>
                  <a:lnTo>
                    <a:pt x="342" y="626"/>
                  </a:lnTo>
                  <a:lnTo>
                    <a:pt x="346" y="618"/>
                  </a:lnTo>
                  <a:lnTo>
                    <a:pt x="350" y="611"/>
                  </a:lnTo>
                  <a:lnTo>
                    <a:pt x="360" y="597"/>
                  </a:lnTo>
                  <a:lnTo>
                    <a:pt x="383" y="571"/>
                  </a:lnTo>
                  <a:lnTo>
                    <a:pt x="383" y="571"/>
                  </a:lnTo>
                  <a:lnTo>
                    <a:pt x="385" y="568"/>
                  </a:lnTo>
                  <a:lnTo>
                    <a:pt x="385" y="567"/>
                  </a:lnTo>
                  <a:lnTo>
                    <a:pt x="384" y="567"/>
                  </a:lnTo>
                  <a:lnTo>
                    <a:pt x="382" y="567"/>
                  </a:lnTo>
                  <a:lnTo>
                    <a:pt x="377" y="569"/>
                  </a:lnTo>
                  <a:lnTo>
                    <a:pt x="368" y="574"/>
                  </a:lnTo>
                  <a:lnTo>
                    <a:pt x="365" y="576"/>
                  </a:lnTo>
                  <a:lnTo>
                    <a:pt x="365" y="576"/>
                  </a:lnTo>
                  <a:lnTo>
                    <a:pt x="350" y="589"/>
                  </a:lnTo>
                  <a:lnTo>
                    <a:pt x="343" y="597"/>
                  </a:lnTo>
                  <a:lnTo>
                    <a:pt x="336" y="603"/>
                  </a:lnTo>
                  <a:lnTo>
                    <a:pt x="336" y="603"/>
                  </a:lnTo>
                  <a:lnTo>
                    <a:pt x="337" y="595"/>
                  </a:lnTo>
                  <a:lnTo>
                    <a:pt x="339" y="589"/>
                  </a:lnTo>
                  <a:lnTo>
                    <a:pt x="347" y="577"/>
                  </a:lnTo>
                  <a:lnTo>
                    <a:pt x="355" y="565"/>
                  </a:lnTo>
                  <a:lnTo>
                    <a:pt x="365" y="553"/>
                  </a:lnTo>
                  <a:lnTo>
                    <a:pt x="365" y="553"/>
                  </a:lnTo>
                  <a:lnTo>
                    <a:pt x="377" y="540"/>
                  </a:lnTo>
                  <a:lnTo>
                    <a:pt x="377" y="540"/>
                  </a:lnTo>
                  <a:lnTo>
                    <a:pt x="391" y="568"/>
                  </a:lnTo>
                  <a:lnTo>
                    <a:pt x="403" y="597"/>
                  </a:lnTo>
                  <a:lnTo>
                    <a:pt x="403" y="597"/>
                  </a:lnTo>
                  <a:lnTo>
                    <a:pt x="398" y="599"/>
                  </a:lnTo>
                  <a:lnTo>
                    <a:pt x="395" y="603"/>
                  </a:lnTo>
                  <a:lnTo>
                    <a:pt x="386" y="611"/>
                  </a:lnTo>
                  <a:lnTo>
                    <a:pt x="371" y="629"/>
                  </a:lnTo>
                  <a:lnTo>
                    <a:pt x="371" y="629"/>
                  </a:lnTo>
                  <a:lnTo>
                    <a:pt x="361" y="638"/>
                  </a:lnTo>
                  <a:lnTo>
                    <a:pt x="350" y="644"/>
                  </a:lnTo>
                  <a:lnTo>
                    <a:pt x="350" y="644"/>
                  </a:lnTo>
                  <a:lnTo>
                    <a:pt x="360" y="629"/>
                  </a:lnTo>
                  <a:lnTo>
                    <a:pt x="371" y="617"/>
                  </a:lnTo>
                  <a:lnTo>
                    <a:pt x="382" y="605"/>
                  </a:lnTo>
                  <a:lnTo>
                    <a:pt x="394" y="593"/>
                  </a:lnTo>
                  <a:lnTo>
                    <a:pt x="394" y="593"/>
                  </a:lnTo>
                  <a:lnTo>
                    <a:pt x="396" y="591"/>
                  </a:lnTo>
                  <a:lnTo>
                    <a:pt x="395" y="587"/>
                  </a:lnTo>
                  <a:lnTo>
                    <a:pt x="395" y="587"/>
                  </a:lnTo>
                  <a:lnTo>
                    <a:pt x="392" y="586"/>
                  </a:lnTo>
                  <a:lnTo>
                    <a:pt x="391" y="587"/>
                  </a:lnTo>
                  <a:lnTo>
                    <a:pt x="385" y="589"/>
                  </a:lnTo>
                  <a:lnTo>
                    <a:pt x="377" y="595"/>
                  </a:lnTo>
                  <a:lnTo>
                    <a:pt x="368" y="603"/>
                  </a:lnTo>
                  <a:lnTo>
                    <a:pt x="353" y="617"/>
                  </a:lnTo>
                  <a:lnTo>
                    <a:pt x="342" y="626"/>
                  </a:lnTo>
                  <a:lnTo>
                    <a:pt x="342" y="626"/>
                  </a:lnTo>
                  <a:close/>
                  <a:moveTo>
                    <a:pt x="392" y="703"/>
                  </a:moveTo>
                  <a:lnTo>
                    <a:pt x="392" y="703"/>
                  </a:lnTo>
                  <a:lnTo>
                    <a:pt x="394" y="700"/>
                  </a:lnTo>
                  <a:lnTo>
                    <a:pt x="394" y="698"/>
                  </a:lnTo>
                  <a:lnTo>
                    <a:pt x="394" y="698"/>
                  </a:lnTo>
                  <a:lnTo>
                    <a:pt x="396" y="698"/>
                  </a:lnTo>
                  <a:lnTo>
                    <a:pt x="400" y="697"/>
                  </a:lnTo>
                  <a:lnTo>
                    <a:pt x="403" y="694"/>
                  </a:lnTo>
                  <a:lnTo>
                    <a:pt x="403" y="693"/>
                  </a:lnTo>
                  <a:lnTo>
                    <a:pt x="403" y="691"/>
                  </a:lnTo>
                  <a:lnTo>
                    <a:pt x="403" y="691"/>
                  </a:lnTo>
                  <a:lnTo>
                    <a:pt x="411" y="691"/>
                  </a:lnTo>
                  <a:lnTo>
                    <a:pt x="411" y="691"/>
                  </a:lnTo>
                  <a:lnTo>
                    <a:pt x="404" y="701"/>
                  </a:lnTo>
                  <a:lnTo>
                    <a:pt x="397" y="710"/>
                  </a:lnTo>
                  <a:lnTo>
                    <a:pt x="389" y="717"/>
                  </a:lnTo>
                  <a:lnTo>
                    <a:pt x="379" y="723"/>
                  </a:lnTo>
                  <a:lnTo>
                    <a:pt x="379" y="723"/>
                  </a:lnTo>
                  <a:lnTo>
                    <a:pt x="378" y="722"/>
                  </a:lnTo>
                  <a:lnTo>
                    <a:pt x="378" y="722"/>
                  </a:lnTo>
                  <a:lnTo>
                    <a:pt x="383" y="710"/>
                  </a:lnTo>
                  <a:lnTo>
                    <a:pt x="383" y="710"/>
                  </a:lnTo>
                  <a:lnTo>
                    <a:pt x="392" y="703"/>
                  </a:lnTo>
                  <a:lnTo>
                    <a:pt x="392" y="703"/>
                  </a:lnTo>
                  <a:close/>
                  <a:moveTo>
                    <a:pt x="389" y="681"/>
                  </a:moveTo>
                  <a:lnTo>
                    <a:pt x="389" y="681"/>
                  </a:lnTo>
                  <a:lnTo>
                    <a:pt x="394" y="679"/>
                  </a:lnTo>
                  <a:lnTo>
                    <a:pt x="394" y="679"/>
                  </a:lnTo>
                  <a:lnTo>
                    <a:pt x="391" y="681"/>
                  </a:lnTo>
                  <a:lnTo>
                    <a:pt x="391" y="681"/>
                  </a:lnTo>
                  <a:lnTo>
                    <a:pt x="389" y="681"/>
                  </a:lnTo>
                  <a:lnTo>
                    <a:pt x="389" y="681"/>
                  </a:lnTo>
                  <a:close/>
                  <a:moveTo>
                    <a:pt x="403" y="681"/>
                  </a:moveTo>
                  <a:lnTo>
                    <a:pt x="403" y="681"/>
                  </a:lnTo>
                  <a:lnTo>
                    <a:pt x="418" y="665"/>
                  </a:lnTo>
                  <a:lnTo>
                    <a:pt x="418" y="665"/>
                  </a:lnTo>
                  <a:lnTo>
                    <a:pt x="417" y="674"/>
                  </a:lnTo>
                  <a:lnTo>
                    <a:pt x="414" y="681"/>
                  </a:lnTo>
                  <a:lnTo>
                    <a:pt x="414" y="681"/>
                  </a:lnTo>
                  <a:lnTo>
                    <a:pt x="403" y="681"/>
                  </a:lnTo>
                  <a:lnTo>
                    <a:pt x="403" y="681"/>
                  </a:lnTo>
                  <a:close/>
                  <a:moveTo>
                    <a:pt x="376" y="679"/>
                  </a:moveTo>
                  <a:lnTo>
                    <a:pt x="376" y="679"/>
                  </a:lnTo>
                  <a:lnTo>
                    <a:pt x="384" y="669"/>
                  </a:lnTo>
                  <a:lnTo>
                    <a:pt x="397" y="653"/>
                  </a:lnTo>
                  <a:lnTo>
                    <a:pt x="404" y="646"/>
                  </a:lnTo>
                  <a:lnTo>
                    <a:pt x="409" y="639"/>
                  </a:lnTo>
                  <a:lnTo>
                    <a:pt x="412" y="633"/>
                  </a:lnTo>
                  <a:lnTo>
                    <a:pt x="412" y="630"/>
                  </a:lnTo>
                  <a:lnTo>
                    <a:pt x="412" y="629"/>
                  </a:lnTo>
                  <a:lnTo>
                    <a:pt x="412" y="629"/>
                  </a:lnTo>
                  <a:lnTo>
                    <a:pt x="411" y="629"/>
                  </a:lnTo>
                  <a:lnTo>
                    <a:pt x="408" y="629"/>
                  </a:lnTo>
                  <a:lnTo>
                    <a:pt x="402" y="633"/>
                  </a:lnTo>
                  <a:lnTo>
                    <a:pt x="384" y="645"/>
                  </a:lnTo>
                  <a:lnTo>
                    <a:pt x="356" y="668"/>
                  </a:lnTo>
                  <a:lnTo>
                    <a:pt x="356" y="668"/>
                  </a:lnTo>
                  <a:lnTo>
                    <a:pt x="355" y="665"/>
                  </a:lnTo>
                  <a:lnTo>
                    <a:pt x="355" y="665"/>
                  </a:lnTo>
                  <a:lnTo>
                    <a:pt x="360" y="658"/>
                  </a:lnTo>
                  <a:lnTo>
                    <a:pt x="365" y="651"/>
                  </a:lnTo>
                  <a:lnTo>
                    <a:pt x="378" y="636"/>
                  </a:lnTo>
                  <a:lnTo>
                    <a:pt x="378" y="636"/>
                  </a:lnTo>
                  <a:lnTo>
                    <a:pt x="392" y="622"/>
                  </a:lnTo>
                  <a:lnTo>
                    <a:pt x="407" y="606"/>
                  </a:lnTo>
                  <a:lnTo>
                    <a:pt x="407" y="606"/>
                  </a:lnTo>
                  <a:lnTo>
                    <a:pt x="414" y="630"/>
                  </a:lnTo>
                  <a:lnTo>
                    <a:pt x="417" y="642"/>
                  </a:lnTo>
                  <a:lnTo>
                    <a:pt x="418" y="653"/>
                  </a:lnTo>
                  <a:lnTo>
                    <a:pt x="418" y="653"/>
                  </a:lnTo>
                  <a:lnTo>
                    <a:pt x="413" y="654"/>
                  </a:lnTo>
                  <a:lnTo>
                    <a:pt x="407" y="656"/>
                  </a:lnTo>
                  <a:lnTo>
                    <a:pt x="396" y="663"/>
                  </a:lnTo>
                  <a:lnTo>
                    <a:pt x="376" y="679"/>
                  </a:lnTo>
                  <a:lnTo>
                    <a:pt x="376" y="679"/>
                  </a:lnTo>
                  <a:close/>
                  <a:moveTo>
                    <a:pt x="377" y="689"/>
                  </a:move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close/>
                  <a:moveTo>
                    <a:pt x="371" y="670"/>
                  </a:moveTo>
                  <a:lnTo>
                    <a:pt x="371" y="670"/>
                  </a:lnTo>
                  <a:lnTo>
                    <a:pt x="365" y="679"/>
                  </a:lnTo>
                  <a:lnTo>
                    <a:pt x="365" y="679"/>
                  </a:lnTo>
                  <a:lnTo>
                    <a:pt x="364" y="679"/>
                  </a:lnTo>
                  <a:lnTo>
                    <a:pt x="364" y="679"/>
                  </a:lnTo>
                  <a:lnTo>
                    <a:pt x="361" y="676"/>
                  </a:lnTo>
                  <a:lnTo>
                    <a:pt x="361" y="676"/>
                  </a:lnTo>
                  <a:lnTo>
                    <a:pt x="371" y="670"/>
                  </a:lnTo>
                  <a:lnTo>
                    <a:pt x="371" y="670"/>
                  </a:lnTo>
                  <a:close/>
                  <a:moveTo>
                    <a:pt x="350" y="654"/>
                  </a:moveTo>
                  <a:lnTo>
                    <a:pt x="350" y="654"/>
                  </a:lnTo>
                  <a:lnTo>
                    <a:pt x="349" y="656"/>
                  </a:lnTo>
                  <a:lnTo>
                    <a:pt x="349" y="656"/>
                  </a:lnTo>
                  <a:lnTo>
                    <a:pt x="349" y="656"/>
                  </a:lnTo>
                  <a:lnTo>
                    <a:pt x="349" y="656"/>
                  </a:lnTo>
                  <a:lnTo>
                    <a:pt x="350" y="654"/>
                  </a:lnTo>
                  <a:lnTo>
                    <a:pt x="350" y="654"/>
                  </a:lnTo>
                  <a:close/>
                  <a:moveTo>
                    <a:pt x="346" y="686"/>
                  </a:moveTo>
                  <a:lnTo>
                    <a:pt x="346" y="686"/>
                  </a:lnTo>
                  <a:lnTo>
                    <a:pt x="349" y="685"/>
                  </a:lnTo>
                  <a:lnTo>
                    <a:pt x="354" y="681"/>
                  </a:lnTo>
                  <a:lnTo>
                    <a:pt x="354" y="681"/>
                  </a:lnTo>
                  <a:lnTo>
                    <a:pt x="360" y="689"/>
                  </a:lnTo>
                  <a:lnTo>
                    <a:pt x="360" y="689"/>
                  </a:lnTo>
                  <a:lnTo>
                    <a:pt x="359" y="689"/>
                  </a:lnTo>
                  <a:lnTo>
                    <a:pt x="359" y="689"/>
                  </a:lnTo>
                  <a:lnTo>
                    <a:pt x="341" y="691"/>
                  </a:lnTo>
                  <a:lnTo>
                    <a:pt x="341" y="691"/>
                  </a:lnTo>
                  <a:lnTo>
                    <a:pt x="346" y="686"/>
                  </a:lnTo>
                  <a:lnTo>
                    <a:pt x="346" y="686"/>
                  </a:lnTo>
                  <a:close/>
                  <a:moveTo>
                    <a:pt x="331" y="700"/>
                  </a:moveTo>
                  <a:lnTo>
                    <a:pt x="331" y="700"/>
                  </a:lnTo>
                  <a:lnTo>
                    <a:pt x="341" y="701"/>
                  </a:lnTo>
                  <a:lnTo>
                    <a:pt x="352" y="701"/>
                  </a:lnTo>
                  <a:lnTo>
                    <a:pt x="373" y="700"/>
                  </a:lnTo>
                  <a:lnTo>
                    <a:pt x="373" y="700"/>
                  </a:lnTo>
                  <a:lnTo>
                    <a:pt x="377" y="700"/>
                  </a:lnTo>
                  <a:lnTo>
                    <a:pt x="377" y="700"/>
                  </a:lnTo>
                  <a:lnTo>
                    <a:pt x="376" y="704"/>
                  </a:lnTo>
                  <a:lnTo>
                    <a:pt x="376" y="704"/>
                  </a:lnTo>
                  <a:lnTo>
                    <a:pt x="367" y="707"/>
                  </a:lnTo>
                  <a:lnTo>
                    <a:pt x="359" y="712"/>
                  </a:lnTo>
                  <a:lnTo>
                    <a:pt x="339" y="718"/>
                  </a:lnTo>
                  <a:lnTo>
                    <a:pt x="339" y="718"/>
                  </a:lnTo>
                  <a:lnTo>
                    <a:pt x="330" y="719"/>
                  </a:lnTo>
                  <a:lnTo>
                    <a:pt x="314" y="723"/>
                  </a:lnTo>
                  <a:lnTo>
                    <a:pt x="306" y="724"/>
                  </a:lnTo>
                  <a:lnTo>
                    <a:pt x="301" y="728"/>
                  </a:lnTo>
                  <a:lnTo>
                    <a:pt x="299" y="729"/>
                  </a:lnTo>
                  <a:lnTo>
                    <a:pt x="299" y="730"/>
                  </a:lnTo>
                  <a:lnTo>
                    <a:pt x="299" y="732"/>
                  </a:lnTo>
                  <a:lnTo>
                    <a:pt x="300" y="734"/>
                  </a:lnTo>
                  <a:lnTo>
                    <a:pt x="300" y="734"/>
                  </a:lnTo>
                  <a:lnTo>
                    <a:pt x="278" y="733"/>
                  </a:lnTo>
                  <a:lnTo>
                    <a:pt x="278" y="733"/>
                  </a:lnTo>
                  <a:lnTo>
                    <a:pt x="293" y="725"/>
                  </a:lnTo>
                  <a:lnTo>
                    <a:pt x="306" y="718"/>
                  </a:lnTo>
                  <a:lnTo>
                    <a:pt x="319" y="710"/>
                  </a:lnTo>
                  <a:lnTo>
                    <a:pt x="331" y="700"/>
                  </a:lnTo>
                  <a:lnTo>
                    <a:pt x="331" y="700"/>
                  </a:lnTo>
                  <a:close/>
                  <a:moveTo>
                    <a:pt x="368" y="718"/>
                  </a:moveTo>
                  <a:lnTo>
                    <a:pt x="368" y="718"/>
                  </a:lnTo>
                  <a:lnTo>
                    <a:pt x="368" y="719"/>
                  </a:lnTo>
                  <a:lnTo>
                    <a:pt x="368" y="719"/>
                  </a:lnTo>
                  <a:lnTo>
                    <a:pt x="368" y="721"/>
                  </a:lnTo>
                  <a:lnTo>
                    <a:pt x="368" y="721"/>
                  </a:lnTo>
                  <a:lnTo>
                    <a:pt x="365" y="719"/>
                  </a:lnTo>
                  <a:lnTo>
                    <a:pt x="365" y="719"/>
                  </a:lnTo>
                  <a:lnTo>
                    <a:pt x="368" y="718"/>
                  </a:lnTo>
                  <a:lnTo>
                    <a:pt x="368" y="718"/>
                  </a:lnTo>
                  <a:close/>
                  <a:moveTo>
                    <a:pt x="320" y="733"/>
                  </a:moveTo>
                  <a:lnTo>
                    <a:pt x="320" y="733"/>
                  </a:lnTo>
                  <a:lnTo>
                    <a:pt x="341" y="728"/>
                  </a:lnTo>
                  <a:lnTo>
                    <a:pt x="341" y="728"/>
                  </a:lnTo>
                  <a:lnTo>
                    <a:pt x="358" y="728"/>
                  </a:lnTo>
                  <a:lnTo>
                    <a:pt x="358" y="728"/>
                  </a:lnTo>
                  <a:lnTo>
                    <a:pt x="339" y="732"/>
                  </a:lnTo>
                  <a:lnTo>
                    <a:pt x="320" y="733"/>
                  </a:lnTo>
                  <a:lnTo>
                    <a:pt x="320" y="733"/>
                  </a:lnTo>
                  <a:close/>
                  <a:moveTo>
                    <a:pt x="338" y="741"/>
                  </a:moveTo>
                  <a:lnTo>
                    <a:pt x="338" y="741"/>
                  </a:lnTo>
                  <a:lnTo>
                    <a:pt x="335" y="742"/>
                  </a:lnTo>
                  <a:lnTo>
                    <a:pt x="335" y="742"/>
                  </a:lnTo>
                  <a:lnTo>
                    <a:pt x="335" y="741"/>
                  </a:lnTo>
                  <a:lnTo>
                    <a:pt x="335" y="741"/>
                  </a:lnTo>
                  <a:lnTo>
                    <a:pt x="338" y="741"/>
                  </a:lnTo>
                  <a:lnTo>
                    <a:pt x="338" y="741"/>
                  </a:lnTo>
                  <a:close/>
                  <a:moveTo>
                    <a:pt x="214" y="794"/>
                  </a:moveTo>
                  <a:lnTo>
                    <a:pt x="214" y="794"/>
                  </a:lnTo>
                  <a:lnTo>
                    <a:pt x="234" y="791"/>
                  </a:lnTo>
                  <a:lnTo>
                    <a:pt x="234" y="791"/>
                  </a:lnTo>
                  <a:lnTo>
                    <a:pt x="213" y="804"/>
                  </a:lnTo>
                  <a:lnTo>
                    <a:pt x="193" y="818"/>
                  </a:lnTo>
                  <a:lnTo>
                    <a:pt x="193" y="818"/>
                  </a:lnTo>
                  <a:lnTo>
                    <a:pt x="190" y="817"/>
                  </a:lnTo>
                  <a:lnTo>
                    <a:pt x="188" y="817"/>
                  </a:lnTo>
                  <a:lnTo>
                    <a:pt x="182" y="817"/>
                  </a:lnTo>
                  <a:lnTo>
                    <a:pt x="163" y="823"/>
                  </a:lnTo>
                  <a:lnTo>
                    <a:pt x="131" y="834"/>
                  </a:lnTo>
                  <a:lnTo>
                    <a:pt x="131" y="834"/>
                  </a:lnTo>
                  <a:lnTo>
                    <a:pt x="146" y="827"/>
                  </a:lnTo>
                  <a:lnTo>
                    <a:pt x="161" y="819"/>
                  </a:lnTo>
                  <a:lnTo>
                    <a:pt x="193" y="809"/>
                  </a:lnTo>
                  <a:lnTo>
                    <a:pt x="193" y="809"/>
                  </a:lnTo>
                  <a:lnTo>
                    <a:pt x="199" y="807"/>
                  </a:lnTo>
                  <a:lnTo>
                    <a:pt x="208" y="805"/>
                  </a:lnTo>
                  <a:lnTo>
                    <a:pt x="213" y="803"/>
                  </a:lnTo>
                  <a:lnTo>
                    <a:pt x="216" y="800"/>
                  </a:lnTo>
                  <a:lnTo>
                    <a:pt x="217" y="798"/>
                  </a:lnTo>
                  <a:lnTo>
                    <a:pt x="214" y="794"/>
                  </a:lnTo>
                  <a:lnTo>
                    <a:pt x="214" y="794"/>
                  </a:lnTo>
                  <a:close/>
                  <a:moveTo>
                    <a:pt x="189" y="787"/>
                  </a:moveTo>
                  <a:lnTo>
                    <a:pt x="189" y="787"/>
                  </a:lnTo>
                  <a:lnTo>
                    <a:pt x="206" y="782"/>
                  </a:lnTo>
                  <a:lnTo>
                    <a:pt x="234" y="776"/>
                  </a:lnTo>
                  <a:lnTo>
                    <a:pt x="247" y="772"/>
                  </a:lnTo>
                  <a:lnTo>
                    <a:pt x="259" y="769"/>
                  </a:lnTo>
                  <a:lnTo>
                    <a:pt x="267" y="765"/>
                  </a:lnTo>
                  <a:lnTo>
                    <a:pt x="270" y="763"/>
                  </a:lnTo>
                  <a:lnTo>
                    <a:pt x="271" y="760"/>
                  </a:lnTo>
                  <a:lnTo>
                    <a:pt x="271" y="760"/>
                  </a:lnTo>
                  <a:lnTo>
                    <a:pt x="287" y="758"/>
                  </a:lnTo>
                  <a:lnTo>
                    <a:pt x="302" y="754"/>
                  </a:lnTo>
                  <a:lnTo>
                    <a:pt x="302" y="754"/>
                  </a:lnTo>
                  <a:lnTo>
                    <a:pt x="305" y="754"/>
                  </a:lnTo>
                  <a:lnTo>
                    <a:pt x="306" y="752"/>
                  </a:lnTo>
                  <a:lnTo>
                    <a:pt x="306" y="750"/>
                  </a:lnTo>
                  <a:lnTo>
                    <a:pt x="305" y="747"/>
                  </a:lnTo>
                  <a:lnTo>
                    <a:pt x="305" y="747"/>
                  </a:lnTo>
                  <a:lnTo>
                    <a:pt x="311" y="746"/>
                  </a:lnTo>
                  <a:lnTo>
                    <a:pt x="311" y="746"/>
                  </a:lnTo>
                  <a:lnTo>
                    <a:pt x="324" y="746"/>
                  </a:lnTo>
                  <a:lnTo>
                    <a:pt x="324" y="746"/>
                  </a:lnTo>
                  <a:lnTo>
                    <a:pt x="306" y="753"/>
                  </a:lnTo>
                  <a:lnTo>
                    <a:pt x="288" y="762"/>
                  </a:lnTo>
                  <a:lnTo>
                    <a:pt x="254" y="780"/>
                  </a:lnTo>
                  <a:lnTo>
                    <a:pt x="254" y="780"/>
                  </a:lnTo>
                  <a:lnTo>
                    <a:pt x="252" y="778"/>
                  </a:lnTo>
                  <a:lnTo>
                    <a:pt x="249" y="777"/>
                  </a:lnTo>
                  <a:lnTo>
                    <a:pt x="242" y="776"/>
                  </a:lnTo>
                  <a:lnTo>
                    <a:pt x="232" y="776"/>
                  </a:lnTo>
                  <a:lnTo>
                    <a:pt x="223" y="778"/>
                  </a:lnTo>
                  <a:lnTo>
                    <a:pt x="202" y="783"/>
                  </a:lnTo>
                  <a:lnTo>
                    <a:pt x="189" y="787"/>
                  </a:lnTo>
                  <a:lnTo>
                    <a:pt x="189" y="787"/>
                  </a:lnTo>
                  <a:close/>
                  <a:moveTo>
                    <a:pt x="248" y="747"/>
                  </a:moveTo>
                  <a:lnTo>
                    <a:pt x="248" y="747"/>
                  </a:lnTo>
                  <a:lnTo>
                    <a:pt x="264" y="740"/>
                  </a:lnTo>
                  <a:lnTo>
                    <a:pt x="264" y="740"/>
                  </a:lnTo>
                  <a:lnTo>
                    <a:pt x="268" y="742"/>
                  </a:lnTo>
                  <a:lnTo>
                    <a:pt x="276" y="744"/>
                  </a:lnTo>
                  <a:lnTo>
                    <a:pt x="276" y="744"/>
                  </a:lnTo>
                  <a:lnTo>
                    <a:pt x="259" y="747"/>
                  </a:lnTo>
                  <a:lnTo>
                    <a:pt x="243" y="748"/>
                  </a:lnTo>
                  <a:lnTo>
                    <a:pt x="243" y="748"/>
                  </a:lnTo>
                  <a:lnTo>
                    <a:pt x="248" y="747"/>
                  </a:lnTo>
                  <a:lnTo>
                    <a:pt x="248" y="747"/>
                  </a:lnTo>
                  <a:close/>
                  <a:moveTo>
                    <a:pt x="231" y="754"/>
                  </a:moveTo>
                  <a:lnTo>
                    <a:pt x="231" y="754"/>
                  </a:lnTo>
                  <a:lnTo>
                    <a:pt x="231" y="756"/>
                  </a:lnTo>
                  <a:lnTo>
                    <a:pt x="231" y="756"/>
                  </a:lnTo>
                  <a:lnTo>
                    <a:pt x="225" y="757"/>
                  </a:lnTo>
                  <a:lnTo>
                    <a:pt x="225" y="757"/>
                  </a:lnTo>
                  <a:lnTo>
                    <a:pt x="231" y="754"/>
                  </a:lnTo>
                  <a:lnTo>
                    <a:pt x="231" y="754"/>
                  </a:lnTo>
                  <a:close/>
                  <a:moveTo>
                    <a:pt x="193" y="774"/>
                  </a:moveTo>
                  <a:lnTo>
                    <a:pt x="193" y="774"/>
                  </a:lnTo>
                  <a:lnTo>
                    <a:pt x="193" y="775"/>
                  </a:lnTo>
                  <a:lnTo>
                    <a:pt x="193" y="775"/>
                  </a:lnTo>
                  <a:lnTo>
                    <a:pt x="187" y="777"/>
                  </a:lnTo>
                  <a:lnTo>
                    <a:pt x="187" y="777"/>
                  </a:lnTo>
                  <a:lnTo>
                    <a:pt x="193" y="774"/>
                  </a:lnTo>
                  <a:lnTo>
                    <a:pt x="193" y="774"/>
                  </a:lnTo>
                  <a:close/>
                  <a:moveTo>
                    <a:pt x="160" y="795"/>
                  </a:moveTo>
                  <a:lnTo>
                    <a:pt x="160" y="795"/>
                  </a:lnTo>
                  <a:lnTo>
                    <a:pt x="161" y="798"/>
                  </a:lnTo>
                  <a:lnTo>
                    <a:pt x="161" y="798"/>
                  </a:lnTo>
                  <a:lnTo>
                    <a:pt x="155" y="800"/>
                  </a:lnTo>
                  <a:lnTo>
                    <a:pt x="147" y="805"/>
                  </a:lnTo>
                  <a:lnTo>
                    <a:pt x="147" y="805"/>
                  </a:lnTo>
                  <a:lnTo>
                    <a:pt x="160" y="795"/>
                  </a:lnTo>
                  <a:lnTo>
                    <a:pt x="160" y="795"/>
                  </a:lnTo>
                  <a:close/>
                  <a:moveTo>
                    <a:pt x="101" y="845"/>
                  </a:moveTo>
                  <a:lnTo>
                    <a:pt x="101" y="845"/>
                  </a:lnTo>
                  <a:lnTo>
                    <a:pt x="120" y="828"/>
                  </a:lnTo>
                  <a:lnTo>
                    <a:pt x="141" y="810"/>
                  </a:lnTo>
                  <a:lnTo>
                    <a:pt x="141" y="810"/>
                  </a:lnTo>
                  <a:lnTo>
                    <a:pt x="137" y="815"/>
                  </a:lnTo>
                  <a:lnTo>
                    <a:pt x="137" y="817"/>
                  </a:lnTo>
                  <a:lnTo>
                    <a:pt x="137" y="819"/>
                  </a:lnTo>
                  <a:lnTo>
                    <a:pt x="137" y="819"/>
                  </a:lnTo>
                  <a:lnTo>
                    <a:pt x="130" y="824"/>
                  </a:lnTo>
                  <a:lnTo>
                    <a:pt x="118" y="833"/>
                  </a:lnTo>
                  <a:lnTo>
                    <a:pt x="112" y="837"/>
                  </a:lnTo>
                  <a:lnTo>
                    <a:pt x="108" y="841"/>
                  </a:lnTo>
                  <a:lnTo>
                    <a:pt x="108" y="844"/>
                  </a:lnTo>
                  <a:lnTo>
                    <a:pt x="108" y="845"/>
                  </a:lnTo>
                  <a:lnTo>
                    <a:pt x="110" y="847"/>
                  </a:lnTo>
                  <a:lnTo>
                    <a:pt x="112" y="847"/>
                  </a:lnTo>
                  <a:lnTo>
                    <a:pt x="112" y="847"/>
                  </a:lnTo>
                  <a:lnTo>
                    <a:pt x="87" y="858"/>
                  </a:lnTo>
                  <a:lnTo>
                    <a:pt x="87" y="858"/>
                  </a:lnTo>
                  <a:lnTo>
                    <a:pt x="101" y="845"/>
                  </a:lnTo>
                  <a:lnTo>
                    <a:pt x="101" y="845"/>
                  </a:lnTo>
                  <a:close/>
                  <a:moveTo>
                    <a:pt x="71" y="874"/>
                  </a:moveTo>
                  <a:lnTo>
                    <a:pt x="71" y="874"/>
                  </a:lnTo>
                  <a:lnTo>
                    <a:pt x="76" y="875"/>
                  </a:lnTo>
                  <a:lnTo>
                    <a:pt x="83" y="874"/>
                  </a:lnTo>
                  <a:lnTo>
                    <a:pt x="95" y="870"/>
                  </a:lnTo>
                  <a:lnTo>
                    <a:pt x="95" y="870"/>
                  </a:lnTo>
                  <a:lnTo>
                    <a:pt x="81" y="880"/>
                  </a:lnTo>
                  <a:lnTo>
                    <a:pt x="67" y="888"/>
                  </a:lnTo>
                  <a:lnTo>
                    <a:pt x="41" y="909"/>
                  </a:lnTo>
                  <a:lnTo>
                    <a:pt x="41" y="909"/>
                  </a:lnTo>
                  <a:lnTo>
                    <a:pt x="55" y="890"/>
                  </a:lnTo>
                  <a:lnTo>
                    <a:pt x="71" y="874"/>
                  </a:lnTo>
                  <a:lnTo>
                    <a:pt x="71" y="874"/>
                  </a:lnTo>
                  <a:close/>
                  <a:moveTo>
                    <a:pt x="28" y="931"/>
                  </a:moveTo>
                  <a:lnTo>
                    <a:pt x="28" y="931"/>
                  </a:lnTo>
                  <a:lnTo>
                    <a:pt x="35" y="930"/>
                  </a:lnTo>
                  <a:lnTo>
                    <a:pt x="41" y="928"/>
                  </a:lnTo>
                  <a:lnTo>
                    <a:pt x="41" y="928"/>
                  </a:lnTo>
                  <a:lnTo>
                    <a:pt x="25" y="939"/>
                  </a:lnTo>
                  <a:lnTo>
                    <a:pt x="25" y="939"/>
                  </a:lnTo>
                  <a:lnTo>
                    <a:pt x="28" y="931"/>
                  </a:lnTo>
                  <a:lnTo>
                    <a:pt x="28" y="931"/>
                  </a:lnTo>
                  <a:close/>
                  <a:moveTo>
                    <a:pt x="18" y="960"/>
                  </a:moveTo>
                  <a:lnTo>
                    <a:pt x="18" y="960"/>
                  </a:lnTo>
                  <a:lnTo>
                    <a:pt x="18" y="958"/>
                  </a:lnTo>
                  <a:lnTo>
                    <a:pt x="18" y="958"/>
                  </a:lnTo>
                  <a:lnTo>
                    <a:pt x="29" y="953"/>
                  </a:lnTo>
                  <a:lnTo>
                    <a:pt x="40" y="948"/>
                  </a:lnTo>
                  <a:lnTo>
                    <a:pt x="40" y="948"/>
                  </a:lnTo>
                  <a:lnTo>
                    <a:pt x="28" y="959"/>
                  </a:lnTo>
                  <a:lnTo>
                    <a:pt x="16" y="971"/>
                  </a:lnTo>
                  <a:lnTo>
                    <a:pt x="16" y="971"/>
                  </a:lnTo>
                  <a:lnTo>
                    <a:pt x="18" y="960"/>
                  </a:lnTo>
                  <a:lnTo>
                    <a:pt x="18" y="960"/>
                  </a:lnTo>
                  <a:close/>
                  <a:moveTo>
                    <a:pt x="13" y="1006"/>
                  </a:moveTo>
                  <a:lnTo>
                    <a:pt x="13" y="1006"/>
                  </a:lnTo>
                  <a:lnTo>
                    <a:pt x="17" y="1004"/>
                  </a:lnTo>
                  <a:lnTo>
                    <a:pt x="17" y="1004"/>
                  </a:lnTo>
                  <a:lnTo>
                    <a:pt x="13" y="1011"/>
                  </a:lnTo>
                  <a:lnTo>
                    <a:pt x="13" y="1011"/>
                  </a:lnTo>
                  <a:lnTo>
                    <a:pt x="13" y="1006"/>
                  </a:lnTo>
                  <a:lnTo>
                    <a:pt x="13" y="1006"/>
                  </a:lnTo>
                  <a:close/>
                  <a:moveTo>
                    <a:pt x="28" y="1057"/>
                  </a:moveTo>
                  <a:lnTo>
                    <a:pt x="28" y="1057"/>
                  </a:lnTo>
                  <a:lnTo>
                    <a:pt x="19" y="1057"/>
                  </a:lnTo>
                  <a:lnTo>
                    <a:pt x="19" y="1057"/>
                  </a:lnTo>
                  <a:lnTo>
                    <a:pt x="17" y="1049"/>
                  </a:lnTo>
                  <a:lnTo>
                    <a:pt x="16" y="1040"/>
                  </a:lnTo>
                  <a:lnTo>
                    <a:pt x="16" y="1040"/>
                  </a:lnTo>
                  <a:lnTo>
                    <a:pt x="25" y="1030"/>
                  </a:lnTo>
                  <a:lnTo>
                    <a:pt x="25" y="1030"/>
                  </a:lnTo>
                  <a:lnTo>
                    <a:pt x="23" y="1036"/>
                  </a:lnTo>
                  <a:lnTo>
                    <a:pt x="23" y="1042"/>
                  </a:lnTo>
                  <a:lnTo>
                    <a:pt x="23" y="1045"/>
                  </a:lnTo>
                  <a:lnTo>
                    <a:pt x="24" y="1046"/>
                  </a:lnTo>
                  <a:lnTo>
                    <a:pt x="27" y="1046"/>
                  </a:lnTo>
                  <a:lnTo>
                    <a:pt x="31" y="1046"/>
                  </a:lnTo>
                  <a:lnTo>
                    <a:pt x="31" y="1046"/>
                  </a:lnTo>
                  <a:lnTo>
                    <a:pt x="28" y="1057"/>
                  </a:lnTo>
                  <a:lnTo>
                    <a:pt x="28" y="1057"/>
                  </a:lnTo>
                  <a:close/>
                  <a:moveTo>
                    <a:pt x="19" y="1022"/>
                  </a:moveTo>
                  <a:lnTo>
                    <a:pt x="19" y="1022"/>
                  </a:lnTo>
                  <a:lnTo>
                    <a:pt x="27" y="1007"/>
                  </a:lnTo>
                  <a:lnTo>
                    <a:pt x="27" y="1007"/>
                  </a:lnTo>
                  <a:lnTo>
                    <a:pt x="29" y="1001"/>
                  </a:lnTo>
                  <a:lnTo>
                    <a:pt x="31" y="993"/>
                  </a:lnTo>
                  <a:lnTo>
                    <a:pt x="33" y="989"/>
                  </a:lnTo>
                  <a:lnTo>
                    <a:pt x="33" y="986"/>
                  </a:lnTo>
                  <a:lnTo>
                    <a:pt x="31" y="983"/>
                  </a:lnTo>
                  <a:lnTo>
                    <a:pt x="28" y="983"/>
                  </a:lnTo>
                  <a:lnTo>
                    <a:pt x="28" y="983"/>
                  </a:lnTo>
                  <a:lnTo>
                    <a:pt x="45" y="964"/>
                  </a:lnTo>
                  <a:lnTo>
                    <a:pt x="54" y="953"/>
                  </a:lnTo>
                  <a:lnTo>
                    <a:pt x="57" y="948"/>
                  </a:lnTo>
                  <a:lnTo>
                    <a:pt x="57" y="946"/>
                  </a:lnTo>
                  <a:lnTo>
                    <a:pt x="57" y="945"/>
                  </a:lnTo>
                  <a:lnTo>
                    <a:pt x="57" y="945"/>
                  </a:lnTo>
                  <a:lnTo>
                    <a:pt x="60" y="940"/>
                  </a:lnTo>
                  <a:lnTo>
                    <a:pt x="67" y="933"/>
                  </a:lnTo>
                  <a:lnTo>
                    <a:pt x="70" y="929"/>
                  </a:lnTo>
                  <a:lnTo>
                    <a:pt x="71" y="925"/>
                  </a:lnTo>
                  <a:lnTo>
                    <a:pt x="71" y="922"/>
                  </a:lnTo>
                  <a:lnTo>
                    <a:pt x="69" y="919"/>
                  </a:lnTo>
                  <a:lnTo>
                    <a:pt x="69" y="919"/>
                  </a:lnTo>
                  <a:lnTo>
                    <a:pt x="76" y="915"/>
                  </a:lnTo>
                  <a:lnTo>
                    <a:pt x="87" y="907"/>
                  </a:lnTo>
                  <a:lnTo>
                    <a:pt x="92" y="903"/>
                  </a:lnTo>
                  <a:lnTo>
                    <a:pt x="95" y="898"/>
                  </a:lnTo>
                  <a:lnTo>
                    <a:pt x="96" y="894"/>
                  </a:lnTo>
                  <a:lnTo>
                    <a:pt x="96" y="892"/>
                  </a:lnTo>
                  <a:lnTo>
                    <a:pt x="95" y="890"/>
                  </a:lnTo>
                  <a:lnTo>
                    <a:pt x="95" y="890"/>
                  </a:lnTo>
                  <a:lnTo>
                    <a:pt x="114" y="878"/>
                  </a:lnTo>
                  <a:lnTo>
                    <a:pt x="119" y="875"/>
                  </a:lnTo>
                  <a:lnTo>
                    <a:pt x="123" y="870"/>
                  </a:lnTo>
                  <a:lnTo>
                    <a:pt x="125" y="866"/>
                  </a:lnTo>
                  <a:lnTo>
                    <a:pt x="126" y="865"/>
                  </a:lnTo>
                  <a:lnTo>
                    <a:pt x="125" y="864"/>
                  </a:lnTo>
                  <a:lnTo>
                    <a:pt x="125" y="864"/>
                  </a:lnTo>
                  <a:lnTo>
                    <a:pt x="132" y="860"/>
                  </a:lnTo>
                  <a:lnTo>
                    <a:pt x="142" y="854"/>
                  </a:lnTo>
                  <a:lnTo>
                    <a:pt x="147" y="852"/>
                  </a:lnTo>
                  <a:lnTo>
                    <a:pt x="151" y="848"/>
                  </a:lnTo>
                  <a:lnTo>
                    <a:pt x="153" y="845"/>
                  </a:lnTo>
                  <a:lnTo>
                    <a:pt x="153" y="844"/>
                  </a:lnTo>
                  <a:lnTo>
                    <a:pt x="152" y="841"/>
                  </a:lnTo>
                  <a:lnTo>
                    <a:pt x="152" y="841"/>
                  </a:lnTo>
                  <a:lnTo>
                    <a:pt x="171" y="834"/>
                  </a:lnTo>
                  <a:lnTo>
                    <a:pt x="171" y="834"/>
                  </a:lnTo>
                  <a:lnTo>
                    <a:pt x="151" y="851"/>
                  </a:lnTo>
                  <a:lnTo>
                    <a:pt x="128" y="869"/>
                  </a:lnTo>
                  <a:lnTo>
                    <a:pt x="107" y="889"/>
                  </a:lnTo>
                  <a:lnTo>
                    <a:pt x="87" y="911"/>
                  </a:lnTo>
                  <a:lnTo>
                    <a:pt x="67" y="934"/>
                  </a:lnTo>
                  <a:lnTo>
                    <a:pt x="60" y="946"/>
                  </a:lnTo>
                  <a:lnTo>
                    <a:pt x="52" y="959"/>
                  </a:lnTo>
                  <a:lnTo>
                    <a:pt x="46" y="971"/>
                  </a:lnTo>
                  <a:lnTo>
                    <a:pt x="40" y="984"/>
                  </a:lnTo>
                  <a:lnTo>
                    <a:pt x="36" y="998"/>
                  </a:lnTo>
                  <a:lnTo>
                    <a:pt x="33" y="1011"/>
                  </a:lnTo>
                  <a:lnTo>
                    <a:pt x="33" y="1011"/>
                  </a:lnTo>
                  <a:lnTo>
                    <a:pt x="27" y="1016"/>
                  </a:lnTo>
                  <a:lnTo>
                    <a:pt x="19" y="1022"/>
                  </a:lnTo>
                  <a:lnTo>
                    <a:pt x="19" y="1022"/>
                  </a:lnTo>
                  <a:close/>
                  <a:moveTo>
                    <a:pt x="438" y="841"/>
                  </a:moveTo>
                  <a:lnTo>
                    <a:pt x="438" y="841"/>
                  </a:lnTo>
                  <a:lnTo>
                    <a:pt x="437" y="836"/>
                  </a:lnTo>
                  <a:lnTo>
                    <a:pt x="437" y="836"/>
                  </a:lnTo>
                  <a:lnTo>
                    <a:pt x="442" y="834"/>
                  </a:lnTo>
                  <a:lnTo>
                    <a:pt x="442" y="834"/>
                  </a:lnTo>
                  <a:lnTo>
                    <a:pt x="438" y="841"/>
                  </a:lnTo>
                  <a:lnTo>
                    <a:pt x="438" y="841"/>
                  </a:lnTo>
                  <a:close/>
                  <a:moveTo>
                    <a:pt x="444" y="848"/>
                  </a:moveTo>
                  <a:lnTo>
                    <a:pt x="444" y="848"/>
                  </a:lnTo>
                  <a:lnTo>
                    <a:pt x="453" y="836"/>
                  </a:lnTo>
                  <a:lnTo>
                    <a:pt x="462" y="823"/>
                  </a:lnTo>
                  <a:lnTo>
                    <a:pt x="462" y="823"/>
                  </a:lnTo>
                  <a:lnTo>
                    <a:pt x="471" y="813"/>
                  </a:lnTo>
                  <a:lnTo>
                    <a:pt x="476" y="807"/>
                  </a:lnTo>
                  <a:lnTo>
                    <a:pt x="477" y="805"/>
                  </a:lnTo>
                  <a:lnTo>
                    <a:pt x="477" y="803"/>
                  </a:lnTo>
                  <a:lnTo>
                    <a:pt x="477" y="803"/>
                  </a:lnTo>
                  <a:lnTo>
                    <a:pt x="484" y="812"/>
                  </a:lnTo>
                  <a:lnTo>
                    <a:pt x="484" y="812"/>
                  </a:lnTo>
                  <a:lnTo>
                    <a:pt x="473" y="825"/>
                  </a:lnTo>
                  <a:lnTo>
                    <a:pt x="463" y="839"/>
                  </a:lnTo>
                  <a:lnTo>
                    <a:pt x="463" y="839"/>
                  </a:lnTo>
                  <a:lnTo>
                    <a:pt x="462" y="836"/>
                  </a:lnTo>
                  <a:lnTo>
                    <a:pt x="460" y="836"/>
                  </a:lnTo>
                  <a:lnTo>
                    <a:pt x="457" y="837"/>
                  </a:lnTo>
                  <a:lnTo>
                    <a:pt x="454" y="839"/>
                  </a:lnTo>
                  <a:lnTo>
                    <a:pt x="444" y="848"/>
                  </a:lnTo>
                  <a:lnTo>
                    <a:pt x="444" y="848"/>
                  </a:lnTo>
                  <a:close/>
                  <a:moveTo>
                    <a:pt x="455" y="792"/>
                  </a:moveTo>
                  <a:lnTo>
                    <a:pt x="456" y="791"/>
                  </a:lnTo>
                  <a:lnTo>
                    <a:pt x="456" y="791"/>
                  </a:lnTo>
                  <a:lnTo>
                    <a:pt x="455" y="792"/>
                  </a:lnTo>
                  <a:lnTo>
                    <a:pt x="455" y="792"/>
                  </a:lnTo>
                  <a:lnTo>
                    <a:pt x="455" y="792"/>
                  </a:lnTo>
                  <a:lnTo>
                    <a:pt x="455" y="792"/>
                  </a:lnTo>
                  <a:close/>
                  <a:moveTo>
                    <a:pt x="466" y="794"/>
                  </a:moveTo>
                  <a:lnTo>
                    <a:pt x="466" y="794"/>
                  </a:lnTo>
                  <a:lnTo>
                    <a:pt x="467" y="793"/>
                  </a:lnTo>
                  <a:lnTo>
                    <a:pt x="467" y="791"/>
                  </a:lnTo>
                  <a:lnTo>
                    <a:pt x="467" y="791"/>
                  </a:lnTo>
                  <a:lnTo>
                    <a:pt x="473" y="798"/>
                  </a:lnTo>
                  <a:lnTo>
                    <a:pt x="473" y="798"/>
                  </a:lnTo>
                  <a:lnTo>
                    <a:pt x="471" y="798"/>
                  </a:lnTo>
                  <a:lnTo>
                    <a:pt x="468" y="799"/>
                  </a:lnTo>
                  <a:lnTo>
                    <a:pt x="463" y="803"/>
                  </a:lnTo>
                  <a:lnTo>
                    <a:pt x="456" y="811"/>
                  </a:lnTo>
                  <a:lnTo>
                    <a:pt x="456" y="811"/>
                  </a:lnTo>
                  <a:lnTo>
                    <a:pt x="462" y="803"/>
                  </a:lnTo>
                  <a:lnTo>
                    <a:pt x="466" y="794"/>
                  </a:lnTo>
                  <a:lnTo>
                    <a:pt x="466" y="794"/>
                  </a:lnTo>
                  <a:close/>
                  <a:moveTo>
                    <a:pt x="462" y="788"/>
                  </a:moveTo>
                  <a:lnTo>
                    <a:pt x="463" y="788"/>
                  </a:lnTo>
                  <a:lnTo>
                    <a:pt x="463" y="788"/>
                  </a:lnTo>
                  <a:lnTo>
                    <a:pt x="463" y="788"/>
                  </a:lnTo>
                  <a:lnTo>
                    <a:pt x="463" y="788"/>
                  </a:lnTo>
                  <a:lnTo>
                    <a:pt x="462" y="788"/>
                  </a:lnTo>
                  <a:lnTo>
                    <a:pt x="462" y="788"/>
                  </a:lnTo>
                  <a:close/>
                  <a:moveTo>
                    <a:pt x="489" y="822"/>
                  </a:moveTo>
                  <a:lnTo>
                    <a:pt x="489" y="822"/>
                  </a:lnTo>
                  <a:lnTo>
                    <a:pt x="494" y="829"/>
                  </a:lnTo>
                  <a:lnTo>
                    <a:pt x="494" y="829"/>
                  </a:lnTo>
                  <a:lnTo>
                    <a:pt x="483" y="844"/>
                  </a:lnTo>
                  <a:lnTo>
                    <a:pt x="483" y="844"/>
                  </a:lnTo>
                  <a:lnTo>
                    <a:pt x="480" y="842"/>
                  </a:lnTo>
                  <a:lnTo>
                    <a:pt x="478" y="842"/>
                  </a:lnTo>
                  <a:lnTo>
                    <a:pt x="476" y="844"/>
                  </a:lnTo>
                  <a:lnTo>
                    <a:pt x="473" y="846"/>
                  </a:lnTo>
                  <a:lnTo>
                    <a:pt x="465" y="854"/>
                  </a:lnTo>
                  <a:lnTo>
                    <a:pt x="465" y="854"/>
                  </a:lnTo>
                  <a:lnTo>
                    <a:pt x="477" y="837"/>
                  </a:lnTo>
                  <a:lnTo>
                    <a:pt x="489" y="822"/>
                  </a:lnTo>
                  <a:lnTo>
                    <a:pt x="489" y="822"/>
                  </a:lnTo>
                  <a:close/>
                  <a:moveTo>
                    <a:pt x="450" y="863"/>
                  </a:moveTo>
                  <a:lnTo>
                    <a:pt x="450" y="863"/>
                  </a:lnTo>
                  <a:lnTo>
                    <a:pt x="448" y="858"/>
                  </a:lnTo>
                  <a:lnTo>
                    <a:pt x="448" y="858"/>
                  </a:lnTo>
                  <a:lnTo>
                    <a:pt x="456" y="852"/>
                  </a:lnTo>
                  <a:lnTo>
                    <a:pt x="456" y="852"/>
                  </a:lnTo>
                  <a:lnTo>
                    <a:pt x="450" y="863"/>
                  </a:lnTo>
                  <a:lnTo>
                    <a:pt x="450" y="863"/>
                  </a:lnTo>
                  <a:close/>
                  <a:moveTo>
                    <a:pt x="457" y="872"/>
                  </a:moveTo>
                  <a:lnTo>
                    <a:pt x="457" y="872"/>
                  </a:lnTo>
                  <a:lnTo>
                    <a:pt x="467" y="865"/>
                  </a:lnTo>
                  <a:lnTo>
                    <a:pt x="467" y="865"/>
                  </a:lnTo>
                  <a:lnTo>
                    <a:pt x="465" y="871"/>
                  </a:lnTo>
                  <a:lnTo>
                    <a:pt x="462" y="878"/>
                  </a:lnTo>
                  <a:lnTo>
                    <a:pt x="462" y="878"/>
                  </a:lnTo>
                  <a:lnTo>
                    <a:pt x="457" y="872"/>
                  </a:lnTo>
                  <a:lnTo>
                    <a:pt x="457" y="872"/>
                  </a:lnTo>
                  <a:close/>
                  <a:moveTo>
                    <a:pt x="472" y="892"/>
                  </a:moveTo>
                  <a:lnTo>
                    <a:pt x="472" y="892"/>
                  </a:lnTo>
                  <a:lnTo>
                    <a:pt x="467" y="886"/>
                  </a:lnTo>
                  <a:lnTo>
                    <a:pt x="467" y="886"/>
                  </a:lnTo>
                  <a:lnTo>
                    <a:pt x="468" y="884"/>
                  </a:lnTo>
                  <a:lnTo>
                    <a:pt x="468" y="884"/>
                  </a:lnTo>
                  <a:lnTo>
                    <a:pt x="477" y="880"/>
                  </a:lnTo>
                  <a:lnTo>
                    <a:pt x="477" y="880"/>
                  </a:lnTo>
                  <a:lnTo>
                    <a:pt x="474" y="886"/>
                  </a:lnTo>
                  <a:lnTo>
                    <a:pt x="472" y="892"/>
                  </a:lnTo>
                  <a:lnTo>
                    <a:pt x="472" y="892"/>
                  </a:lnTo>
                  <a:close/>
                  <a:moveTo>
                    <a:pt x="490" y="850"/>
                  </a:moveTo>
                  <a:lnTo>
                    <a:pt x="490" y="850"/>
                  </a:lnTo>
                  <a:lnTo>
                    <a:pt x="498" y="839"/>
                  </a:lnTo>
                  <a:lnTo>
                    <a:pt x="498" y="839"/>
                  </a:lnTo>
                  <a:lnTo>
                    <a:pt x="502" y="846"/>
                  </a:lnTo>
                  <a:lnTo>
                    <a:pt x="502" y="846"/>
                  </a:lnTo>
                  <a:lnTo>
                    <a:pt x="490" y="857"/>
                  </a:lnTo>
                  <a:lnTo>
                    <a:pt x="478" y="868"/>
                  </a:lnTo>
                  <a:lnTo>
                    <a:pt x="478" y="868"/>
                  </a:lnTo>
                  <a:lnTo>
                    <a:pt x="484" y="858"/>
                  </a:lnTo>
                  <a:lnTo>
                    <a:pt x="490" y="850"/>
                  </a:lnTo>
                  <a:lnTo>
                    <a:pt x="490" y="850"/>
                  </a:lnTo>
                  <a:close/>
                  <a:moveTo>
                    <a:pt x="563" y="983"/>
                  </a:moveTo>
                  <a:lnTo>
                    <a:pt x="563" y="983"/>
                  </a:lnTo>
                  <a:lnTo>
                    <a:pt x="551" y="992"/>
                  </a:lnTo>
                  <a:lnTo>
                    <a:pt x="538" y="998"/>
                  </a:lnTo>
                  <a:lnTo>
                    <a:pt x="538" y="998"/>
                  </a:lnTo>
                  <a:lnTo>
                    <a:pt x="545" y="988"/>
                  </a:lnTo>
                  <a:lnTo>
                    <a:pt x="555" y="980"/>
                  </a:lnTo>
                  <a:lnTo>
                    <a:pt x="573" y="964"/>
                  </a:lnTo>
                  <a:lnTo>
                    <a:pt x="573" y="964"/>
                  </a:lnTo>
                  <a:lnTo>
                    <a:pt x="583" y="970"/>
                  </a:lnTo>
                  <a:lnTo>
                    <a:pt x="583" y="970"/>
                  </a:lnTo>
                  <a:lnTo>
                    <a:pt x="574" y="976"/>
                  </a:lnTo>
                  <a:lnTo>
                    <a:pt x="563" y="983"/>
                  </a:lnTo>
                  <a:lnTo>
                    <a:pt x="563" y="983"/>
                  </a:lnTo>
                  <a:close/>
                  <a:moveTo>
                    <a:pt x="591" y="974"/>
                  </a:moveTo>
                  <a:lnTo>
                    <a:pt x="591" y="974"/>
                  </a:lnTo>
                  <a:lnTo>
                    <a:pt x="603" y="977"/>
                  </a:lnTo>
                  <a:lnTo>
                    <a:pt x="603" y="977"/>
                  </a:lnTo>
                  <a:lnTo>
                    <a:pt x="580" y="994"/>
                  </a:lnTo>
                  <a:lnTo>
                    <a:pt x="567" y="1001"/>
                  </a:lnTo>
                  <a:lnTo>
                    <a:pt x="555" y="1006"/>
                  </a:lnTo>
                  <a:lnTo>
                    <a:pt x="555" y="1006"/>
                  </a:lnTo>
                  <a:lnTo>
                    <a:pt x="569" y="992"/>
                  </a:lnTo>
                  <a:lnTo>
                    <a:pt x="569" y="992"/>
                  </a:lnTo>
                  <a:lnTo>
                    <a:pt x="581" y="983"/>
                  </a:lnTo>
                  <a:lnTo>
                    <a:pt x="587" y="978"/>
                  </a:lnTo>
                  <a:lnTo>
                    <a:pt x="590" y="976"/>
                  </a:lnTo>
                  <a:lnTo>
                    <a:pt x="591" y="974"/>
                  </a:lnTo>
                  <a:lnTo>
                    <a:pt x="591" y="974"/>
                  </a:lnTo>
                  <a:close/>
                  <a:moveTo>
                    <a:pt x="536" y="980"/>
                  </a:moveTo>
                  <a:lnTo>
                    <a:pt x="536" y="980"/>
                  </a:lnTo>
                  <a:lnTo>
                    <a:pt x="548" y="969"/>
                  </a:lnTo>
                  <a:lnTo>
                    <a:pt x="561" y="958"/>
                  </a:lnTo>
                  <a:lnTo>
                    <a:pt x="561" y="958"/>
                  </a:lnTo>
                  <a:lnTo>
                    <a:pt x="563" y="957"/>
                  </a:lnTo>
                  <a:lnTo>
                    <a:pt x="563" y="957"/>
                  </a:lnTo>
                  <a:lnTo>
                    <a:pt x="565" y="958"/>
                  </a:lnTo>
                  <a:lnTo>
                    <a:pt x="565" y="958"/>
                  </a:lnTo>
                  <a:lnTo>
                    <a:pt x="550" y="969"/>
                  </a:lnTo>
                  <a:lnTo>
                    <a:pt x="536" y="980"/>
                  </a:lnTo>
                  <a:lnTo>
                    <a:pt x="536" y="980"/>
                  </a:lnTo>
                  <a:close/>
                  <a:moveTo>
                    <a:pt x="521" y="970"/>
                  </a:moveTo>
                  <a:lnTo>
                    <a:pt x="521" y="970"/>
                  </a:lnTo>
                  <a:lnTo>
                    <a:pt x="527" y="963"/>
                  </a:lnTo>
                  <a:lnTo>
                    <a:pt x="533" y="954"/>
                  </a:lnTo>
                  <a:lnTo>
                    <a:pt x="548" y="940"/>
                  </a:lnTo>
                  <a:lnTo>
                    <a:pt x="548" y="940"/>
                  </a:lnTo>
                  <a:lnTo>
                    <a:pt x="556" y="949"/>
                  </a:lnTo>
                  <a:lnTo>
                    <a:pt x="556" y="949"/>
                  </a:lnTo>
                  <a:lnTo>
                    <a:pt x="539" y="960"/>
                  </a:lnTo>
                  <a:lnTo>
                    <a:pt x="521" y="970"/>
                  </a:lnTo>
                  <a:lnTo>
                    <a:pt x="521" y="970"/>
                  </a:lnTo>
                  <a:close/>
                  <a:moveTo>
                    <a:pt x="522" y="947"/>
                  </a:moveTo>
                  <a:lnTo>
                    <a:pt x="522" y="947"/>
                  </a:lnTo>
                  <a:lnTo>
                    <a:pt x="528" y="940"/>
                  </a:lnTo>
                  <a:lnTo>
                    <a:pt x="528" y="940"/>
                  </a:lnTo>
                  <a:lnTo>
                    <a:pt x="534" y="934"/>
                  </a:lnTo>
                  <a:lnTo>
                    <a:pt x="538" y="927"/>
                  </a:lnTo>
                  <a:lnTo>
                    <a:pt x="538" y="927"/>
                  </a:lnTo>
                  <a:lnTo>
                    <a:pt x="543" y="933"/>
                  </a:lnTo>
                  <a:lnTo>
                    <a:pt x="543" y="933"/>
                  </a:lnTo>
                  <a:lnTo>
                    <a:pt x="522" y="947"/>
                  </a:lnTo>
                  <a:lnTo>
                    <a:pt x="522" y="947"/>
                  </a:lnTo>
                  <a:close/>
                  <a:moveTo>
                    <a:pt x="515" y="934"/>
                  </a:moveTo>
                  <a:lnTo>
                    <a:pt x="515" y="934"/>
                  </a:lnTo>
                  <a:lnTo>
                    <a:pt x="524" y="923"/>
                  </a:lnTo>
                  <a:lnTo>
                    <a:pt x="531" y="913"/>
                  </a:lnTo>
                  <a:lnTo>
                    <a:pt x="531" y="913"/>
                  </a:lnTo>
                  <a:lnTo>
                    <a:pt x="534" y="919"/>
                  </a:lnTo>
                  <a:lnTo>
                    <a:pt x="534" y="919"/>
                  </a:lnTo>
                  <a:lnTo>
                    <a:pt x="532" y="919"/>
                  </a:lnTo>
                  <a:lnTo>
                    <a:pt x="530" y="922"/>
                  </a:lnTo>
                  <a:lnTo>
                    <a:pt x="524" y="925"/>
                  </a:lnTo>
                  <a:lnTo>
                    <a:pt x="515" y="934"/>
                  </a:lnTo>
                  <a:lnTo>
                    <a:pt x="515" y="934"/>
                  </a:lnTo>
                  <a:close/>
                  <a:moveTo>
                    <a:pt x="513" y="911"/>
                  </a:moveTo>
                  <a:lnTo>
                    <a:pt x="513" y="911"/>
                  </a:lnTo>
                  <a:lnTo>
                    <a:pt x="524" y="898"/>
                  </a:lnTo>
                  <a:lnTo>
                    <a:pt x="524" y="898"/>
                  </a:lnTo>
                  <a:lnTo>
                    <a:pt x="525" y="901"/>
                  </a:lnTo>
                  <a:lnTo>
                    <a:pt x="525" y="901"/>
                  </a:lnTo>
                  <a:lnTo>
                    <a:pt x="513" y="911"/>
                  </a:lnTo>
                  <a:lnTo>
                    <a:pt x="513" y="911"/>
                  </a:lnTo>
                  <a:close/>
                  <a:moveTo>
                    <a:pt x="495" y="910"/>
                  </a:moveTo>
                  <a:lnTo>
                    <a:pt x="495" y="910"/>
                  </a:lnTo>
                  <a:lnTo>
                    <a:pt x="501" y="898"/>
                  </a:lnTo>
                  <a:lnTo>
                    <a:pt x="509" y="884"/>
                  </a:lnTo>
                  <a:lnTo>
                    <a:pt x="509" y="884"/>
                  </a:lnTo>
                  <a:lnTo>
                    <a:pt x="514" y="877"/>
                  </a:lnTo>
                  <a:lnTo>
                    <a:pt x="514" y="877"/>
                  </a:lnTo>
                  <a:lnTo>
                    <a:pt x="519" y="888"/>
                  </a:lnTo>
                  <a:lnTo>
                    <a:pt x="519" y="888"/>
                  </a:lnTo>
                  <a:lnTo>
                    <a:pt x="507" y="899"/>
                  </a:lnTo>
                  <a:lnTo>
                    <a:pt x="501" y="905"/>
                  </a:lnTo>
                  <a:lnTo>
                    <a:pt x="495" y="910"/>
                  </a:lnTo>
                  <a:lnTo>
                    <a:pt x="495" y="910"/>
                  </a:lnTo>
                  <a:close/>
                  <a:moveTo>
                    <a:pt x="483" y="890"/>
                  </a:moveTo>
                  <a:lnTo>
                    <a:pt x="483" y="890"/>
                  </a:lnTo>
                  <a:lnTo>
                    <a:pt x="488" y="881"/>
                  </a:lnTo>
                  <a:lnTo>
                    <a:pt x="494" y="872"/>
                  </a:lnTo>
                  <a:lnTo>
                    <a:pt x="506" y="857"/>
                  </a:lnTo>
                  <a:lnTo>
                    <a:pt x="506" y="857"/>
                  </a:lnTo>
                  <a:lnTo>
                    <a:pt x="509" y="864"/>
                  </a:lnTo>
                  <a:lnTo>
                    <a:pt x="509" y="864"/>
                  </a:lnTo>
                  <a:lnTo>
                    <a:pt x="496" y="877"/>
                  </a:lnTo>
                  <a:lnTo>
                    <a:pt x="490" y="884"/>
                  </a:lnTo>
                  <a:lnTo>
                    <a:pt x="483" y="890"/>
                  </a:lnTo>
                  <a:lnTo>
                    <a:pt x="483" y="890"/>
                  </a:lnTo>
                  <a:close/>
                  <a:moveTo>
                    <a:pt x="484" y="911"/>
                  </a:moveTo>
                  <a:lnTo>
                    <a:pt x="484" y="911"/>
                  </a:lnTo>
                  <a:lnTo>
                    <a:pt x="479" y="904"/>
                  </a:lnTo>
                  <a:lnTo>
                    <a:pt x="479" y="904"/>
                  </a:lnTo>
                  <a:lnTo>
                    <a:pt x="491" y="895"/>
                  </a:lnTo>
                  <a:lnTo>
                    <a:pt x="491" y="895"/>
                  </a:lnTo>
                  <a:lnTo>
                    <a:pt x="484" y="911"/>
                  </a:lnTo>
                  <a:lnTo>
                    <a:pt x="484" y="911"/>
                  </a:lnTo>
                  <a:close/>
                  <a:moveTo>
                    <a:pt x="490" y="927"/>
                  </a:moveTo>
                  <a:lnTo>
                    <a:pt x="490" y="927"/>
                  </a:lnTo>
                  <a:lnTo>
                    <a:pt x="489" y="924"/>
                  </a:lnTo>
                  <a:lnTo>
                    <a:pt x="489" y="924"/>
                  </a:lnTo>
                  <a:lnTo>
                    <a:pt x="492" y="922"/>
                  </a:lnTo>
                  <a:lnTo>
                    <a:pt x="492" y="922"/>
                  </a:lnTo>
                  <a:lnTo>
                    <a:pt x="490" y="927"/>
                  </a:lnTo>
                  <a:lnTo>
                    <a:pt x="490" y="927"/>
                  </a:lnTo>
                  <a:close/>
                  <a:moveTo>
                    <a:pt x="494" y="936"/>
                  </a:moveTo>
                  <a:lnTo>
                    <a:pt x="494" y="936"/>
                  </a:lnTo>
                  <a:lnTo>
                    <a:pt x="502" y="931"/>
                  </a:lnTo>
                  <a:lnTo>
                    <a:pt x="510" y="925"/>
                  </a:lnTo>
                  <a:lnTo>
                    <a:pt x="510" y="925"/>
                  </a:lnTo>
                  <a:lnTo>
                    <a:pt x="496" y="943"/>
                  </a:lnTo>
                  <a:lnTo>
                    <a:pt x="496" y="943"/>
                  </a:lnTo>
                  <a:lnTo>
                    <a:pt x="494" y="936"/>
                  </a:lnTo>
                  <a:lnTo>
                    <a:pt x="494" y="936"/>
                  </a:lnTo>
                  <a:close/>
                  <a:moveTo>
                    <a:pt x="500" y="958"/>
                  </a:moveTo>
                  <a:lnTo>
                    <a:pt x="500" y="958"/>
                  </a:lnTo>
                  <a:lnTo>
                    <a:pt x="506" y="954"/>
                  </a:lnTo>
                  <a:lnTo>
                    <a:pt x="506" y="954"/>
                  </a:lnTo>
                  <a:lnTo>
                    <a:pt x="501" y="960"/>
                  </a:lnTo>
                  <a:lnTo>
                    <a:pt x="501" y="960"/>
                  </a:lnTo>
                  <a:lnTo>
                    <a:pt x="500" y="958"/>
                  </a:lnTo>
                  <a:lnTo>
                    <a:pt x="500" y="958"/>
                  </a:lnTo>
                  <a:close/>
                  <a:moveTo>
                    <a:pt x="504" y="969"/>
                  </a:moveTo>
                  <a:lnTo>
                    <a:pt x="504" y="969"/>
                  </a:lnTo>
                  <a:lnTo>
                    <a:pt x="509" y="968"/>
                  </a:lnTo>
                  <a:lnTo>
                    <a:pt x="514" y="964"/>
                  </a:lnTo>
                  <a:lnTo>
                    <a:pt x="514" y="964"/>
                  </a:lnTo>
                  <a:lnTo>
                    <a:pt x="510" y="971"/>
                  </a:lnTo>
                  <a:lnTo>
                    <a:pt x="507" y="977"/>
                  </a:lnTo>
                  <a:lnTo>
                    <a:pt x="507" y="977"/>
                  </a:lnTo>
                  <a:lnTo>
                    <a:pt x="504" y="969"/>
                  </a:lnTo>
                  <a:lnTo>
                    <a:pt x="504" y="969"/>
                  </a:lnTo>
                  <a:close/>
                  <a:moveTo>
                    <a:pt x="514" y="990"/>
                  </a:moveTo>
                  <a:lnTo>
                    <a:pt x="514" y="990"/>
                  </a:lnTo>
                  <a:lnTo>
                    <a:pt x="510" y="986"/>
                  </a:lnTo>
                  <a:lnTo>
                    <a:pt x="510" y="986"/>
                  </a:lnTo>
                  <a:lnTo>
                    <a:pt x="516" y="983"/>
                  </a:lnTo>
                  <a:lnTo>
                    <a:pt x="521" y="981"/>
                  </a:lnTo>
                  <a:lnTo>
                    <a:pt x="521" y="981"/>
                  </a:lnTo>
                  <a:lnTo>
                    <a:pt x="514" y="990"/>
                  </a:lnTo>
                  <a:lnTo>
                    <a:pt x="514" y="990"/>
                  </a:lnTo>
                  <a:close/>
                  <a:moveTo>
                    <a:pt x="524" y="1004"/>
                  </a:moveTo>
                  <a:lnTo>
                    <a:pt x="524" y="1004"/>
                  </a:lnTo>
                  <a:lnTo>
                    <a:pt x="519" y="999"/>
                  </a:lnTo>
                  <a:lnTo>
                    <a:pt x="519" y="999"/>
                  </a:lnTo>
                  <a:lnTo>
                    <a:pt x="528" y="994"/>
                  </a:lnTo>
                  <a:lnTo>
                    <a:pt x="528" y="994"/>
                  </a:lnTo>
                  <a:lnTo>
                    <a:pt x="524" y="1004"/>
                  </a:lnTo>
                  <a:lnTo>
                    <a:pt x="524" y="1004"/>
                  </a:lnTo>
                  <a:close/>
                  <a:moveTo>
                    <a:pt x="538" y="1012"/>
                  </a:moveTo>
                  <a:lnTo>
                    <a:pt x="538" y="1012"/>
                  </a:lnTo>
                  <a:lnTo>
                    <a:pt x="533" y="1010"/>
                  </a:lnTo>
                  <a:lnTo>
                    <a:pt x="533" y="1010"/>
                  </a:lnTo>
                  <a:lnTo>
                    <a:pt x="542" y="1007"/>
                  </a:lnTo>
                  <a:lnTo>
                    <a:pt x="542" y="1007"/>
                  </a:lnTo>
                  <a:lnTo>
                    <a:pt x="539" y="1010"/>
                  </a:lnTo>
                  <a:lnTo>
                    <a:pt x="538" y="1012"/>
                  </a:lnTo>
                  <a:lnTo>
                    <a:pt x="538" y="1012"/>
                  </a:lnTo>
                  <a:close/>
                  <a:moveTo>
                    <a:pt x="561" y="1019"/>
                  </a:moveTo>
                  <a:lnTo>
                    <a:pt x="561" y="1019"/>
                  </a:lnTo>
                  <a:lnTo>
                    <a:pt x="551" y="1017"/>
                  </a:lnTo>
                  <a:lnTo>
                    <a:pt x="551" y="1017"/>
                  </a:lnTo>
                  <a:lnTo>
                    <a:pt x="559" y="1015"/>
                  </a:lnTo>
                  <a:lnTo>
                    <a:pt x="567" y="1012"/>
                  </a:lnTo>
                  <a:lnTo>
                    <a:pt x="567" y="1012"/>
                  </a:lnTo>
                  <a:lnTo>
                    <a:pt x="561" y="1019"/>
                  </a:lnTo>
                  <a:lnTo>
                    <a:pt x="561" y="1019"/>
                  </a:lnTo>
                  <a:close/>
                  <a:moveTo>
                    <a:pt x="593" y="1022"/>
                  </a:moveTo>
                  <a:lnTo>
                    <a:pt x="593" y="1022"/>
                  </a:lnTo>
                  <a:lnTo>
                    <a:pt x="579" y="1021"/>
                  </a:lnTo>
                  <a:lnTo>
                    <a:pt x="579" y="1021"/>
                  </a:lnTo>
                  <a:lnTo>
                    <a:pt x="596" y="1011"/>
                  </a:lnTo>
                  <a:lnTo>
                    <a:pt x="596" y="1011"/>
                  </a:lnTo>
                  <a:lnTo>
                    <a:pt x="593" y="1016"/>
                  </a:lnTo>
                  <a:lnTo>
                    <a:pt x="593" y="1022"/>
                  </a:lnTo>
                  <a:lnTo>
                    <a:pt x="593" y="1022"/>
                  </a:lnTo>
                  <a:close/>
                  <a:moveTo>
                    <a:pt x="584" y="1007"/>
                  </a:moveTo>
                  <a:lnTo>
                    <a:pt x="584" y="1007"/>
                  </a:lnTo>
                  <a:lnTo>
                    <a:pt x="593" y="998"/>
                  </a:lnTo>
                  <a:lnTo>
                    <a:pt x="604" y="988"/>
                  </a:lnTo>
                  <a:lnTo>
                    <a:pt x="604" y="988"/>
                  </a:lnTo>
                  <a:lnTo>
                    <a:pt x="615" y="981"/>
                  </a:lnTo>
                  <a:lnTo>
                    <a:pt x="615" y="981"/>
                  </a:lnTo>
                  <a:lnTo>
                    <a:pt x="620" y="982"/>
                  </a:lnTo>
                  <a:lnTo>
                    <a:pt x="620" y="982"/>
                  </a:lnTo>
                  <a:lnTo>
                    <a:pt x="602" y="995"/>
                  </a:lnTo>
                  <a:lnTo>
                    <a:pt x="584" y="1007"/>
                  </a:lnTo>
                  <a:lnTo>
                    <a:pt x="584" y="1007"/>
                  </a:lnTo>
                  <a:close/>
                  <a:moveTo>
                    <a:pt x="609" y="1022"/>
                  </a:moveTo>
                  <a:lnTo>
                    <a:pt x="609" y="1022"/>
                  </a:lnTo>
                  <a:lnTo>
                    <a:pt x="613" y="1019"/>
                  </a:lnTo>
                  <a:lnTo>
                    <a:pt x="613" y="1019"/>
                  </a:lnTo>
                  <a:lnTo>
                    <a:pt x="613" y="1022"/>
                  </a:lnTo>
                  <a:lnTo>
                    <a:pt x="613" y="1022"/>
                  </a:lnTo>
                  <a:lnTo>
                    <a:pt x="609" y="1022"/>
                  </a:lnTo>
                  <a:lnTo>
                    <a:pt x="609" y="1022"/>
                  </a:lnTo>
                  <a:close/>
                  <a:moveTo>
                    <a:pt x="607" y="1012"/>
                  </a:moveTo>
                  <a:lnTo>
                    <a:pt x="607" y="1012"/>
                  </a:lnTo>
                  <a:lnTo>
                    <a:pt x="612" y="1006"/>
                  </a:lnTo>
                  <a:lnTo>
                    <a:pt x="616" y="1000"/>
                  </a:lnTo>
                  <a:lnTo>
                    <a:pt x="628" y="988"/>
                  </a:lnTo>
                  <a:lnTo>
                    <a:pt x="628" y="988"/>
                  </a:lnTo>
                  <a:lnTo>
                    <a:pt x="633" y="984"/>
                  </a:lnTo>
                  <a:lnTo>
                    <a:pt x="633" y="984"/>
                  </a:lnTo>
                  <a:lnTo>
                    <a:pt x="646" y="986"/>
                  </a:lnTo>
                  <a:lnTo>
                    <a:pt x="646" y="986"/>
                  </a:lnTo>
                  <a:lnTo>
                    <a:pt x="633" y="995"/>
                  </a:lnTo>
                  <a:lnTo>
                    <a:pt x="633" y="995"/>
                  </a:lnTo>
                  <a:lnTo>
                    <a:pt x="620" y="1005"/>
                  </a:lnTo>
                  <a:lnTo>
                    <a:pt x="613" y="1009"/>
                  </a:lnTo>
                  <a:lnTo>
                    <a:pt x="607" y="1012"/>
                  </a:lnTo>
                  <a:lnTo>
                    <a:pt x="607" y="1012"/>
                  </a:lnTo>
                  <a:close/>
                  <a:moveTo>
                    <a:pt x="638" y="1019"/>
                  </a:moveTo>
                  <a:lnTo>
                    <a:pt x="638" y="1019"/>
                  </a:lnTo>
                  <a:lnTo>
                    <a:pt x="631" y="1021"/>
                  </a:lnTo>
                  <a:lnTo>
                    <a:pt x="631" y="1021"/>
                  </a:lnTo>
                  <a:lnTo>
                    <a:pt x="639" y="1016"/>
                  </a:lnTo>
                  <a:lnTo>
                    <a:pt x="639" y="1016"/>
                  </a:lnTo>
                  <a:lnTo>
                    <a:pt x="638" y="1019"/>
                  </a:lnTo>
                  <a:lnTo>
                    <a:pt x="638" y="1019"/>
                  </a:lnTo>
                  <a:close/>
                  <a:moveTo>
                    <a:pt x="634" y="1007"/>
                  </a:moveTo>
                  <a:lnTo>
                    <a:pt x="634" y="1007"/>
                  </a:lnTo>
                  <a:lnTo>
                    <a:pt x="639" y="1004"/>
                  </a:lnTo>
                  <a:lnTo>
                    <a:pt x="639" y="1004"/>
                  </a:lnTo>
                  <a:lnTo>
                    <a:pt x="652" y="993"/>
                  </a:lnTo>
                  <a:lnTo>
                    <a:pt x="652" y="993"/>
                  </a:lnTo>
                  <a:lnTo>
                    <a:pt x="648" y="999"/>
                  </a:lnTo>
                  <a:lnTo>
                    <a:pt x="648" y="999"/>
                  </a:lnTo>
                  <a:lnTo>
                    <a:pt x="634" y="1007"/>
                  </a:lnTo>
                  <a:lnTo>
                    <a:pt x="634" y="1007"/>
                  </a:lnTo>
                  <a:close/>
                  <a:moveTo>
                    <a:pt x="666" y="1017"/>
                  </a:moveTo>
                  <a:lnTo>
                    <a:pt x="666" y="1017"/>
                  </a:lnTo>
                  <a:lnTo>
                    <a:pt x="671" y="1013"/>
                  </a:lnTo>
                  <a:lnTo>
                    <a:pt x="671" y="1013"/>
                  </a:lnTo>
                  <a:lnTo>
                    <a:pt x="672" y="1016"/>
                  </a:lnTo>
                  <a:lnTo>
                    <a:pt x="672" y="1016"/>
                  </a:lnTo>
                  <a:lnTo>
                    <a:pt x="666" y="1017"/>
                  </a:lnTo>
                  <a:lnTo>
                    <a:pt x="666" y="1017"/>
                  </a:lnTo>
                  <a:close/>
                  <a:moveTo>
                    <a:pt x="650" y="1012"/>
                  </a:moveTo>
                  <a:lnTo>
                    <a:pt x="650" y="1012"/>
                  </a:lnTo>
                  <a:lnTo>
                    <a:pt x="654" y="1006"/>
                  </a:lnTo>
                  <a:lnTo>
                    <a:pt x="654" y="1006"/>
                  </a:lnTo>
                  <a:lnTo>
                    <a:pt x="666" y="996"/>
                  </a:lnTo>
                  <a:lnTo>
                    <a:pt x="678" y="987"/>
                  </a:lnTo>
                  <a:lnTo>
                    <a:pt x="678" y="987"/>
                  </a:lnTo>
                  <a:lnTo>
                    <a:pt x="693" y="987"/>
                  </a:lnTo>
                  <a:lnTo>
                    <a:pt x="693" y="987"/>
                  </a:lnTo>
                  <a:lnTo>
                    <a:pt x="686" y="993"/>
                  </a:lnTo>
                  <a:lnTo>
                    <a:pt x="686" y="993"/>
                  </a:lnTo>
                  <a:lnTo>
                    <a:pt x="669" y="1004"/>
                  </a:lnTo>
                  <a:lnTo>
                    <a:pt x="660" y="1009"/>
                  </a:lnTo>
                  <a:lnTo>
                    <a:pt x="650" y="1012"/>
                  </a:lnTo>
                  <a:lnTo>
                    <a:pt x="650" y="1012"/>
                  </a:lnTo>
                  <a:close/>
                  <a:moveTo>
                    <a:pt x="693" y="1000"/>
                  </a:moveTo>
                  <a:lnTo>
                    <a:pt x="693" y="1000"/>
                  </a:lnTo>
                  <a:lnTo>
                    <a:pt x="709" y="987"/>
                  </a:lnTo>
                  <a:lnTo>
                    <a:pt x="709" y="987"/>
                  </a:lnTo>
                  <a:lnTo>
                    <a:pt x="727" y="986"/>
                  </a:lnTo>
                  <a:lnTo>
                    <a:pt x="727" y="986"/>
                  </a:lnTo>
                  <a:lnTo>
                    <a:pt x="708" y="996"/>
                  </a:lnTo>
                  <a:lnTo>
                    <a:pt x="687" y="1005"/>
                  </a:lnTo>
                  <a:lnTo>
                    <a:pt x="687" y="1005"/>
                  </a:lnTo>
                  <a:lnTo>
                    <a:pt x="693" y="1000"/>
                  </a:lnTo>
                  <a:lnTo>
                    <a:pt x="693" y="1000"/>
                  </a:lnTo>
                  <a:close/>
                  <a:moveTo>
                    <a:pt x="701" y="1013"/>
                  </a:moveTo>
                  <a:lnTo>
                    <a:pt x="701" y="1013"/>
                  </a:lnTo>
                  <a:lnTo>
                    <a:pt x="690" y="1015"/>
                  </a:lnTo>
                  <a:lnTo>
                    <a:pt x="690" y="1015"/>
                  </a:lnTo>
                  <a:lnTo>
                    <a:pt x="703" y="1010"/>
                  </a:lnTo>
                  <a:lnTo>
                    <a:pt x="703" y="1010"/>
                  </a:lnTo>
                  <a:lnTo>
                    <a:pt x="701" y="1013"/>
                  </a:lnTo>
                  <a:lnTo>
                    <a:pt x="701" y="1013"/>
                  </a:lnTo>
                  <a:close/>
                  <a:moveTo>
                    <a:pt x="737" y="992"/>
                  </a:moveTo>
                  <a:lnTo>
                    <a:pt x="737" y="992"/>
                  </a:lnTo>
                  <a:lnTo>
                    <a:pt x="746" y="986"/>
                  </a:lnTo>
                  <a:lnTo>
                    <a:pt x="746" y="986"/>
                  </a:lnTo>
                  <a:lnTo>
                    <a:pt x="767" y="984"/>
                  </a:lnTo>
                  <a:lnTo>
                    <a:pt x="767" y="984"/>
                  </a:lnTo>
                  <a:lnTo>
                    <a:pt x="764" y="987"/>
                  </a:lnTo>
                  <a:lnTo>
                    <a:pt x="764" y="987"/>
                  </a:lnTo>
                  <a:lnTo>
                    <a:pt x="751" y="994"/>
                  </a:lnTo>
                  <a:lnTo>
                    <a:pt x="739" y="1000"/>
                  </a:lnTo>
                  <a:lnTo>
                    <a:pt x="727" y="1005"/>
                  </a:lnTo>
                  <a:lnTo>
                    <a:pt x="715" y="1010"/>
                  </a:lnTo>
                  <a:lnTo>
                    <a:pt x="715" y="1010"/>
                  </a:lnTo>
                  <a:lnTo>
                    <a:pt x="726" y="1000"/>
                  </a:lnTo>
                  <a:lnTo>
                    <a:pt x="737" y="992"/>
                  </a:lnTo>
                  <a:lnTo>
                    <a:pt x="737" y="992"/>
                  </a:lnTo>
                  <a:close/>
                  <a:moveTo>
                    <a:pt x="752" y="1009"/>
                  </a:moveTo>
                  <a:lnTo>
                    <a:pt x="752" y="1009"/>
                  </a:lnTo>
                  <a:lnTo>
                    <a:pt x="761" y="1001"/>
                  </a:lnTo>
                  <a:lnTo>
                    <a:pt x="769" y="994"/>
                  </a:lnTo>
                  <a:lnTo>
                    <a:pt x="769" y="994"/>
                  </a:lnTo>
                  <a:lnTo>
                    <a:pt x="785" y="983"/>
                  </a:lnTo>
                  <a:lnTo>
                    <a:pt x="785" y="983"/>
                  </a:lnTo>
                  <a:lnTo>
                    <a:pt x="795" y="983"/>
                  </a:lnTo>
                  <a:lnTo>
                    <a:pt x="795" y="983"/>
                  </a:lnTo>
                  <a:lnTo>
                    <a:pt x="786" y="990"/>
                  </a:lnTo>
                  <a:lnTo>
                    <a:pt x="778" y="999"/>
                  </a:lnTo>
                  <a:lnTo>
                    <a:pt x="778" y="999"/>
                  </a:lnTo>
                  <a:lnTo>
                    <a:pt x="766" y="1005"/>
                  </a:lnTo>
                  <a:lnTo>
                    <a:pt x="752" y="1009"/>
                  </a:lnTo>
                  <a:lnTo>
                    <a:pt x="752" y="1009"/>
                  </a:lnTo>
                  <a:close/>
                  <a:moveTo>
                    <a:pt x="793" y="1012"/>
                  </a:moveTo>
                  <a:lnTo>
                    <a:pt x="793" y="1012"/>
                  </a:lnTo>
                  <a:lnTo>
                    <a:pt x="784" y="1012"/>
                  </a:lnTo>
                  <a:lnTo>
                    <a:pt x="784" y="1012"/>
                  </a:lnTo>
                  <a:lnTo>
                    <a:pt x="798" y="1006"/>
                  </a:lnTo>
                  <a:lnTo>
                    <a:pt x="798" y="1006"/>
                  </a:lnTo>
                  <a:lnTo>
                    <a:pt x="793" y="1012"/>
                  </a:lnTo>
                  <a:lnTo>
                    <a:pt x="793" y="1012"/>
                  </a:lnTo>
                  <a:close/>
                  <a:moveTo>
                    <a:pt x="807" y="1011"/>
                  </a:moveTo>
                  <a:lnTo>
                    <a:pt x="807" y="1011"/>
                  </a:lnTo>
                  <a:lnTo>
                    <a:pt x="813" y="1005"/>
                  </a:lnTo>
                  <a:lnTo>
                    <a:pt x="819" y="999"/>
                  </a:lnTo>
                  <a:lnTo>
                    <a:pt x="833" y="988"/>
                  </a:lnTo>
                  <a:lnTo>
                    <a:pt x="833" y="988"/>
                  </a:lnTo>
                  <a:lnTo>
                    <a:pt x="837" y="984"/>
                  </a:lnTo>
                  <a:lnTo>
                    <a:pt x="837" y="984"/>
                  </a:lnTo>
                  <a:lnTo>
                    <a:pt x="857" y="987"/>
                  </a:lnTo>
                  <a:lnTo>
                    <a:pt x="857" y="987"/>
                  </a:lnTo>
                  <a:lnTo>
                    <a:pt x="841" y="996"/>
                  </a:lnTo>
                  <a:lnTo>
                    <a:pt x="841" y="996"/>
                  </a:lnTo>
                  <a:lnTo>
                    <a:pt x="825" y="1005"/>
                  </a:lnTo>
                  <a:lnTo>
                    <a:pt x="816" y="1009"/>
                  </a:lnTo>
                  <a:lnTo>
                    <a:pt x="807" y="1011"/>
                  </a:lnTo>
                  <a:lnTo>
                    <a:pt x="807" y="1011"/>
                  </a:lnTo>
                  <a:close/>
                  <a:moveTo>
                    <a:pt x="803" y="993"/>
                  </a:moveTo>
                  <a:lnTo>
                    <a:pt x="803" y="993"/>
                  </a:lnTo>
                  <a:lnTo>
                    <a:pt x="813" y="983"/>
                  </a:lnTo>
                  <a:lnTo>
                    <a:pt x="813" y="983"/>
                  </a:lnTo>
                  <a:lnTo>
                    <a:pt x="819" y="984"/>
                  </a:lnTo>
                  <a:lnTo>
                    <a:pt x="819" y="984"/>
                  </a:lnTo>
                  <a:lnTo>
                    <a:pt x="803" y="993"/>
                  </a:lnTo>
                  <a:lnTo>
                    <a:pt x="803" y="993"/>
                  </a:lnTo>
                  <a:close/>
                  <a:moveTo>
                    <a:pt x="846" y="1005"/>
                  </a:moveTo>
                  <a:lnTo>
                    <a:pt x="846" y="1005"/>
                  </a:lnTo>
                  <a:lnTo>
                    <a:pt x="861" y="998"/>
                  </a:lnTo>
                  <a:lnTo>
                    <a:pt x="868" y="993"/>
                  </a:lnTo>
                  <a:lnTo>
                    <a:pt x="873" y="987"/>
                  </a:lnTo>
                  <a:lnTo>
                    <a:pt x="873" y="987"/>
                  </a:lnTo>
                  <a:lnTo>
                    <a:pt x="886" y="988"/>
                  </a:lnTo>
                  <a:lnTo>
                    <a:pt x="886" y="988"/>
                  </a:lnTo>
                  <a:lnTo>
                    <a:pt x="885" y="988"/>
                  </a:lnTo>
                  <a:lnTo>
                    <a:pt x="885" y="988"/>
                  </a:lnTo>
                  <a:lnTo>
                    <a:pt x="875" y="995"/>
                  </a:lnTo>
                  <a:lnTo>
                    <a:pt x="863" y="1001"/>
                  </a:lnTo>
                  <a:lnTo>
                    <a:pt x="851" y="1007"/>
                  </a:lnTo>
                  <a:lnTo>
                    <a:pt x="839" y="1011"/>
                  </a:lnTo>
                  <a:lnTo>
                    <a:pt x="839" y="1011"/>
                  </a:lnTo>
                  <a:lnTo>
                    <a:pt x="846" y="1005"/>
                  </a:lnTo>
                  <a:lnTo>
                    <a:pt x="846" y="1005"/>
                  </a:lnTo>
                  <a:close/>
                  <a:moveTo>
                    <a:pt x="862" y="1017"/>
                  </a:moveTo>
                  <a:lnTo>
                    <a:pt x="862" y="1017"/>
                  </a:lnTo>
                  <a:lnTo>
                    <a:pt x="853" y="1017"/>
                  </a:lnTo>
                  <a:lnTo>
                    <a:pt x="853" y="1017"/>
                  </a:lnTo>
                  <a:lnTo>
                    <a:pt x="863" y="1012"/>
                  </a:lnTo>
                  <a:lnTo>
                    <a:pt x="863" y="1012"/>
                  </a:lnTo>
                  <a:lnTo>
                    <a:pt x="862" y="1017"/>
                  </a:lnTo>
                  <a:lnTo>
                    <a:pt x="862" y="1017"/>
                  </a:lnTo>
                  <a:close/>
                  <a:moveTo>
                    <a:pt x="874" y="1013"/>
                  </a:moveTo>
                  <a:lnTo>
                    <a:pt x="874" y="1013"/>
                  </a:lnTo>
                  <a:lnTo>
                    <a:pt x="878" y="1010"/>
                  </a:lnTo>
                  <a:lnTo>
                    <a:pt x="881" y="1005"/>
                  </a:lnTo>
                  <a:lnTo>
                    <a:pt x="891" y="996"/>
                  </a:lnTo>
                  <a:lnTo>
                    <a:pt x="891" y="996"/>
                  </a:lnTo>
                  <a:lnTo>
                    <a:pt x="896" y="993"/>
                  </a:lnTo>
                  <a:lnTo>
                    <a:pt x="900" y="989"/>
                  </a:lnTo>
                  <a:lnTo>
                    <a:pt x="900" y="989"/>
                  </a:lnTo>
                  <a:lnTo>
                    <a:pt x="917" y="990"/>
                  </a:lnTo>
                  <a:lnTo>
                    <a:pt x="917" y="990"/>
                  </a:lnTo>
                  <a:lnTo>
                    <a:pt x="896" y="1002"/>
                  </a:lnTo>
                  <a:lnTo>
                    <a:pt x="874" y="1013"/>
                  </a:lnTo>
                  <a:lnTo>
                    <a:pt x="874" y="1013"/>
                  </a:lnTo>
                  <a:close/>
                  <a:moveTo>
                    <a:pt x="912" y="1007"/>
                  </a:moveTo>
                  <a:lnTo>
                    <a:pt x="912" y="1007"/>
                  </a:lnTo>
                  <a:lnTo>
                    <a:pt x="922" y="1000"/>
                  </a:lnTo>
                  <a:lnTo>
                    <a:pt x="927" y="996"/>
                  </a:lnTo>
                  <a:lnTo>
                    <a:pt x="928" y="994"/>
                  </a:lnTo>
                  <a:lnTo>
                    <a:pt x="928" y="992"/>
                  </a:lnTo>
                  <a:lnTo>
                    <a:pt x="928" y="992"/>
                  </a:lnTo>
                  <a:lnTo>
                    <a:pt x="944" y="993"/>
                  </a:lnTo>
                  <a:lnTo>
                    <a:pt x="944" y="993"/>
                  </a:lnTo>
                  <a:lnTo>
                    <a:pt x="903" y="1013"/>
                  </a:lnTo>
                  <a:lnTo>
                    <a:pt x="903" y="1013"/>
                  </a:lnTo>
                  <a:lnTo>
                    <a:pt x="912" y="1007"/>
                  </a:lnTo>
                  <a:lnTo>
                    <a:pt x="912" y="1007"/>
                  </a:lnTo>
                  <a:close/>
                  <a:moveTo>
                    <a:pt x="963" y="994"/>
                  </a:moveTo>
                  <a:lnTo>
                    <a:pt x="963" y="994"/>
                  </a:lnTo>
                  <a:lnTo>
                    <a:pt x="971" y="995"/>
                  </a:lnTo>
                  <a:lnTo>
                    <a:pt x="971" y="995"/>
                  </a:lnTo>
                  <a:lnTo>
                    <a:pt x="967" y="999"/>
                  </a:lnTo>
                  <a:lnTo>
                    <a:pt x="967" y="999"/>
                  </a:lnTo>
                  <a:lnTo>
                    <a:pt x="950" y="1006"/>
                  </a:lnTo>
                  <a:lnTo>
                    <a:pt x="933" y="1012"/>
                  </a:lnTo>
                  <a:lnTo>
                    <a:pt x="933" y="1012"/>
                  </a:lnTo>
                  <a:lnTo>
                    <a:pt x="940" y="1007"/>
                  </a:lnTo>
                  <a:lnTo>
                    <a:pt x="947" y="1004"/>
                  </a:lnTo>
                  <a:lnTo>
                    <a:pt x="956" y="999"/>
                  </a:lnTo>
                  <a:lnTo>
                    <a:pt x="963" y="994"/>
                  </a:lnTo>
                  <a:lnTo>
                    <a:pt x="963" y="994"/>
                  </a:lnTo>
                  <a:close/>
                  <a:moveTo>
                    <a:pt x="908" y="1022"/>
                  </a:moveTo>
                  <a:lnTo>
                    <a:pt x="908" y="1022"/>
                  </a:lnTo>
                  <a:lnTo>
                    <a:pt x="911" y="1019"/>
                  </a:lnTo>
                  <a:lnTo>
                    <a:pt x="911" y="1019"/>
                  </a:lnTo>
                  <a:lnTo>
                    <a:pt x="912" y="1022"/>
                  </a:lnTo>
                  <a:lnTo>
                    <a:pt x="912" y="1022"/>
                  </a:lnTo>
                  <a:lnTo>
                    <a:pt x="908" y="1022"/>
                  </a:lnTo>
                  <a:lnTo>
                    <a:pt x="908" y="1022"/>
                  </a:lnTo>
                  <a:close/>
                  <a:moveTo>
                    <a:pt x="939" y="1025"/>
                  </a:moveTo>
                  <a:lnTo>
                    <a:pt x="939" y="1025"/>
                  </a:lnTo>
                  <a:lnTo>
                    <a:pt x="926" y="1024"/>
                  </a:lnTo>
                  <a:lnTo>
                    <a:pt x="926" y="1024"/>
                  </a:lnTo>
                  <a:lnTo>
                    <a:pt x="935" y="1022"/>
                  </a:lnTo>
                  <a:lnTo>
                    <a:pt x="945" y="1018"/>
                  </a:lnTo>
                  <a:lnTo>
                    <a:pt x="945" y="1018"/>
                  </a:lnTo>
                  <a:lnTo>
                    <a:pt x="939" y="1025"/>
                  </a:lnTo>
                  <a:lnTo>
                    <a:pt x="939" y="1025"/>
                  </a:lnTo>
                  <a:close/>
                  <a:moveTo>
                    <a:pt x="967" y="1028"/>
                  </a:moveTo>
                  <a:lnTo>
                    <a:pt x="967" y="1028"/>
                  </a:lnTo>
                  <a:lnTo>
                    <a:pt x="963" y="1028"/>
                  </a:lnTo>
                  <a:lnTo>
                    <a:pt x="963" y="1028"/>
                  </a:lnTo>
                  <a:lnTo>
                    <a:pt x="969" y="1025"/>
                  </a:lnTo>
                  <a:lnTo>
                    <a:pt x="969" y="1025"/>
                  </a:lnTo>
                  <a:lnTo>
                    <a:pt x="967" y="1028"/>
                  </a:lnTo>
                  <a:lnTo>
                    <a:pt x="967" y="1028"/>
                  </a:lnTo>
                  <a:close/>
                  <a:moveTo>
                    <a:pt x="958" y="1019"/>
                  </a:moveTo>
                  <a:lnTo>
                    <a:pt x="958" y="1019"/>
                  </a:lnTo>
                  <a:lnTo>
                    <a:pt x="973" y="1006"/>
                  </a:lnTo>
                  <a:lnTo>
                    <a:pt x="973" y="1006"/>
                  </a:lnTo>
                  <a:lnTo>
                    <a:pt x="980" y="1002"/>
                  </a:lnTo>
                  <a:lnTo>
                    <a:pt x="986" y="996"/>
                  </a:lnTo>
                  <a:lnTo>
                    <a:pt x="986" y="996"/>
                  </a:lnTo>
                  <a:lnTo>
                    <a:pt x="999" y="998"/>
                  </a:lnTo>
                  <a:lnTo>
                    <a:pt x="999" y="998"/>
                  </a:lnTo>
                  <a:lnTo>
                    <a:pt x="979" y="1010"/>
                  </a:lnTo>
                  <a:lnTo>
                    <a:pt x="958" y="1019"/>
                  </a:lnTo>
                  <a:lnTo>
                    <a:pt x="958" y="1019"/>
                  </a:lnTo>
                  <a:close/>
                  <a:moveTo>
                    <a:pt x="988" y="1030"/>
                  </a:moveTo>
                  <a:lnTo>
                    <a:pt x="988" y="1030"/>
                  </a:lnTo>
                  <a:lnTo>
                    <a:pt x="985" y="1030"/>
                  </a:lnTo>
                  <a:lnTo>
                    <a:pt x="985" y="1030"/>
                  </a:lnTo>
                  <a:lnTo>
                    <a:pt x="991" y="1028"/>
                  </a:lnTo>
                  <a:lnTo>
                    <a:pt x="991" y="1028"/>
                  </a:lnTo>
                  <a:lnTo>
                    <a:pt x="988" y="1030"/>
                  </a:lnTo>
                  <a:lnTo>
                    <a:pt x="988" y="1030"/>
                  </a:lnTo>
                  <a:close/>
                  <a:moveTo>
                    <a:pt x="991" y="1017"/>
                  </a:moveTo>
                  <a:lnTo>
                    <a:pt x="991" y="1017"/>
                  </a:lnTo>
                  <a:lnTo>
                    <a:pt x="999" y="1011"/>
                  </a:lnTo>
                  <a:lnTo>
                    <a:pt x="1008" y="1005"/>
                  </a:lnTo>
                  <a:lnTo>
                    <a:pt x="1008" y="1005"/>
                  </a:lnTo>
                  <a:lnTo>
                    <a:pt x="1012" y="1001"/>
                  </a:lnTo>
                  <a:lnTo>
                    <a:pt x="1012" y="1001"/>
                  </a:lnTo>
                  <a:lnTo>
                    <a:pt x="1015" y="1000"/>
                  </a:lnTo>
                  <a:lnTo>
                    <a:pt x="1015" y="1000"/>
                  </a:lnTo>
                  <a:lnTo>
                    <a:pt x="1022" y="1000"/>
                  </a:lnTo>
                  <a:lnTo>
                    <a:pt x="1022" y="1000"/>
                  </a:lnTo>
                  <a:lnTo>
                    <a:pt x="1014" y="1006"/>
                  </a:lnTo>
                  <a:lnTo>
                    <a:pt x="1014" y="1006"/>
                  </a:lnTo>
                  <a:lnTo>
                    <a:pt x="1003" y="1012"/>
                  </a:lnTo>
                  <a:lnTo>
                    <a:pt x="991" y="1017"/>
                  </a:lnTo>
                  <a:lnTo>
                    <a:pt x="991" y="1017"/>
                  </a:lnTo>
                  <a:close/>
                  <a:moveTo>
                    <a:pt x="1020" y="1015"/>
                  </a:moveTo>
                  <a:lnTo>
                    <a:pt x="1020" y="1015"/>
                  </a:lnTo>
                  <a:lnTo>
                    <a:pt x="1028" y="1009"/>
                  </a:lnTo>
                  <a:lnTo>
                    <a:pt x="1038" y="1002"/>
                  </a:lnTo>
                  <a:lnTo>
                    <a:pt x="1038" y="1002"/>
                  </a:lnTo>
                  <a:lnTo>
                    <a:pt x="1050" y="1004"/>
                  </a:lnTo>
                  <a:lnTo>
                    <a:pt x="1050" y="1004"/>
                  </a:lnTo>
                  <a:lnTo>
                    <a:pt x="1028" y="1015"/>
                  </a:lnTo>
                  <a:lnTo>
                    <a:pt x="1008" y="1024"/>
                  </a:lnTo>
                  <a:lnTo>
                    <a:pt x="1008" y="1024"/>
                  </a:lnTo>
                  <a:lnTo>
                    <a:pt x="1020" y="1015"/>
                  </a:lnTo>
                  <a:lnTo>
                    <a:pt x="1020" y="1015"/>
                  </a:lnTo>
                  <a:close/>
                  <a:moveTo>
                    <a:pt x="1016" y="1034"/>
                  </a:moveTo>
                  <a:lnTo>
                    <a:pt x="1016" y="1034"/>
                  </a:lnTo>
                  <a:lnTo>
                    <a:pt x="1012" y="1033"/>
                  </a:lnTo>
                  <a:lnTo>
                    <a:pt x="1012" y="1033"/>
                  </a:lnTo>
                  <a:lnTo>
                    <a:pt x="1018" y="1030"/>
                  </a:lnTo>
                  <a:lnTo>
                    <a:pt x="1018" y="1030"/>
                  </a:lnTo>
                  <a:lnTo>
                    <a:pt x="1016" y="1034"/>
                  </a:lnTo>
                  <a:lnTo>
                    <a:pt x="1016" y="1034"/>
                  </a:lnTo>
                  <a:close/>
                  <a:moveTo>
                    <a:pt x="1065" y="1007"/>
                  </a:moveTo>
                  <a:lnTo>
                    <a:pt x="1065" y="1007"/>
                  </a:lnTo>
                  <a:lnTo>
                    <a:pt x="1067" y="1006"/>
                  </a:lnTo>
                  <a:lnTo>
                    <a:pt x="1067" y="1006"/>
                  </a:lnTo>
                  <a:lnTo>
                    <a:pt x="1080" y="1007"/>
                  </a:lnTo>
                  <a:lnTo>
                    <a:pt x="1080" y="1007"/>
                  </a:lnTo>
                  <a:lnTo>
                    <a:pt x="1057" y="1019"/>
                  </a:lnTo>
                  <a:lnTo>
                    <a:pt x="1045" y="1025"/>
                  </a:lnTo>
                  <a:lnTo>
                    <a:pt x="1032" y="1030"/>
                  </a:lnTo>
                  <a:lnTo>
                    <a:pt x="1032" y="1030"/>
                  </a:lnTo>
                  <a:lnTo>
                    <a:pt x="1040" y="1024"/>
                  </a:lnTo>
                  <a:lnTo>
                    <a:pt x="1047" y="1018"/>
                  </a:lnTo>
                  <a:lnTo>
                    <a:pt x="1065" y="1007"/>
                  </a:lnTo>
                  <a:lnTo>
                    <a:pt x="1065" y="1007"/>
                  </a:lnTo>
                  <a:close/>
                  <a:moveTo>
                    <a:pt x="1086" y="1009"/>
                  </a:moveTo>
                  <a:lnTo>
                    <a:pt x="1086" y="1009"/>
                  </a:lnTo>
                  <a:lnTo>
                    <a:pt x="1086" y="1009"/>
                  </a:lnTo>
                  <a:lnTo>
                    <a:pt x="1086" y="1009"/>
                  </a:lnTo>
                  <a:lnTo>
                    <a:pt x="1112" y="1012"/>
                  </a:lnTo>
                  <a:lnTo>
                    <a:pt x="1112" y="1012"/>
                  </a:lnTo>
                  <a:lnTo>
                    <a:pt x="1071" y="1028"/>
                  </a:lnTo>
                  <a:lnTo>
                    <a:pt x="1071" y="1028"/>
                  </a:lnTo>
                  <a:lnTo>
                    <a:pt x="1075" y="1024"/>
                  </a:lnTo>
                  <a:lnTo>
                    <a:pt x="1082" y="1019"/>
                  </a:lnTo>
                  <a:lnTo>
                    <a:pt x="1085" y="1017"/>
                  </a:lnTo>
                  <a:lnTo>
                    <a:pt x="1087" y="1015"/>
                  </a:lnTo>
                  <a:lnTo>
                    <a:pt x="1087" y="1011"/>
                  </a:lnTo>
                  <a:lnTo>
                    <a:pt x="1086" y="1009"/>
                  </a:lnTo>
                  <a:lnTo>
                    <a:pt x="1086" y="1009"/>
                  </a:lnTo>
                  <a:close/>
                  <a:moveTo>
                    <a:pt x="1046" y="1036"/>
                  </a:moveTo>
                  <a:lnTo>
                    <a:pt x="1046" y="1036"/>
                  </a:lnTo>
                  <a:lnTo>
                    <a:pt x="1044" y="1036"/>
                  </a:lnTo>
                  <a:lnTo>
                    <a:pt x="1044" y="1036"/>
                  </a:lnTo>
                  <a:lnTo>
                    <a:pt x="1047" y="1035"/>
                  </a:lnTo>
                  <a:lnTo>
                    <a:pt x="1047" y="1035"/>
                  </a:lnTo>
                  <a:lnTo>
                    <a:pt x="1046" y="1036"/>
                  </a:lnTo>
                  <a:lnTo>
                    <a:pt x="1046" y="1036"/>
                  </a:lnTo>
                  <a:close/>
                  <a:moveTo>
                    <a:pt x="1082" y="1040"/>
                  </a:moveTo>
                  <a:lnTo>
                    <a:pt x="1082" y="1040"/>
                  </a:lnTo>
                  <a:lnTo>
                    <a:pt x="1068" y="1039"/>
                  </a:lnTo>
                  <a:lnTo>
                    <a:pt x="1068" y="1039"/>
                  </a:lnTo>
                  <a:lnTo>
                    <a:pt x="1070" y="1039"/>
                  </a:lnTo>
                  <a:lnTo>
                    <a:pt x="1070" y="1039"/>
                  </a:lnTo>
                  <a:lnTo>
                    <a:pt x="1095" y="1028"/>
                  </a:lnTo>
                  <a:lnTo>
                    <a:pt x="1095" y="1028"/>
                  </a:lnTo>
                  <a:lnTo>
                    <a:pt x="1088" y="1034"/>
                  </a:lnTo>
                  <a:lnTo>
                    <a:pt x="1085" y="1037"/>
                  </a:lnTo>
                  <a:lnTo>
                    <a:pt x="1082" y="1040"/>
                  </a:lnTo>
                  <a:lnTo>
                    <a:pt x="1082" y="1040"/>
                  </a:lnTo>
                  <a:close/>
                  <a:moveTo>
                    <a:pt x="1111" y="1043"/>
                  </a:moveTo>
                  <a:lnTo>
                    <a:pt x="1111" y="1043"/>
                  </a:lnTo>
                  <a:lnTo>
                    <a:pt x="1099" y="1042"/>
                  </a:lnTo>
                  <a:lnTo>
                    <a:pt x="1099" y="1042"/>
                  </a:lnTo>
                  <a:lnTo>
                    <a:pt x="1127" y="1029"/>
                  </a:lnTo>
                  <a:lnTo>
                    <a:pt x="1127" y="1029"/>
                  </a:lnTo>
                  <a:lnTo>
                    <a:pt x="1111" y="1043"/>
                  </a:lnTo>
                  <a:lnTo>
                    <a:pt x="1111" y="1043"/>
                  </a:lnTo>
                  <a:close/>
                  <a:moveTo>
                    <a:pt x="1124" y="1013"/>
                  </a:moveTo>
                  <a:lnTo>
                    <a:pt x="1124" y="1013"/>
                  </a:lnTo>
                  <a:lnTo>
                    <a:pt x="1138" y="1016"/>
                  </a:lnTo>
                  <a:lnTo>
                    <a:pt x="1138" y="1016"/>
                  </a:lnTo>
                  <a:lnTo>
                    <a:pt x="1126" y="1019"/>
                  </a:lnTo>
                  <a:lnTo>
                    <a:pt x="1115" y="1025"/>
                  </a:lnTo>
                  <a:lnTo>
                    <a:pt x="1115" y="1025"/>
                  </a:lnTo>
                  <a:lnTo>
                    <a:pt x="1123" y="1018"/>
                  </a:lnTo>
                  <a:lnTo>
                    <a:pt x="1123" y="1018"/>
                  </a:lnTo>
                  <a:lnTo>
                    <a:pt x="1124" y="1016"/>
                  </a:lnTo>
                  <a:lnTo>
                    <a:pt x="1124" y="1013"/>
                  </a:lnTo>
                  <a:lnTo>
                    <a:pt x="1124" y="1013"/>
                  </a:lnTo>
                  <a:close/>
                  <a:moveTo>
                    <a:pt x="1156" y="1046"/>
                  </a:moveTo>
                  <a:lnTo>
                    <a:pt x="1156" y="1046"/>
                  </a:lnTo>
                  <a:lnTo>
                    <a:pt x="1144" y="1046"/>
                  </a:lnTo>
                  <a:lnTo>
                    <a:pt x="1144" y="1046"/>
                  </a:lnTo>
                  <a:lnTo>
                    <a:pt x="1156" y="1040"/>
                  </a:lnTo>
                  <a:lnTo>
                    <a:pt x="1156" y="1040"/>
                  </a:lnTo>
                  <a:lnTo>
                    <a:pt x="1169" y="1035"/>
                  </a:lnTo>
                  <a:lnTo>
                    <a:pt x="1169" y="1035"/>
                  </a:lnTo>
                  <a:lnTo>
                    <a:pt x="1156" y="1046"/>
                  </a:lnTo>
                  <a:lnTo>
                    <a:pt x="1156" y="1046"/>
                  </a:lnTo>
                  <a:close/>
                  <a:moveTo>
                    <a:pt x="1128" y="1042"/>
                  </a:moveTo>
                  <a:lnTo>
                    <a:pt x="1128" y="1042"/>
                  </a:lnTo>
                  <a:lnTo>
                    <a:pt x="1140" y="1031"/>
                  </a:lnTo>
                  <a:lnTo>
                    <a:pt x="1150" y="1021"/>
                  </a:lnTo>
                  <a:lnTo>
                    <a:pt x="1150" y="1021"/>
                  </a:lnTo>
                  <a:lnTo>
                    <a:pt x="1151" y="1018"/>
                  </a:lnTo>
                  <a:lnTo>
                    <a:pt x="1151" y="1017"/>
                  </a:lnTo>
                  <a:lnTo>
                    <a:pt x="1151" y="1017"/>
                  </a:lnTo>
                  <a:lnTo>
                    <a:pt x="1182" y="1019"/>
                  </a:lnTo>
                  <a:lnTo>
                    <a:pt x="1182" y="1019"/>
                  </a:lnTo>
                  <a:lnTo>
                    <a:pt x="1169" y="1024"/>
                  </a:lnTo>
                  <a:lnTo>
                    <a:pt x="1154" y="1030"/>
                  </a:lnTo>
                  <a:lnTo>
                    <a:pt x="1141" y="1036"/>
                  </a:lnTo>
                  <a:lnTo>
                    <a:pt x="1128" y="1042"/>
                  </a:lnTo>
                  <a:lnTo>
                    <a:pt x="1128" y="1042"/>
                  </a:lnTo>
                  <a:close/>
                  <a:moveTo>
                    <a:pt x="1191" y="1022"/>
                  </a:moveTo>
                  <a:lnTo>
                    <a:pt x="1191" y="1022"/>
                  </a:lnTo>
                  <a:lnTo>
                    <a:pt x="1191" y="1021"/>
                  </a:lnTo>
                  <a:lnTo>
                    <a:pt x="1191" y="1021"/>
                  </a:lnTo>
                  <a:lnTo>
                    <a:pt x="1205" y="1021"/>
                  </a:lnTo>
                  <a:lnTo>
                    <a:pt x="1205" y="1021"/>
                  </a:lnTo>
                  <a:lnTo>
                    <a:pt x="1186" y="1033"/>
                  </a:lnTo>
                  <a:lnTo>
                    <a:pt x="1186" y="1033"/>
                  </a:lnTo>
                  <a:lnTo>
                    <a:pt x="1188" y="1030"/>
                  </a:lnTo>
                  <a:lnTo>
                    <a:pt x="1191" y="1028"/>
                  </a:lnTo>
                  <a:lnTo>
                    <a:pt x="1191" y="1024"/>
                  </a:lnTo>
                  <a:lnTo>
                    <a:pt x="1191" y="1022"/>
                  </a:lnTo>
                  <a:lnTo>
                    <a:pt x="1191" y="1022"/>
                  </a:lnTo>
                  <a:close/>
                  <a:moveTo>
                    <a:pt x="1188" y="1043"/>
                  </a:moveTo>
                  <a:lnTo>
                    <a:pt x="1188" y="1043"/>
                  </a:lnTo>
                  <a:lnTo>
                    <a:pt x="1192" y="1041"/>
                  </a:lnTo>
                  <a:lnTo>
                    <a:pt x="1192" y="1041"/>
                  </a:lnTo>
                  <a:lnTo>
                    <a:pt x="1192" y="1041"/>
                  </a:lnTo>
                  <a:lnTo>
                    <a:pt x="1192" y="1041"/>
                  </a:lnTo>
                  <a:lnTo>
                    <a:pt x="1193" y="1042"/>
                  </a:lnTo>
                  <a:lnTo>
                    <a:pt x="1193" y="1042"/>
                  </a:lnTo>
                  <a:lnTo>
                    <a:pt x="1188" y="1043"/>
                  </a:lnTo>
                  <a:lnTo>
                    <a:pt x="1188" y="1043"/>
                  </a:lnTo>
                  <a:close/>
                  <a:moveTo>
                    <a:pt x="1205" y="1039"/>
                  </a:moveTo>
                  <a:lnTo>
                    <a:pt x="1205" y="1039"/>
                  </a:lnTo>
                  <a:lnTo>
                    <a:pt x="1223" y="1030"/>
                  </a:lnTo>
                  <a:lnTo>
                    <a:pt x="1233" y="1024"/>
                  </a:lnTo>
                  <a:lnTo>
                    <a:pt x="1236" y="1021"/>
                  </a:lnTo>
                  <a:lnTo>
                    <a:pt x="1237" y="1017"/>
                  </a:lnTo>
                  <a:lnTo>
                    <a:pt x="1237" y="1017"/>
                  </a:lnTo>
                  <a:lnTo>
                    <a:pt x="1248" y="1015"/>
                  </a:lnTo>
                  <a:lnTo>
                    <a:pt x="1259" y="1012"/>
                  </a:lnTo>
                  <a:lnTo>
                    <a:pt x="1259" y="1012"/>
                  </a:lnTo>
                  <a:lnTo>
                    <a:pt x="1245" y="1021"/>
                  </a:lnTo>
                  <a:lnTo>
                    <a:pt x="1231" y="1028"/>
                  </a:lnTo>
                  <a:lnTo>
                    <a:pt x="1218" y="1034"/>
                  </a:lnTo>
                  <a:lnTo>
                    <a:pt x="1205" y="1039"/>
                  </a:lnTo>
                  <a:lnTo>
                    <a:pt x="1205" y="1039"/>
                  </a:lnTo>
                  <a:close/>
                  <a:moveTo>
                    <a:pt x="1377" y="597"/>
                  </a:moveTo>
                  <a:lnTo>
                    <a:pt x="1377" y="597"/>
                  </a:lnTo>
                  <a:lnTo>
                    <a:pt x="1370" y="627"/>
                  </a:lnTo>
                  <a:lnTo>
                    <a:pt x="1364" y="656"/>
                  </a:lnTo>
                  <a:lnTo>
                    <a:pt x="1358" y="686"/>
                  </a:lnTo>
                  <a:lnTo>
                    <a:pt x="1353" y="716"/>
                  </a:lnTo>
                  <a:lnTo>
                    <a:pt x="1345" y="777"/>
                  </a:lnTo>
                  <a:lnTo>
                    <a:pt x="1339" y="839"/>
                  </a:lnTo>
                  <a:lnTo>
                    <a:pt x="1339" y="839"/>
                  </a:lnTo>
                  <a:lnTo>
                    <a:pt x="1336" y="866"/>
                  </a:lnTo>
                  <a:lnTo>
                    <a:pt x="1331" y="894"/>
                  </a:lnTo>
                  <a:lnTo>
                    <a:pt x="1328" y="907"/>
                  </a:lnTo>
                  <a:lnTo>
                    <a:pt x="1324" y="919"/>
                  </a:lnTo>
                  <a:lnTo>
                    <a:pt x="1321" y="933"/>
                  </a:lnTo>
                  <a:lnTo>
                    <a:pt x="1315" y="943"/>
                  </a:lnTo>
                  <a:lnTo>
                    <a:pt x="1309" y="956"/>
                  </a:lnTo>
                  <a:lnTo>
                    <a:pt x="1301" y="965"/>
                  </a:lnTo>
                  <a:lnTo>
                    <a:pt x="1293" y="975"/>
                  </a:lnTo>
                  <a:lnTo>
                    <a:pt x="1283" y="983"/>
                  </a:lnTo>
                  <a:lnTo>
                    <a:pt x="1272" y="990"/>
                  </a:lnTo>
                  <a:lnTo>
                    <a:pt x="1260" y="996"/>
                  </a:lnTo>
                  <a:lnTo>
                    <a:pt x="1247" y="1001"/>
                  </a:lnTo>
                  <a:lnTo>
                    <a:pt x="1231" y="1004"/>
                  </a:lnTo>
                  <a:lnTo>
                    <a:pt x="1231" y="1004"/>
                  </a:lnTo>
                  <a:lnTo>
                    <a:pt x="1229" y="1004"/>
                  </a:lnTo>
                  <a:lnTo>
                    <a:pt x="1227" y="1005"/>
                  </a:lnTo>
                  <a:lnTo>
                    <a:pt x="1227" y="1005"/>
                  </a:lnTo>
                  <a:lnTo>
                    <a:pt x="1201" y="1006"/>
                  </a:lnTo>
                  <a:lnTo>
                    <a:pt x="1175" y="1006"/>
                  </a:lnTo>
                  <a:lnTo>
                    <a:pt x="1150" y="1004"/>
                  </a:lnTo>
                  <a:lnTo>
                    <a:pt x="1123" y="1001"/>
                  </a:lnTo>
                  <a:lnTo>
                    <a:pt x="1071" y="993"/>
                  </a:lnTo>
                  <a:lnTo>
                    <a:pt x="1046" y="989"/>
                  </a:lnTo>
                  <a:lnTo>
                    <a:pt x="1021" y="986"/>
                  </a:lnTo>
                  <a:lnTo>
                    <a:pt x="1021" y="986"/>
                  </a:lnTo>
                  <a:lnTo>
                    <a:pt x="969" y="981"/>
                  </a:lnTo>
                  <a:lnTo>
                    <a:pt x="916" y="976"/>
                  </a:lnTo>
                  <a:lnTo>
                    <a:pt x="811" y="969"/>
                  </a:lnTo>
                  <a:lnTo>
                    <a:pt x="811" y="969"/>
                  </a:lnTo>
                  <a:lnTo>
                    <a:pt x="790" y="969"/>
                  </a:lnTo>
                  <a:lnTo>
                    <a:pt x="769" y="969"/>
                  </a:lnTo>
                  <a:lnTo>
                    <a:pt x="726" y="971"/>
                  </a:lnTo>
                  <a:lnTo>
                    <a:pt x="684" y="972"/>
                  </a:lnTo>
                  <a:lnTo>
                    <a:pt x="663" y="972"/>
                  </a:lnTo>
                  <a:lnTo>
                    <a:pt x="642" y="971"/>
                  </a:lnTo>
                  <a:lnTo>
                    <a:pt x="642" y="971"/>
                  </a:lnTo>
                  <a:lnTo>
                    <a:pt x="630" y="969"/>
                  </a:lnTo>
                  <a:lnTo>
                    <a:pt x="618" y="966"/>
                  </a:lnTo>
                  <a:lnTo>
                    <a:pt x="608" y="963"/>
                  </a:lnTo>
                  <a:lnTo>
                    <a:pt x="598" y="959"/>
                  </a:lnTo>
                  <a:lnTo>
                    <a:pt x="589" y="954"/>
                  </a:lnTo>
                  <a:lnTo>
                    <a:pt x="580" y="949"/>
                  </a:lnTo>
                  <a:lnTo>
                    <a:pt x="573" y="943"/>
                  </a:lnTo>
                  <a:lnTo>
                    <a:pt x="566" y="937"/>
                  </a:lnTo>
                  <a:lnTo>
                    <a:pt x="559" y="930"/>
                  </a:lnTo>
                  <a:lnTo>
                    <a:pt x="553" y="923"/>
                  </a:lnTo>
                  <a:lnTo>
                    <a:pt x="542" y="905"/>
                  </a:lnTo>
                  <a:lnTo>
                    <a:pt x="531" y="886"/>
                  </a:lnTo>
                  <a:lnTo>
                    <a:pt x="522" y="865"/>
                  </a:lnTo>
                  <a:lnTo>
                    <a:pt x="522" y="865"/>
                  </a:lnTo>
                  <a:lnTo>
                    <a:pt x="522" y="862"/>
                  </a:lnTo>
                  <a:lnTo>
                    <a:pt x="522" y="858"/>
                  </a:lnTo>
                  <a:lnTo>
                    <a:pt x="521" y="856"/>
                  </a:lnTo>
                  <a:lnTo>
                    <a:pt x="520" y="854"/>
                  </a:lnTo>
                  <a:lnTo>
                    <a:pt x="518" y="856"/>
                  </a:lnTo>
                  <a:lnTo>
                    <a:pt x="518" y="856"/>
                  </a:lnTo>
                  <a:lnTo>
                    <a:pt x="509" y="836"/>
                  </a:lnTo>
                  <a:lnTo>
                    <a:pt x="503" y="822"/>
                  </a:lnTo>
                  <a:lnTo>
                    <a:pt x="495" y="806"/>
                  </a:lnTo>
                  <a:lnTo>
                    <a:pt x="486" y="792"/>
                  </a:lnTo>
                  <a:lnTo>
                    <a:pt x="478" y="781"/>
                  </a:lnTo>
                  <a:lnTo>
                    <a:pt x="474" y="776"/>
                  </a:lnTo>
                  <a:lnTo>
                    <a:pt x="469" y="774"/>
                  </a:lnTo>
                  <a:lnTo>
                    <a:pt x="466" y="772"/>
                  </a:lnTo>
                  <a:lnTo>
                    <a:pt x="462" y="772"/>
                  </a:lnTo>
                  <a:lnTo>
                    <a:pt x="462" y="772"/>
                  </a:lnTo>
                  <a:lnTo>
                    <a:pt x="353" y="823"/>
                  </a:lnTo>
                  <a:lnTo>
                    <a:pt x="299" y="848"/>
                  </a:lnTo>
                  <a:lnTo>
                    <a:pt x="246" y="876"/>
                  </a:lnTo>
                  <a:lnTo>
                    <a:pt x="246" y="876"/>
                  </a:lnTo>
                  <a:lnTo>
                    <a:pt x="231" y="884"/>
                  </a:lnTo>
                  <a:lnTo>
                    <a:pt x="217" y="894"/>
                  </a:lnTo>
                  <a:lnTo>
                    <a:pt x="202" y="903"/>
                  </a:lnTo>
                  <a:lnTo>
                    <a:pt x="189" y="913"/>
                  </a:lnTo>
                  <a:lnTo>
                    <a:pt x="164" y="935"/>
                  </a:lnTo>
                  <a:lnTo>
                    <a:pt x="140" y="959"/>
                  </a:lnTo>
                  <a:lnTo>
                    <a:pt x="140" y="959"/>
                  </a:lnTo>
                  <a:lnTo>
                    <a:pt x="118" y="983"/>
                  </a:lnTo>
                  <a:lnTo>
                    <a:pt x="95" y="1006"/>
                  </a:lnTo>
                  <a:lnTo>
                    <a:pt x="83" y="1017"/>
                  </a:lnTo>
                  <a:lnTo>
                    <a:pt x="71" y="1028"/>
                  </a:lnTo>
                  <a:lnTo>
                    <a:pt x="58" y="1037"/>
                  </a:lnTo>
                  <a:lnTo>
                    <a:pt x="43" y="1045"/>
                  </a:lnTo>
                  <a:lnTo>
                    <a:pt x="43" y="1045"/>
                  </a:lnTo>
                  <a:lnTo>
                    <a:pt x="42" y="1037"/>
                  </a:lnTo>
                  <a:lnTo>
                    <a:pt x="42" y="1037"/>
                  </a:lnTo>
                  <a:lnTo>
                    <a:pt x="41" y="1029"/>
                  </a:lnTo>
                  <a:lnTo>
                    <a:pt x="41" y="1029"/>
                  </a:lnTo>
                  <a:lnTo>
                    <a:pt x="42" y="1015"/>
                  </a:lnTo>
                  <a:lnTo>
                    <a:pt x="46" y="1000"/>
                  </a:lnTo>
                  <a:lnTo>
                    <a:pt x="51" y="987"/>
                  </a:lnTo>
                  <a:lnTo>
                    <a:pt x="57" y="974"/>
                  </a:lnTo>
                  <a:lnTo>
                    <a:pt x="64" y="960"/>
                  </a:lnTo>
                  <a:lnTo>
                    <a:pt x="72" y="947"/>
                  </a:lnTo>
                  <a:lnTo>
                    <a:pt x="82" y="935"/>
                  </a:lnTo>
                  <a:lnTo>
                    <a:pt x="93" y="922"/>
                  </a:lnTo>
                  <a:lnTo>
                    <a:pt x="114" y="899"/>
                  </a:lnTo>
                  <a:lnTo>
                    <a:pt x="138" y="877"/>
                  </a:lnTo>
                  <a:lnTo>
                    <a:pt x="161" y="858"/>
                  </a:lnTo>
                  <a:lnTo>
                    <a:pt x="183" y="841"/>
                  </a:lnTo>
                  <a:lnTo>
                    <a:pt x="183" y="841"/>
                  </a:lnTo>
                  <a:lnTo>
                    <a:pt x="216" y="818"/>
                  </a:lnTo>
                  <a:lnTo>
                    <a:pt x="248" y="798"/>
                  </a:lnTo>
                  <a:lnTo>
                    <a:pt x="283" y="780"/>
                  </a:lnTo>
                  <a:lnTo>
                    <a:pt x="300" y="771"/>
                  </a:lnTo>
                  <a:lnTo>
                    <a:pt x="318" y="764"/>
                  </a:lnTo>
                  <a:lnTo>
                    <a:pt x="318" y="764"/>
                  </a:lnTo>
                  <a:lnTo>
                    <a:pt x="355" y="750"/>
                  </a:lnTo>
                  <a:lnTo>
                    <a:pt x="373" y="741"/>
                  </a:lnTo>
                  <a:lnTo>
                    <a:pt x="390" y="733"/>
                  </a:lnTo>
                  <a:lnTo>
                    <a:pt x="390" y="733"/>
                  </a:lnTo>
                  <a:lnTo>
                    <a:pt x="401" y="724"/>
                  </a:lnTo>
                  <a:lnTo>
                    <a:pt x="414" y="711"/>
                  </a:lnTo>
                  <a:lnTo>
                    <a:pt x="420" y="703"/>
                  </a:lnTo>
                  <a:lnTo>
                    <a:pt x="424" y="695"/>
                  </a:lnTo>
                  <a:lnTo>
                    <a:pt x="426" y="689"/>
                  </a:lnTo>
                  <a:lnTo>
                    <a:pt x="426" y="686"/>
                  </a:lnTo>
                  <a:lnTo>
                    <a:pt x="425" y="683"/>
                  </a:lnTo>
                  <a:lnTo>
                    <a:pt x="425" y="683"/>
                  </a:lnTo>
                  <a:lnTo>
                    <a:pt x="427" y="671"/>
                  </a:lnTo>
                  <a:lnTo>
                    <a:pt x="427" y="659"/>
                  </a:lnTo>
                  <a:lnTo>
                    <a:pt x="427" y="659"/>
                  </a:lnTo>
                  <a:lnTo>
                    <a:pt x="427" y="647"/>
                  </a:lnTo>
                  <a:lnTo>
                    <a:pt x="426" y="635"/>
                  </a:lnTo>
                  <a:lnTo>
                    <a:pt x="424" y="623"/>
                  </a:lnTo>
                  <a:lnTo>
                    <a:pt x="421" y="611"/>
                  </a:lnTo>
                  <a:lnTo>
                    <a:pt x="413" y="588"/>
                  </a:lnTo>
                  <a:lnTo>
                    <a:pt x="403" y="567"/>
                  </a:lnTo>
                  <a:lnTo>
                    <a:pt x="392" y="544"/>
                  </a:lnTo>
                  <a:lnTo>
                    <a:pt x="382" y="522"/>
                  </a:lnTo>
                  <a:lnTo>
                    <a:pt x="371" y="500"/>
                  </a:lnTo>
                  <a:lnTo>
                    <a:pt x="360" y="479"/>
                  </a:lnTo>
                  <a:lnTo>
                    <a:pt x="360" y="479"/>
                  </a:lnTo>
                  <a:lnTo>
                    <a:pt x="343" y="438"/>
                  </a:lnTo>
                  <a:lnTo>
                    <a:pt x="332" y="412"/>
                  </a:lnTo>
                  <a:lnTo>
                    <a:pt x="323" y="385"/>
                  </a:lnTo>
                  <a:lnTo>
                    <a:pt x="313" y="357"/>
                  </a:lnTo>
                  <a:lnTo>
                    <a:pt x="305" y="329"/>
                  </a:lnTo>
                  <a:lnTo>
                    <a:pt x="300" y="303"/>
                  </a:lnTo>
                  <a:lnTo>
                    <a:pt x="297" y="290"/>
                  </a:lnTo>
                  <a:lnTo>
                    <a:pt x="297" y="279"/>
                  </a:lnTo>
                  <a:lnTo>
                    <a:pt x="297" y="279"/>
                  </a:lnTo>
                  <a:lnTo>
                    <a:pt x="297" y="268"/>
                  </a:lnTo>
                  <a:lnTo>
                    <a:pt x="300" y="258"/>
                  </a:lnTo>
                  <a:lnTo>
                    <a:pt x="305" y="249"/>
                  </a:lnTo>
                  <a:lnTo>
                    <a:pt x="307" y="244"/>
                  </a:lnTo>
                  <a:lnTo>
                    <a:pt x="311" y="240"/>
                  </a:lnTo>
                  <a:lnTo>
                    <a:pt x="311" y="240"/>
                  </a:lnTo>
                  <a:lnTo>
                    <a:pt x="313" y="243"/>
                  </a:lnTo>
                  <a:lnTo>
                    <a:pt x="317" y="243"/>
                  </a:lnTo>
                  <a:lnTo>
                    <a:pt x="321" y="243"/>
                  </a:lnTo>
                  <a:lnTo>
                    <a:pt x="327" y="241"/>
                  </a:lnTo>
                  <a:lnTo>
                    <a:pt x="344" y="235"/>
                  </a:lnTo>
                  <a:lnTo>
                    <a:pt x="366" y="227"/>
                  </a:lnTo>
                  <a:lnTo>
                    <a:pt x="391" y="215"/>
                  </a:lnTo>
                  <a:lnTo>
                    <a:pt x="418" y="202"/>
                  </a:lnTo>
                  <a:lnTo>
                    <a:pt x="478" y="169"/>
                  </a:lnTo>
                  <a:lnTo>
                    <a:pt x="538" y="134"/>
                  </a:lnTo>
                  <a:lnTo>
                    <a:pt x="593" y="103"/>
                  </a:lnTo>
                  <a:lnTo>
                    <a:pt x="658" y="63"/>
                  </a:lnTo>
                  <a:lnTo>
                    <a:pt x="658" y="63"/>
                  </a:lnTo>
                  <a:lnTo>
                    <a:pt x="678" y="52"/>
                  </a:lnTo>
                  <a:lnTo>
                    <a:pt x="698" y="41"/>
                  </a:lnTo>
                  <a:lnTo>
                    <a:pt x="719" y="32"/>
                  </a:lnTo>
                  <a:lnTo>
                    <a:pt x="740" y="23"/>
                  </a:lnTo>
                  <a:lnTo>
                    <a:pt x="761" y="17"/>
                  </a:lnTo>
                  <a:lnTo>
                    <a:pt x="784" y="14"/>
                  </a:lnTo>
                  <a:lnTo>
                    <a:pt x="807" y="11"/>
                  </a:lnTo>
                  <a:lnTo>
                    <a:pt x="817" y="13"/>
                  </a:lnTo>
                  <a:lnTo>
                    <a:pt x="829" y="14"/>
                  </a:lnTo>
                  <a:lnTo>
                    <a:pt x="829" y="14"/>
                  </a:lnTo>
                  <a:lnTo>
                    <a:pt x="850" y="17"/>
                  </a:lnTo>
                  <a:lnTo>
                    <a:pt x="870" y="22"/>
                  </a:lnTo>
                  <a:lnTo>
                    <a:pt x="890" y="29"/>
                  </a:lnTo>
                  <a:lnTo>
                    <a:pt x="909" y="38"/>
                  </a:lnTo>
                  <a:lnTo>
                    <a:pt x="928" y="46"/>
                  </a:lnTo>
                  <a:lnTo>
                    <a:pt x="946" y="57"/>
                  </a:lnTo>
                  <a:lnTo>
                    <a:pt x="982" y="78"/>
                  </a:lnTo>
                  <a:lnTo>
                    <a:pt x="982" y="78"/>
                  </a:lnTo>
                  <a:lnTo>
                    <a:pt x="1023" y="102"/>
                  </a:lnTo>
                  <a:lnTo>
                    <a:pt x="1064" y="126"/>
                  </a:lnTo>
                  <a:lnTo>
                    <a:pt x="1147" y="171"/>
                  </a:lnTo>
                  <a:lnTo>
                    <a:pt x="1188" y="196"/>
                  </a:lnTo>
                  <a:lnTo>
                    <a:pt x="1229" y="221"/>
                  </a:lnTo>
                  <a:lnTo>
                    <a:pt x="1268" y="247"/>
                  </a:lnTo>
                  <a:lnTo>
                    <a:pt x="1305" y="276"/>
                  </a:lnTo>
                  <a:lnTo>
                    <a:pt x="1305" y="276"/>
                  </a:lnTo>
                  <a:lnTo>
                    <a:pt x="1322" y="290"/>
                  </a:lnTo>
                  <a:lnTo>
                    <a:pt x="1339" y="304"/>
                  </a:lnTo>
                  <a:lnTo>
                    <a:pt x="1355" y="318"/>
                  </a:lnTo>
                  <a:lnTo>
                    <a:pt x="1370" y="334"/>
                  </a:lnTo>
                  <a:lnTo>
                    <a:pt x="1383" y="352"/>
                  </a:lnTo>
                  <a:lnTo>
                    <a:pt x="1388" y="361"/>
                  </a:lnTo>
                  <a:lnTo>
                    <a:pt x="1393" y="370"/>
                  </a:lnTo>
                  <a:lnTo>
                    <a:pt x="1398" y="380"/>
                  </a:lnTo>
                  <a:lnTo>
                    <a:pt x="1401" y="391"/>
                  </a:lnTo>
                  <a:lnTo>
                    <a:pt x="1404" y="400"/>
                  </a:lnTo>
                  <a:lnTo>
                    <a:pt x="1406" y="411"/>
                  </a:lnTo>
                  <a:lnTo>
                    <a:pt x="1406" y="411"/>
                  </a:lnTo>
                  <a:lnTo>
                    <a:pt x="1407" y="435"/>
                  </a:lnTo>
                  <a:lnTo>
                    <a:pt x="1407" y="458"/>
                  </a:lnTo>
                  <a:lnTo>
                    <a:pt x="1405" y="482"/>
                  </a:lnTo>
                  <a:lnTo>
                    <a:pt x="1401" y="505"/>
                  </a:lnTo>
                  <a:lnTo>
                    <a:pt x="1395" y="528"/>
                  </a:lnTo>
                  <a:lnTo>
                    <a:pt x="1390" y="551"/>
                  </a:lnTo>
                  <a:lnTo>
                    <a:pt x="1377" y="597"/>
                  </a:lnTo>
                  <a:lnTo>
                    <a:pt x="1377" y="59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484556" y="2577960"/>
            <a:ext cx="3101537" cy="1946616"/>
            <a:chOff x="4484556" y="2577960"/>
            <a:chExt cx="3101537" cy="1946616"/>
          </a:xfrm>
        </p:grpSpPr>
        <p:sp>
          <p:nvSpPr>
            <p:cNvPr id="9" name="文本框 8"/>
            <p:cNvSpPr txBox="1"/>
            <p:nvPr/>
          </p:nvSpPr>
          <p:spPr>
            <a:xfrm>
              <a:off x="5557585" y="3008646"/>
              <a:ext cx="202850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>
                  <a:solidFill>
                    <a:srgbClr val="392F2F"/>
                  </a:solidFill>
                  <a:latin typeface="印品黑体" panose="00000500000000000000" pitchFamily="2" charset="-122"/>
                  <a:ea typeface="迷你简卡通" pitchFamily="65" charset="-122"/>
                  <a:cs typeface="Aharoni" panose="02010803020104030203" pitchFamily="2" charset="-79"/>
                </a:rPr>
                <a:t>02</a:t>
              </a:r>
              <a:endParaRPr lang="zh-CN" altLang="en-US" sz="6600" dirty="0">
                <a:solidFill>
                  <a:srgbClr val="392F2F"/>
                </a:solidFill>
                <a:latin typeface="印品黑体" panose="00000500000000000000" pitchFamily="2" charset="-122"/>
                <a:ea typeface="迷你简卡通" pitchFamily="65" charset="-122"/>
                <a:cs typeface="Aharoni" panose="02010803020104030203" pitchFamily="2" charset="-79"/>
              </a:endParaRPr>
            </a:p>
          </p:txBody>
        </p:sp>
        <p:sp>
          <p:nvSpPr>
            <p:cNvPr id="10" name="Freeform 49"/>
            <p:cNvSpPr>
              <a:spLocks noEditPoints="1"/>
            </p:cNvSpPr>
            <p:nvPr/>
          </p:nvSpPr>
          <p:spPr bwMode="auto">
            <a:xfrm>
              <a:off x="4484556" y="2577960"/>
              <a:ext cx="2852970" cy="1946616"/>
            </a:xfrm>
            <a:custGeom>
              <a:avLst/>
              <a:gdLst>
                <a:gd name="T0" fmla="*/ 336 w 1420"/>
                <a:gd name="T1" fmla="*/ 215 h 1076"/>
                <a:gd name="T2" fmla="*/ 247 w 1420"/>
                <a:gd name="T3" fmla="*/ 269 h 1076"/>
                <a:gd name="T4" fmla="*/ 339 w 1420"/>
                <a:gd name="T5" fmla="*/ 658 h 1076"/>
                <a:gd name="T6" fmla="*/ 4 w 1420"/>
                <a:gd name="T7" fmla="*/ 999 h 1076"/>
                <a:gd name="T8" fmla="*/ 71 w 1420"/>
                <a:gd name="T9" fmla="*/ 1045 h 1076"/>
                <a:gd name="T10" fmla="*/ 430 w 1420"/>
                <a:gd name="T11" fmla="*/ 846 h 1076"/>
                <a:gd name="T12" fmla="*/ 621 w 1420"/>
                <a:gd name="T13" fmla="*/ 1030 h 1076"/>
                <a:gd name="T14" fmla="*/ 1168 w 1420"/>
                <a:gd name="T15" fmla="*/ 1058 h 1076"/>
                <a:gd name="T16" fmla="*/ 1418 w 1420"/>
                <a:gd name="T17" fmla="*/ 477 h 1076"/>
                <a:gd name="T18" fmla="*/ 285 w 1420"/>
                <a:gd name="T19" fmla="*/ 309 h 1076"/>
                <a:gd name="T20" fmla="*/ 235 w 1420"/>
                <a:gd name="T21" fmla="*/ 317 h 1076"/>
                <a:gd name="T22" fmla="*/ 255 w 1420"/>
                <a:gd name="T23" fmla="*/ 410 h 1076"/>
                <a:gd name="T24" fmla="*/ 262 w 1420"/>
                <a:gd name="T25" fmla="*/ 418 h 1076"/>
                <a:gd name="T26" fmla="*/ 272 w 1420"/>
                <a:gd name="T27" fmla="*/ 467 h 1076"/>
                <a:gd name="T28" fmla="*/ 333 w 1420"/>
                <a:gd name="T29" fmla="*/ 444 h 1076"/>
                <a:gd name="T30" fmla="*/ 289 w 1420"/>
                <a:gd name="T31" fmla="*/ 439 h 1076"/>
                <a:gd name="T32" fmla="*/ 331 w 1420"/>
                <a:gd name="T33" fmla="*/ 457 h 1076"/>
                <a:gd name="T34" fmla="*/ 355 w 1420"/>
                <a:gd name="T35" fmla="*/ 550 h 1076"/>
                <a:gd name="T36" fmla="*/ 329 w 1420"/>
                <a:gd name="T37" fmla="*/ 494 h 1076"/>
                <a:gd name="T38" fmla="*/ 320 w 1420"/>
                <a:gd name="T39" fmla="*/ 546 h 1076"/>
                <a:gd name="T40" fmla="*/ 350 w 1420"/>
                <a:gd name="T41" fmla="*/ 611 h 1076"/>
                <a:gd name="T42" fmla="*/ 350 w 1420"/>
                <a:gd name="T43" fmla="*/ 644 h 1076"/>
                <a:gd name="T44" fmla="*/ 379 w 1420"/>
                <a:gd name="T45" fmla="*/ 723 h 1076"/>
                <a:gd name="T46" fmla="*/ 411 w 1420"/>
                <a:gd name="T47" fmla="*/ 629 h 1076"/>
                <a:gd name="T48" fmla="*/ 365 w 1420"/>
                <a:gd name="T49" fmla="*/ 679 h 1076"/>
                <a:gd name="T50" fmla="*/ 373 w 1420"/>
                <a:gd name="T51" fmla="*/ 700 h 1076"/>
                <a:gd name="T52" fmla="*/ 368 w 1420"/>
                <a:gd name="T53" fmla="*/ 718 h 1076"/>
                <a:gd name="T54" fmla="*/ 193 w 1420"/>
                <a:gd name="T55" fmla="*/ 809 h 1076"/>
                <a:gd name="T56" fmla="*/ 252 w 1420"/>
                <a:gd name="T57" fmla="*/ 778 h 1076"/>
                <a:gd name="T58" fmla="*/ 193 w 1420"/>
                <a:gd name="T59" fmla="*/ 774 h 1076"/>
                <a:gd name="T60" fmla="*/ 71 w 1420"/>
                <a:gd name="T61" fmla="*/ 874 h 1076"/>
                <a:gd name="T62" fmla="*/ 13 w 1420"/>
                <a:gd name="T63" fmla="*/ 1006 h 1076"/>
                <a:gd name="T64" fmla="*/ 28 w 1420"/>
                <a:gd name="T65" fmla="*/ 983 h 1076"/>
                <a:gd name="T66" fmla="*/ 153 w 1420"/>
                <a:gd name="T67" fmla="*/ 845 h 1076"/>
                <a:gd name="T68" fmla="*/ 471 w 1420"/>
                <a:gd name="T69" fmla="*/ 813 h 1076"/>
                <a:gd name="T70" fmla="*/ 456 w 1420"/>
                <a:gd name="T71" fmla="*/ 811 h 1076"/>
                <a:gd name="T72" fmla="*/ 457 w 1420"/>
                <a:gd name="T73" fmla="*/ 872 h 1076"/>
                <a:gd name="T74" fmla="*/ 551 w 1420"/>
                <a:gd name="T75" fmla="*/ 992 h 1076"/>
                <a:gd name="T76" fmla="*/ 565 w 1420"/>
                <a:gd name="T77" fmla="*/ 958 h 1076"/>
                <a:gd name="T78" fmla="*/ 532 w 1420"/>
                <a:gd name="T79" fmla="*/ 919 h 1076"/>
                <a:gd name="T80" fmla="*/ 496 w 1420"/>
                <a:gd name="T81" fmla="*/ 877 h 1076"/>
                <a:gd name="T82" fmla="*/ 501 w 1420"/>
                <a:gd name="T83" fmla="*/ 960 h 1076"/>
                <a:gd name="T84" fmla="*/ 542 w 1420"/>
                <a:gd name="T85" fmla="*/ 1007 h 1076"/>
                <a:gd name="T86" fmla="*/ 584 w 1420"/>
                <a:gd name="T87" fmla="*/ 1007 h 1076"/>
                <a:gd name="T88" fmla="*/ 634 w 1420"/>
                <a:gd name="T89" fmla="*/ 1007 h 1076"/>
                <a:gd name="T90" fmla="*/ 709 w 1420"/>
                <a:gd name="T91" fmla="*/ 987 h 1076"/>
                <a:gd name="T92" fmla="*/ 752 w 1420"/>
                <a:gd name="T93" fmla="*/ 1009 h 1076"/>
                <a:gd name="T94" fmla="*/ 825 w 1420"/>
                <a:gd name="T95" fmla="*/ 1005 h 1076"/>
                <a:gd name="T96" fmla="*/ 863 w 1420"/>
                <a:gd name="T97" fmla="*/ 1012 h 1076"/>
                <a:gd name="T98" fmla="*/ 967 w 1420"/>
                <a:gd name="T99" fmla="*/ 999 h 1076"/>
                <a:gd name="T100" fmla="*/ 967 w 1420"/>
                <a:gd name="T101" fmla="*/ 1028 h 1076"/>
                <a:gd name="T102" fmla="*/ 1003 w 1420"/>
                <a:gd name="T103" fmla="*/ 1012 h 1076"/>
                <a:gd name="T104" fmla="*/ 1047 w 1420"/>
                <a:gd name="T105" fmla="*/ 1018 h 1076"/>
                <a:gd name="T106" fmla="*/ 1088 w 1420"/>
                <a:gd name="T107" fmla="*/ 1034 h 1076"/>
                <a:gd name="T108" fmla="*/ 1128 w 1420"/>
                <a:gd name="T109" fmla="*/ 1042 h 1076"/>
                <a:gd name="T110" fmla="*/ 1193 w 1420"/>
                <a:gd name="T111" fmla="*/ 1042 h 1076"/>
                <a:gd name="T112" fmla="*/ 1309 w 1420"/>
                <a:gd name="T113" fmla="*/ 956 h 1076"/>
                <a:gd name="T114" fmla="*/ 598 w 1420"/>
                <a:gd name="T115" fmla="*/ 959 h 1076"/>
                <a:gd name="T116" fmla="*/ 189 w 1420"/>
                <a:gd name="T117" fmla="*/ 913 h 1076"/>
                <a:gd name="T118" fmla="*/ 355 w 1420"/>
                <a:gd name="T119" fmla="*/ 750 h 1076"/>
                <a:gd name="T120" fmla="*/ 297 w 1420"/>
                <a:gd name="T121" fmla="*/ 279 h 1076"/>
                <a:gd name="T122" fmla="*/ 928 w 1420"/>
                <a:gd name="T123" fmla="*/ 46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20" h="1076">
                  <a:moveTo>
                    <a:pt x="1160" y="164"/>
                  </a:moveTo>
                  <a:lnTo>
                    <a:pt x="1160" y="164"/>
                  </a:lnTo>
                  <a:lnTo>
                    <a:pt x="1097" y="127"/>
                  </a:lnTo>
                  <a:lnTo>
                    <a:pt x="1033" y="88"/>
                  </a:lnTo>
                  <a:lnTo>
                    <a:pt x="1002" y="69"/>
                  </a:lnTo>
                  <a:lnTo>
                    <a:pt x="969" y="51"/>
                  </a:lnTo>
                  <a:lnTo>
                    <a:pt x="937" y="35"/>
                  </a:lnTo>
                  <a:lnTo>
                    <a:pt x="903" y="20"/>
                  </a:lnTo>
                  <a:lnTo>
                    <a:pt x="903" y="20"/>
                  </a:lnTo>
                  <a:lnTo>
                    <a:pt x="885" y="13"/>
                  </a:lnTo>
                  <a:lnTo>
                    <a:pt x="868" y="8"/>
                  </a:lnTo>
                  <a:lnTo>
                    <a:pt x="850" y="4"/>
                  </a:lnTo>
                  <a:lnTo>
                    <a:pt x="833" y="2"/>
                  </a:lnTo>
                  <a:lnTo>
                    <a:pt x="817" y="0"/>
                  </a:lnTo>
                  <a:lnTo>
                    <a:pt x="801" y="0"/>
                  </a:lnTo>
                  <a:lnTo>
                    <a:pt x="784" y="2"/>
                  </a:lnTo>
                  <a:lnTo>
                    <a:pt x="768" y="4"/>
                  </a:lnTo>
                  <a:lnTo>
                    <a:pt x="752" y="8"/>
                  </a:lnTo>
                  <a:lnTo>
                    <a:pt x="737" y="13"/>
                  </a:lnTo>
                  <a:lnTo>
                    <a:pt x="720" y="17"/>
                  </a:lnTo>
                  <a:lnTo>
                    <a:pt x="704" y="25"/>
                  </a:lnTo>
                  <a:lnTo>
                    <a:pt x="673" y="40"/>
                  </a:lnTo>
                  <a:lnTo>
                    <a:pt x="642" y="58"/>
                  </a:lnTo>
                  <a:lnTo>
                    <a:pt x="642" y="58"/>
                  </a:lnTo>
                  <a:lnTo>
                    <a:pt x="571" y="100"/>
                  </a:lnTo>
                  <a:lnTo>
                    <a:pt x="500" y="143"/>
                  </a:lnTo>
                  <a:lnTo>
                    <a:pt x="463" y="163"/>
                  </a:lnTo>
                  <a:lnTo>
                    <a:pt x="427" y="181"/>
                  </a:lnTo>
                  <a:lnTo>
                    <a:pt x="390" y="199"/>
                  </a:lnTo>
                  <a:lnTo>
                    <a:pt x="352" y="215"/>
                  </a:lnTo>
                  <a:lnTo>
                    <a:pt x="352" y="215"/>
                  </a:lnTo>
                  <a:lnTo>
                    <a:pt x="349" y="214"/>
                  </a:lnTo>
                  <a:lnTo>
                    <a:pt x="349" y="214"/>
                  </a:lnTo>
                  <a:lnTo>
                    <a:pt x="336" y="215"/>
                  </a:lnTo>
                  <a:lnTo>
                    <a:pt x="325" y="217"/>
                  </a:lnTo>
                  <a:lnTo>
                    <a:pt x="314" y="222"/>
                  </a:lnTo>
                  <a:lnTo>
                    <a:pt x="306" y="228"/>
                  </a:lnTo>
                  <a:lnTo>
                    <a:pt x="299" y="235"/>
                  </a:lnTo>
                  <a:lnTo>
                    <a:pt x="293" y="245"/>
                  </a:lnTo>
                  <a:lnTo>
                    <a:pt x="289" y="256"/>
                  </a:lnTo>
                  <a:lnTo>
                    <a:pt x="288" y="268"/>
                  </a:lnTo>
                  <a:lnTo>
                    <a:pt x="288" y="268"/>
                  </a:lnTo>
                  <a:lnTo>
                    <a:pt x="287" y="265"/>
                  </a:lnTo>
                  <a:lnTo>
                    <a:pt x="284" y="264"/>
                  </a:lnTo>
                  <a:lnTo>
                    <a:pt x="282" y="265"/>
                  </a:lnTo>
                  <a:lnTo>
                    <a:pt x="279" y="267"/>
                  </a:lnTo>
                  <a:lnTo>
                    <a:pt x="274" y="271"/>
                  </a:lnTo>
                  <a:lnTo>
                    <a:pt x="271" y="276"/>
                  </a:lnTo>
                  <a:lnTo>
                    <a:pt x="271" y="276"/>
                  </a:lnTo>
                  <a:lnTo>
                    <a:pt x="277" y="267"/>
                  </a:lnTo>
                  <a:lnTo>
                    <a:pt x="284" y="253"/>
                  </a:lnTo>
                  <a:lnTo>
                    <a:pt x="287" y="247"/>
                  </a:lnTo>
                  <a:lnTo>
                    <a:pt x="288" y="244"/>
                  </a:lnTo>
                  <a:lnTo>
                    <a:pt x="287" y="244"/>
                  </a:lnTo>
                  <a:lnTo>
                    <a:pt x="285" y="244"/>
                  </a:lnTo>
                  <a:lnTo>
                    <a:pt x="281" y="246"/>
                  </a:lnTo>
                  <a:lnTo>
                    <a:pt x="281" y="246"/>
                  </a:lnTo>
                  <a:lnTo>
                    <a:pt x="281" y="246"/>
                  </a:lnTo>
                  <a:lnTo>
                    <a:pt x="281" y="246"/>
                  </a:lnTo>
                  <a:lnTo>
                    <a:pt x="282" y="243"/>
                  </a:lnTo>
                  <a:lnTo>
                    <a:pt x="281" y="241"/>
                  </a:lnTo>
                  <a:lnTo>
                    <a:pt x="281" y="241"/>
                  </a:lnTo>
                  <a:lnTo>
                    <a:pt x="277" y="241"/>
                  </a:lnTo>
                  <a:lnTo>
                    <a:pt x="272" y="244"/>
                  </a:lnTo>
                  <a:lnTo>
                    <a:pt x="262" y="250"/>
                  </a:lnTo>
                  <a:lnTo>
                    <a:pt x="256" y="256"/>
                  </a:lnTo>
                  <a:lnTo>
                    <a:pt x="256" y="256"/>
                  </a:lnTo>
                  <a:lnTo>
                    <a:pt x="247" y="269"/>
                  </a:lnTo>
                  <a:lnTo>
                    <a:pt x="238" y="282"/>
                  </a:lnTo>
                  <a:lnTo>
                    <a:pt x="232" y="297"/>
                  </a:lnTo>
                  <a:lnTo>
                    <a:pt x="228" y="311"/>
                  </a:lnTo>
                  <a:lnTo>
                    <a:pt x="225" y="327"/>
                  </a:lnTo>
                  <a:lnTo>
                    <a:pt x="225" y="341"/>
                  </a:lnTo>
                  <a:lnTo>
                    <a:pt x="228" y="358"/>
                  </a:lnTo>
                  <a:lnTo>
                    <a:pt x="231" y="375"/>
                  </a:lnTo>
                  <a:lnTo>
                    <a:pt x="231" y="375"/>
                  </a:lnTo>
                  <a:lnTo>
                    <a:pt x="231" y="379"/>
                  </a:lnTo>
                  <a:lnTo>
                    <a:pt x="231" y="380"/>
                  </a:lnTo>
                  <a:lnTo>
                    <a:pt x="232" y="382"/>
                  </a:lnTo>
                  <a:lnTo>
                    <a:pt x="232" y="382"/>
                  </a:lnTo>
                  <a:lnTo>
                    <a:pt x="243" y="415"/>
                  </a:lnTo>
                  <a:lnTo>
                    <a:pt x="254" y="448"/>
                  </a:lnTo>
                  <a:lnTo>
                    <a:pt x="267" y="481"/>
                  </a:lnTo>
                  <a:lnTo>
                    <a:pt x="281" y="512"/>
                  </a:lnTo>
                  <a:lnTo>
                    <a:pt x="281" y="512"/>
                  </a:lnTo>
                  <a:lnTo>
                    <a:pt x="278" y="518"/>
                  </a:lnTo>
                  <a:lnTo>
                    <a:pt x="278" y="526"/>
                  </a:lnTo>
                  <a:lnTo>
                    <a:pt x="278" y="528"/>
                  </a:lnTo>
                  <a:lnTo>
                    <a:pt x="281" y="529"/>
                  </a:lnTo>
                  <a:lnTo>
                    <a:pt x="283" y="530"/>
                  </a:lnTo>
                  <a:lnTo>
                    <a:pt x="287" y="529"/>
                  </a:lnTo>
                  <a:lnTo>
                    <a:pt x="287" y="529"/>
                  </a:lnTo>
                  <a:lnTo>
                    <a:pt x="300" y="559"/>
                  </a:lnTo>
                  <a:lnTo>
                    <a:pt x="312" y="591"/>
                  </a:lnTo>
                  <a:lnTo>
                    <a:pt x="324" y="621"/>
                  </a:lnTo>
                  <a:lnTo>
                    <a:pt x="337" y="651"/>
                  </a:lnTo>
                  <a:lnTo>
                    <a:pt x="337" y="651"/>
                  </a:lnTo>
                  <a:lnTo>
                    <a:pt x="336" y="653"/>
                  </a:lnTo>
                  <a:lnTo>
                    <a:pt x="337" y="656"/>
                  </a:lnTo>
                  <a:lnTo>
                    <a:pt x="338" y="657"/>
                  </a:lnTo>
                  <a:lnTo>
                    <a:pt x="339" y="658"/>
                  </a:lnTo>
                  <a:lnTo>
                    <a:pt x="339" y="658"/>
                  </a:lnTo>
                  <a:lnTo>
                    <a:pt x="344" y="666"/>
                  </a:lnTo>
                  <a:lnTo>
                    <a:pt x="344" y="666"/>
                  </a:lnTo>
                  <a:lnTo>
                    <a:pt x="339" y="677"/>
                  </a:lnTo>
                  <a:lnTo>
                    <a:pt x="339" y="677"/>
                  </a:lnTo>
                  <a:lnTo>
                    <a:pt x="330" y="688"/>
                  </a:lnTo>
                  <a:lnTo>
                    <a:pt x="320" y="697"/>
                  </a:lnTo>
                  <a:lnTo>
                    <a:pt x="309" y="705"/>
                  </a:lnTo>
                  <a:lnTo>
                    <a:pt x="299" y="713"/>
                  </a:lnTo>
                  <a:lnTo>
                    <a:pt x="273" y="727"/>
                  </a:lnTo>
                  <a:lnTo>
                    <a:pt x="248" y="739"/>
                  </a:lnTo>
                  <a:lnTo>
                    <a:pt x="196" y="763"/>
                  </a:lnTo>
                  <a:lnTo>
                    <a:pt x="172" y="776"/>
                  </a:lnTo>
                  <a:lnTo>
                    <a:pt x="160" y="783"/>
                  </a:lnTo>
                  <a:lnTo>
                    <a:pt x="149" y="792"/>
                  </a:lnTo>
                  <a:lnTo>
                    <a:pt x="149" y="792"/>
                  </a:lnTo>
                  <a:lnTo>
                    <a:pt x="129" y="806"/>
                  </a:lnTo>
                  <a:lnTo>
                    <a:pt x="107" y="823"/>
                  </a:lnTo>
                  <a:lnTo>
                    <a:pt x="87" y="841"/>
                  </a:lnTo>
                  <a:lnTo>
                    <a:pt x="67" y="860"/>
                  </a:lnTo>
                  <a:lnTo>
                    <a:pt x="49" y="881"/>
                  </a:lnTo>
                  <a:lnTo>
                    <a:pt x="41" y="892"/>
                  </a:lnTo>
                  <a:lnTo>
                    <a:pt x="33" y="903"/>
                  </a:lnTo>
                  <a:lnTo>
                    <a:pt x="27" y="913"/>
                  </a:lnTo>
                  <a:lnTo>
                    <a:pt x="20" y="925"/>
                  </a:lnTo>
                  <a:lnTo>
                    <a:pt x="14" y="937"/>
                  </a:lnTo>
                  <a:lnTo>
                    <a:pt x="11" y="949"/>
                  </a:lnTo>
                  <a:lnTo>
                    <a:pt x="11" y="949"/>
                  </a:lnTo>
                  <a:lnTo>
                    <a:pt x="8" y="952"/>
                  </a:lnTo>
                  <a:lnTo>
                    <a:pt x="7" y="954"/>
                  </a:lnTo>
                  <a:lnTo>
                    <a:pt x="6" y="957"/>
                  </a:lnTo>
                  <a:lnTo>
                    <a:pt x="8" y="959"/>
                  </a:lnTo>
                  <a:lnTo>
                    <a:pt x="8" y="959"/>
                  </a:lnTo>
                  <a:lnTo>
                    <a:pt x="6" y="976"/>
                  </a:lnTo>
                  <a:lnTo>
                    <a:pt x="4" y="999"/>
                  </a:lnTo>
                  <a:lnTo>
                    <a:pt x="4" y="999"/>
                  </a:lnTo>
                  <a:lnTo>
                    <a:pt x="2" y="1002"/>
                  </a:lnTo>
                  <a:lnTo>
                    <a:pt x="0" y="1006"/>
                  </a:lnTo>
                  <a:lnTo>
                    <a:pt x="0" y="1010"/>
                  </a:lnTo>
                  <a:lnTo>
                    <a:pt x="1" y="1011"/>
                  </a:lnTo>
                  <a:lnTo>
                    <a:pt x="4" y="1012"/>
                  </a:lnTo>
                  <a:lnTo>
                    <a:pt x="4" y="1012"/>
                  </a:lnTo>
                  <a:lnTo>
                    <a:pt x="4" y="1024"/>
                  </a:lnTo>
                  <a:lnTo>
                    <a:pt x="5" y="1037"/>
                  </a:lnTo>
                  <a:lnTo>
                    <a:pt x="5" y="1037"/>
                  </a:lnTo>
                  <a:lnTo>
                    <a:pt x="5" y="1040"/>
                  </a:lnTo>
                  <a:lnTo>
                    <a:pt x="5" y="1040"/>
                  </a:lnTo>
                  <a:lnTo>
                    <a:pt x="7" y="1051"/>
                  </a:lnTo>
                  <a:lnTo>
                    <a:pt x="11" y="1063"/>
                  </a:lnTo>
                  <a:lnTo>
                    <a:pt x="13" y="1068"/>
                  </a:lnTo>
                  <a:lnTo>
                    <a:pt x="17" y="1072"/>
                  </a:lnTo>
                  <a:lnTo>
                    <a:pt x="22" y="1075"/>
                  </a:lnTo>
                  <a:lnTo>
                    <a:pt x="28" y="1076"/>
                  </a:lnTo>
                  <a:lnTo>
                    <a:pt x="28" y="1076"/>
                  </a:lnTo>
                  <a:lnTo>
                    <a:pt x="30" y="1076"/>
                  </a:lnTo>
                  <a:lnTo>
                    <a:pt x="33" y="1075"/>
                  </a:lnTo>
                  <a:lnTo>
                    <a:pt x="34" y="1074"/>
                  </a:lnTo>
                  <a:lnTo>
                    <a:pt x="34" y="1072"/>
                  </a:lnTo>
                  <a:lnTo>
                    <a:pt x="31" y="1069"/>
                  </a:lnTo>
                  <a:lnTo>
                    <a:pt x="27" y="1066"/>
                  </a:lnTo>
                  <a:lnTo>
                    <a:pt x="27" y="1066"/>
                  </a:lnTo>
                  <a:lnTo>
                    <a:pt x="35" y="1065"/>
                  </a:lnTo>
                  <a:lnTo>
                    <a:pt x="46" y="1063"/>
                  </a:lnTo>
                  <a:lnTo>
                    <a:pt x="52" y="1060"/>
                  </a:lnTo>
                  <a:lnTo>
                    <a:pt x="55" y="1058"/>
                  </a:lnTo>
                  <a:lnTo>
                    <a:pt x="59" y="1055"/>
                  </a:lnTo>
                  <a:lnTo>
                    <a:pt x="60" y="1052"/>
                  </a:lnTo>
                  <a:lnTo>
                    <a:pt x="60" y="1052"/>
                  </a:lnTo>
                  <a:lnTo>
                    <a:pt x="71" y="1045"/>
                  </a:lnTo>
                  <a:lnTo>
                    <a:pt x="81" y="1036"/>
                  </a:lnTo>
                  <a:lnTo>
                    <a:pt x="101" y="1019"/>
                  </a:lnTo>
                  <a:lnTo>
                    <a:pt x="119" y="1001"/>
                  </a:lnTo>
                  <a:lnTo>
                    <a:pt x="137" y="982"/>
                  </a:lnTo>
                  <a:lnTo>
                    <a:pt x="155" y="962"/>
                  </a:lnTo>
                  <a:lnTo>
                    <a:pt x="173" y="943"/>
                  </a:lnTo>
                  <a:lnTo>
                    <a:pt x="193" y="925"/>
                  </a:lnTo>
                  <a:lnTo>
                    <a:pt x="203" y="918"/>
                  </a:lnTo>
                  <a:lnTo>
                    <a:pt x="214" y="910"/>
                  </a:lnTo>
                  <a:lnTo>
                    <a:pt x="214" y="910"/>
                  </a:lnTo>
                  <a:lnTo>
                    <a:pt x="241" y="893"/>
                  </a:lnTo>
                  <a:lnTo>
                    <a:pt x="268" y="877"/>
                  </a:lnTo>
                  <a:lnTo>
                    <a:pt x="297" y="863"/>
                  </a:lnTo>
                  <a:lnTo>
                    <a:pt x="326" y="850"/>
                  </a:lnTo>
                  <a:lnTo>
                    <a:pt x="385" y="823"/>
                  </a:lnTo>
                  <a:lnTo>
                    <a:pt x="443" y="797"/>
                  </a:lnTo>
                  <a:lnTo>
                    <a:pt x="443" y="797"/>
                  </a:lnTo>
                  <a:lnTo>
                    <a:pt x="437" y="803"/>
                  </a:lnTo>
                  <a:lnTo>
                    <a:pt x="432" y="807"/>
                  </a:lnTo>
                  <a:lnTo>
                    <a:pt x="429" y="811"/>
                  </a:lnTo>
                  <a:lnTo>
                    <a:pt x="427" y="815"/>
                  </a:lnTo>
                  <a:lnTo>
                    <a:pt x="429" y="816"/>
                  </a:lnTo>
                  <a:lnTo>
                    <a:pt x="432" y="816"/>
                  </a:lnTo>
                  <a:lnTo>
                    <a:pt x="437" y="813"/>
                  </a:lnTo>
                  <a:lnTo>
                    <a:pt x="445" y="809"/>
                  </a:lnTo>
                  <a:lnTo>
                    <a:pt x="445" y="809"/>
                  </a:lnTo>
                  <a:lnTo>
                    <a:pt x="432" y="827"/>
                  </a:lnTo>
                  <a:lnTo>
                    <a:pt x="432" y="827"/>
                  </a:lnTo>
                  <a:lnTo>
                    <a:pt x="429" y="825"/>
                  </a:lnTo>
                  <a:lnTo>
                    <a:pt x="427" y="827"/>
                  </a:lnTo>
                  <a:lnTo>
                    <a:pt x="427" y="827"/>
                  </a:lnTo>
                  <a:lnTo>
                    <a:pt x="426" y="830"/>
                  </a:lnTo>
                  <a:lnTo>
                    <a:pt x="427" y="835"/>
                  </a:lnTo>
                  <a:lnTo>
                    <a:pt x="430" y="846"/>
                  </a:lnTo>
                  <a:lnTo>
                    <a:pt x="432" y="851"/>
                  </a:lnTo>
                  <a:lnTo>
                    <a:pt x="432" y="851"/>
                  </a:lnTo>
                  <a:lnTo>
                    <a:pt x="431" y="857"/>
                  </a:lnTo>
                  <a:lnTo>
                    <a:pt x="431" y="860"/>
                  </a:lnTo>
                  <a:lnTo>
                    <a:pt x="431" y="863"/>
                  </a:lnTo>
                  <a:lnTo>
                    <a:pt x="433" y="863"/>
                  </a:lnTo>
                  <a:lnTo>
                    <a:pt x="436" y="863"/>
                  </a:lnTo>
                  <a:lnTo>
                    <a:pt x="438" y="863"/>
                  </a:lnTo>
                  <a:lnTo>
                    <a:pt x="438" y="863"/>
                  </a:lnTo>
                  <a:lnTo>
                    <a:pt x="467" y="906"/>
                  </a:lnTo>
                  <a:lnTo>
                    <a:pt x="479" y="928"/>
                  </a:lnTo>
                  <a:lnTo>
                    <a:pt x="484" y="940"/>
                  </a:lnTo>
                  <a:lnTo>
                    <a:pt x="489" y="952"/>
                  </a:lnTo>
                  <a:lnTo>
                    <a:pt x="489" y="952"/>
                  </a:lnTo>
                  <a:lnTo>
                    <a:pt x="486" y="956"/>
                  </a:lnTo>
                  <a:lnTo>
                    <a:pt x="485" y="960"/>
                  </a:lnTo>
                  <a:lnTo>
                    <a:pt x="486" y="963"/>
                  </a:lnTo>
                  <a:lnTo>
                    <a:pt x="486" y="964"/>
                  </a:lnTo>
                  <a:lnTo>
                    <a:pt x="489" y="964"/>
                  </a:lnTo>
                  <a:lnTo>
                    <a:pt x="491" y="963"/>
                  </a:lnTo>
                  <a:lnTo>
                    <a:pt x="491" y="963"/>
                  </a:lnTo>
                  <a:lnTo>
                    <a:pt x="496" y="974"/>
                  </a:lnTo>
                  <a:lnTo>
                    <a:pt x="501" y="984"/>
                  </a:lnTo>
                  <a:lnTo>
                    <a:pt x="506" y="993"/>
                  </a:lnTo>
                  <a:lnTo>
                    <a:pt x="512" y="1000"/>
                  </a:lnTo>
                  <a:lnTo>
                    <a:pt x="519" y="1007"/>
                  </a:lnTo>
                  <a:lnTo>
                    <a:pt x="526" y="1013"/>
                  </a:lnTo>
                  <a:lnTo>
                    <a:pt x="533" y="1018"/>
                  </a:lnTo>
                  <a:lnTo>
                    <a:pt x="542" y="1022"/>
                  </a:lnTo>
                  <a:lnTo>
                    <a:pt x="550" y="1025"/>
                  </a:lnTo>
                  <a:lnTo>
                    <a:pt x="559" y="1028"/>
                  </a:lnTo>
                  <a:lnTo>
                    <a:pt x="578" y="1030"/>
                  </a:lnTo>
                  <a:lnTo>
                    <a:pt x="598" y="1031"/>
                  </a:lnTo>
                  <a:lnTo>
                    <a:pt x="621" y="1030"/>
                  </a:lnTo>
                  <a:lnTo>
                    <a:pt x="621" y="1030"/>
                  </a:lnTo>
                  <a:lnTo>
                    <a:pt x="672" y="1027"/>
                  </a:lnTo>
                  <a:lnTo>
                    <a:pt x="722" y="1024"/>
                  </a:lnTo>
                  <a:lnTo>
                    <a:pt x="773" y="1022"/>
                  </a:lnTo>
                  <a:lnTo>
                    <a:pt x="798" y="1023"/>
                  </a:lnTo>
                  <a:lnTo>
                    <a:pt x="825" y="1024"/>
                  </a:lnTo>
                  <a:lnTo>
                    <a:pt x="825" y="1024"/>
                  </a:lnTo>
                  <a:lnTo>
                    <a:pt x="826" y="1024"/>
                  </a:lnTo>
                  <a:lnTo>
                    <a:pt x="828" y="1024"/>
                  </a:lnTo>
                  <a:lnTo>
                    <a:pt x="828" y="1024"/>
                  </a:lnTo>
                  <a:lnTo>
                    <a:pt x="880" y="1029"/>
                  </a:lnTo>
                  <a:lnTo>
                    <a:pt x="880" y="1029"/>
                  </a:lnTo>
                  <a:lnTo>
                    <a:pt x="882" y="1030"/>
                  </a:lnTo>
                  <a:lnTo>
                    <a:pt x="885" y="1030"/>
                  </a:lnTo>
                  <a:lnTo>
                    <a:pt x="890" y="1029"/>
                  </a:lnTo>
                  <a:lnTo>
                    <a:pt x="890" y="1029"/>
                  </a:lnTo>
                  <a:lnTo>
                    <a:pt x="939" y="1035"/>
                  </a:lnTo>
                  <a:lnTo>
                    <a:pt x="939" y="1035"/>
                  </a:lnTo>
                  <a:lnTo>
                    <a:pt x="951" y="1037"/>
                  </a:lnTo>
                  <a:lnTo>
                    <a:pt x="967" y="1040"/>
                  </a:lnTo>
                  <a:lnTo>
                    <a:pt x="981" y="1042"/>
                  </a:lnTo>
                  <a:lnTo>
                    <a:pt x="987" y="1042"/>
                  </a:lnTo>
                  <a:lnTo>
                    <a:pt x="993" y="1041"/>
                  </a:lnTo>
                  <a:lnTo>
                    <a:pt x="993" y="1041"/>
                  </a:lnTo>
                  <a:lnTo>
                    <a:pt x="1110" y="1053"/>
                  </a:lnTo>
                  <a:lnTo>
                    <a:pt x="1110" y="1053"/>
                  </a:lnTo>
                  <a:lnTo>
                    <a:pt x="1114" y="1054"/>
                  </a:lnTo>
                  <a:lnTo>
                    <a:pt x="1117" y="1054"/>
                  </a:lnTo>
                  <a:lnTo>
                    <a:pt x="1117" y="1054"/>
                  </a:lnTo>
                  <a:lnTo>
                    <a:pt x="1135" y="1055"/>
                  </a:lnTo>
                  <a:lnTo>
                    <a:pt x="1154" y="1055"/>
                  </a:lnTo>
                  <a:lnTo>
                    <a:pt x="1154" y="1055"/>
                  </a:lnTo>
                  <a:lnTo>
                    <a:pt x="1160" y="1058"/>
                  </a:lnTo>
                  <a:lnTo>
                    <a:pt x="1168" y="1058"/>
                  </a:lnTo>
                  <a:lnTo>
                    <a:pt x="1177" y="1057"/>
                  </a:lnTo>
                  <a:lnTo>
                    <a:pt x="1187" y="1054"/>
                  </a:lnTo>
                  <a:lnTo>
                    <a:pt x="1210" y="1046"/>
                  </a:lnTo>
                  <a:lnTo>
                    <a:pt x="1234" y="1035"/>
                  </a:lnTo>
                  <a:lnTo>
                    <a:pt x="1256" y="1023"/>
                  </a:lnTo>
                  <a:lnTo>
                    <a:pt x="1274" y="1012"/>
                  </a:lnTo>
                  <a:lnTo>
                    <a:pt x="1286" y="1002"/>
                  </a:lnTo>
                  <a:lnTo>
                    <a:pt x="1288" y="1000"/>
                  </a:lnTo>
                  <a:lnTo>
                    <a:pt x="1288" y="998"/>
                  </a:lnTo>
                  <a:lnTo>
                    <a:pt x="1288" y="998"/>
                  </a:lnTo>
                  <a:lnTo>
                    <a:pt x="1296" y="992"/>
                  </a:lnTo>
                  <a:lnTo>
                    <a:pt x="1304" y="984"/>
                  </a:lnTo>
                  <a:lnTo>
                    <a:pt x="1310" y="977"/>
                  </a:lnTo>
                  <a:lnTo>
                    <a:pt x="1316" y="969"/>
                  </a:lnTo>
                  <a:lnTo>
                    <a:pt x="1322" y="962"/>
                  </a:lnTo>
                  <a:lnTo>
                    <a:pt x="1325" y="953"/>
                  </a:lnTo>
                  <a:lnTo>
                    <a:pt x="1334" y="935"/>
                  </a:lnTo>
                  <a:lnTo>
                    <a:pt x="1339" y="916"/>
                  </a:lnTo>
                  <a:lnTo>
                    <a:pt x="1342" y="896"/>
                  </a:lnTo>
                  <a:lnTo>
                    <a:pt x="1345" y="877"/>
                  </a:lnTo>
                  <a:lnTo>
                    <a:pt x="1347" y="857"/>
                  </a:lnTo>
                  <a:lnTo>
                    <a:pt x="1347" y="857"/>
                  </a:lnTo>
                  <a:lnTo>
                    <a:pt x="1352" y="810"/>
                  </a:lnTo>
                  <a:lnTo>
                    <a:pt x="1357" y="763"/>
                  </a:lnTo>
                  <a:lnTo>
                    <a:pt x="1363" y="716"/>
                  </a:lnTo>
                  <a:lnTo>
                    <a:pt x="1370" y="669"/>
                  </a:lnTo>
                  <a:lnTo>
                    <a:pt x="1370" y="669"/>
                  </a:lnTo>
                  <a:lnTo>
                    <a:pt x="1375" y="651"/>
                  </a:lnTo>
                  <a:lnTo>
                    <a:pt x="1380" y="630"/>
                  </a:lnTo>
                  <a:lnTo>
                    <a:pt x="1392" y="588"/>
                  </a:lnTo>
                  <a:lnTo>
                    <a:pt x="1404" y="545"/>
                  </a:lnTo>
                  <a:lnTo>
                    <a:pt x="1410" y="522"/>
                  </a:lnTo>
                  <a:lnTo>
                    <a:pt x="1414" y="500"/>
                  </a:lnTo>
                  <a:lnTo>
                    <a:pt x="1418" y="477"/>
                  </a:lnTo>
                  <a:lnTo>
                    <a:pt x="1419" y="456"/>
                  </a:lnTo>
                  <a:lnTo>
                    <a:pt x="1420" y="434"/>
                  </a:lnTo>
                  <a:lnTo>
                    <a:pt x="1419" y="412"/>
                  </a:lnTo>
                  <a:lnTo>
                    <a:pt x="1416" y="392"/>
                  </a:lnTo>
                  <a:lnTo>
                    <a:pt x="1412" y="382"/>
                  </a:lnTo>
                  <a:lnTo>
                    <a:pt x="1408" y="373"/>
                  </a:lnTo>
                  <a:lnTo>
                    <a:pt x="1405" y="363"/>
                  </a:lnTo>
                  <a:lnTo>
                    <a:pt x="1400" y="353"/>
                  </a:lnTo>
                  <a:lnTo>
                    <a:pt x="1394" y="345"/>
                  </a:lnTo>
                  <a:lnTo>
                    <a:pt x="1387" y="336"/>
                  </a:lnTo>
                  <a:lnTo>
                    <a:pt x="1387" y="336"/>
                  </a:lnTo>
                  <a:lnTo>
                    <a:pt x="1376" y="322"/>
                  </a:lnTo>
                  <a:lnTo>
                    <a:pt x="1364" y="310"/>
                  </a:lnTo>
                  <a:lnTo>
                    <a:pt x="1337" y="285"/>
                  </a:lnTo>
                  <a:lnTo>
                    <a:pt x="1310" y="262"/>
                  </a:lnTo>
                  <a:lnTo>
                    <a:pt x="1282" y="240"/>
                  </a:lnTo>
                  <a:lnTo>
                    <a:pt x="1252" y="220"/>
                  </a:lnTo>
                  <a:lnTo>
                    <a:pt x="1222" y="200"/>
                  </a:lnTo>
                  <a:lnTo>
                    <a:pt x="1160" y="164"/>
                  </a:lnTo>
                  <a:lnTo>
                    <a:pt x="1160" y="164"/>
                  </a:lnTo>
                  <a:close/>
                  <a:moveTo>
                    <a:pt x="291" y="317"/>
                  </a:moveTo>
                  <a:lnTo>
                    <a:pt x="291" y="317"/>
                  </a:lnTo>
                  <a:lnTo>
                    <a:pt x="290" y="317"/>
                  </a:lnTo>
                  <a:lnTo>
                    <a:pt x="288" y="318"/>
                  </a:lnTo>
                  <a:lnTo>
                    <a:pt x="282" y="322"/>
                  </a:lnTo>
                  <a:lnTo>
                    <a:pt x="268" y="338"/>
                  </a:lnTo>
                  <a:lnTo>
                    <a:pt x="254" y="356"/>
                  </a:lnTo>
                  <a:lnTo>
                    <a:pt x="244" y="365"/>
                  </a:lnTo>
                  <a:lnTo>
                    <a:pt x="244" y="365"/>
                  </a:lnTo>
                  <a:lnTo>
                    <a:pt x="254" y="351"/>
                  </a:lnTo>
                  <a:lnTo>
                    <a:pt x="265" y="338"/>
                  </a:lnTo>
                  <a:lnTo>
                    <a:pt x="265" y="338"/>
                  </a:lnTo>
                  <a:lnTo>
                    <a:pt x="279" y="318"/>
                  </a:lnTo>
                  <a:lnTo>
                    <a:pt x="285" y="309"/>
                  </a:lnTo>
                  <a:lnTo>
                    <a:pt x="288" y="303"/>
                  </a:lnTo>
                  <a:lnTo>
                    <a:pt x="289" y="298"/>
                  </a:lnTo>
                  <a:lnTo>
                    <a:pt x="289" y="298"/>
                  </a:lnTo>
                  <a:lnTo>
                    <a:pt x="291" y="317"/>
                  </a:lnTo>
                  <a:lnTo>
                    <a:pt x="291" y="317"/>
                  </a:lnTo>
                  <a:close/>
                  <a:moveTo>
                    <a:pt x="288" y="271"/>
                  </a:moveTo>
                  <a:lnTo>
                    <a:pt x="288" y="271"/>
                  </a:lnTo>
                  <a:lnTo>
                    <a:pt x="288" y="283"/>
                  </a:lnTo>
                  <a:lnTo>
                    <a:pt x="288" y="297"/>
                  </a:lnTo>
                  <a:lnTo>
                    <a:pt x="288" y="297"/>
                  </a:lnTo>
                  <a:lnTo>
                    <a:pt x="288" y="294"/>
                  </a:lnTo>
                  <a:lnTo>
                    <a:pt x="285" y="294"/>
                  </a:lnTo>
                  <a:lnTo>
                    <a:pt x="281" y="297"/>
                  </a:lnTo>
                  <a:lnTo>
                    <a:pt x="274" y="302"/>
                  </a:lnTo>
                  <a:lnTo>
                    <a:pt x="268" y="309"/>
                  </a:lnTo>
                  <a:lnTo>
                    <a:pt x="256" y="323"/>
                  </a:lnTo>
                  <a:lnTo>
                    <a:pt x="249" y="332"/>
                  </a:lnTo>
                  <a:lnTo>
                    <a:pt x="249" y="332"/>
                  </a:lnTo>
                  <a:lnTo>
                    <a:pt x="260" y="317"/>
                  </a:lnTo>
                  <a:lnTo>
                    <a:pt x="271" y="303"/>
                  </a:lnTo>
                  <a:lnTo>
                    <a:pt x="277" y="296"/>
                  </a:lnTo>
                  <a:lnTo>
                    <a:pt x="281" y="288"/>
                  </a:lnTo>
                  <a:lnTo>
                    <a:pt x="285" y="280"/>
                  </a:lnTo>
                  <a:lnTo>
                    <a:pt x="288" y="271"/>
                  </a:lnTo>
                  <a:lnTo>
                    <a:pt x="288" y="271"/>
                  </a:lnTo>
                  <a:close/>
                  <a:moveTo>
                    <a:pt x="240" y="299"/>
                  </a:moveTo>
                  <a:lnTo>
                    <a:pt x="240" y="299"/>
                  </a:lnTo>
                  <a:lnTo>
                    <a:pt x="242" y="299"/>
                  </a:lnTo>
                  <a:lnTo>
                    <a:pt x="244" y="297"/>
                  </a:lnTo>
                  <a:lnTo>
                    <a:pt x="248" y="293"/>
                  </a:lnTo>
                  <a:lnTo>
                    <a:pt x="255" y="283"/>
                  </a:lnTo>
                  <a:lnTo>
                    <a:pt x="255" y="283"/>
                  </a:lnTo>
                  <a:lnTo>
                    <a:pt x="235" y="317"/>
                  </a:lnTo>
                  <a:lnTo>
                    <a:pt x="235" y="317"/>
                  </a:lnTo>
                  <a:lnTo>
                    <a:pt x="236" y="308"/>
                  </a:lnTo>
                  <a:lnTo>
                    <a:pt x="240" y="299"/>
                  </a:lnTo>
                  <a:lnTo>
                    <a:pt x="240" y="299"/>
                  </a:lnTo>
                  <a:close/>
                  <a:moveTo>
                    <a:pt x="234" y="336"/>
                  </a:moveTo>
                  <a:lnTo>
                    <a:pt x="234" y="336"/>
                  </a:lnTo>
                  <a:lnTo>
                    <a:pt x="238" y="333"/>
                  </a:lnTo>
                  <a:lnTo>
                    <a:pt x="238" y="333"/>
                  </a:lnTo>
                  <a:lnTo>
                    <a:pt x="235" y="344"/>
                  </a:lnTo>
                  <a:lnTo>
                    <a:pt x="235" y="344"/>
                  </a:lnTo>
                  <a:lnTo>
                    <a:pt x="234" y="336"/>
                  </a:lnTo>
                  <a:lnTo>
                    <a:pt x="234" y="336"/>
                  </a:lnTo>
                  <a:close/>
                  <a:moveTo>
                    <a:pt x="236" y="351"/>
                  </a:moveTo>
                  <a:lnTo>
                    <a:pt x="236" y="351"/>
                  </a:lnTo>
                  <a:lnTo>
                    <a:pt x="237" y="352"/>
                  </a:lnTo>
                  <a:lnTo>
                    <a:pt x="240" y="352"/>
                  </a:lnTo>
                  <a:lnTo>
                    <a:pt x="243" y="351"/>
                  </a:lnTo>
                  <a:lnTo>
                    <a:pt x="243" y="351"/>
                  </a:lnTo>
                  <a:lnTo>
                    <a:pt x="237" y="361"/>
                  </a:lnTo>
                  <a:lnTo>
                    <a:pt x="237" y="361"/>
                  </a:lnTo>
                  <a:lnTo>
                    <a:pt x="236" y="351"/>
                  </a:lnTo>
                  <a:lnTo>
                    <a:pt x="236" y="351"/>
                  </a:lnTo>
                  <a:close/>
                  <a:moveTo>
                    <a:pt x="246" y="389"/>
                  </a:moveTo>
                  <a:lnTo>
                    <a:pt x="246" y="389"/>
                  </a:lnTo>
                  <a:lnTo>
                    <a:pt x="242" y="380"/>
                  </a:lnTo>
                  <a:lnTo>
                    <a:pt x="242" y="380"/>
                  </a:lnTo>
                  <a:lnTo>
                    <a:pt x="253" y="373"/>
                  </a:lnTo>
                  <a:lnTo>
                    <a:pt x="253" y="373"/>
                  </a:lnTo>
                  <a:lnTo>
                    <a:pt x="246" y="389"/>
                  </a:lnTo>
                  <a:lnTo>
                    <a:pt x="246" y="389"/>
                  </a:lnTo>
                  <a:close/>
                  <a:moveTo>
                    <a:pt x="254" y="414"/>
                  </a:moveTo>
                  <a:lnTo>
                    <a:pt x="254" y="414"/>
                  </a:lnTo>
                  <a:lnTo>
                    <a:pt x="253" y="411"/>
                  </a:lnTo>
                  <a:lnTo>
                    <a:pt x="253" y="411"/>
                  </a:lnTo>
                  <a:lnTo>
                    <a:pt x="255" y="410"/>
                  </a:lnTo>
                  <a:lnTo>
                    <a:pt x="255" y="410"/>
                  </a:lnTo>
                  <a:lnTo>
                    <a:pt x="254" y="414"/>
                  </a:lnTo>
                  <a:lnTo>
                    <a:pt x="254" y="414"/>
                  </a:lnTo>
                  <a:close/>
                  <a:moveTo>
                    <a:pt x="253" y="399"/>
                  </a:moveTo>
                  <a:lnTo>
                    <a:pt x="253" y="399"/>
                  </a:lnTo>
                  <a:lnTo>
                    <a:pt x="255" y="389"/>
                  </a:lnTo>
                  <a:lnTo>
                    <a:pt x="260" y="380"/>
                  </a:lnTo>
                  <a:lnTo>
                    <a:pt x="265" y="370"/>
                  </a:lnTo>
                  <a:lnTo>
                    <a:pt x="270" y="361"/>
                  </a:lnTo>
                  <a:lnTo>
                    <a:pt x="282" y="342"/>
                  </a:lnTo>
                  <a:lnTo>
                    <a:pt x="293" y="324"/>
                  </a:lnTo>
                  <a:lnTo>
                    <a:pt x="293" y="324"/>
                  </a:lnTo>
                  <a:lnTo>
                    <a:pt x="299" y="349"/>
                  </a:lnTo>
                  <a:lnTo>
                    <a:pt x="299" y="349"/>
                  </a:lnTo>
                  <a:lnTo>
                    <a:pt x="296" y="349"/>
                  </a:lnTo>
                  <a:lnTo>
                    <a:pt x="294" y="350"/>
                  </a:lnTo>
                  <a:lnTo>
                    <a:pt x="288" y="355"/>
                  </a:lnTo>
                  <a:lnTo>
                    <a:pt x="282" y="362"/>
                  </a:lnTo>
                  <a:lnTo>
                    <a:pt x="274" y="370"/>
                  </a:lnTo>
                  <a:lnTo>
                    <a:pt x="262" y="388"/>
                  </a:lnTo>
                  <a:lnTo>
                    <a:pt x="258" y="395"/>
                  </a:lnTo>
                  <a:lnTo>
                    <a:pt x="253" y="399"/>
                  </a:lnTo>
                  <a:lnTo>
                    <a:pt x="253" y="399"/>
                  </a:lnTo>
                  <a:close/>
                  <a:moveTo>
                    <a:pt x="301" y="357"/>
                  </a:moveTo>
                  <a:lnTo>
                    <a:pt x="301" y="357"/>
                  </a:lnTo>
                  <a:lnTo>
                    <a:pt x="307" y="374"/>
                  </a:lnTo>
                  <a:lnTo>
                    <a:pt x="307" y="374"/>
                  </a:lnTo>
                  <a:lnTo>
                    <a:pt x="301" y="376"/>
                  </a:lnTo>
                  <a:lnTo>
                    <a:pt x="295" y="381"/>
                  </a:lnTo>
                  <a:lnTo>
                    <a:pt x="290" y="387"/>
                  </a:lnTo>
                  <a:lnTo>
                    <a:pt x="284" y="394"/>
                  </a:lnTo>
                  <a:lnTo>
                    <a:pt x="272" y="408"/>
                  </a:lnTo>
                  <a:lnTo>
                    <a:pt x="267" y="415"/>
                  </a:lnTo>
                  <a:lnTo>
                    <a:pt x="262" y="418"/>
                  </a:lnTo>
                  <a:lnTo>
                    <a:pt x="262" y="418"/>
                  </a:lnTo>
                  <a:lnTo>
                    <a:pt x="266" y="409"/>
                  </a:lnTo>
                  <a:lnTo>
                    <a:pt x="271" y="398"/>
                  </a:lnTo>
                  <a:lnTo>
                    <a:pt x="278" y="388"/>
                  </a:lnTo>
                  <a:lnTo>
                    <a:pt x="287" y="379"/>
                  </a:lnTo>
                  <a:lnTo>
                    <a:pt x="287" y="379"/>
                  </a:lnTo>
                  <a:lnTo>
                    <a:pt x="295" y="368"/>
                  </a:lnTo>
                  <a:lnTo>
                    <a:pt x="301" y="357"/>
                  </a:lnTo>
                  <a:lnTo>
                    <a:pt x="301" y="357"/>
                  </a:lnTo>
                  <a:close/>
                  <a:moveTo>
                    <a:pt x="260" y="432"/>
                  </a:moveTo>
                  <a:lnTo>
                    <a:pt x="260" y="432"/>
                  </a:lnTo>
                  <a:lnTo>
                    <a:pt x="270" y="424"/>
                  </a:lnTo>
                  <a:lnTo>
                    <a:pt x="270" y="424"/>
                  </a:lnTo>
                  <a:lnTo>
                    <a:pt x="262" y="439"/>
                  </a:lnTo>
                  <a:lnTo>
                    <a:pt x="262" y="439"/>
                  </a:lnTo>
                  <a:lnTo>
                    <a:pt x="260" y="432"/>
                  </a:lnTo>
                  <a:lnTo>
                    <a:pt x="260" y="432"/>
                  </a:lnTo>
                  <a:close/>
                  <a:moveTo>
                    <a:pt x="265" y="446"/>
                  </a:moveTo>
                  <a:lnTo>
                    <a:pt x="265" y="446"/>
                  </a:lnTo>
                  <a:lnTo>
                    <a:pt x="271" y="445"/>
                  </a:lnTo>
                  <a:lnTo>
                    <a:pt x="277" y="441"/>
                  </a:lnTo>
                  <a:lnTo>
                    <a:pt x="277" y="441"/>
                  </a:lnTo>
                  <a:lnTo>
                    <a:pt x="268" y="456"/>
                  </a:lnTo>
                  <a:lnTo>
                    <a:pt x="268" y="456"/>
                  </a:lnTo>
                  <a:lnTo>
                    <a:pt x="265" y="446"/>
                  </a:lnTo>
                  <a:lnTo>
                    <a:pt x="265" y="446"/>
                  </a:lnTo>
                  <a:close/>
                  <a:moveTo>
                    <a:pt x="272" y="467"/>
                  </a:moveTo>
                  <a:lnTo>
                    <a:pt x="272" y="467"/>
                  </a:lnTo>
                  <a:lnTo>
                    <a:pt x="276" y="464"/>
                  </a:lnTo>
                  <a:lnTo>
                    <a:pt x="279" y="461"/>
                  </a:lnTo>
                  <a:lnTo>
                    <a:pt x="279" y="461"/>
                  </a:lnTo>
                  <a:lnTo>
                    <a:pt x="273" y="470"/>
                  </a:lnTo>
                  <a:lnTo>
                    <a:pt x="273" y="470"/>
                  </a:lnTo>
                  <a:lnTo>
                    <a:pt x="272" y="467"/>
                  </a:lnTo>
                  <a:lnTo>
                    <a:pt x="272" y="467"/>
                  </a:lnTo>
                  <a:close/>
                  <a:moveTo>
                    <a:pt x="279" y="485"/>
                  </a:moveTo>
                  <a:lnTo>
                    <a:pt x="279" y="485"/>
                  </a:lnTo>
                  <a:lnTo>
                    <a:pt x="278" y="483"/>
                  </a:lnTo>
                  <a:lnTo>
                    <a:pt x="278" y="483"/>
                  </a:lnTo>
                  <a:lnTo>
                    <a:pt x="279" y="482"/>
                  </a:lnTo>
                  <a:lnTo>
                    <a:pt x="279" y="482"/>
                  </a:lnTo>
                  <a:lnTo>
                    <a:pt x="279" y="485"/>
                  </a:lnTo>
                  <a:lnTo>
                    <a:pt x="279" y="485"/>
                  </a:lnTo>
                  <a:close/>
                  <a:moveTo>
                    <a:pt x="279" y="428"/>
                  </a:moveTo>
                  <a:lnTo>
                    <a:pt x="279" y="428"/>
                  </a:lnTo>
                  <a:lnTo>
                    <a:pt x="287" y="417"/>
                  </a:lnTo>
                  <a:lnTo>
                    <a:pt x="294" y="405"/>
                  </a:lnTo>
                  <a:lnTo>
                    <a:pt x="309" y="383"/>
                  </a:lnTo>
                  <a:lnTo>
                    <a:pt x="309" y="383"/>
                  </a:lnTo>
                  <a:lnTo>
                    <a:pt x="314" y="398"/>
                  </a:lnTo>
                  <a:lnTo>
                    <a:pt x="314" y="398"/>
                  </a:lnTo>
                  <a:lnTo>
                    <a:pt x="312" y="397"/>
                  </a:lnTo>
                  <a:lnTo>
                    <a:pt x="309" y="398"/>
                  </a:lnTo>
                  <a:lnTo>
                    <a:pt x="306" y="399"/>
                  </a:lnTo>
                  <a:lnTo>
                    <a:pt x="303" y="403"/>
                  </a:lnTo>
                  <a:lnTo>
                    <a:pt x="299" y="409"/>
                  </a:lnTo>
                  <a:lnTo>
                    <a:pt x="295" y="414"/>
                  </a:lnTo>
                  <a:lnTo>
                    <a:pt x="295" y="414"/>
                  </a:lnTo>
                  <a:lnTo>
                    <a:pt x="288" y="421"/>
                  </a:lnTo>
                  <a:lnTo>
                    <a:pt x="279" y="428"/>
                  </a:lnTo>
                  <a:lnTo>
                    <a:pt x="279" y="428"/>
                  </a:lnTo>
                  <a:close/>
                  <a:moveTo>
                    <a:pt x="308" y="455"/>
                  </a:moveTo>
                  <a:lnTo>
                    <a:pt x="308" y="455"/>
                  </a:lnTo>
                  <a:lnTo>
                    <a:pt x="319" y="444"/>
                  </a:lnTo>
                  <a:lnTo>
                    <a:pt x="330" y="436"/>
                  </a:lnTo>
                  <a:lnTo>
                    <a:pt x="330" y="436"/>
                  </a:lnTo>
                  <a:lnTo>
                    <a:pt x="333" y="444"/>
                  </a:lnTo>
                  <a:lnTo>
                    <a:pt x="333" y="444"/>
                  </a:lnTo>
                  <a:lnTo>
                    <a:pt x="331" y="444"/>
                  </a:lnTo>
                  <a:lnTo>
                    <a:pt x="329" y="444"/>
                  </a:lnTo>
                  <a:lnTo>
                    <a:pt x="323" y="447"/>
                  </a:lnTo>
                  <a:lnTo>
                    <a:pt x="318" y="452"/>
                  </a:lnTo>
                  <a:lnTo>
                    <a:pt x="312" y="458"/>
                  </a:lnTo>
                  <a:lnTo>
                    <a:pt x="302" y="471"/>
                  </a:lnTo>
                  <a:lnTo>
                    <a:pt x="296" y="481"/>
                  </a:lnTo>
                  <a:lnTo>
                    <a:pt x="296" y="481"/>
                  </a:lnTo>
                  <a:lnTo>
                    <a:pt x="295" y="480"/>
                  </a:lnTo>
                  <a:lnTo>
                    <a:pt x="291" y="479"/>
                  </a:lnTo>
                  <a:lnTo>
                    <a:pt x="291" y="479"/>
                  </a:lnTo>
                  <a:lnTo>
                    <a:pt x="297" y="468"/>
                  </a:lnTo>
                  <a:lnTo>
                    <a:pt x="297" y="468"/>
                  </a:lnTo>
                  <a:lnTo>
                    <a:pt x="301" y="467"/>
                  </a:lnTo>
                  <a:lnTo>
                    <a:pt x="307" y="463"/>
                  </a:lnTo>
                  <a:lnTo>
                    <a:pt x="308" y="462"/>
                  </a:lnTo>
                  <a:lnTo>
                    <a:pt x="309" y="459"/>
                  </a:lnTo>
                  <a:lnTo>
                    <a:pt x="311" y="457"/>
                  </a:lnTo>
                  <a:lnTo>
                    <a:pt x="308" y="455"/>
                  </a:lnTo>
                  <a:lnTo>
                    <a:pt x="308" y="455"/>
                  </a:lnTo>
                  <a:close/>
                  <a:moveTo>
                    <a:pt x="291" y="462"/>
                  </a:moveTo>
                  <a:lnTo>
                    <a:pt x="291" y="462"/>
                  </a:lnTo>
                  <a:lnTo>
                    <a:pt x="290" y="462"/>
                  </a:lnTo>
                  <a:lnTo>
                    <a:pt x="290" y="462"/>
                  </a:lnTo>
                  <a:lnTo>
                    <a:pt x="305" y="442"/>
                  </a:lnTo>
                  <a:lnTo>
                    <a:pt x="320" y="423"/>
                  </a:lnTo>
                  <a:lnTo>
                    <a:pt x="320" y="423"/>
                  </a:lnTo>
                  <a:lnTo>
                    <a:pt x="320" y="418"/>
                  </a:lnTo>
                  <a:lnTo>
                    <a:pt x="319" y="416"/>
                  </a:lnTo>
                  <a:lnTo>
                    <a:pt x="317" y="416"/>
                  </a:lnTo>
                  <a:lnTo>
                    <a:pt x="313" y="417"/>
                  </a:lnTo>
                  <a:lnTo>
                    <a:pt x="313" y="417"/>
                  </a:lnTo>
                  <a:lnTo>
                    <a:pt x="301" y="428"/>
                  </a:lnTo>
                  <a:lnTo>
                    <a:pt x="289" y="439"/>
                  </a:lnTo>
                  <a:lnTo>
                    <a:pt x="289" y="439"/>
                  </a:lnTo>
                  <a:lnTo>
                    <a:pt x="302" y="420"/>
                  </a:lnTo>
                  <a:lnTo>
                    <a:pt x="302" y="420"/>
                  </a:lnTo>
                  <a:lnTo>
                    <a:pt x="311" y="412"/>
                  </a:lnTo>
                  <a:lnTo>
                    <a:pt x="314" y="408"/>
                  </a:lnTo>
                  <a:lnTo>
                    <a:pt x="317" y="403"/>
                  </a:lnTo>
                  <a:lnTo>
                    <a:pt x="317" y="403"/>
                  </a:lnTo>
                  <a:lnTo>
                    <a:pt x="326" y="428"/>
                  </a:lnTo>
                  <a:lnTo>
                    <a:pt x="326" y="428"/>
                  </a:lnTo>
                  <a:lnTo>
                    <a:pt x="321" y="430"/>
                  </a:lnTo>
                  <a:lnTo>
                    <a:pt x="315" y="433"/>
                  </a:lnTo>
                  <a:lnTo>
                    <a:pt x="307" y="442"/>
                  </a:lnTo>
                  <a:lnTo>
                    <a:pt x="297" y="452"/>
                  </a:lnTo>
                  <a:lnTo>
                    <a:pt x="291" y="462"/>
                  </a:lnTo>
                  <a:lnTo>
                    <a:pt x="291" y="462"/>
                  </a:lnTo>
                  <a:close/>
                  <a:moveTo>
                    <a:pt x="285" y="501"/>
                  </a:moveTo>
                  <a:lnTo>
                    <a:pt x="285" y="501"/>
                  </a:lnTo>
                  <a:lnTo>
                    <a:pt x="283" y="494"/>
                  </a:lnTo>
                  <a:lnTo>
                    <a:pt x="283" y="494"/>
                  </a:lnTo>
                  <a:lnTo>
                    <a:pt x="283" y="494"/>
                  </a:lnTo>
                  <a:lnTo>
                    <a:pt x="283" y="494"/>
                  </a:lnTo>
                  <a:lnTo>
                    <a:pt x="288" y="492"/>
                  </a:lnTo>
                  <a:lnTo>
                    <a:pt x="293" y="489"/>
                  </a:lnTo>
                  <a:lnTo>
                    <a:pt x="293" y="489"/>
                  </a:lnTo>
                  <a:lnTo>
                    <a:pt x="285" y="501"/>
                  </a:lnTo>
                  <a:lnTo>
                    <a:pt x="285" y="501"/>
                  </a:lnTo>
                  <a:close/>
                  <a:moveTo>
                    <a:pt x="290" y="514"/>
                  </a:moveTo>
                  <a:lnTo>
                    <a:pt x="290" y="514"/>
                  </a:lnTo>
                  <a:lnTo>
                    <a:pt x="300" y="495"/>
                  </a:lnTo>
                  <a:lnTo>
                    <a:pt x="311" y="477"/>
                  </a:lnTo>
                  <a:lnTo>
                    <a:pt x="311" y="477"/>
                  </a:lnTo>
                  <a:lnTo>
                    <a:pt x="317" y="471"/>
                  </a:lnTo>
                  <a:lnTo>
                    <a:pt x="324" y="464"/>
                  </a:lnTo>
                  <a:lnTo>
                    <a:pt x="331" y="457"/>
                  </a:lnTo>
                  <a:lnTo>
                    <a:pt x="333" y="453"/>
                  </a:lnTo>
                  <a:lnTo>
                    <a:pt x="336" y="450"/>
                  </a:lnTo>
                  <a:lnTo>
                    <a:pt x="336" y="450"/>
                  </a:lnTo>
                  <a:lnTo>
                    <a:pt x="342" y="465"/>
                  </a:lnTo>
                  <a:lnTo>
                    <a:pt x="342" y="465"/>
                  </a:lnTo>
                  <a:lnTo>
                    <a:pt x="337" y="468"/>
                  </a:lnTo>
                  <a:lnTo>
                    <a:pt x="331" y="471"/>
                  </a:lnTo>
                  <a:lnTo>
                    <a:pt x="325" y="476"/>
                  </a:lnTo>
                  <a:lnTo>
                    <a:pt x="320" y="482"/>
                  </a:lnTo>
                  <a:lnTo>
                    <a:pt x="309" y="495"/>
                  </a:lnTo>
                  <a:lnTo>
                    <a:pt x="302" y="506"/>
                  </a:lnTo>
                  <a:lnTo>
                    <a:pt x="302" y="506"/>
                  </a:lnTo>
                  <a:lnTo>
                    <a:pt x="291" y="515"/>
                  </a:lnTo>
                  <a:lnTo>
                    <a:pt x="291" y="515"/>
                  </a:lnTo>
                  <a:lnTo>
                    <a:pt x="290" y="514"/>
                  </a:lnTo>
                  <a:lnTo>
                    <a:pt x="290" y="514"/>
                  </a:lnTo>
                  <a:close/>
                  <a:moveTo>
                    <a:pt x="366" y="520"/>
                  </a:moveTo>
                  <a:lnTo>
                    <a:pt x="366" y="520"/>
                  </a:lnTo>
                  <a:lnTo>
                    <a:pt x="365" y="520"/>
                  </a:lnTo>
                  <a:lnTo>
                    <a:pt x="362" y="520"/>
                  </a:lnTo>
                  <a:lnTo>
                    <a:pt x="358" y="522"/>
                  </a:lnTo>
                  <a:lnTo>
                    <a:pt x="352" y="528"/>
                  </a:lnTo>
                  <a:lnTo>
                    <a:pt x="344" y="535"/>
                  </a:lnTo>
                  <a:lnTo>
                    <a:pt x="332" y="551"/>
                  </a:lnTo>
                  <a:lnTo>
                    <a:pt x="324" y="560"/>
                  </a:lnTo>
                  <a:lnTo>
                    <a:pt x="324" y="560"/>
                  </a:lnTo>
                  <a:lnTo>
                    <a:pt x="331" y="546"/>
                  </a:lnTo>
                  <a:lnTo>
                    <a:pt x="341" y="533"/>
                  </a:lnTo>
                  <a:lnTo>
                    <a:pt x="352" y="521"/>
                  </a:lnTo>
                  <a:lnTo>
                    <a:pt x="361" y="509"/>
                  </a:lnTo>
                  <a:lnTo>
                    <a:pt x="361" y="509"/>
                  </a:lnTo>
                  <a:lnTo>
                    <a:pt x="372" y="530"/>
                  </a:lnTo>
                  <a:lnTo>
                    <a:pt x="372" y="530"/>
                  </a:lnTo>
                  <a:lnTo>
                    <a:pt x="355" y="550"/>
                  </a:lnTo>
                  <a:lnTo>
                    <a:pt x="346" y="558"/>
                  </a:lnTo>
                  <a:lnTo>
                    <a:pt x="336" y="567"/>
                  </a:lnTo>
                  <a:lnTo>
                    <a:pt x="336" y="567"/>
                  </a:lnTo>
                  <a:lnTo>
                    <a:pt x="343" y="554"/>
                  </a:lnTo>
                  <a:lnTo>
                    <a:pt x="343" y="554"/>
                  </a:lnTo>
                  <a:lnTo>
                    <a:pt x="349" y="548"/>
                  </a:lnTo>
                  <a:lnTo>
                    <a:pt x="359" y="538"/>
                  </a:lnTo>
                  <a:lnTo>
                    <a:pt x="362" y="533"/>
                  </a:lnTo>
                  <a:lnTo>
                    <a:pt x="366" y="527"/>
                  </a:lnTo>
                  <a:lnTo>
                    <a:pt x="367" y="523"/>
                  </a:lnTo>
                  <a:lnTo>
                    <a:pt x="367" y="521"/>
                  </a:lnTo>
                  <a:lnTo>
                    <a:pt x="366" y="520"/>
                  </a:lnTo>
                  <a:lnTo>
                    <a:pt x="366" y="520"/>
                  </a:lnTo>
                  <a:close/>
                  <a:moveTo>
                    <a:pt x="317" y="536"/>
                  </a:moveTo>
                  <a:lnTo>
                    <a:pt x="317" y="536"/>
                  </a:lnTo>
                  <a:lnTo>
                    <a:pt x="323" y="524"/>
                  </a:lnTo>
                  <a:lnTo>
                    <a:pt x="331" y="512"/>
                  </a:lnTo>
                  <a:lnTo>
                    <a:pt x="342" y="501"/>
                  </a:lnTo>
                  <a:lnTo>
                    <a:pt x="353" y="489"/>
                  </a:lnTo>
                  <a:lnTo>
                    <a:pt x="353" y="489"/>
                  </a:lnTo>
                  <a:lnTo>
                    <a:pt x="353" y="489"/>
                  </a:lnTo>
                  <a:lnTo>
                    <a:pt x="353" y="489"/>
                  </a:lnTo>
                  <a:lnTo>
                    <a:pt x="358" y="499"/>
                  </a:lnTo>
                  <a:lnTo>
                    <a:pt x="358" y="499"/>
                  </a:lnTo>
                  <a:lnTo>
                    <a:pt x="337" y="518"/>
                  </a:lnTo>
                  <a:lnTo>
                    <a:pt x="327" y="528"/>
                  </a:lnTo>
                  <a:lnTo>
                    <a:pt x="317" y="536"/>
                  </a:lnTo>
                  <a:lnTo>
                    <a:pt x="317" y="536"/>
                  </a:lnTo>
                  <a:close/>
                  <a:moveTo>
                    <a:pt x="305" y="522"/>
                  </a:moveTo>
                  <a:lnTo>
                    <a:pt x="305" y="522"/>
                  </a:lnTo>
                  <a:lnTo>
                    <a:pt x="309" y="512"/>
                  </a:lnTo>
                  <a:lnTo>
                    <a:pt x="309" y="512"/>
                  </a:lnTo>
                  <a:lnTo>
                    <a:pt x="319" y="504"/>
                  </a:lnTo>
                  <a:lnTo>
                    <a:pt x="329" y="494"/>
                  </a:lnTo>
                  <a:lnTo>
                    <a:pt x="346" y="474"/>
                  </a:lnTo>
                  <a:lnTo>
                    <a:pt x="346" y="474"/>
                  </a:lnTo>
                  <a:lnTo>
                    <a:pt x="349" y="482"/>
                  </a:lnTo>
                  <a:lnTo>
                    <a:pt x="349" y="482"/>
                  </a:lnTo>
                  <a:lnTo>
                    <a:pt x="344" y="483"/>
                  </a:lnTo>
                  <a:lnTo>
                    <a:pt x="338" y="487"/>
                  </a:lnTo>
                  <a:lnTo>
                    <a:pt x="326" y="499"/>
                  </a:lnTo>
                  <a:lnTo>
                    <a:pt x="314" y="514"/>
                  </a:lnTo>
                  <a:lnTo>
                    <a:pt x="305" y="522"/>
                  </a:lnTo>
                  <a:lnTo>
                    <a:pt x="305" y="522"/>
                  </a:lnTo>
                  <a:close/>
                  <a:moveTo>
                    <a:pt x="301" y="538"/>
                  </a:moveTo>
                  <a:lnTo>
                    <a:pt x="301" y="538"/>
                  </a:lnTo>
                  <a:lnTo>
                    <a:pt x="308" y="532"/>
                  </a:lnTo>
                  <a:lnTo>
                    <a:pt x="308" y="532"/>
                  </a:lnTo>
                  <a:lnTo>
                    <a:pt x="305" y="545"/>
                  </a:lnTo>
                  <a:lnTo>
                    <a:pt x="305" y="545"/>
                  </a:lnTo>
                  <a:lnTo>
                    <a:pt x="301" y="538"/>
                  </a:lnTo>
                  <a:lnTo>
                    <a:pt x="301" y="538"/>
                  </a:lnTo>
                  <a:close/>
                  <a:moveTo>
                    <a:pt x="319" y="577"/>
                  </a:moveTo>
                  <a:lnTo>
                    <a:pt x="319" y="577"/>
                  </a:lnTo>
                  <a:lnTo>
                    <a:pt x="319" y="577"/>
                  </a:lnTo>
                  <a:lnTo>
                    <a:pt x="319" y="577"/>
                  </a:lnTo>
                  <a:lnTo>
                    <a:pt x="320" y="576"/>
                  </a:lnTo>
                  <a:lnTo>
                    <a:pt x="320" y="576"/>
                  </a:lnTo>
                  <a:lnTo>
                    <a:pt x="319" y="577"/>
                  </a:lnTo>
                  <a:lnTo>
                    <a:pt x="319" y="577"/>
                  </a:lnTo>
                  <a:close/>
                  <a:moveTo>
                    <a:pt x="313" y="564"/>
                  </a:moveTo>
                  <a:lnTo>
                    <a:pt x="313" y="564"/>
                  </a:lnTo>
                  <a:lnTo>
                    <a:pt x="308" y="552"/>
                  </a:lnTo>
                  <a:lnTo>
                    <a:pt x="308" y="552"/>
                  </a:lnTo>
                  <a:lnTo>
                    <a:pt x="312" y="552"/>
                  </a:lnTo>
                  <a:lnTo>
                    <a:pt x="314" y="551"/>
                  </a:lnTo>
                  <a:lnTo>
                    <a:pt x="320" y="546"/>
                  </a:lnTo>
                  <a:lnTo>
                    <a:pt x="320" y="546"/>
                  </a:lnTo>
                  <a:lnTo>
                    <a:pt x="317" y="554"/>
                  </a:lnTo>
                  <a:lnTo>
                    <a:pt x="313" y="564"/>
                  </a:lnTo>
                  <a:lnTo>
                    <a:pt x="313" y="564"/>
                  </a:lnTo>
                  <a:close/>
                  <a:moveTo>
                    <a:pt x="323" y="587"/>
                  </a:moveTo>
                  <a:lnTo>
                    <a:pt x="323" y="587"/>
                  </a:lnTo>
                  <a:lnTo>
                    <a:pt x="324" y="587"/>
                  </a:lnTo>
                  <a:lnTo>
                    <a:pt x="324" y="587"/>
                  </a:lnTo>
                  <a:lnTo>
                    <a:pt x="332" y="581"/>
                  </a:lnTo>
                  <a:lnTo>
                    <a:pt x="332" y="581"/>
                  </a:lnTo>
                  <a:lnTo>
                    <a:pt x="329" y="589"/>
                  </a:lnTo>
                  <a:lnTo>
                    <a:pt x="326" y="598"/>
                  </a:lnTo>
                  <a:lnTo>
                    <a:pt x="326" y="598"/>
                  </a:lnTo>
                  <a:lnTo>
                    <a:pt x="323" y="587"/>
                  </a:lnTo>
                  <a:lnTo>
                    <a:pt x="323" y="587"/>
                  </a:lnTo>
                  <a:close/>
                  <a:moveTo>
                    <a:pt x="335" y="619"/>
                  </a:moveTo>
                  <a:lnTo>
                    <a:pt x="335" y="619"/>
                  </a:lnTo>
                  <a:lnTo>
                    <a:pt x="332" y="615"/>
                  </a:lnTo>
                  <a:lnTo>
                    <a:pt x="332" y="615"/>
                  </a:lnTo>
                  <a:lnTo>
                    <a:pt x="337" y="612"/>
                  </a:lnTo>
                  <a:lnTo>
                    <a:pt x="337" y="612"/>
                  </a:lnTo>
                  <a:lnTo>
                    <a:pt x="335" y="619"/>
                  </a:lnTo>
                  <a:lnTo>
                    <a:pt x="335" y="619"/>
                  </a:lnTo>
                  <a:close/>
                  <a:moveTo>
                    <a:pt x="342" y="639"/>
                  </a:moveTo>
                  <a:lnTo>
                    <a:pt x="342" y="639"/>
                  </a:lnTo>
                  <a:lnTo>
                    <a:pt x="341" y="636"/>
                  </a:lnTo>
                  <a:lnTo>
                    <a:pt x="341" y="636"/>
                  </a:lnTo>
                  <a:lnTo>
                    <a:pt x="344" y="635"/>
                  </a:lnTo>
                  <a:lnTo>
                    <a:pt x="344" y="635"/>
                  </a:lnTo>
                  <a:lnTo>
                    <a:pt x="342" y="639"/>
                  </a:lnTo>
                  <a:lnTo>
                    <a:pt x="342" y="639"/>
                  </a:lnTo>
                  <a:close/>
                  <a:moveTo>
                    <a:pt x="342" y="626"/>
                  </a:moveTo>
                  <a:lnTo>
                    <a:pt x="342" y="626"/>
                  </a:lnTo>
                  <a:lnTo>
                    <a:pt x="346" y="618"/>
                  </a:lnTo>
                  <a:lnTo>
                    <a:pt x="350" y="611"/>
                  </a:lnTo>
                  <a:lnTo>
                    <a:pt x="360" y="597"/>
                  </a:lnTo>
                  <a:lnTo>
                    <a:pt x="383" y="571"/>
                  </a:lnTo>
                  <a:lnTo>
                    <a:pt x="383" y="571"/>
                  </a:lnTo>
                  <a:lnTo>
                    <a:pt x="385" y="568"/>
                  </a:lnTo>
                  <a:lnTo>
                    <a:pt x="385" y="567"/>
                  </a:lnTo>
                  <a:lnTo>
                    <a:pt x="384" y="567"/>
                  </a:lnTo>
                  <a:lnTo>
                    <a:pt x="382" y="567"/>
                  </a:lnTo>
                  <a:lnTo>
                    <a:pt x="377" y="569"/>
                  </a:lnTo>
                  <a:lnTo>
                    <a:pt x="368" y="574"/>
                  </a:lnTo>
                  <a:lnTo>
                    <a:pt x="365" y="576"/>
                  </a:lnTo>
                  <a:lnTo>
                    <a:pt x="365" y="576"/>
                  </a:lnTo>
                  <a:lnTo>
                    <a:pt x="350" y="589"/>
                  </a:lnTo>
                  <a:lnTo>
                    <a:pt x="343" y="597"/>
                  </a:lnTo>
                  <a:lnTo>
                    <a:pt x="336" y="603"/>
                  </a:lnTo>
                  <a:lnTo>
                    <a:pt x="336" y="603"/>
                  </a:lnTo>
                  <a:lnTo>
                    <a:pt x="337" y="595"/>
                  </a:lnTo>
                  <a:lnTo>
                    <a:pt x="339" y="589"/>
                  </a:lnTo>
                  <a:lnTo>
                    <a:pt x="347" y="577"/>
                  </a:lnTo>
                  <a:lnTo>
                    <a:pt x="355" y="565"/>
                  </a:lnTo>
                  <a:lnTo>
                    <a:pt x="365" y="553"/>
                  </a:lnTo>
                  <a:lnTo>
                    <a:pt x="365" y="553"/>
                  </a:lnTo>
                  <a:lnTo>
                    <a:pt x="377" y="540"/>
                  </a:lnTo>
                  <a:lnTo>
                    <a:pt x="377" y="540"/>
                  </a:lnTo>
                  <a:lnTo>
                    <a:pt x="391" y="568"/>
                  </a:lnTo>
                  <a:lnTo>
                    <a:pt x="403" y="597"/>
                  </a:lnTo>
                  <a:lnTo>
                    <a:pt x="403" y="597"/>
                  </a:lnTo>
                  <a:lnTo>
                    <a:pt x="398" y="599"/>
                  </a:lnTo>
                  <a:lnTo>
                    <a:pt x="395" y="603"/>
                  </a:lnTo>
                  <a:lnTo>
                    <a:pt x="386" y="611"/>
                  </a:lnTo>
                  <a:lnTo>
                    <a:pt x="371" y="629"/>
                  </a:lnTo>
                  <a:lnTo>
                    <a:pt x="371" y="629"/>
                  </a:lnTo>
                  <a:lnTo>
                    <a:pt x="361" y="638"/>
                  </a:lnTo>
                  <a:lnTo>
                    <a:pt x="350" y="644"/>
                  </a:lnTo>
                  <a:lnTo>
                    <a:pt x="350" y="644"/>
                  </a:lnTo>
                  <a:lnTo>
                    <a:pt x="360" y="629"/>
                  </a:lnTo>
                  <a:lnTo>
                    <a:pt x="371" y="617"/>
                  </a:lnTo>
                  <a:lnTo>
                    <a:pt x="382" y="605"/>
                  </a:lnTo>
                  <a:lnTo>
                    <a:pt x="394" y="593"/>
                  </a:lnTo>
                  <a:lnTo>
                    <a:pt x="394" y="593"/>
                  </a:lnTo>
                  <a:lnTo>
                    <a:pt x="396" y="591"/>
                  </a:lnTo>
                  <a:lnTo>
                    <a:pt x="395" y="587"/>
                  </a:lnTo>
                  <a:lnTo>
                    <a:pt x="395" y="587"/>
                  </a:lnTo>
                  <a:lnTo>
                    <a:pt x="392" y="586"/>
                  </a:lnTo>
                  <a:lnTo>
                    <a:pt x="391" y="587"/>
                  </a:lnTo>
                  <a:lnTo>
                    <a:pt x="385" y="589"/>
                  </a:lnTo>
                  <a:lnTo>
                    <a:pt x="377" y="595"/>
                  </a:lnTo>
                  <a:lnTo>
                    <a:pt x="368" y="603"/>
                  </a:lnTo>
                  <a:lnTo>
                    <a:pt x="353" y="617"/>
                  </a:lnTo>
                  <a:lnTo>
                    <a:pt x="342" y="626"/>
                  </a:lnTo>
                  <a:lnTo>
                    <a:pt x="342" y="626"/>
                  </a:lnTo>
                  <a:close/>
                  <a:moveTo>
                    <a:pt x="392" y="703"/>
                  </a:moveTo>
                  <a:lnTo>
                    <a:pt x="392" y="703"/>
                  </a:lnTo>
                  <a:lnTo>
                    <a:pt x="394" y="700"/>
                  </a:lnTo>
                  <a:lnTo>
                    <a:pt x="394" y="698"/>
                  </a:lnTo>
                  <a:lnTo>
                    <a:pt x="394" y="698"/>
                  </a:lnTo>
                  <a:lnTo>
                    <a:pt x="396" y="698"/>
                  </a:lnTo>
                  <a:lnTo>
                    <a:pt x="400" y="697"/>
                  </a:lnTo>
                  <a:lnTo>
                    <a:pt x="403" y="694"/>
                  </a:lnTo>
                  <a:lnTo>
                    <a:pt x="403" y="693"/>
                  </a:lnTo>
                  <a:lnTo>
                    <a:pt x="403" y="691"/>
                  </a:lnTo>
                  <a:lnTo>
                    <a:pt x="403" y="691"/>
                  </a:lnTo>
                  <a:lnTo>
                    <a:pt x="411" y="691"/>
                  </a:lnTo>
                  <a:lnTo>
                    <a:pt x="411" y="691"/>
                  </a:lnTo>
                  <a:lnTo>
                    <a:pt x="404" y="701"/>
                  </a:lnTo>
                  <a:lnTo>
                    <a:pt x="397" y="710"/>
                  </a:lnTo>
                  <a:lnTo>
                    <a:pt x="389" y="717"/>
                  </a:lnTo>
                  <a:lnTo>
                    <a:pt x="379" y="723"/>
                  </a:lnTo>
                  <a:lnTo>
                    <a:pt x="379" y="723"/>
                  </a:lnTo>
                  <a:lnTo>
                    <a:pt x="378" y="722"/>
                  </a:lnTo>
                  <a:lnTo>
                    <a:pt x="378" y="722"/>
                  </a:lnTo>
                  <a:lnTo>
                    <a:pt x="383" y="710"/>
                  </a:lnTo>
                  <a:lnTo>
                    <a:pt x="383" y="710"/>
                  </a:lnTo>
                  <a:lnTo>
                    <a:pt x="392" y="703"/>
                  </a:lnTo>
                  <a:lnTo>
                    <a:pt x="392" y="703"/>
                  </a:lnTo>
                  <a:close/>
                  <a:moveTo>
                    <a:pt x="389" y="681"/>
                  </a:moveTo>
                  <a:lnTo>
                    <a:pt x="389" y="681"/>
                  </a:lnTo>
                  <a:lnTo>
                    <a:pt x="394" y="679"/>
                  </a:lnTo>
                  <a:lnTo>
                    <a:pt x="394" y="679"/>
                  </a:lnTo>
                  <a:lnTo>
                    <a:pt x="391" y="681"/>
                  </a:lnTo>
                  <a:lnTo>
                    <a:pt x="391" y="681"/>
                  </a:lnTo>
                  <a:lnTo>
                    <a:pt x="389" y="681"/>
                  </a:lnTo>
                  <a:lnTo>
                    <a:pt x="389" y="681"/>
                  </a:lnTo>
                  <a:close/>
                  <a:moveTo>
                    <a:pt x="403" y="681"/>
                  </a:moveTo>
                  <a:lnTo>
                    <a:pt x="403" y="681"/>
                  </a:lnTo>
                  <a:lnTo>
                    <a:pt x="418" y="665"/>
                  </a:lnTo>
                  <a:lnTo>
                    <a:pt x="418" y="665"/>
                  </a:lnTo>
                  <a:lnTo>
                    <a:pt x="417" y="674"/>
                  </a:lnTo>
                  <a:lnTo>
                    <a:pt x="414" y="681"/>
                  </a:lnTo>
                  <a:lnTo>
                    <a:pt x="414" y="681"/>
                  </a:lnTo>
                  <a:lnTo>
                    <a:pt x="403" y="681"/>
                  </a:lnTo>
                  <a:lnTo>
                    <a:pt x="403" y="681"/>
                  </a:lnTo>
                  <a:close/>
                  <a:moveTo>
                    <a:pt x="376" y="679"/>
                  </a:moveTo>
                  <a:lnTo>
                    <a:pt x="376" y="679"/>
                  </a:lnTo>
                  <a:lnTo>
                    <a:pt x="384" y="669"/>
                  </a:lnTo>
                  <a:lnTo>
                    <a:pt x="397" y="653"/>
                  </a:lnTo>
                  <a:lnTo>
                    <a:pt x="404" y="646"/>
                  </a:lnTo>
                  <a:lnTo>
                    <a:pt x="409" y="639"/>
                  </a:lnTo>
                  <a:lnTo>
                    <a:pt x="412" y="633"/>
                  </a:lnTo>
                  <a:lnTo>
                    <a:pt x="412" y="630"/>
                  </a:lnTo>
                  <a:lnTo>
                    <a:pt x="412" y="629"/>
                  </a:lnTo>
                  <a:lnTo>
                    <a:pt x="412" y="629"/>
                  </a:lnTo>
                  <a:lnTo>
                    <a:pt x="411" y="629"/>
                  </a:lnTo>
                  <a:lnTo>
                    <a:pt x="408" y="629"/>
                  </a:lnTo>
                  <a:lnTo>
                    <a:pt x="402" y="633"/>
                  </a:lnTo>
                  <a:lnTo>
                    <a:pt x="384" y="645"/>
                  </a:lnTo>
                  <a:lnTo>
                    <a:pt x="356" y="668"/>
                  </a:lnTo>
                  <a:lnTo>
                    <a:pt x="356" y="668"/>
                  </a:lnTo>
                  <a:lnTo>
                    <a:pt x="355" y="665"/>
                  </a:lnTo>
                  <a:lnTo>
                    <a:pt x="355" y="665"/>
                  </a:lnTo>
                  <a:lnTo>
                    <a:pt x="360" y="658"/>
                  </a:lnTo>
                  <a:lnTo>
                    <a:pt x="365" y="651"/>
                  </a:lnTo>
                  <a:lnTo>
                    <a:pt x="378" y="636"/>
                  </a:lnTo>
                  <a:lnTo>
                    <a:pt x="378" y="636"/>
                  </a:lnTo>
                  <a:lnTo>
                    <a:pt x="392" y="622"/>
                  </a:lnTo>
                  <a:lnTo>
                    <a:pt x="407" y="606"/>
                  </a:lnTo>
                  <a:lnTo>
                    <a:pt x="407" y="606"/>
                  </a:lnTo>
                  <a:lnTo>
                    <a:pt x="414" y="630"/>
                  </a:lnTo>
                  <a:lnTo>
                    <a:pt x="417" y="642"/>
                  </a:lnTo>
                  <a:lnTo>
                    <a:pt x="418" y="653"/>
                  </a:lnTo>
                  <a:lnTo>
                    <a:pt x="418" y="653"/>
                  </a:lnTo>
                  <a:lnTo>
                    <a:pt x="413" y="654"/>
                  </a:lnTo>
                  <a:lnTo>
                    <a:pt x="407" y="656"/>
                  </a:lnTo>
                  <a:lnTo>
                    <a:pt x="396" y="663"/>
                  </a:lnTo>
                  <a:lnTo>
                    <a:pt x="376" y="679"/>
                  </a:lnTo>
                  <a:lnTo>
                    <a:pt x="376" y="679"/>
                  </a:lnTo>
                  <a:close/>
                  <a:moveTo>
                    <a:pt x="377" y="689"/>
                  </a:move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close/>
                  <a:moveTo>
                    <a:pt x="371" y="670"/>
                  </a:moveTo>
                  <a:lnTo>
                    <a:pt x="371" y="670"/>
                  </a:lnTo>
                  <a:lnTo>
                    <a:pt x="365" y="679"/>
                  </a:lnTo>
                  <a:lnTo>
                    <a:pt x="365" y="679"/>
                  </a:lnTo>
                  <a:lnTo>
                    <a:pt x="364" y="679"/>
                  </a:lnTo>
                  <a:lnTo>
                    <a:pt x="364" y="679"/>
                  </a:lnTo>
                  <a:lnTo>
                    <a:pt x="361" y="676"/>
                  </a:lnTo>
                  <a:lnTo>
                    <a:pt x="361" y="676"/>
                  </a:lnTo>
                  <a:lnTo>
                    <a:pt x="371" y="670"/>
                  </a:lnTo>
                  <a:lnTo>
                    <a:pt x="371" y="670"/>
                  </a:lnTo>
                  <a:close/>
                  <a:moveTo>
                    <a:pt x="350" y="654"/>
                  </a:moveTo>
                  <a:lnTo>
                    <a:pt x="350" y="654"/>
                  </a:lnTo>
                  <a:lnTo>
                    <a:pt x="349" y="656"/>
                  </a:lnTo>
                  <a:lnTo>
                    <a:pt x="349" y="656"/>
                  </a:lnTo>
                  <a:lnTo>
                    <a:pt x="349" y="656"/>
                  </a:lnTo>
                  <a:lnTo>
                    <a:pt x="349" y="656"/>
                  </a:lnTo>
                  <a:lnTo>
                    <a:pt x="350" y="654"/>
                  </a:lnTo>
                  <a:lnTo>
                    <a:pt x="350" y="654"/>
                  </a:lnTo>
                  <a:close/>
                  <a:moveTo>
                    <a:pt x="346" y="686"/>
                  </a:moveTo>
                  <a:lnTo>
                    <a:pt x="346" y="686"/>
                  </a:lnTo>
                  <a:lnTo>
                    <a:pt x="349" y="685"/>
                  </a:lnTo>
                  <a:lnTo>
                    <a:pt x="354" y="681"/>
                  </a:lnTo>
                  <a:lnTo>
                    <a:pt x="354" y="681"/>
                  </a:lnTo>
                  <a:lnTo>
                    <a:pt x="360" y="689"/>
                  </a:lnTo>
                  <a:lnTo>
                    <a:pt x="360" y="689"/>
                  </a:lnTo>
                  <a:lnTo>
                    <a:pt x="359" y="689"/>
                  </a:lnTo>
                  <a:lnTo>
                    <a:pt x="359" y="689"/>
                  </a:lnTo>
                  <a:lnTo>
                    <a:pt x="341" y="691"/>
                  </a:lnTo>
                  <a:lnTo>
                    <a:pt x="341" y="691"/>
                  </a:lnTo>
                  <a:lnTo>
                    <a:pt x="346" y="686"/>
                  </a:lnTo>
                  <a:lnTo>
                    <a:pt x="346" y="686"/>
                  </a:lnTo>
                  <a:close/>
                  <a:moveTo>
                    <a:pt x="331" y="700"/>
                  </a:moveTo>
                  <a:lnTo>
                    <a:pt x="331" y="700"/>
                  </a:lnTo>
                  <a:lnTo>
                    <a:pt x="341" y="701"/>
                  </a:lnTo>
                  <a:lnTo>
                    <a:pt x="352" y="701"/>
                  </a:lnTo>
                  <a:lnTo>
                    <a:pt x="373" y="700"/>
                  </a:lnTo>
                  <a:lnTo>
                    <a:pt x="373" y="700"/>
                  </a:lnTo>
                  <a:lnTo>
                    <a:pt x="377" y="700"/>
                  </a:lnTo>
                  <a:lnTo>
                    <a:pt x="377" y="700"/>
                  </a:lnTo>
                  <a:lnTo>
                    <a:pt x="376" y="704"/>
                  </a:lnTo>
                  <a:lnTo>
                    <a:pt x="376" y="704"/>
                  </a:lnTo>
                  <a:lnTo>
                    <a:pt x="367" y="707"/>
                  </a:lnTo>
                  <a:lnTo>
                    <a:pt x="359" y="712"/>
                  </a:lnTo>
                  <a:lnTo>
                    <a:pt x="339" y="718"/>
                  </a:lnTo>
                  <a:lnTo>
                    <a:pt x="339" y="718"/>
                  </a:lnTo>
                  <a:lnTo>
                    <a:pt x="330" y="719"/>
                  </a:lnTo>
                  <a:lnTo>
                    <a:pt x="314" y="723"/>
                  </a:lnTo>
                  <a:lnTo>
                    <a:pt x="306" y="724"/>
                  </a:lnTo>
                  <a:lnTo>
                    <a:pt x="301" y="728"/>
                  </a:lnTo>
                  <a:lnTo>
                    <a:pt x="299" y="729"/>
                  </a:lnTo>
                  <a:lnTo>
                    <a:pt x="299" y="730"/>
                  </a:lnTo>
                  <a:lnTo>
                    <a:pt x="299" y="732"/>
                  </a:lnTo>
                  <a:lnTo>
                    <a:pt x="300" y="734"/>
                  </a:lnTo>
                  <a:lnTo>
                    <a:pt x="300" y="734"/>
                  </a:lnTo>
                  <a:lnTo>
                    <a:pt x="278" y="733"/>
                  </a:lnTo>
                  <a:lnTo>
                    <a:pt x="278" y="733"/>
                  </a:lnTo>
                  <a:lnTo>
                    <a:pt x="293" y="725"/>
                  </a:lnTo>
                  <a:lnTo>
                    <a:pt x="306" y="718"/>
                  </a:lnTo>
                  <a:lnTo>
                    <a:pt x="319" y="710"/>
                  </a:lnTo>
                  <a:lnTo>
                    <a:pt x="331" y="700"/>
                  </a:lnTo>
                  <a:lnTo>
                    <a:pt x="331" y="700"/>
                  </a:lnTo>
                  <a:close/>
                  <a:moveTo>
                    <a:pt x="368" y="718"/>
                  </a:moveTo>
                  <a:lnTo>
                    <a:pt x="368" y="718"/>
                  </a:lnTo>
                  <a:lnTo>
                    <a:pt x="368" y="719"/>
                  </a:lnTo>
                  <a:lnTo>
                    <a:pt x="368" y="719"/>
                  </a:lnTo>
                  <a:lnTo>
                    <a:pt x="368" y="721"/>
                  </a:lnTo>
                  <a:lnTo>
                    <a:pt x="368" y="721"/>
                  </a:lnTo>
                  <a:lnTo>
                    <a:pt x="365" y="719"/>
                  </a:lnTo>
                  <a:lnTo>
                    <a:pt x="365" y="719"/>
                  </a:lnTo>
                  <a:lnTo>
                    <a:pt x="368" y="718"/>
                  </a:lnTo>
                  <a:lnTo>
                    <a:pt x="368" y="718"/>
                  </a:lnTo>
                  <a:close/>
                  <a:moveTo>
                    <a:pt x="320" y="733"/>
                  </a:moveTo>
                  <a:lnTo>
                    <a:pt x="320" y="733"/>
                  </a:lnTo>
                  <a:lnTo>
                    <a:pt x="341" y="728"/>
                  </a:lnTo>
                  <a:lnTo>
                    <a:pt x="341" y="728"/>
                  </a:lnTo>
                  <a:lnTo>
                    <a:pt x="358" y="728"/>
                  </a:lnTo>
                  <a:lnTo>
                    <a:pt x="358" y="728"/>
                  </a:lnTo>
                  <a:lnTo>
                    <a:pt x="339" y="732"/>
                  </a:lnTo>
                  <a:lnTo>
                    <a:pt x="320" y="733"/>
                  </a:lnTo>
                  <a:lnTo>
                    <a:pt x="320" y="733"/>
                  </a:lnTo>
                  <a:close/>
                  <a:moveTo>
                    <a:pt x="338" y="741"/>
                  </a:moveTo>
                  <a:lnTo>
                    <a:pt x="338" y="741"/>
                  </a:lnTo>
                  <a:lnTo>
                    <a:pt x="335" y="742"/>
                  </a:lnTo>
                  <a:lnTo>
                    <a:pt x="335" y="742"/>
                  </a:lnTo>
                  <a:lnTo>
                    <a:pt x="335" y="741"/>
                  </a:lnTo>
                  <a:lnTo>
                    <a:pt x="335" y="741"/>
                  </a:lnTo>
                  <a:lnTo>
                    <a:pt x="338" y="741"/>
                  </a:lnTo>
                  <a:lnTo>
                    <a:pt x="338" y="741"/>
                  </a:lnTo>
                  <a:close/>
                  <a:moveTo>
                    <a:pt x="214" y="794"/>
                  </a:moveTo>
                  <a:lnTo>
                    <a:pt x="214" y="794"/>
                  </a:lnTo>
                  <a:lnTo>
                    <a:pt x="234" y="791"/>
                  </a:lnTo>
                  <a:lnTo>
                    <a:pt x="234" y="791"/>
                  </a:lnTo>
                  <a:lnTo>
                    <a:pt x="213" y="804"/>
                  </a:lnTo>
                  <a:lnTo>
                    <a:pt x="193" y="818"/>
                  </a:lnTo>
                  <a:lnTo>
                    <a:pt x="193" y="818"/>
                  </a:lnTo>
                  <a:lnTo>
                    <a:pt x="190" y="817"/>
                  </a:lnTo>
                  <a:lnTo>
                    <a:pt x="188" y="817"/>
                  </a:lnTo>
                  <a:lnTo>
                    <a:pt x="182" y="817"/>
                  </a:lnTo>
                  <a:lnTo>
                    <a:pt x="163" y="823"/>
                  </a:lnTo>
                  <a:lnTo>
                    <a:pt x="131" y="834"/>
                  </a:lnTo>
                  <a:lnTo>
                    <a:pt x="131" y="834"/>
                  </a:lnTo>
                  <a:lnTo>
                    <a:pt x="146" y="827"/>
                  </a:lnTo>
                  <a:lnTo>
                    <a:pt x="161" y="819"/>
                  </a:lnTo>
                  <a:lnTo>
                    <a:pt x="193" y="809"/>
                  </a:lnTo>
                  <a:lnTo>
                    <a:pt x="193" y="809"/>
                  </a:lnTo>
                  <a:lnTo>
                    <a:pt x="199" y="807"/>
                  </a:lnTo>
                  <a:lnTo>
                    <a:pt x="208" y="805"/>
                  </a:lnTo>
                  <a:lnTo>
                    <a:pt x="213" y="803"/>
                  </a:lnTo>
                  <a:lnTo>
                    <a:pt x="216" y="800"/>
                  </a:lnTo>
                  <a:lnTo>
                    <a:pt x="217" y="798"/>
                  </a:lnTo>
                  <a:lnTo>
                    <a:pt x="214" y="794"/>
                  </a:lnTo>
                  <a:lnTo>
                    <a:pt x="214" y="794"/>
                  </a:lnTo>
                  <a:close/>
                  <a:moveTo>
                    <a:pt x="189" y="787"/>
                  </a:moveTo>
                  <a:lnTo>
                    <a:pt x="189" y="787"/>
                  </a:lnTo>
                  <a:lnTo>
                    <a:pt x="206" y="782"/>
                  </a:lnTo>
                  <a:lnTo>
                    <a:pt x="234" y="776"/>
                  </a:lnTo>
                  <a:lnTo>
                    <a:pt x="247" y="772"/>
                  </a:lnTo>
                  <a:lnTo>
                    <a:pt x="259" y="769"/>
                  </a:lnTo>
                  <a:lnTo>
                    <a:pt x="267" y="765"/>
                  </a:lnTo>
                  <a:lnTo>
                    <a:pt x="270" y="763"/>
                  </a:lnTo>
                  <a:lnTo>
                    <a:pt x="271" y="760"/>
                  </a:lnTo>
                  <a:lnTo>
                    <a:pt x="271" y="760"/>
                  </a:lnTo>
                  <a:lnTo>
                    <a:pt x="287" y="758"/>
                  </a:lnTo>
                  <a:lnTo>
                    <a:pt x="302" y="754"/>
                  </a:lnTo>
                  <a:lnTo>
                    <a:pt x="302" y="754"/>
                  </a:lnTo>
                  <a:lnTo>
                    <a:pt x="305" y="754"/>
                  </a:lnTo>
                  <a:lnTo>
                    <a:pt x="306" y="752"/>
                  </a:lnTo>
                  <a:lnTo>
                    <a:pt x="306" y="750"/>
                  </a:lnTo>
                  <a:lnTo>
                    <a:pt x="305" y="747"/>
                  </a:lnTo>
                  <a:lnTo>
                    <a:pt x="305" y="747"/>
                  </a:lnTo>
                  <a:lnTo>
                    <a:pt x="311" y="746"/>
                  </a:lnTo>
                  <a:lnTo>
                    <a:pt x="311" y="746"/>
                  </a:lnTo>
                  <a:lnTo>
                    <a:pt x="324" y="746"/>
                  </a:lnTo>
                  <a:lnTo>
                    <a:pt x="324" y="746"/>
                  </a:lnTo>
                  <a:lnTo>
                    <a:pt x="306" y="753"/>
                  </a:lnTo>
                  <a:lnTo>
                    <a:pt x="288" y="762"/>
                  </a:lnTo>
                  <a:lnTo>
                    <a:pt x="254" y="780"/>
                  </a:lnTo>
                  <a:lnTo>
                    <a:pt x="254" y="780"/>
                  </a:lnTo>
                  <a:lnTo>
                    <a:pt x="252" y="778"/>
                  </a:lnTo>
                  <a:lnTo>
                    <a:pt x="249" y="777"/>
                  </a:lnTo>
                  <a:lnTo>
                    <a:pt x="242" y="776"/>
                  </a:lnTo>
                  <a:lnTo>
                    <a:pt x="232" y="776"/>
                  </a:lnTo>
                  <a:lnTo>
                    <a:pt x="223" y="778"/>
                  </a:lnTo>
                  <a:lnTo>
                    <a:pt x="202" y="783"/>
                  </a:lnTo>
                  <a:lnTo>
                    <a:pt x="189" y="787"/>
                  </a:lnTo>
                  <a:lnTo>
                    <a:pt x="189" y="787"/>
                  </a:lnTo>
                  <a:close/>
                  <a:moveTo>
                    <a:pt x="248" y="747"/>
                  </a:moveTo>
                  <a:lnTo>
                    <a:pt x="248" y="747"/>
                  </a:lnTo>
                  <a:lnTo>
                    <a:pt x="264" y="740"/>
                  </a:lnTo>
                  <a:lnTo>
                    <a:pt x="264" y="740"/>
                  </a:lnTo>
                  <a:lnTo>
                    <a:pt x="268" y="742"/>
                  </a:lnTo>
                  <a:lnTo>
                    <a:pt x="276" y="744"/>
                  </a:lnTo>
                  <a:lnTo>
                    <a:pt x="276" y="744"/>
                  </a:lnTo>
                  <a:lnTo>
                    <a:pt x="259" y="747"/>
                  </a:lnTo>
                  <a:lnTo>
                    <a:pt x="243" y="748"/>
                  </a:lnTo>
                  <a:lnTo>
                    <a:pt x="243" y="748"/>
                  </a:lnTo>
                  <a:lnTo>
                    <a:pt x="248" y="747"/>
                  </a:lnTo>
                  <a:lnTo>
                    <a:pt x="248" y="747"/>
                  </a:lnTo>
                  <a:close/>
                  <a:moveTo>
                    <a:pt x="231" y="754"/>
                  </a:moveTo>
                  <a:lnTo>
                    <a:pt x="231" y="754"/>
                  </a:lnTo>
                  <a:lnTo>
                    <a:pt x="231" y="756"/>
                  </a:lnTo>
                  <a:lnTo>
                    <a:pt x="231" y="756"/>
                  </a:lnTo>
                  <a:lnTo>
                    <a:pt x="225" y="757"/>
                  </a:lnTo>
                  <a:lnTo>
                    <a:pt x="225" y="757"/>
                  </a:lnTo>
                  <a:lnTo>
                    <a:pt x="231" y="754"/>
                  </a:lnTo>
                  <a:lnTo>
                    <a:pt x="231" y="754"/>
                  </a:lnTo>
                  <a:close/>
                  <a:moveTo>
                    <a:pt x="193" y="774"/>
                  </a:moveTo>
                  <a:lnTo>
                    <a:pt x="193" y="774"/>
                  </a:lnTo>
                  <a:lnTo>
                    <a:pt x="193" y="775"/>
                  </a:lnTo>
                  <a:lnTo>
                    <a:pt x="193" y="775"/>
                  </a:lnTo>
                  <a:lnTo>
                    <a:pt x="187" y="777"/>
                  </a:lnTo>
                  <a:lnTo>
                    <a:pt x="187" y="777"/>
                  </a:lnTo>
                  <a:lnTo>
                    <a:pt x="193" y="774"/>
                  </a:lnTo>
                  <a:lnTo>
                    <a:pt x="193" y="774"/>
                  </a:lnTo>
                  <a:close/>
                  <a:moveTo>
                    <a:pt x="160" y="795"/>
                  </a:moveTo>
                  <a:lnTo>
                    <a:pt x="160" y="795"/>
                  </a:lnTo>
                  <a:lnTo>
                    <a:pt x="161" y="798"/>
                  </a:lnTo>
                  <a:lnTo>
                    <a:pt x="161" y="798"/>
                  </a:lnTo>
                  <a:lnTo>
                    <a:pt x="155" y="800"/>
                  </a:lnTo>
                  <a:lnTo>
                    <a:pt x="147" y="805"/>
                  </a:lnTo>
                  <a:lnTo>
                    <a:pt x="147" y="805"/>
                  </a:lnTo>
                  <a:lnTo>
                    <a:pt x="160" y="795"/>
                  </a:lnTo>
                  <a:lnTo>
                    <a:pt x="160" y="795"/>
                  </a:lnTo>
                  <a:close/>
                  <a:moveTo>
                    <a:pt x="101" y="845"/>
                  </a:moveTo>
                  <a:lnTo>
                    <a:pt x="101" y="845"/>
                  </a:lnTo>
                  <a:lnTo>
                    <a:pt x="120" y="828"/>
                  </a:lnTo>
                  <a:lnTo>
                    <a:pt x="141" y="810"/>
                  </a:lnTo>
                  <a:lnTo>
                    <a:pt x="141" y="810"/>
                  </a:lnTo>
                  <a:lnTo>
                    <a:pt x="137" y="815"/>
                  </a:lnTo>
                  <a:lnTo>
                    <a:pt x="137" y="817"/>
                  </a:lnTo>
                  <a:lnTo>
                    <a:pt x="137" y="819"/>
                  </a:lnTo>
                  <a:lnTo>
                    <a:pt x="137" y="819"/>
                  </a:lnTo>
                  <a:lnTo>
                    <a:pt x="130" y="824"/>
                  </a:lnTo>
                  <a:lnTo>
                    <a:pt x="118" y="833"/>
                  </a:lnTo>
                  <a:lnTo>
                    <a:pt x="112" y="837"/>
                  </a:lnTo>
                  <a:lnTo>
                    <a:pt x="108" y="841"/>
                  </a:lnTo>
                  <a:lnTo>
                    <a:pt x="108" y="844"/>
                  </a:lnTo>
                  <a:lnTo>
                    <a:pt x="108" y="845"/>
                  </a:lnTo>
                  <a:lnTo>
                    <a:pt x="110" y="847"/>
                  </a:lnTo>
                  <a:lnTo>
                    <a:pt x="112" y="847"/>
                  </a:lnTo>
                  <a:lnTo>
                    <a:pt x="112" y="847"/>
                  </a:lnTo>
                  <a:lnTo>
                    <a:pt x="87" y="858"/>
                  </a:lnTo>
                  <a:lnTo>
                    <a:pt x="87" y="858"/>
                  </a:lnTo>
                  <a:lnTo>
                    <a:pt x="101" y="845"/>
                  </a:lnTo>
                  <a:lnTo>
                    <a:pt x="101" y="845"/>
                  </a:lnTo>
                  <a:close/>
                  <a:moveTo>
                    <a:pt x="71" y="874"/>
                  </a:moveTo>
                  <a:lnTo>
                    <a:pt x="71" y="874"/>
                  </a:lnTo>
                  <a:lnTo>
                    <a:pt x="76" y="875"/>
                  </a:lnTo>
                  <a:lnTo>
                    <a:pt x="83" y="874"/>
                  </a:lnTo>
                  <a:lnTo>
                    <a:pt x="95" y="870"/>
                  </a:lnTo>
                  <a:lnTo>
                    <a:pt x="95" y="870"/>
                  </a:lnTo>
                  <a:lnTo>
                    <a:pt x="81" y="880"/>
                  </a:lnTo>
                  <a:lnTo>
                    <a:pt x="67" y="888"/>
                  </a:lnTo>
                  <a:lnTo>
                    <a:pt x="41" y="909"/>
                  </a:lnTo>
                  <a:lnTo>
                    <a:pt x="41" y="909"/>
                  </a:lnTo>
                  <a:lnTo>
                    <a:pt x="55" y="890"/>
                  </a:lnTo>
                  <a:lnTo>
                    <a:pt x="71" y="874"/>
                  </a:lnTo>
                  <a:lnTo>
                    <a:pt x="71" y="874"/>
                  </a:lnTo>
                  <a:close/>
                  <a:moveTo>
                    <a:pt x="28" y="931"/>
                  </a:moveTo>
                  <a:lnTo>
                    <a:pt x="28" y="931"/>
                  </a:lnTo>
                  <a:lnTo>
                    <a:pt x="35" y="930"/>
                  </a:lnTo>
                  <a:lnTo>
                    <a:pt x="41" y="928"/>
                  </a:lnTo>
                  <a:lnTo>
                    <a:pt x="41" y="928"/>
                  </a:lnTo>
                  <a:lnTo>
                    <a:pt x="25" y="939"/>
                  </a:lnTo>
                  <a:lnTo>
                    <a:pt x="25" y="939"/>
                  </a:lnTo>
                  <a:lnTo>
                    <a:pt x="28" y="931"/>
                  </a:lnTo>
                  <a:lnTo>
                    <a:pt x="28" y="931"/>
                  </a:lnTo>
                  <a:close/>
                  <a:moveTo>
                    <a:pt x="18" y="960"/>
                  </a:moveTo>
                  <a:lnTo>
                    <a:pt x="18" y="960"/>
                  </a:lnTo>
                  <a:lnTo>
                    <a:pt x="18" y="958"/>
                  </a:lnTo>
                  <a:lnTo>
                    <a:pt x="18" y="958"/>
                  </a:lnTo>
                  <a:lnTo>
                    <a:pt x="29" y="953"/>
                  </a:lnTo>
                  <a:lnTo>
                    <a:pt x="40" y="948"/>
                  </a:lnTo>
                  <a:lnTo>
                    <a:pt x="40" y="948"/>
                  </a:lnTo>
                  <a:lnTo>
                    <a:pt x="28" y="959"/>
                  </a:lnTo>
                  <a:lnTo>
                    <a:pt x="16" y="971"/>
                  </a:lnTo>
                  <a:lnTo>
                    <a:pt x="16" y="971"/>
                  </a:lnTo>
                  <a:lnTo>
                    <a:pt x="18" y="960"/>
                  </a:lnTo>
                  <a:lnTo>
                    <a:pt x="18" y="960"/>
                  </a:lnTo>
                  <a:close/>
                  <a:moveTo>
                    <a:pt x="13" y="1006"/>
                  </a:moveTo>
                  <a:lnTo>
                    <a:pt x="13" y="1006"/>
                  </a:lnTo>
                  <a:lnTo>
                    <a:pt x="17" y="1004"/>
                  </a:lnTo>
                  <a:lnTo>
                    <a:pt x="17" y="1004"/>
                  </a:lnTo>
                  <a:lnTo>
                    <a:pt x="13" y="1011"/>
                  </a:lnTo>
                  <a:lnTo>
                    <a:pt x="13" y="1011"/>
                  </a:lnTo>
                  <a:lnTo>
                    <a:pt x="13" y="1006"/>
                  </a:lnTo>
                  <a:lnTo>
                    <a:pt x="13" y="1006"/>
                  </a:lnTo>
                  <a:close/>
                  <a:moveTo>
                    <a:pt x="28" y="1057"/>
                  </a:moveTo>
                  <a:lnTo>
                    <a:pt x="28" y="1057"/>
                  </a:lnTo>
                  <a:lnTo>
                    <a:pt x="19" y="1057"/>
                  </a:lnTo>
                  <a:lnTo>
                    <a:pt x="19" y="1057"/>
                  </a:lnTo>
                  <a:lnTo>
                    <a:pt x="17" y="1049"/>
                  </a:lnTo>
                  <a:lnTo>
                    <a:pt x="16" y="1040"/>
                  </a:lnTo>
                  <a:lnTo>
                    <a:pt x="16" y="1040"/>
                  </a:lnTo>
                  <a:lnTo>
                    <a:pt x="25" y="1030"/>
                  </a:lnTo>
                  <a:lnTo>
                    <a:pt x="25" y="1030"/>
                  </a:lnTo>
                  <a:lnTo>
                    <a:pt x="23" y="1036"/>
                  </a:lnTo>
                  <a:lnTo>
                    <a:pt x="23" y="1042"/>
                  </a:lnTo>
                  <a:lnTo>
                    <a:pt x="23" y="1045"/>
                  </a:lnTo>
                  <a:lnTo>
                    <a:pt x="24" y="1046"/>
                  </a:lnTo>
                  <a:lnTo>
                    <a:pt x="27" y="1046"/>
                  </a:lnTo>
                  <a:lnTo>
                    <a:pt x="31" y="1046"/>
                  </a:lnTo>
                  <a:lnTo>
                    <a:pt x="31" y="1046"/>
                  </a:lnTo>
                  <a:lnTo>
                    <a:pt x="28" y="1057"/>
                  </a:lnTo>
                  <a:lnTo>
                    <a:pt x="28" y="1057"/>
                  </a:lnTo>
                  <a:close/>
                  <a:moveTo>
                    <a:pt x="19" y="1022"/>
                  </a:moveTo>
                  <a:lnTo>
                    <a:pt x="19" y="1022"/>
                  </a:lnTo>
                  <a:lnTo>
                    <a:pt x="27" y="1007"/>
                  </a:lnTo>
                  <a:lnTo>
                    <a:pt x="27" y="1007"/>
                  </a:lnTo>
                  <a:lnTo>
                    <a:pt x="29" y="1001"/>
                  </a:lnTo>
                  <a:lnTo>
                    <a:pt x="31" y="993"/>
                  </a:lnTo>
                  <a:lnTo>
                    <a:pt x="33" y="989"/>
                  </a:lnTo>
                  <a:lnTo>
                    <a:pt x="33" y="986"/>
                  </a:lnTo>
                  <a:lnTo>
                    <a:pt x="31" y="983"/>
                  </a:lnTo>
                  <a:lnTo>
                    <a:pt x="28" y="983"/>
                  </a:lnTo>
                  <a:lnTo>
                    <a:pt x="28" y="983"/>
                  </a:lnTo>
                  <a:lnTo>
                    <a:pt x="45" y="964"/>
                  </a:lnTo>
                  <a:lnTo>
                    <a:pt x="54" y="953"/>
                  </a:lnTo>
                  <a:lnTo>
                    <a:pt x="57" y="948"/>
                  </a:lnTo>
                  <a:lnTo>
                    <a:pt x="57" y="946"/>
                  </a:lnTo>
                  <a:lnTo>
                    <a:pt x="57" y="945"/>
                  </a:lnTo>
                  <a:lnTo>
                    <a:pt x="57" y="945"/>
                  </a:lnTo>
                  <a:lnTo>
                    <a:pt x="60" y="940"/>
                  </a:lnTo>
                  <a:lnTo>
                    <a:pt x="67" y="933"/>
                  </a:lnTo>
                  <a:lnTo>
                    <a:pt x="70" y="929"/>
                  </a:lnTo>
                  <a:lnTo>
                    <a:pt x="71" y="925"/>
                  </a:lnTo>
                  <a:lnTo>
                    <a:pt x="71" y="922"/>
                  </a:lnTo>
                  <a:lnTo>
                    <a:pt x="69" y="919"/>
                  </a:lnTo>
                  <a:lnTo>
                    <a:pt x="69" y="919"/>
                  </a:lnTo>
                  <a:lnTo>
                    <a:pt x="76" y="915"/>
                  </a:lnTo>
                  <a:lnTo>
                    <a:pt x="87" y="907"/>
                  </a:lnTo>
                  <a:lnTo>
                    <a:pt x="92" y="903"/>
                  </a:lnTo>
                  <a:lnTo>
                    <a:pt x="95" y="898"/>
                  </a:lnTo>
                  <a:lnTo>
                    <a:pt x="96" y="894"/>
                  </a:lnTo>
                  <a:lnTo>
                    <a:pt x="96" y="892"/>
                  </a:lnTo>
                  <a:lnTo>
                    <a:pt x="95" y="890"/>
                  </a:lnTo>
                  <a:lnTo>
                    <a:pt x="95" y="890"/>
                  </a:lnTo>
                  <a:lnTo>
                    <a:pt x="114" y="878"/>
                  </a:lnTo>
                  <a:lnTo>
                    <a:pt x="119" y="875"/>
                  </a:lnTo>
                  <a:lnTo>
                    <a:pt x="123" y="870"/>
                  </a:lnTo>
                  <a:lnTo>
                    <a:pt x="125" y="866"/>
                  </a:lnTo>
                  <a:lnTo>
                    <a:pt x="126" y="865"/>
                  </a:lnTo>
                  <a:lnTo>
                    <a:pt x="125" y="864"/>
                  </a:lnTo>
                  <a:lnTo>
                    <a:pt x="125" y="864"/>
                  </a:lnTo>
                  <a:lnTo>
                    <a:pt x="132" y="860"/>
                  </a:lnTo>
                  <a:lnTo>
                    <a:pt x="142" y="854"/>
                  </a:lnTo>
                  <a:lnTo>
                    <a:pt x="147" y="852"/>
                  </a:lnTo>
                  <a:lnTo>
                    <a:pt x="151" y="848"/>
                  </a:lnTo>
                  <a:lnTo>
                    <a:pt x="153" y="845"/>
                  </a:lnTo>
                  <a:lnTo>
                    <a:pt x="153" y="844"/>
                  </a:lnTo>
                  <a:lnTo>
                    <a:pt x="152" y="841"/>
                  </a:lnTo>
                  <a:lnTo>
                    <a:pt x="152" y="841"/>
                  </a:lnTo>
                  <a:lnTo>
                    <a:pt x="171" y="834"/>
                  </a:lnTo>
                  <a:lnTo>
                    <a:pt x="171" y="834"/>
                  </a:lnTo>
                  <a:lnTo>
                    <a:pt x="151" y="851"/>
                  </a:lnTo>
                  <a:lnTo>
                    <a:pt x="128" y="869"/>
                  </a:lnTo>
                  <a:lnTo>
                    <a:pt x="107" y="889"/>
                  </a:lnTo>
                  <a:lnTo>
                    <a:pt x="87" y="911"/>
                  </a:lnTo>
                  <a:lnTo>
                    <a:pt x="67" y="934"/>
                  </a:lnTo>
                  <a:lnTo>
                    <a:pt x="60" y="946"/>
                  </a:lnTo>
                  <a:lnTo>
                    <a:pt x="52" y="959"/>
                  </a:lnTo>
                  <a:lnTo>
                    <a:pt x="46" y="971"/>
                  </a:lnTo>
                  <a:lnTo>
                    <a:pt x="40" y="984"/>
                  </a:lnTo>
                  <a:lnTo>
                    <a:pt x="36" y="998"/>
                  </a:lnTo>
                  <a:lnTo>
                    <a:pt x="33" y="1011"/>
                  </a:lnTo>
                  <a:lnTo>
                    <a:pt x="33" y="1011"/>
                  </a:lnTo>
                  <a:lnTo>
                    <a:pt x="27" y="1016"/>
                  </a:lnTo>
                  <a:lnTo>
                    <a:pt x="19" y="1022"/>
                  </a:lnTo>
                  <a:lnTo>
                    <a:pt x="19" y="1022"/>
                  </a:lnTo>
                  <a:close/>
                  <a:moveTo>
                    <a:pt x="438" y="841"/>
                  </a:moveTo>
                  <a:lnTo>
                    <a:pt x="438" y="841"/>
                  </a:lnTo>
                  <a:lnTo>
                    <a:pt x="437" y="836"/>
                  </a:lnTo>
                  <a:lnTo>
                    <a:pt x="437" y="836"/>
                  </a:lnTo>
                  <a:lnTo>
                    <a:pt x="442" y="834"/>
                  </a:lnTo>
                  <a:lnTo>
                    <a:pt x="442" y="834"/>
                  </a:lnTo>
                  <a:lnTo>
                    <a:pt x="438" y="841"/>
                  </a:lnTo>
                  <a:lnTo>
                    <a:pt x="438" y="841"/>
                  </a:lnTo>
                  <a:close/>
                  <a:moveTo>
                    <a:pt x="444" y="848"/>
                  </a:moveTo>
                  <a:lnTo>
                    <a:pt x="444" y="848"/>
                  </a:lnTo>
                  <a:lnTo>
                    <a:pt x="453" y="836"/>
                  </a:lnTo>
                  <a:lnTo>
                    <a:pt x="462" y="823"/>
                  </a:lnTo>
                  <a:lnTo>
                    <a:pt x="462" y="823"/>
                  </a:lnTo>
                  <a:lnTo>
                    <a:pt x="471" y="813"/>
                  </a:lnTo>
                  <a:lnTo>
                    <a:pt x="476" y="807"/>
                  </a:lnTo>
                  <a:lnTo>
                    <a:pt x="477" y="805"/>
                  </a:lnTo>
                  <a:lnTo>
                    <a:pt x="477" y="803"/>
                  </a:lnTo>
                  <a:lnTo>
                    <a:pt x="477" y="803"/>
                  </a:lnTo>
                  <a:lnTo>
                    <a:pt x="484" y="812"/>
                  </a:lnTo>
                  <a:lnTo>
                    <a:pt x="484" y="812"/>
                  </a:lnTo>
                  <a:lnTo>
                    <a:pt x="473" y="825"/>
                  </a:lnTo>
                  <a:lnTo>
                    <a:pt x="463" y="839"/>
                  </a:lnTo>
                  <a:lnTo>
                    <a:pt x="463" y="839"/>
                  </a:lnTo>
                  <a:lnTo>
                    <a:pt x="462" y="836"/>
                  </a:lnTo>
                  <a:lnTo>
                    <a:pt x="460" y="836"/>
                  </a:lnTo>
                  <a:lnTo>
                    <a:pt x="457" y="837"/>
                  </a:lnTo>
                  <a:lnTo>
                    <a:pt x="454" y="839"/>
                  </a:lnTo>
                  <a:lnTo>
                    <a:pt x="444" y="848"/>
                  </a:lnTo>
                  <a:lnTo>
                    <a:pt x="444" y="848"/>
                  </a:lnTo>
                  <a:close/>
                  <a:moveTo>
                    <a:pt x="455" y="792"/>
                  </a:moveTo>
                  <a:lnTo>
                    <a:pt x="456" y="791"/>
                  </a:lnTo>
                  <a:lnTo>
                    <a:pt x="456" y="791"/>
                  </a:lnTo>
                  <a:lnTo>
                    <a:pt x="455" y="792"/>
                  </a:lnTo>
                  <a:lnTo>
                    <a:pt x="455" y="792"/>
                  </a:lnTo>
                  <a:lnTo>
                    <a:pt x="455" y="792"/>
                  </a:lnTo>
                  <a:lnTo>
                    <a:pt x="455" y="792"/>
                  </a:lnTo>
                  <a:close/>
                  <a:moveTo>
                    <a:pt x="466" y="794"/>
                  </a:moveTo>
                  <a:lnTo>
                    <a:pt x="466" y="794"/>
                  </a:lnTo>
                  <a:lnTo>
                    <a:pt x="467" y="793"/>
                  </a:lnTo>
                  <a:lnTo>
                    <a:pt x="467" y="791"/>
                  </a:lnTo>
                  <a:lnTo>
                    <a:pt x="467" y="791"/>
                  </a:lnTo>
                  <a:lnTo>
                    <a:pt x="473" y="798"/>
                  </a:lnTo>
                  <a:lnTo>
                    <a:pt x="473" y="798"/>
                  </a:lnTo>
                  <a:lnTo>
                    <a:pt x="471" y="798"/>
                  </a:lnTo>
                  <a:lnTo>
                    <a:pt x="468" y="799"/>
                  </a:lnTo>
                  <a:lnTo>
                    <a:pt x="463" y="803"/>
                  </a:lnTo>
                  <a:lnTo>
                    <a:pt x="456" y="811"/>
                  </a:lnTo>
                  <a:lnTo>
                    <a:pt x="456" y="811"/>
                  </a:lnTo>
                  <a:lnTo>
                    <a:pt x="462" y="803"/>
                  </a:lnTo>
                  <a:lnTo>
                    <a:pt x="466" y="794"/>
                  </a:lnTo>
                  <a:lnTo>
                    <a:pt x="466" y="794"/>
                  </a:lnTo>
                  <a:close/>
                  <a:moveTo>
                    <a:pt x="462" y="788"/>
                  </a:moveTo>
                  <a:lnTo>
                    <a:pt x="463" y="788"/>
                  </a:lnTo>
                  <a:lnTo>
                    <a:pt x="463" y="788"/>
                  </a:lnTo>
                  <a:lnTo>
                    <a:pt x="463" y="788"/>
                  </a:lnTo>
                  <a:lnTo>
                    <a:pt x="463" y="788"/>
                  </a:lnTo>
                  <a:lnTo>
                    <a:pt x="462" y="788"/>
                  </a:lnTo>
                  <a:lnTo>
                    <a:pt x="462" y="788"/>
                  </a:lnTo>
                  <a:close/>
                  <a:moveTo>
                    <a:pt x="489" y="822"/>
                  </a:moveTo>
                  <a:lnTo>
                    <a:pt x="489" y="822"/>
                  </a:lnTo>
                  <a:lnTo>
                    <a:pt x="494" y="829"/>
                  </a:lnTo>
                  <a:lnTo>
                    <a:pt x="494" y="829"/>
                  </a:lnTo>
                  <a:lnTo>
                    <a:pt x="483" y="844"/>
                  </a:lnTo>
                  <a:lnTo>
                    <a:pt x="483" y="844"/>
                  </a:lnTo>
                  <a:lnTo>
                    <a:pt x="480" y="842"/>
                  </a:lnTo>
                  <a:lnTo>
                    <a:pt x="478" y="842"/>
                  </a:lnTo>
                  <a:lnTo>
                    <a:pt x="476" y="844"/>
                  </a:lnTo>
                  <a:lnTo>
                    <a:pt x="473" y="846"/>
                  </a:lnTo>
                  <a:lnTo>
                    <a:pt x="465" y="854"/>
                  </a:lnTo>
                  <a:lnTo>
                    <a:pt x="465" y="854"/>
                  </a:lnTo>
                  <a:lnTo>
                    <a:pt x="477" y="837"/>
                  </a:lnTo>
                  <a:lnTo>
                    <a:pt x="489" y="822"/>
                  </a:lnTo>
                  <a:lnTo>
                    <a:pt x="489" y="822"/>
                  </a:lnTo>
                  <a:close/>
                  <a:moveTo>
                    <a:pt x="450" y="863"/>
                  </a:moveTo>
                  <a:lnTo>
                    <a:pt x="450" y="863"/>
                  </a:lnTo>
                  <a:lnTo>
                    <a:pt x="448" y="858"/>
                  </a:lnTo>
                  <a:lnTo>
                    <a:pt x="448" y="858"/>
                  </a:lnTo>
                  <a:lnTo>
                    <a:pt x="456" y="852"/>
                  </a:lnTo>
                  <a:lnTo>
                    <a:pt x="456" y="852"/>
                  </a:lnTo>
                  <a:lnTo>
                    <a:pt x="450" y="863"/>
                  </a:lnTo>
                  <a:lnTo>
                    <a:pt x="450" y="863"/>
                  </a:lnTo>
                  <a:close/>
                  <a:moveTo>
                    <a:pt x="457" y="872"/>
                  </a:moveTo>
                  <a:lnTo>
                    <a:pt x="457" y="872"/>
                  </a:lnTo>
                  <a:lnTo>
                    <a:pt x="467" y="865"/>
                  </a:lnTo>
                  <a:lnTo>
                    <a:pt x="467" y="865"/>
                  </a:lnTo>
                  <a:lnTo>
                    <a:pt x="465" y="871"/>
                  </a:lnTo>
                  <a:lnTo>
                    <a:pt x="462" y="878"/>
                  </a:lnTo>
                  <a:lnTo>
                    <a:pt x="462" y="878"/>
                  </a:lnTo>
                  <a:lnTo>
                    <a:pt x="457" y="872"/>
                  </a:lnTo>
                  <a:lnTo>
                    <a:pt x="457" y="872"/>
                  </a:lnTo>
                  <a:close/>
                  <a:moveTo>
                    <a:pt x="472" y="892"/>
                  </a:moveTo>
                  <a:lnTo>
                    <a:pt x="472" y="892"/>
                  </a:lnTo>
                  <a:lnTo>
                    <a:pt x="467" y="886"/>
                  </a:lnTo>
                  <a:lnTo>
                    <a:pt x="467" y="886"/>
                  </a:lnTo>
                  <a:lnTo>
                    <a:pt x="468" y="884"/>
                  </a:lnTo>
                  <a:lnTo>
                    <a:pt x="468" y="884"/>
                  </a:lnTo>
                  <a:lnTo>
                    <a:pt x="477" y="880"/>
                  </a:lnTo>
                  <a:lnTo>
                    <a:pt x="477" y="880"/>
                  </a:lnTo>
                  <a:lnTo>
                    <a:pt x="474" y="886"/>
                  </a:lnTo>
                  <a:lnTo>
                    <a:pt x="472" y="892"/>
                  </a:lnTo>
                  <a:lnTo>
                    <a:pt x="472" y="892"/>
                  </a:lnTo>
                  <a:close/>
                  <a:moveTo>
                    <a:pt x="490" y="850"/>
                  </a:moveTo>
                  <a:lnTo>
                    <a:pt x="490" y="850"/>
                  </a:lnTo>
                  <a:lnTo>
                    <a:pt x="498" y="839"/>
                  </a:lnTo>
                  <a:lnTo>
                    <a:pt x="498" y="839"/>
                  </a:lnTo>
                  <a:lnTo>
                    <a:pt x="502" y="846"/>
                  </a:lnTo>
                  <a:lnTo>
                    <a:pt x="502" y="846"/>
                  </a:lnTo>
                  <a:lnTo>
                    <a:pt x="490" y="857"/>
                  </a:lnTo>
                  <a:lnTo>
                    <a:pt x="478" y="868"/>
                  </a:lnTo>
                  <a:lnTo>
                    <a:pt x="478" y="868"/>
                  </a:lnTo>
                  <a:lnTo>
                    <a:pt x="484" y="858"/>
                  </a:lnTo>
                  <a:lnTo>
                    <a:pt x="490" y="850"/>
                  </a:lnTo>
                  <a:lnTo>
                    <a:pt x="490" y="850"/>
                  </a:lnTo>
                  <a:close/>
                  <a:moveTo>
                    <a:pt x="563" y="983"/>
                  </a:moveTo>
                  <a:lnTo>
                    <a:pt x="563" y="983"/>
                  </a:lnTo>
                  <a:lnTo>
                    <a:pt x="551" y="992"/>
                  </a:lnTo>
                  <a:lnTo>
                    <a:pt x="538" y="998"/>
                  </a:lnTo>
                  <a:lnTo>
                    <a:pt x="538" y="998"/>
                  </a:lnTo>
                  <a:lnTo>
                    <a:pt x="545" y="988"/>
                  </a:lnTo>
                  <a:lnTo>
                    <a:pt x="555" y="980"/>
                  </a:lnTo>
                  <a:lnTo>
                    <a:pt x="573" y="964"/>
                  </a:lnTo>
                  <a:lnTo>
                    <a:pt x="573" y="964"/>
                  </a:lnTo>
                  <a:lnTo>
                    <a:pt x="583" y="970"/>
                  </a:lnTo>
                  <a:lnTo>
                    <a:pt x="583" y="970"/>
                  </a:lnTo>
                  <a:lnTo>
                    <a:pt x="574" y="976"/>
                  </a:lnTo>
                  <a:lnTo>
                    <a:pt x="563" y="983"/>
                  </a:lnTo>
                  <a:lnTo>
                    <a:pt x="563" y="983"/>
                  </a:lnTo>
                  <a:close/>
                  <a:moveTo>
                    <a:pt x="591" y="974"/>
                  </a:moveTo>
                  <a:lnTo>
                    <a:pt x="591" y="974"/>
                  </a:lnTo>
                  <a:lnTo>
                    <a:pt x="603" y="977"/>
                  </a:lnTo>
                  <a:lnTo>
                    <a:pt x="603" y="977"/>
                  </a:lnTo>
                  <a:lnTo>
                    <a:pt x="580" y="994"/>
                  </a:lnTo>
                  <a:lnTo>
                    <a:pt x="567" y="1001"/>
                  </a:lnTo>
                  <a:lnTo>
                    <a:pt x="555" y="1006"/>
                  </a:lnTo>
                  <a:lnTo>
                    <a:pt x="555" y="1006"/>
                  </a:lnTo>
                  <a:lnTo>
                    <a:pt x="569" y="992"/>
                  </a:lnTo>
                  <a:lnTo>
                    <a:pt x="569" y="992"/>
                  </a:lnTo>
                  <a:lnTo>
                    <a:pt x="581" y="983"/>
                  </a:lnTo>
                  <a:lnTo>
                    <a:pt x="587" y="978"/>
                  </a:lnTo>
                  <a:lnTo>
                    <a:pt x="590" y="976"/>
                  </a:lnTo>
                  <a:lnTo>
                    <a:pt x="591" y="974"/>
                  </a:lnTo>
                  <a:lnTo>
                    <a:pt x="591" y="974"/>
                  </a:lnTo>
                  <a:close/>
                  <a:moveTo>
                    <a:pt x="536" y="980"/>
                  </a:moveTo>
                  <a:lnTo>
                    <a:pt x="536" y="980"/>
                  </a:lnTo>
                  <a:lnTo>
                    <a:pt x="548" y="969"/>
                  </a:lnTo>
                  <a:lnTo>
                    <a:pt x="561" y="958"/>
                  </a:lnTo>
                  <a:lnTo>
                    <a:pt x="561" y="958"/>
                  </a:lnTo>
                  <a:lnTo>
                    <a:pt x="563" y="957"/>
                  </a:lnTo>
                  <a:lnTo>
                    <a:pt x="563" y="957"/>
                  </a:lnTo>
                  <a:lnTo>
                    <a:pt x="565" y="958"/>
                  </a:lnTo>
                  <a:lnTo>
                    <a:pt x="565" y="958"/>
                  </a:lnTo>
                  <a:lnTo>
                    <a:pt x="550" y="969"/>
                  </a:lnTo>
                  <a:lnTo>
                    <a:pt x="536" y="980"/>
                  </a:lnTo>
                  <a:lnTo>
                    <a:pt x="536" y="980"/>
                  </a:lnTo>
                  <a:close/>
                  <a:moveTo>
                    <a:pt x="521" y="970"/>
                  </a:moveTo>
                  <a:lnTo>
                    <a:pt x="521" y="970"/>
                  </a:lnTo>
                  <a:lnTo>
                    <a:pt x="527" y="963"/>
                  </a:lnTo>
                  <a:lnTo>
                    <a:pt x="533" y="954"/>
                  </a:lnTo>
                  <a:lnTo>
                    <a:pt x="548" y="940"/>
                  </a:lnTo>
                  <a:lnTo>
                    <a:pt x="548" y="940"/>
                  </a:lnTo>
                  <a:lnTo>
                    <a:pt x="556" y="949"/>
                  </a:lnTo>
                  <a:lnTo>
                    <a:pt x="556" y="949"/>
                  </a:lnTo>
                  <a:lnTo>
                    <a:pt x="539" y="960"/>
                  </a:lnTo>
                  <a:lnTo>
                    <a:pt x="521" y="970"/>
                  </a:lnTo>
                  <a:lnTo>
                    <a:pt x="521" y="970"/>
                  </a:lnTo>
                  <a:close/>
                  <a:moveTo>
                    <a:pt x="522" y="947"/>
                  </a:moveTo>
                  <a:lnTo>
                    <a:pt x="522" y="947"/>
                  </a:lnTo>
                  <a:lnTo>
                    <a:pt x="528" y="940"/>
                  </a:lnTo>
                  <a:lnTo>
                    <a:pt x="528" y="940"/>
                  </a:lnTo>
                  <a:lnTo>
                    <a:pt x="534" y="934"/>
                  </a:lnTo>
                  <a:lnTo>
                    <a:pt x="538" y="927"/>
                  </a:lnTo>
                  <a:lnTo>
                    <a:pt x="538" y="927"/>
                  </a:lnTo>
                  <a:lnTo>
                    <a:pt x="543" y="933"/>
                  </a:lnTo>
                  <a:lnTo>
                    <a:pt x="543" y="933"/>
                  </a:lnTo>
                  <a:lnTo>
                    <a:pt x="522" y="947"/>
                  </a:lnTo>
                  <a:lnTo>
                    <a:pt x="522" y="947"/>
                  </a:lnTo>
                  <a:close/>
                  <a:moveTo>
                    <a:pt x="515" y="934"/>
                  </a:moveTo>
                  <a:lnTo>
                    <a:pt x="515" y="934"/>
                  </a:lnTo>
                  <a:lnTo>
                    <a:pt x="524" y="923"/>
                  </a:lnTo>
                  <a:lnTo>
                    <a:pt x="531" y="913"/>
                  </a:lnTo>
                  <a:lnTo>
                    <a:pt x="531" y="913"/>
                  </a:lnTo>
                  <a:lnTo>
                    <a:pt x="534" y="919"/>
                  </a:lnTo>
                  <a:lnTo>
                    <a:pt x="534" y="919"/>
                  </a:lnTo>
                  <a:lnTo>
                    <a:pt x="532" y="919"/>
                  </a:lnTo>
                  <a:lnTo>
                    <a:pt x="530" y="922"/>
                  </a:lnTo>
                  <a:lnTo>
                    <a:pt x="524" y="925"/>
                  </a:lnTo>
                  <a:lnTo>
                    <a:pt x="515" y="934"/>
                  </a:lnTo>
                  <a:lnTo>
                    <a:pt x="515" y="934"/>
                  </a:lnTo>
                  <a:close/>
                  <a:moveTo>
                    <a:pt x="513" y="911"/>
                  </a:moveTo>
                  <a:lnTo>
                    <a:pt x="513" y="911"/>
                  </a:lnTo>
                  <a:lnTo>
                    <a:pt x="524" y="898"/>
                  </a:lnTo>
                  <a:lnTo>
                    <a:pt x="524" y="898"/>
                  </a:lnTo>
                  <a:lnTo>
                    <a:pt x="525" y="901"/>
                  </a:lnTo>
                  <a:lnTo>
                    <a:pt x="525" y="901"/>
                  </a:lnTo>
                  <a:lnTo>
                    <a:pt x="513" y="911"/>
                  </a:lnTo>
                  <a:lnTo>
                    <a:pt x="513" y="911"/>
                  </a:lnTo>
                  <a:close/>
                  <a:moveTo>
                    <a:pt x="495" y="910"/>
                  </a:moveTo>
                  <a:lnTo>
                    <a:pt x="495" y="910"/>
                  </a:lnTo>
                  <a:lnTo>
                    <a:pt x="501" y="898"/>
                  </a:lnTo>
                  <a:lnTo>
                    <a:pt x="509" y="884"/>
                  </a:lnTo>
                  <a:lnTo>
                    <a:pt x="509" y="884"/>
                  </a:lnTo>
                  <a:lnTo>
                    <a:pt x="514" y="877"/>
                  </a:lnTo>
                  <a:lnTo>
                    <a:pt x="514" y="877"/>
                  </a:lnTo>
                  <a:lnTo>
                    <a:pt x="519" y="888"/>
                  </a:lnTo>
                  <a:lnTo>
                    <a:pt x="519" y="888"/>
                  </a:lnTo>
                  <a:lnTo>
                    <a:pt x="507" y="899"/>
                  </a:lnTo>
                  <a:lnTo>
                    <a:pt x="501" y="905"/>
                  </a:lnTo>
                  <a:lnTo>
                    <a:pt x="495" y="910"/>
                  </a:lnTo>
                  <a:lnTo>
                    <a:pt x="495" y="910"/>
                  </a:lnTo>
                  <a:close/>
                  <a:moveTo>
                    <a:pt x="483" y="890"/>
                  </a:moveTo>
                  <a:lnTo>
                    <a:pt x="483" y="890"/>
                  </a:lnTo>
                  <a:lnTo>
                    <a:pt x="488" y="881"/>
                  </a:lnTo>
                  <a:lnTo>
                    <a:pt x="494" y="872"/>
                  </a:lnTo>
                  <a:lnTo>
                    <a:pt x="506" y="857"/>
                  </a:lnTo>
                  <a:lnTo>
                    <a:pt x="506" y="857"/>
                  </a:lnTo>
                  <a:lnTo>
                    <a:pt x="509" y="864"/>
                  </a:lnTo>
                  <a:lnTo>
                    <a:pt x="509" y="864"/>
                  </a:lnTo>
                  <a:lnTo>
                    <a:pt x="496" y="877"/>
                  </a:lnTo>
                  <a:lnTo>
                    <a:pt x="490" y="884"/>
                  </a:lnTo>
                  <a:lnTo>
                    <a:pt x="483" y="890"/>
                  </a:lnTo>
                  <a:lnTo>
                    <a:pt x="483" y="890"/>
                  </a:lnTo>
                  <a:close/>
                  <a:moveTo>
                    <a:pt x="484" y="911"/>
                  </a:moveTo>
                  <a:lnTo>
                    <a:pt x="484" y="911"/>
                  </a:lnTo>
                  <a:lnTo>
                    <a:pt x="479" y="904"/>
                  </a:lnTo>
                  <a:lnTo>
                    <a:pt x="479" y="904"/>
                  </a:lnTo>
                  <a:lnTo>
                    <a:pt x="491" y="895"/>
                  </a:lnTo>
                  <a:lnTo>
                    <a:pt x="491" y="895"/>
                  </a:lnTo>
                  <a:lnTo>
                    <a:pt x="484" y="911"/>
                  </a:lnTo>
                  <a:lnTo>
                    <a:pt x="484" y="911"/>
                  </a:lnTo>
                  <a:close/>
                  <a:moveTo>
                    <a:pt x="490" y="927"/>
                  </a:moveTo>
                  <a:lnTo>
                    <a:pt x="490" y="927"/>
                  </a:lnTo>
                  <a:lnTo>
                    <a:pt x="489" y="924"/>
                  </a:lnTo>
                  <a:lnTo>
                    <a:pt x="489" y="924"/>
                  </a:lnTo>
                  <a:lnTo>
                    <a:pt x="492" y="922"/>
                  </a:lnTo>
                  <a:lnTo>
                    <a:pt x="492" y="922"/>
                  </a:lnTo>
                  <a:lnTo>
                    <a:pt x="490" y="927"/>
                  </a:lnTo>
                  <a:lnTo>
                    <a:pt x="490" y="927"/>
                  </a:lnTo>
                  <a:close/>
                  <a:moveTo>
                    <a:pt x="494" y="936"/>
                  </a:moveTo>
                  <a:lnTo>
                    <a:pt x="494" y="936"/>
                  </a:lnTo>
                  <a:lnTo>
                    <a:pt x="502" y="931"/>
                  </a:lnTo>
                  <a:lnTo>
                    <a:pt x="510" y="925"/>
                  </a:lnTo>
                  <a:lnTo>
                    <a:pt x="510" y="925"/>
                  </a:lnTo>
                  <a:lnTo>
                    <a:pt x="496" y="943"/>
                  </a:lnTo>
                  <a:lnTo>
                    <a:pt x="496" y="943"/>
                  </a:lnTo>
                  <a:lnTo>
                    <a:pt x="494" y="936"/>
                  </a:lnTo>
                  <a:lnTo>
                    <a:pt x="494" y="936"/>
                  </a:lnTo>
                  <a:close/>
                  <a:moveTo>
                    <a:pt x="500" y="958"/>
                  </a:moveTo>
                  <a:lnTo>
                    <a:pt x="500" y="958"/>
                  </a:lnTo>
                  <a:lnTo>
                    <a:pt x="506" y="954"/>
                  </a:lnTo>
                  <a:lnTo>
                    <a:pt x="506" y="954"/>
                  </a:lnTo>
                  <a:lnTo>
                    <a:pt x="501" y="960"/>
                  </a:lnTo>
                  <a:lnTo>
                    <a:pt x="501" y="960"/>
                  </a:lnTo>
                  <a:lnTo>
                    <a:pt x="500" y="958"/>
                  </a:lnTo>
                  <a:lnTo>
                    <a:pt x="500" y="958"/>
                  </a:lnTo>
                  <a:close/>
                  <a:moveTo>
                    <a:pt x="504" y="969"/>
                  </a:moveTo>
                  <a:lnTo>
                    <a:pt x="504" y="969"/>
                  </a:lnTo>
                  <a:lnTo>
                    <a:pt x="509" y="968"/>
                  </a:lnTo>
                  <a:lnTo>
                    <a:pt x="514" y="964"/>
                  </a:lnTo>
                  <a:lnTo>
                    <a:pt x="514" y="964"/>
                  </a:lnTo>
                  <a:lnTo>
                    <a:pt x="510" y="971"/>
                  </a:lnTo>
                  <a:lnTo>
                    <a:pt x="507" y="977"/>
                  </a:lnTo>
                  <a:lnTo>
                    <a:pt x="507" y="977"/>
                  </a:lnTo>
                  <a:lnTo>
                    <a:pt x="504" y="969"/>
                  </a:lnTo>
                  <a:lnTo>
                    <a:pt x="504" y="969"/>
                  </a:lnTo>
                  <a:close/>
                  <a:moveTo>
                    <a:pt x="514" y="990"/>
                  </a:moveTo>
                  <a:lnTo>
                    <a:pt x="514" y="990"/>
                  </a:lnTo>
                  <a:lnTo>
                    <a:pt x="510" y="986"/>
                  </a:lnTo>
                  <a:lnTo>
                    <a:pt x="510" y="986"/>
                  </a:lnTo>
                  <a:lnTo>
                    <a:pt x="516" y="983"/>
                  </a:lnTo>
                  <a:lnTo>
                    <a:pt x="521" y="981"/>
                  </a:lnTo>
                  <a:lnTo>
                    <a:pt x="521" y="981"/>
                  </a:lnTo>
                  <a:lnTo>
                    <a:pt x="514" y="990"/>
                  </a:lnTo>
                  <a:lnTo>
                    <a:pt x="514" y="990"/>
                  </a:lnTo>
                  <a:close/>
                  <a:moveTo>
                    <a:pt x="524" y="1004"/>
                  </a:moveTo>
                  <a:lnTo>
                    <a:pt x="524" y="1004"/>
                  </a:lnTo>
                  <a:lnTo>
                    <a:pt x="519" y="999"/>
                  </a:lnTo>
                  <a:lnTo>
                    <a:pt x="519" y="999"/>
                  </a:lnTo>
                  <a:lnTo>
                    <a:pt x="528" y="994"/>
                  </a:lnTo>
                  <a:lnTo>
                    <a:pt x="528" y="994"/>
                  </a:lnTo>
                  <a:lnTo>
                    <a:pt x="524" y="1004"/>
                  </a:lnTo>
                  <a:lnTo>
                    <a:pt x="524" y="1004"/>
                  </a:lnTo>
                  <a:close/>
                  <a:moveTo>
                    <a:pt x="538" y="1012"/>
                  </a:moveTo>
                  <a:lnTo>
                    <a:pt x="538" y="1012"/>
                  </a:lnTo>
                  <a:lnTo>
                    <a:pt x="533" y="1010"/>
                  </a:lnTo>
                  <a:lnTo>
                    <a:pt x="533" y="1010"/>
                  </a:lnTo>
                  <a:lnTo>
                    <a:pt x="542" y="1007"/>
                  </a:lnTo>
                  <a:lnTo>
                    <a:pt x="542" y="1007"/>
                  </a:lnTo>
                  <a:lnTo>
                    <a:pt x="539" y="1010"/>
                  </a:lnTo>
                  <a:lnTo>
                    <a:pt x="538" y="1012"/>
                  </a:lnTo>
                  <a:lnTo>
                    <a:pt x="538" y="1012"/>
                  </a:lnTo>
                  <a:close/>
                  <a:moveTo>
                    <a:pt x="561" y="1019"/>
                  </a:moveTo>
                  <a:lnTo>
                    <a:pt x="561" y="1019"/>
                  </a:lnTo>
                  <a:lnTo>
                    <a:pt x="551" y="1017"/>
                  </a:lnTo>
                  <a:lnTo>
                    <a:pt x="551" y="1017"/>
                  </a:lnTo>
                  <a:lnTo>
                    <a:pt x="559" y="1015"/>
                  </a:lnTo>
                  <a:lnTo>
                    <a:pt x="567" y="1012"/>
                  </a:lnTo>
                  <a:lnTo>
                    <a:pt x="567" y="1012"/>
                  </a:lnTo>
                  <a:lnTo>
                    <a:pt x="561" y="1019"/>
                  </a:lnTo>
                  <a:lnTo>
                    <a:pt x="561" y="1019"/>
                  </a:lnTo>
                  <a:close/>
                  <a:moveTo>
                    <a:pt x="593" y="1022"/>
                  </a:moveTo>
                  <a:lnTo>
                    <a:pt x="593" y="1022"/>
                  </a:lnTo>
                  <a:lnTo>
                    <a:pt x="579" y="1021"/>
                  </a:lnTo>
                  <a:lnTo>
                    <a:pt x="579" y="1021"/>
                  </a:lnTo>
                  <a:lnTo>
                    <a:pt x="596" y="1011"/>
                  </a:lnTo>
                  <a:lnTo>
                    <a:pt x="596" y="1011"/>
                  </a:lnTo>
                  <a:lnTo>
                    <a:pt x="593" y="1016"/>
                  </a:lnTo>
                  <a:lnTo>
                    <a:pt x="593" y="1022"/>
                  </a:lnTo>
                  <a:lnTo>
                    <a:pt x="593" y="1022"/>
                  </a:lnTo>
                  <a:close/>
                  <a:moveTo>
                    <a:pt x="584" y="1007"/>
                  </a:moveTo>
                  <a:lnTo>
                    <a:pt x="584" y="1007"/>
                  </a:lnTo>
                  <a:lnTo>
                    <a:pt x="593" y="998"/>
                  </a:lnTo>
                  <a:lnTo>
                    <a:pt x="604" y="988"/>
                  </a:lnTo>
                  <a:lnTo>
                    <a:pt x="604" y="988"/>
                  </a:lnTo>
                  <a:lnTo>
                    <a:pt x="615" y="981"/>
                  </a:lnTo>
                  <a:lnTo>
                    <a:pt x="615" y="981"/>
                  </a:lnTo>
                  <a:lnTo>
                    <a:pt x="620" y="982"/>
                  </a:lnTo>
                  <a:lnTo>
                    <a:pt x="620" y="982"/>
                  </a:lnTo>
                  <a:lnTo>
                    <a:pt x="602" y="995"/>
                  </a:lnTo>
                  <a:lnTo>
                    <a:pt x="584" y="1007"/>
                  </a:lnTo>
                  <a:lnTo>
                    <a:pt x="584" y="1007"/>
                  </a:lnTo>
                  <a:close/>
                  <a:moveTo>
                    <a:pt x="609" y="1022"/>
                  </a:moveTo>
                  <a:lnTo>
                    <a:pt x="609" y="1022"/>
                  </a:lnTo>
                  <a:lnTo>
                    <a:pt x="613" y="1019"/>
                  </a:lnTo>
                  <a:lnTo>
                    <a:pt x="613" y="1019"/>
                  </a:lnTo>
                  <a:lnTo>
                    <a:pt x="613" y="1022"/>
                  </a:lnTo>
                  <a:lnTo>
                    <a:pt x="613" y="1022"/>
                  </a:lnTo>
                  <a:lnTo>
                    <a:pt x="609" y="1022"/>
                  </a:lnTo>
                  <a:lnTo>
                    <a:pt x="609" y="1022"/>
                  </a:lnTo>
                  <a:close/>
                  <a:moveTo>
                    <a:pt x="607" y="1012"/>
                  </a:moveTo>
                  <a:lnTo>
                    <a:pt x="607" y="1012"/>
                  </a:lnTo>
                  <a:lnTo>
                    <a:pt x="612" y="1006"/>
                  </a:lnTo>
                  <a:lnTo>
                    <a:pt x="616" y="1000"/>
                  </a:lnTo>
                  <a:lnTo>
                    <a:pt x="628" y="988"/>
                  </a:lnTo>
                  <a:lnTo>
                    <a:pt x="628" y="988"/>
                  </a:lnTo>
                  <a:lnTo>
                    <a:pt x="633" y="984"/>
                  </a:lnTo>
                  <a:lnTo>
                    <a:pt x="633" y="984"/>
                  </a:lnTo>
                  <a:lnTo>
                    <a:pt x="646" y="986"/>
                  </a:lnTo>
                  <a:lnTo>
                    <a:pt x="646" y="986"/>
                  </a:lnTo>
                  <a:lnTo>
                    <a:pt x="633" y="995"/>
                  </a:lnTo>
                  <a:lnTo>
                    <a:pt x="633" y="995"/>
                  </a:lnTo>
                  <a:lnTo>
                    <a:pt x="620" y="1005"/>
                  </a:lnTo>
                  <a:lnTo>
                    <a:pt x="613" y="1009"/>
                  </a:lnTo>
                  <a:lnTo>
                    <a:pt x="607" y="1012"/>
                  </a:lnTo>
                  <a:lnTo>
                    <a:pt x="607" y="1012"/>
                  </a:lnTo>
                  <a:close/>
                  <a:moveTo>
                    <a:pt x="638" y="1019"/>
                  </a:moveTo>
                  <a:lnTo>
                    <a:pt x="638" y="1019"/>
                  </a:lnTo>
                  <a:lnTo>
                    <a:pt x="631" y="1021"/>
                  </a:lnTo>
                  <a:lnTo>
                    <a:pt x="631" y="1021"/>
                  </a:lnTo>
                  <a:lnTo>
                    <a:pt x="639" y="1016"/>
                  </a:lnTo>
                  <a:lnTo>
                    <a:pt x="639" y="1016"/>
                  </a:lnTo>
                  <a:lnTo>
                    <a:pt x="638" y="1019"/>
                  </a:lnTo>
                  <a:lnTo>
                    <a:pt x="638" y="1019"/>
                  </a:lnTo>
                  <a:close/>
                  <a:moveTo>
                    <a:pt x="634" y="1007"/>
                  </a:moveTo>
                  <a:lnTo>
                    <a:pt x="634" y="1007"/>
                  </a:lnTo>
                  <a:lnTo>
                    <a:pt x="639" y="1004"/>
                  </a:lnTo>
                  <a:lnTo>
                    <a:pt x="639" y="1004"/>
                  </a:lnTo>
                  <a:lnTo>
                    <a:pt x="652" y="993"/>
                  </a:lnTo>
                  <a:lnTo>
                    <a:pt x="652" y="993"/>
                  </a:lnTo>
                  <a:lnTo>
                    <a:pt x="648" y="999"/>
                  </a:lnTo>
                  <a:lnTo>
                    <a:pt x="648" y="999"/>
                  </a:lnTo>
                  <a:lnTo>
                    <a:pt x="634" y="1007"/>
                  </a:lnTo>
                  <a:lnTo>
                    <a:pt x="634" y="1007"/>
                  </a:lnTo>
                  <a:close/>
                  <a:moveTo>
                    <a:pt x="666" y="1017"/>
                  </a:moveTo>
                  <a:lnTo>
                    <a:pt x="666" y="1017"/>
                  </a:lnTo>
                  <a:lnTo>
                    <a:pt x="671" y="1013"/>
                  </a:lnTo>
                  <a:lnTo>
                    <a:pt x="671" y="1013"/>
                  </a:lnTo>
                  <a:lnTo>
                    <a:pt x="672" y="1016"/>
                  </a:lnTo>
                  <a:lnTo>
                    <a:pt x="672" y="1016"/>
                  </a:lnTo>
                  <a:lnTo>
                    <a:pt x="666" y="1017"/>
                  </a:lnTo>
                  <a:lnTo>
                    <a:pt x="666" y="1017"/>
                  </a:lnTo>
                  <a:close/>
                  <a:moveTo>
                    <a:pt x="650" y="1012"/>
                  </a:moveTo>
                  <a:lnTo>
                    <a:pt x="650" y="1012"/>
                  </a:lnTo>
                  <a:lnTo>
                    <a:pt x="654" y="1006"/>
                  </a:lnTo>
                  <a:lnTo>
                    <a:pt x="654" y="1006"/>
                  </a:lnTo>
                  <a:lnTo>
                    <a:pt x="666" y="996"/>
                  </a:lnTo>
                  <a:lnTo>
                    <a:pt x="678" y="987"/>
                  </a:lnTo>
                  <a:lnTo>
                    <a:pt x="678" y="987"/>
                  </a:lnTo>
                  <a:lnTo>
                    <a:pt x="693" y="987"/>
                  </a:lnTo>
                  <a:lnTo>
                    <a:pt x="693" y="987"/>
                  </a:lnTo>
                  <a:lnTo>
                    <a:pt x="686" y="993"/>
                  </a:lnTo>
                  <a:lnTo>
                    <a:pt x="686" y="993"/>
                  </a:lnTo>
                  <a:lnTo>
                    <a:pt x="669" y="1004"/>
                  </a:lnTo>
                  <a:lnTo>
                    <a:pt x="660" y="1009"/>
                  </a:lnTo>
                  <a:lnTo>
                    <a:pt x="650" y="1012"/>
                  </a:lnTo>
                  <a:lnTo>
                    <a:pt x="650" y="1012"/>
                  </a:lnTo>
                  <a:close/>
                  <a:moveTo>
                    <a:pt x="693" y="1000"/>
                  </a:moveTo>
                  <a:lnTo>
                    <a:pt x="693" y="1000"/>
                  </a:lnTo>
                  <a:lnTo>
                    <a:pt x="709" y="987"/>
                  </a:lnTo>
                  <a:lnTo>
                    <a:pt x="709" y="987"/>
                  </a:lnTo>
                  <a:lnTo>
                    <a:pt x="727" y="986"/>
                  </a:lnTo>
                  <a:lnTo>
                    <a:pt x="727" y="986"/>
                  </a:lnTo>
                  <a:lnTo>
                    <a:pt x="708" y="996"/>
                  </a:lnTo>
                  <a:lnTo>
                    <a:pt x="687" y="1005"/>
                  </a:lnTo>
                  <a:lnTo>
                    <a:pt x="687" y="1005"/>
                  </a:lnTo>
                  <a:lnTo>
                    <a:pt x="693" y="1000"/>
                  </a:lnTo>
                  <a:lnTo>
                    <a:pt x="693" y="1000"/>
                  </a:lnTo>
                  <a:close/>
                  <a:moveTo>
                    <a:pt x="701" y="1013"/>
                  </a:moveTo>
                  <a:lnTo>
                    <a:pt x="701" y="1013"/>
                  </a:lnTo>
                  <a:lnTo>
                    <a:pt x="690" y="1015"/>
                  </a:lnTo>
                  <a:lnTo>
                    <a:pt x="690" y="1015"/>
                  </a:lnTo>
                  <a:lnTo>
                    <a:pt x="703" y="1010"/>
                  </a:lnTo>
                  <a:lnTo>
                    <a:pt x="703" y="1010"/>
                  </a:lnTo>
                  <a:lnTo>
                    <a:pt x="701" y="1013"/>
                  </a:lnTo>
                  <a:lnTo>
                    <a:pt x="701" y="1013"/>
                  </a:lnTo>
                  <a:close/>
                  <a:moveTo>
                    <a:pt x="737" y="992"/>
                  </a:moveTo>
                  <a:lnTo>
                    <a:pt x="737" y="992"/>
                  </a:lnTo>
                  <a:lnTo>
                    <a:pt x="746" y="986"/>
                  </a:lnTo>
                  <a:lnTo>
                    <a:pt x="746" y="986"/>
                  </a:lnTo>
                  <a:lnTo>
                    <a:pt x="767" y="984"/>
                  </a:lnTo>
                  <a:lnTo>
                    <a:pt x="767" y="984"/>
                  </a:lnTo>
                  <a:lnTo>
                    <a:pt x="764" y="987"/>
                  </a:lnTo>
                  <a:lnTo>
                    <a:pt x="764" y="987"/>
                  </a:lnTo>
                  <a:lnTo>
                    <a:pt x="751" y="994"/>
                  </a:lnTo>
                  <a:lnTo>
                    <a:pt x="739" y="1000"/>
                  </a:lnTo>
                  <a:lnTo>
                    <a:pt x="727" y="1005"/>
                  </a:lnTo>
                  <a:lnTo>
                    <a:pt x="715" y="1010"/>
                  </a:lnTo>
                  <a:lnTo>
                    <a:pt x="715" y="1010"/>
                  </a:lnTo>
                  <a:lnTo>
                    <a:pt x="726" y="1000"/>
                  </a:lnTo>
                  <a:lnTo>
                    <a:pt x="737" y="992"/>
                  </a:lnTo>
                  <a:lnTo>
                    <a:pt x="737" y="992"/>
                  </a:lnTo>
                  <a:close/>
                  <a:moveTo>
                    <a:pt x="752" y="1009"/>
                  </a:moveTo>
                  <a:lnTo>
                    <a:pt x="752" y="1009"/>
                  </a:lnTo>
                  <a:lnTo>
                    <a:pt x="761" y="1001"/>
                  </a:lnTo>
                  <a:lnTo>
                    <a:pt x="769" y="994"/>
                  </a:lnTo>
                  <a:lnTo>
                    <a:pt x="769" y="994"/>
                  </a:lnTo>
                  <a:lnTo>
                    <a:pt x="785" y="983"/>
                  </a:lnTo>
                  <a:lnTo>
                    <a:pt x="785" y="983"/>
                  </a:lnTo>
                  <a:lnTo>
                    <a:pt x="795" y="983"/>
                  </a:lnTo>
                  <a:lnTo>
                    <a:pt x="795" y="983"/>
                  </a:lnTo>
                  <a:lnTo>
                    <a:pt x="786" y="990"/>
                  </a:lnTo>
                  <a:lnTo>
                    <a:pt x="778" y="999"/>
                  </a:lnTo>
                  <a:lnTo>
                    <a:pt x="778" y="999"/>
                  </a:lnTo>
                  <a:lnTo>
                    <a:pt x="766" y="1005"/>
                  </a:lnTo>
                  <a:lnTo>
                    <a:pt x="752" y="1009"/>
                  </a:lnTo>
                  <a:lnTo>
                    <a:pt x="752" y="1009"/>
                  </a:lnTo>
                  <a:close/>
                  <a:moveTo>
                    <a:pt x="793" y="1012"/>
                  </a:moveTo>
                  <a:lnTo>
                    <a:pt x="793" y="1012"/>
                  </a:lnTo>
                  <a:lnTo>
                    <a:pt x="784" y="1012"/>
                  </a:lnTo>
                  <a:lnTo>
                    <a:pt x="784" y="1012"/>
                  </a:lnTo>
                  <a:lnTo>
                    <a:pt x="798" y="1006"/>
                  </a:lnTo>
                  <a:lnTo>
                    <a:pt x="798" y="1006"/>
                  </a:lnTo>
                  <a:lnTo>
                    <a:pt x="793" y="1012"/>
                  </a:lnTo>
                  <a:lnTo>
                    <a:pt x="793" y="1012"/>
                  </a:lnTo>
                  <a:close/>
                  <a:moveTo>
                    <a:pt x="807" y="1011"/>
                  </a:moveTo>
                  <a:lnTo>
                    <a:pt x="807" y="1011"/>
                  </a:lnTo>
                  <a:lnTo>
                    <a:pt x="813" y="1005"/>
                  </a:lnTo>
                  <a:lnTo>
                    <a:pt x="819" y="999"/>
                  </a:lnTo>
                  <a:lnTo>
                    <a:pt x="833" y="988"/>
                  </a:lnTo>
                  <a:lnTo>
                    <a:pt x="833" y="988"/>
                  </a:lnTo>
                  <a:lnTo>
                    <a:pt x="837" y="984"/>
                  </a:lnTo>
                  <a:lnTo>
                    <a:pt x="837" y="984"/>
                  </a:lnTo>
                  <a:lnTo>
                    <a:pt x="857" y="987"/>
                  </a:lnTo>
                  <a:lnTo>
                    <a:pt x="857" y="987"/>
                  </a:lnTo>
                  <a:lnTo>
                    <a:pt x="841" y="996"/>
                  </a:lnTo>
                  <a:lnTo>
                    <a:pt x="841" y="996"/>
                  </a:lnTo>
                  <a:lnTo>
                    <a:pt x="825" y="1005"/>
                  </a:lnTo>
                  <a:lnTo>
                    <a:pt x="816" y="1009"/>
                  </a:lnTo>
                  <a:lnTo>
                    <a:pt x="807" y="1011"/>
                  </a:lnTo>
                  <a:lnTo>
                    <a:pt x="807" y="1011"/>
                  </a:lnTo>
                  <a:close/>
                  <a:moveTo>
                    <a:pt x="803" y="993"/>
                  </a:moveTo>
                  <a:lnTo>
                    <a:pt x="803" y="993"/>
                  </a:lnTo>
                  <a:lnTo>
                    <a:pt x="813" y="983"/>
                  </a:lnTo>
                  <a:lnTo>
                    <a:pt x="813" y="983"/>
                  </a:lnTo>
                  <a:lnTo>
                    <a:pt x="819" y="984"/>
                  </a:lnTo>
                  <a:lnTo>
                    <a:pt x="819" y="984"/>
                  </a:lnTo>
                  <a:lnTo>
                    <a:pt x="803" y="993"/>
                  </a:lnTo>
                  <a:lnTo>
                    <a:pt x="803" y="993"/>
                  </a:lnTo>
                  <a:close/>
                  <a:moveTo>
                    <a:pt x="846" y="1005"/>
                  </a:moveTo>
                  <a:lnTo>
                    <a:pt x="846" y="1005"/>
                  </a:lnTo>
                  <a:lnTo>
                    <a:pt x="861" y="998"/>
                  </a:lnTo>
                  <a:lnTo>
                    <a:pt x="868" y="993"/>
                  </a:lnTo>
                  <a:lnTo>
                    <a:pt x="873" y="987"/>
                  </a:lnTo>
                  <a:lnTo>
                    <a:pt x="873" y="987"/>
                  </a:lnTo>
                  <a:lnTo>
                    <a:pt x="886" y="988"/>
                  </a:lnTo>
                  <a:lnTo>
                    <a:pt x="886" y="988"/>
                  </a:lnTo>
                  <a:lnTo>
                    <a:pt x="885" y="988"/>
                  </a:lnTo>
                  <a:lnTo>
                    <a:pt x="885" y="988"/>
                  </a:lnTo>
                  <a:lnTo>
                    <a:pt x="875" y="995"/>
                  </a:lnTo>
                  <a:lnTo>
                    <a:pt x="863" y="1001"/>
                  </a:lnTo>
                  <a:lnTo>
                    <a:pt x="851" y="1007"/>
                  </a:lnTo>
                  <a:lnTo>
                    <a:pt x="839" y="1011"/>
                  </a:lnTo>
                  <a:lnTo>
                    <a:pt x="839" y="1011"/>
                  </a:lnTo>
                  <a:lnTo>
                    <a:pt x="846" y="1005"/>
                  </a:lnTo>
                  <a:lnTo>
                    <a:pt x="846" y="1005"/>
                  </a:lnTo>
                  <a:close/>
                  <a:moveTo>
                    <a:pt x="862" y="1017"/>
                  </a:moveTo>
                  <a:lnTo>
                    <a:pt x="862" y="1017"/>
                  </a:lnTo>
                  <a:lnTo>
                    <a:pt x="853" y="1017"/>
                  </a:lnTo>
                  <a:lnTo>
                    <a:pt x="853" y="1017"/>
                  </a:lnTo>
                  <a:lnTo>
                    <a:pt x="863" y="1012"/>
                  </a:lnTo>
                  <a:lnTo>
                    <a:pt x="863" y="1012"/>
                  </a:lnTo>
                  <a:lnTo>
                    <a:pt x="862" y="1017"/>
                  </a:lnTo>
                  <a:lnTo>
                    <a:pt x="862" y="1017"/>
                  </a:lnTo>
                  <a:close/>
                  <a:moveTo>
                    <a:pt x="874" y="1013"/>
                  </a:moveTo>
                  <a:lnTo>
                    <a:pt x="874" y="1013"/>
                  </a:lnTo>
                  <a:lnTo>
                    <a:pt x="878" y="1010"/>
                  </a:lnTo>
                  <a:lnTo>
                    <a:pt x="881" y="1005"/>
                  </a:lnTo>
                  <a:lnTo>
                    <a:pt x="891" y="996"/>
                  </a:lnTo>
                  <a:lnTo>
                    <a:pt x="891" y="996"/>
                  </a:lnTo>
                  <a:lnTo>
                    <a:pt x="896" y="993"/>
                  </a:lnTo>
                  <a:lnTo>
                    <a:pt x="900" y="989"/>
                  </a:lnTo>
                  <a:lnTo>
                    <a:pt x="900" y="989"/>
                  </a:lnTo>
                  <a:lnTo>
                    <a:pt x="917" y="990"/>
                  </a:lnTo>
                  <a:lnTo>
                    <a:pt x="917" y="990"/>
                  </a:lnTo>
                  <a:lnTo>
                    <a:pt x="896" y="1002"/>
                  </a:lnTo>
                  <a:lnTo>
                    <a:pt x="874" y="1013"/>
                  </a:lnTo>
                  <a:lnTo>
                    <a:pt x="874" y="1013"/>
                  </a:lnTo>
                  <a:close/>
                  <a:moveTo>
                    <a:pt x="912" y="1007"/>
                  </a:moveTo>
                  <a:lnTo>
                    <a:pt x="912" y="1007"/>
                  </a:lnTo>
                  <a:lnTo>
                    <a:pt x="922" y="1000"/>
                  </a:lnTo>
                  <a:lnTo>
                    <a:pt x="927" y="996"/>
                  </a:lnTo>
                  <a:lnTo>
                    <a:pt x="928" y="994"/>
                  </a:lnTo>
                  <a:lnTo>
                    <a:pt x="928" y="992"/>
                  </a:lnTo>
                  <a:lnTo>
                    <a:pt x="928" y="992"/>
                  </a:lnTo>
                  <a:lnTo>
                    <a:pt x="944" y="993"/>
                  </a:lnTo>
                  <a:lnTo>
                    <a:pt x="944" y="993"/>
                  </a:lnTo>
                  <a:lnTo>
                    <a:pt x="903" y="1013"/>
                  </a:lnTo>
                  <a:lnTo>
                    <a:pt x="903" y="1013"/>
                  </a:lnTo>
                  <a:lnTo>
                    <a:pt x="912" y="1007"/>
                  </a:lnTo>
                  <a:lnTo>
                    <a:pt x="912" y="1007"/>
                  </a:lnTo>
                  <a:close/>
                  <a:moveTo>
                    <a:pt x="963" y="994"/>
                  </a:moveTo>
                  <a:lnTo>
                    <a:pt x="963" y="994"/>
                  </a:lnTo>
                  <a:lnTo>
                    <a:pt x="971" y="995"/>
                  </a:lnTo>
                  <a:lnTo>
                    <a:pt x="971" y="995"/>
                  </a:lnTo>
                  <a:lnTo>
                    <a:pt x="967" y="999"/>
                  </a:lnTo>
                  <a:lnTo>
                    <a:pt x="967" y="999"/>
                  </a:lnTo>
                  <a:lnTo>
                    <a:pt x="950" y="1006"/>
                  </a:lnTo>
                  <a:lnTo>
                    <a:pt x="933" y="1012"/>
                  </a:lnTo>
                  <a:lnTo>
                    <a:pt x="933" y="1012"/>
                  </a:lnTo>
                  <a:lnTo>
                    <a:pt x="940" y="1007"/>
                  </a:lnTo>
                  <a:lnTo>
                    <a:pt x="947" y="1004"/>
                  </a:lnTo>
                  <a:lnTo>
                    <a:pt x="956" y="999"/>
                  </a:lnTo>
                  <a:lnTo>
                    <a:pt x="963" y="994"/>
                  </a:lnTo>
                  <a:lnTo>
                    <a:pt x="963" y="994"/>
                  </a:lnTo>
                  <a:close/>
                  <a:moveTo>
                    <a:pt x="908" y="1022"/>
                  </a:moveTo>
                  <a:lnTo>
                    <a:pt x="908" y="1022"/>
                  </a:lnTo>
                  <a:lnTo>
                    <a:pt x="911" y="1019"/>
                  </a:lnTo>
                  <a:lnTo>
                    <a:pt x="911" y="1019"/>
                  </a:lnTo>
                  <a:lnTo>
                    <a:pt x="912" y="1022"/>
                  </a:lnTo>
                  <a:lnTo>
                    <a:pt x="912" y="1022"/>
                  </a:lnTo>
                  <a:lnTo>
                    <a:pt x="908" y="1022"/>
                  </a:lnTo>
                  <a:lnTo>
                    <a:pt x="908" y="1022"/>
                  </a:lnTo>
                  <a:close/>
                  <a:moveTo>
                    <a:pt x="939" y="1025"/>
                  </a:moveTo>
                  <a:lnTo>
                    <a:pt x="939" y="1025"/>
                  </a:lnTo>
                  <a:lnTo>
                    <a:pt x="926" y="1024"/>
                  </a:lnTo>
                  <a:lnTo>
                    <a:pt x="926" y="1024"/>
                  </a:lnTo>
                  <a:lnTo>
                    <a:pt x="935" y="1022"/>
                  </a:lnTo>
                  <a:lnTo>
                    <a:pt x="945" y="1018"/>
                  </a:lnTo>
                  <a:lnTo>
                    <a:pt x="945" y="1018"/>
                  </a:lnTo>
                  <a:lnTo>
                    <a:pt x="939" y="1025"/>
                  </a:lnTo>
                  <a:lnTo>
                    <a:pt x="939" y="1025"/>
                  </a:lnTo>
                  <a:close/>
                  <a:moveTo>
                    <a:pt x="967" y="1028"/>
                  </a:moveTo>
                  <a:lnTo>
                    <a:pt x="967" y="1028"/>
                  </a:lnTo>
                  <a:lnTo>
                    <a:pt x="963" y="1028"/>
                  </a:lnTo>
                  <a:lnTo>
                    <a:pt x="963" y="1028"/>
                  </a:lnTo>
                  <a:lnTo>
                    <a:pt x="969" y="1025"/>
                  </a:lnTo>
                  <a:lnTo>
                    <a:pt x="969" y="1025"/>
                  </a:lnTo>
                  <a:lnTo>
                    <a:pt x="967" y="1028"/>
                  </a:lnTo>
                  <a:lnTo>
                    <a:pt x="967" y="1028"/>
                  </a:lnTo>
                  <a:close/>
                  <a:moveTo>
                    <a:pt x="958" y="1019"/>
                  </a:moveTo>
                  <a:lnTo>
                    <a:pt x="958" y="1019"/>
                  </a:lnTo>
                  <a:lnTo>
                    <a:pt x="973" y="1006"/>
                  </a:lnTo>
                  <a:lnTo>
                    <a:pt x="973" y="1006"/>
                  </a:lnTo>
                  <a:lnTo>
                    <a:pt x="980" y="1002"/>
                  </a:lnTo>
                  <a:lnTo>
                    <a:pt x="986" y="996"/>
                  </a:lnTo>
                  <a:lnTo>
                    <a:pt x="986" y="996"/>
                  </a:lnTo>
                  <a:lnTo>
                    <a:pt x="999" y="998"/>
                  </a:lnTo>
                  <a:lnTo>
                    <a:pt x="999" y="998"/>
                  </a:lnTo>
                  <a:lnTo>
                    <a:pt x="979" y="1010"/>
                  </a:lnTo>
                  <a:lnTo>
                    <a:pt x="958" y="1019"/>
                  </a:lnTo>
                  <a:lnTo>
                    <a:pt x="958" y="1019"/>
                  </a:lnTo>
                  <a:close/>
                  <a:moveTo>
                    <a:pt x="988" y="1030"/>
                  </a:moveTo>
                  <a:lnTo>
                    <a:pt x="988" y="1030"/>
                  </a:lnTo>
                  <a:lnTo>
                    <a:pt x="985" y="1030"/>
                  </a:lnTo>
                  <a:lnTo>
                    <a:pt x="985" y="1030"/>
                  </a:lnTo>
                  <a:lnTo>
                    <a:pt x="991" y="1028"/>
                  </a:lnTo>
                  <a:lnTo>
                    <a:pt x="991" y="1028"/>
                  </a:lnTo>
                  <a:lnTo>
                    <a:pt x="988" y="1030"/>
                  </a:lnTo>
                  <a:lnTo>
                    <a:pt x="988" y="1030"/>
                  </a:lnTo>
                  <a:close/>
                  <a:moveTo>
                    <a:pt x="991" y="1017"/>
                  </a:moveTo>
                  <a:lnTo>
                    <a:pt x="991" y="1017"/>
                  </a:lnTo>
                  <a:lnTo>
                    <a:pt x="999" y="1011"/>
                  </a:lnTo>
                  <a:lnTo>
                    <a:pt x="1008" y="1005"/>
                  </a:lnTo>
                  <a:lnTo>
                    <a:pt x="1008" y="1005"/>
                  </a:lnTo>
                  <a:lnTo>
                    <a:pt x="1012" y="1001"/>
                  </a:lnTo>
                  <a:lnTo>
                    <a:pt x="1012" y="1001"/>
                  </a:lnTo>
                  <a:lnTo>
                    <a:pt x="1015" y="1000"/>
                  </a:lnTo>
                  <a:lnTo>
                    <a:pt x="1015" y="1000"/>
                  </a:lnTo>
                  <a:lnTo>
                    <a:pt x="1022" y="1000"/>
                  </a:lnTo>
                  <a:lnTo>
                    <a:pt x="1022" y="1000"/>
                  </a:lnTo>
                  <a:lnTo>
                    <a:pt x="1014" y="1006"/>
                  </a:lnTo>
                  <a:lnTo>
                    <a:pt x="1014" y="1006"/>
                  </a:lnTo>
                  <a:lnTo>
                    <a:pt x="1003" y="1012"/>
                  </a:lnTo>
                  <a:lnTo>
                    <a:pt x="991" y="1017"/>
                  </a:lnTo>
                  <a:lnTo>
                    <a:pt x="991" y="1017"/>
                  </a:lnTo>
                  <a:close/>
                  <a:moveTo>
                    <a:pt x="1020" y="1015"/>
                  </a:moveTo>
                  <a:lnTo>
                    <a:pt x="1020" y="1015"/>
                  </a:lnTo>
                  <a:lnTo>
                    <a:pt x="1028" y="1009"/>
                  </a:lnTo>
                  <a:lnTo>
                    <a:pt x="1038" y="1002"/>
                  </a:lnTo>
                  <a:lnTo>
                    <a:pt x="1038" y="1002"/>
                  </a:lnTo>
                  <a:lnTo>
                    <a:pt x="1050" y="1004"/>
                  </a:lnTo>
                  <a:lnTo>
                    <a:pt x="1050" y="1004"/>
                  </a:lnTo>
                  <a:lnTo>
                    <a:pt x="1028" y="1015"/>
                  </a:lnTo>
                  <a:lnTo>
                    <a:pt x="1008" y="1024"/>
                  </a:lnTo>
                  <a:lnTo>
                    <a:pt x="1008" y="1024"/>
                  </a:lnTo>
                  <a:lnTo>
                    <a:pt x="1020" y="1015"/>
                  </a:lnTo>
                  <a:lnTo>
                    <a:pt x="1020" y="1015"/>
                  </a:lnTo>
                  <a:close/>
                  <a:moveTo>
                    <a:pt x="1016" y="1034"/>
                  </a:moveTo>
                  <a:lnTo>
                    <a:pt x="1016" y="1034"/>
                  </a:lnTo>
                  <a:lnTo>
                    <a:pt x="1012" y="1033"/>
                  </a:lnTo>
                  <a:lnTo>
                    <a:pt x="1012" y="1033"/>
                  </a:lnTo>
                  <a:lnTo>
                    <a:pt x="1018" y="1030"/>
                  </a:lnTo>
                  <a:lnTo>
                    <a:pt x="1018" y="1030"/>
                  </a:lnTo>
                  <a:lnTo>
                    <a:pt x="1016" y="1034"/>
                  </a:lnTo>
                  <a:lnTo>
                    <a:pt x="1016" y="1034"/>
                  </a:lnTo>
                  <a:close/>
                  <a:moveTo>
                    <a:pt x="1065" y="1007"/>
                  </a:moveTo>
                  <a:lnTo>
                    <a:pt x="1065" y="1007"/>
                  </a:lnTo>
                  <a:lnTo>
                    <a:pt x="1067" y="1006"/>
                  </a:lnTo>
                  <a:lnTo>
                    <a:pt x="1067" y="1006"/>
                  </a:lnTo>
                  <a:lnTo>
                    <a:pt x="1080" y="1007"/>
                  </a:lnTo>
                  <a:lnTo>
                    <a:pt x="1080" y="1007"/>
                  </a:lnTo>
                  <a:lnTo>
                    <a:pt x="1057" y="1019"/>
                  </a:lnTo>
                  <a:lnTo>
                    <a:pt x="1045" y="1025"/>
                  </a:lnTo>
                  <a:lnTo>
                    <a:pt x="1032" y="1030"/>
                  </a:lnTo>
                  <a:lnTo>
                    <a:pt x="1032" y="1030"/>
                  </a:lnTo>
                  <a:lnTo>
                    <a:pt x="1040" y="1024"/>
                  </a:lnTo>
                  <a:lnTo>
                    <a:pt x="1047" y="1018"/>
                  </a:lnTo>
                  <a:lnTo>
                    <a:pt x="1065" y="1007"/>
                  </a:lnTo>
                  <a:lnTo>
                    <a:pt x="1065" y="1007"/>
                  </a:lnTo>
                  <a:close/>
                  <a:moveTo>
                    <a:pt x="1086" y="1009"/>
                  </a:moveTo>
                  <a:lnTo>
                    <a:pt x="1086" y="1009"/>
                  </a:lnTo>
                  <a:lnTo>
                    <a:pt x="1086" y="1009"/>
                  </a:lnTo>
                  <a:lnTo>
                    <a:pt x="1086" y="1009"/>
                  </a:lnTo>
                  <a:lnTo>
                    <a:pt x="1112" y="1012"/>
                  </a:lnTo>
                  <a:lnTo>
                    <a:pt x="1112" y="1012"/>
                  </a:lnTo>
                  <a:lnTo>
                    <a:pt x="1071" y="1028"/>
                  </a:lnTo>
                  <a:lnTo>
                    <a:pt x="1071" y="1028"/>
                  </a:lnTo>
                  <a:lnTo>
                    <a:pt x="1075" y="1024"/>
                  </a:lnTo>
                  <a:lnTo>
                    <a:pt x="1082" y="1019"/>
                  </a:lnTo>
                  <a:lnTo>
                    <a:pt x="1085" y="1017"/>
                  </a:lnTo>
                  <a:lnTo>
                    <a:pt x="1087" y="1015"/>
                  </a:lnTo>
                  <a:lnTo>
                    <a:pt x="1087" y="1011"/>
                  </a:lnTo>
                  <a:lnTo>
                    <a:pt x="1086" y="1009"/>
                  </a:lnTo>
                  <a:lnTo>
                    <a:pt x="1086" y="1009"/>
                  </a:lnTo>
                  <a:close/>
                  <a:moveTo>
                    <a:pt x="1046" y="1036"/>
                  </a:moveTo>
                  <a:lnTo>
                    <a:pt x="1046" y="1036"/>
                  </a:lnTo>
                  <a:lnTo>
                    <a:pt x="1044" y="1036"/>
                  </a:lnTo>
                  <a:lnTo>
                    <a:pt x="1044" y="1036"/>
                  </a:lnTo>
                  <a:lnTo>
                    <a:pt x="1047" y="1035"/>
                  </a:lnTo>
                  <a:lnTo>
                    <a:pt x="1047" y="1035"/>
                  </a:lnTo>
                  <a:lnTo>
                    <a:pt x="1046" y="1036"/>
                  </a:lnTo>
                  <a:lnTo>
                    <a:pt x="1046" y="1036"/>
                  </a:lnTo>
                  <a:close/>
                  <a:moveTo>
                    <a:pt x="1082" y="1040"/>
                  </a:moveTo>
                  <a:lnTo>
                    <a:pt x="1082" y="1040"/>
                  </a:lnTo>
                  <a:lnTo>
                    <a:pt x="1068" y="1039"/>
                  </a:lnTo>
                  <a:lnTo>
                    <a:pt x="1068" y="1039"/>
                  </a:lnTo>
                  <a:lnTo>
                    <a:pt x="1070" y="1039"/>
                  </a:lnTo>
                  <a:lnTo>
                    <a:pt x="1070" y="1039"/>
                  </a:lnTo>
                  <a:lnTo>
                    <a:pt x="1095" y="1028"/>
                  </a:lnTo>
                  <a:lnTo>
                    <a:pt x="1095" y="1028"/>
                  </a:lnTo>
                  <a:lnTo>
                    <a:pt x="1088" y="1034"/>
                  </a:lnTo>
                  <a:lnTo>
                    <a:pt x="1085" y="1037"/>
                  </a:lnTo>
                  <a:lnTo>
                    <a:pt x="1082" y="1040"/>
                  </a:lnTo>
                  <a:lnTo>
                    <a:pt x="1082" y="1040"/>
                  </a:lnTo>
                  <a:close/>
                  <a:moveTo>
                    <a:pt x="1111" y="1043"/>
                  </a:moveTo>
                  <a:lnTo>
                    <a:pt x="1111" y="1043"/>
                  </a:lnTo>
                  <a:lnTo>
                    <a:pt x="1099" y="1042"/>
                  </a:lnTo>
                  <a:lnTo>
                    <a:pt x="1099" y="1042"/>
                  </a:lnTo>
                  <a:lnTo>
                    <a:pt x="1127" y="1029"/>
                  </a:lnTo>
                  <a:lnTo>
                    <a:pt x="1127" y="1029"/>
                  </a:lnTo>
                  <a:lnTo>
                    <a:pt x="1111" y="1043"/>
                  </a:lnTo>
                  <a:lnTo>
                    <a:pt x="1111" y="1043"/>
                  </a:lnTo>
                  <a:close/>
                  <a:moveTo>
                    <a:pt x="1124" y="1013"/>
                  </a:moveTo>
                  <a:lnTo>
                    <a:pt x="1124" y="1013"/>
                  </a:lnTo>
                  <a:lnTo>
                    <a:pt x="1138" y="1016"/>
                  </a:lnTo>
                  <a:lnTo>
                    <a:pt x="1138" y="1016"/>
                  </a:lnTo>
                  <a:lnTo>
                    <a:pt x="1126" y="1019"/>
                  </a:lnTo>
                  <a:lnTo>
                    <a:pt x="1115" y="1025"/>
                  </a:lnTo>
                  <a:lnTo>
                    <a:pt x="1115" y="1025"/>
                  </a:lnTo>
                  <a:lnTo>
                    <a:pt x="1123" y="1018"/>
                  </a:lnTo>
                  <a:lnTo>
                    <a:pt x="1123" y="1018"/>
                  </a:lnTo>
                  <a:lnTo>
                    <a:pt x="1124" y="1016"/>
                  </a:lnTo>
                  <a:lnTo>
                    <a:pt x="1124" y="1013"/>
                  </a:lnTo>
                  <a:lnTo>
                    <a:pt x="1124" y="1013"/>
                  </a:lnTo>
                  <a:close/>
                  <a:moveTo>
                    <a:pt x="1156" y="1046"/>
                  </a:moveTo>
                  <a:lnTo>
                    <a:pt x="1156" y="1046"/>
                  </a:lnTo>
                  <a:lnTo>
                    <a:pt x="1144" y="1046"/>
                  </a:lnTo>
                  <a:lnTo>
                    <a:pt x="1144" y="1046"/>
                  </a:lnTo>
                  <a:lnTo>
                    <a:pt x="1156" y="1040"/>
                  </a:lnTo>
                  <a:lnTo>
                    <a:pt x="1156" y="1040"/>
                  </a:lnTo>
                  <a:lnTo>
                    <a:pt x="1169" y="1035"/>
                  </a:lnTo>
                  <a:lnTo>
                    <a:pt x="1169" y="1035"/>
                  </a:lnTo>
                  <a:lnTo>
                    <a:pt x="1156" y="1046"/>
                  </a:lnTo>
                  <a:lnTo>
                    <a:pt x="1156" y="1046"/>
                  </a:lnTo>
                  <a:close/>
                  <a:moveTo>
                    <a:pt x="1128" y="1042"/>
                  </a:moveTo>
                  <a:lnTo>
                    <a:pt x="1128" y="1042"/>
                  </a:lnTo>
                  <a:lnTo>
                    <a:pt x="1140" y="1031"/>
                  </a:lnTo>
                  <a:lnTo>
                    <a:pt x="1150" y="1021"/>
                  </a:lnTo>
                  <a:lnTo>
                    <a:pt x="1150" y="1021"/>
                  </a:lnTo>
                  <a:lnTo>
                    <a:pt x="1151" y="1018"/>
                  </a:lnTo>
                  <a:lnTo>
                    <a:pt x="1151" y="1017"/>
                  </a:lnTo>
                  <a:lnTo>
                    <a:pt x="1151" y="1017"/>
                  </a:lnTo>
                  <a:lnTo>
                    <a:pt x="1182" y="1019"/>
                  </a:lnTo>
                  <a:lnTo>
                    <a:pt x="1182" y="1019"/>
                  </a:lnTo>
                  <a:lnTo>
                    <a:pt x="1169" y="1024"/>
                  </a:lnTo>
                  <a:lnTo>
                    <a:pt x="1154" y="1030"/>
                  </a:lnTo>
                  <a:lnTo>
                    <a:pt x="1141" y="1036"/>
                  </a:lnTo>
                  <a:lnTo>
                    <a:pt x="1128" y="1042"/>
                  </a:lnTo>
                  <a:lnTo>
                    <a:pt x="1128" y="1042"/>
                  </a:lnTo>
                  <a:close/>
                  <a:moveTo>
                    <a:pt x="1191" y="1022"/>
                  </a:moveTo>
                  <a:lnTo>
                    <a:pt x="1191" y="1022"/>
                  </a:lnTo>
                  <a:lnTo>
                    <a:pt x="1191" y="1021"/>
                  </a:lnTo>
                  <a:lnTo>
                    <a:pt x="1191" y="1021"/>
                  </a:lnTo>
                  <a:lnTo>
                    <a:pt x="1205" y="1021"/>
                  </a:lnTo>
                  <a:lnTo>
                    <a:pt x="1205" y="1021"/>
                  </a:lnTo>
                  <a:lnTo>
                    <a:pt x="1186" y="1033"/>
                  </a:lnTo>
                  <a:lnTo>
                    <a:pt x="1186" y="1033"/>
                  </a:lnTo>
                  <a:lnTo>
                    <a:pt x="1188" y="1030"/>
                  </a:lnTo>
                  <a:lnTo>
                    <a:pt x="1191" y="1028"/>
                  </a:lnTo>
                  <a:lnTo>
                    <a:pt x="1191" y="1024"/>
                  </a:lnTo>
                  <a:lnTo>
                    <a:pt x="1191" y="1022"/>
                  </a:lnTo>
                  <a:lnTo>
                    <a:pt x="1191" y="1022"/>
                  </a:lnTo>
                  <a:close/>
                  <a:moveTo>
                    <a:pt x="1188" y="1043"/>
                  </a:moveTo>
                  <a:lnTo>
                    <a:pt x="1188" y="1043"/>
                  </a:lnTo>
                  <a:lnTo>
                    <a:pt x="1192" y="1041"/>
                  </a:lnTo>
                  <a:lnTo>
                    <a:pt x="1192" y="1041"/>
                  </a:lnTo>
                  <a:lnTo>
                    <a:pt x="1192" y="1041"/>
                  </a:lnTo>
                  <a:lnTo>
                    <a:pt x="1192" y="1041"/>
                  </a:lnTo>
                  <a:lnTo>
                    <a:pt x="1193" y="1042"/>
                  </a:lnTo>
                  <a:lnTo>
                    <a:pt x="1193" y="1042"/>
                  </a:lnTo>
                  <a:lnTo>
                    <a:pt x="1188" y="1043"/>
                  </a:lnTo>
                  <a:lnTo>
                    <a:pt x="1188" y="1043"/>
                  </a:lnTo>
                  <a:close/>
                  <a:moveTo>
                    <a:pt x="1205" y="1039"/>
                  </a:moveTo>
                  <a:lnTo>
                    <a:pt x="1205" y="1039"/>
                  </a:lnTo>
                  <a:lnTo>
                    <a:pt x="1223" y="1030"/>
                  </a:lnTo>
                  <a:lnTo>
                    <a:pt x="1233" y="1024"/>
                  </a:lnTo>
                  <a:lnTo>
                    <a:pt x="1236" y="1021"/>
                  </a:lnTo>
                  <a:lnTo>
                    <a:pt x="1237" y="1017"/>
                  </a:lnTo>
                  <a:lnTo>
                    <a:pt x="1237" y="1017"/>
                  </a:lnTo>
                  <a:lnTo>
                    <a:pt x="1248" y="1015"/>
                  </a:lnTo>
                  <a:lnTo>
                    <a:pt x="1259" y="1012"/>
                  </a:lnTo>
                  <a:lnTo>
                    <a:pt x="1259" y="1012"/>
                  </a:lnTo>
                  <a:lnTo>
                    <a:pt x="1245" y="1021"/>
                  </a:lnTo>
                  <a:lnTo>
                    <a:pt x="1231" y="1028"/>
                  </a:lnTo>
                  <a:lnTo>
                    <a:pt x="1218" y="1034"/>
                  </a:lnTo>
                  <a:lnTo>
                    <a:pt x="1205" y="1039"/>
                  </a:lnTo>
                  <a:lnTo>
                    <a:pt x="1205" y="1039"/>
                  </a:lnTo>
                  <a:close/>
                  <a:moveTo>
                    <a:pt x="1377" y="597"/>
                  </a:moveTo>
                  <a:lnTo>
                    <a:pt x="1377" y="597"/>
                  </a:lnTo>
                  <a:lnTo>
                    <a:pt x="1370" y="627"/>
                  </a:lnTo>
                  <a:lnTo>
                    <a:pt x="1364" y="656"/>
                  </a:lnTo>
                  <a:lnTo>
                    <a:pt x="1358" y="686"/>
                  </a:lnTo>
                  <a:lnTo>
                    <a:pt x="1353" y="716"/>
                  </a:lnTo>
                  <a:lnTo>
                    <a:pt x="1345" y="777"/>
                  </a:lnTo>
                  <a:lnTo>
                    <a:pt x="1339" y="839"/>
                  </a:lnTo>
                  <a:lnTo>
                    <a:pt x="1339" y="839"/>
                  </a:lnTo>
                  <a:lnTo>
                    <a:pt x="1336" y="866"/>
                  </a:lnTo>
                  <a:lnTo>
                    <a:pt x="1331" y="894"/>
                  </a:lnTo>
                  <a:lnTo>
                    <a:pt x="1328" y="907"/>
                  </a:lnTo>
                  <a:lnTo>
                    <a:pt x="1324" y="919"/>
                  </a:lnTo>
                  <a:lnTo>
                    <a:pt x="1321" y="933"/>
                  </a:lnTo>
                  <a:lnTo>
                    <a:pt x="1315" y="943"/>
                  </a:lnTo>
                  <a:lnTo>
                    <a:pt x="1309" y="956"/>
                  </a:lnTo>
                  <a:lnTo>
                    <a:pt x="1301" y="965"/>
                  </a:lnTo>
                  <a:lnTo>
                    <a:pt x="1293" y="975"/>
                  </a:lnTo>
                  <a:lnTo>
                    <a:pt x="1283" y="983"/>
                  </a:lnTo>
                  <a:lnTo>
                    <a:pt x="1272" y="990"/>
                  </a:lnTo>
                  <a:lnTo>
                    <a:pt x="1260" y="996"/>
                  </a:lnTo>
                  <a:lnTo>
                    <a:pt x="1247" y="1001"/>
                  </a:lnTo>
                  <a:lnTo>
                    <a:pt x="1231" y="1004"/>
                  </a:lnTo>
                  <a:lnTo>
                    <a:pt x="1231" y="1004"/>
                  </a:lnTo>
                  <a:lnTo>
                    <a:pt x="1229" y="1004"/>
                  </a:lnTo>
                  <a:lnTo>
                    <a:pt x="1227" y="1005"/>
                  </a:lnTo>
                  <a:lnTo>
                    <a:pt x="1227" y="1005"/>
                  </a:lnTo>
                  <a:lnTo>
                    <a:pt x="1201" y="1006"/>
                  </a:lnTo>
                  <a:lnTo>
                    <a:pt x="1175" y="1006"/>
                  </a:lnTo>
                  <a:lnTo>
                    <a:pt x="1150" y="1004"/>
                  </a:lnTo>
                  <a:lnTo>
                    <a:pt x="1123" y="1001"/>
                  </a:lnTo>
                  <a:lnTo>
                    <a:pt x="1071" y="993"/>
                  </a:lnTo>
                  <a:lnTo>
                    <a:pt x="1046" y="989"/>
                  </a:lnTo>
                  <a:lnTo>
                    <a:pt x="1021" y="986"/>
                  </a:lnTo>
                  <a:lnTo>
                    <a:pt x="1021" y="986"/>
                  </a:lnTo>
                  <a:lnTo>
                    <a:pt x="969" y="981"/>
                  </a:lnTo>
                  <a:lnTo>
                    <a:pt x="916" y="976"/>
                  </a:lnTo>
                  <a:lnTo>
                    <a:pt x="811" y="969"/>
                  </a:lnTo>
                  <a:lnTo>
                    <a:pt x="811" y="969"/>
                  </a:lnTo>
                  <a:lnTo>
                    <a:pt x="790" y="969"/>
                  </a:lnTo>
                  <a:lnTo>
                    <a:pt x="769" y="969"/>
                  </a:lnTo>
                  <a:lnTo>
                    <a:pt x="726" y="971"/>
                  </a:lnTo>
                  <a:lnTo>
                    <a:pt x="684" y="972"/>
                  </a:lnTo>
                  <a:lnTo>
                    <a:pt x="663" y="972"/>
                  </a:lnTo>
                  <a:lnTo>
                    <a:pt x="642" y="971"/>
                  </a:lnTo>
                  <a:lnTo>
                    <a:pt x="642" y="971"/>
                  </a:lnTo>
                  <a:lnTo>
                    <a:pt x="630" y="969"/>
                  </a:lnTo>
                  <a:lnTo>
                    <a:pt x="618" y="966"/>
                  </a:lnTo>
                  <a:lnTo>
                    <a:pt x="608" y="963"/>
                  </a:lnTo>
                  <a:lnTo>
                    <a:pt x="598" y="959"/>
                  </a:lnTo>
                  <a:lnTo>
                    <a:pt x="589" y="954"/>
                  </a:lnTo>
                  <a:lnTo>
                    <a:pt x="580" y="949"/>
                  </a:lnTo>
                  <a:lnTo>
                    <a:pt x="573" y="943"/>
                  </a:lnTo>
                  <a:lnTo>
                    <a:pt x="566" y="937"/>
                  </a:lnTo>
                  <a:lnTo>
                    <a:pt x="559" y="930"/>
                  </a:lnTo>
                  <a:lnTo>
                    <a:pt x="553" y="923"/>
                  </a:lnTo>
                  <a:lnTo>
                    <a:pt x="542" y="905"/>
                  </a:lnTo>
                  <a:lnTo>
                    <a:pt x="531" y="886"/>
                  </a:lnTo>
                  <a:lnTo>
                    <a:pt x="522" y="865"/>
                  </a:lnTo>
                  <a:lnTo>
                    <a:pt x="522" y="865"/>
                  </a:lnTo>
                  <a:lnTo>
                    <a:pt x="522" y="862"/>
                  </a:lnTo>
                  <a:lnTo>
                    <a:pt x="522" y="858"/>
                  </a:lnTo>
                  <a:lnTo>
                    <a:pt x="521" y="856"/>
                  </a:lnTo>
                  <a:lnTo>
                    <a:pt x="520" y="854"/>
                  </a:lnTo>
                  <a:lnTo>
                    <a:pt x="518" y="856"/>
                  </a:lnTo>
                  <a:lnTo>
                    <a:pt x="518" y="856"/>
                  </a:lnTo>
                  <a:lnTo>
                    <a:pt x="509" y="836"/>
                  </a:lnTo>
                  <a:lnTo>
                    <a:pt x="503" y="822"/>
                  </a:lnTo>
                  <a:lnTo>
                    <a:pt x="495" y="806"/>
                  </a:lnTo>
                  <a:lnTo>
                    <a:pt x="486" y="792"/>
                  </a:lnTo>
                  <a:lnTo>
                    <a:pt x="478" y="781"/>
                  </a:lnTo>
                  <a:lnTo>
                    <a:pt x="474" y="776"/>
                  </a:lnTo>
                  <a:lnTo>
                    <a:pt x="469" y="774"/>
                  </a:lnTo>
                  <a:lnTo>
                    <a:pt x="466" y="772"/>
                  </a:lnTo>
                  <a:lnTo>
                    <a:pt x="462" y="772"/>
                  </a:lnTo>
                  <a:lnTo>
                    <a:pt x="462" y="772"/>
                  </a:lnTo>
                  <a:lnTo>
                    <a:pt x="353" y="823"/>
                  </a:lnTo>
                  <a:lnTo>
                    <a:pt x="299" y="848"/>
                  </a:lnTo>
                  <a:lnTo>
                    <a:pt x="246" y="876"/>
                  </a:lnTo>
                  <a:lnTo>
                    <a:pt x="246" y="876"/>
                  </a:lnTo>
                  <a:lnTo>
                    <a:pt x="231" y="884"/>
                  </a:lnTo>
                  <a:lnTo>
                    <a:pt x="217" y="894"/>
                  </a:lnTo>
                  <a:lnTo>
                    <a:pt x="202" y="903"/>
                  </a:lnTo>
                  <a:lnTo>
                    <a:pt x="189" y="913"/>
                  </a:lnTo>
                  <a:lnTo>
                    <a:pt x="164" y="935"/>
                  </a:lnTo>
                  <a:lnTo>
                    <a:pt x="140" y="959"/>
                  </a:lnTo>
                  <a:lnTo>
                    <a:pt x="140" y="959"/>
                  </a:lnTo>
                  <a:lnTo>
                    <a:pt x="118" y="983"/>
                  </a:lnTo>
                  <a:lnTo>
                    <a:pt x="95" y="1006"/>
                  </a:lnTo>
                  <a:lnTo>
                    <a:pt x="83" y="1017"/>
                  </a:lnTo>
                  <a:lnTo>
                    <a:pt x="71" y="1028"/>
                  </a:lnTo>
                  <a:lnTo>
                    <a:pt x="58" y="1037"/>
                  </a:lnTo>
                  <a:lnTo>
                    <a:pt x="43" y="1045"/>
                  </a:lnTo>
                  <a:lnTo>
                    <a:pt x="43" y="1045"/>
                  </a:lnTo>
                  <a:lnTo>
                    <a:pt x="42" y="1037"/>
                  </a:lnTo>
                  <a:lnTo>
                    <a:pt x="42" y="1037"/>
                  </a:lnTo>
                  <a:lnTo>
                    <a:pt x="41" y="1029"/>
                  </a:lnTo>
                  <a:lnTo>
                    <a:pt x="41" y="1029"/>
                  </a:lnTo>
                  <a:lnTo>
                    <a:pt x="42" y="1015"/>
                  </a:lnTo>
                  <a:lnTo>
                    <a:pt x="46" y="1000"/>
                  </a:lnTo>
                  <a:lnTo>
                    <a:pt x="51" y="987"/>
                  </a:lnTo>
                  <a:lnTo>
                    <a:pt x="57" y="974"/>
                  </a:lnTo>
                  <a:lnTo>
                    <a:pt x="64" y="960"/>
                  </a:lnTo>
                  <a:lnTo>
                    <a:pt x="72" y="947"/>
                  </a:lnTo>
                  <a:lnTo>
                    <a:pt x="82" y="935"/>
                  </a:lnTo>
                  <a:lnTo>
                    <a:pt x="93" y="922"/>
                  </a:lnTo>
                  <a:lnTo>
                    <a:pt x="114" y="899"/>
                  </a:lnTo>
                  <a:lnTo>
                    <a:pt x="138" y="877"/>
                  </a:lnTo>
                  <a:lnTo>
                    <a:pt x="161" y="858"/>
                  </a:lnTo>
                  <a:lnTo>
                    <a:pt x="183" y="841"/>
                  </a:lnTo>
                  <a:lnTo>
                    <a:pt x="183" y="841"/>
                  </a:lnTo>
                  <a:lnTo>
                    <a:pt x="216" y="818"/>
                  </a:lnTo>
                  <a:lnTo>
                    <a:pt x="248" y="798"/>
                  </a:lnTo>
                  <a:lnTo>
                    <a:pt x="283" y="780"/>
                  </a:lnTo>
                  <a:lnTo>
                    <a:pt x="300" y="771"/>
                  </a:lnTo>
                  <a:lnTo>
                    <a:pt x="318" y="764"/>
                  </a:lnTo>
                  <a:lnTo>
                    <a:pt x="318" y="764"/>
                  </a:lnTo>
                  <a:lnTo>
                    <a:pt x="355" y="750"/>
                  </a:lnTo>
                  <a:lnTo>
                    <a:pt x="373" y="741"/>
                  </a:lnTo>
                  <a:lnTo>
                    <a:pt x="390" y="733"/>
                  </a:lnTo>
                  <a:lnTo>
                    <a:pt x="390" y="733"/>
                  </a:lnTo>
                  <a:lnTo>
                    <a:pt x="401" y="724"/>
                  </a:lnTo>
                  <a:lnTo>
                    <a:pt x="414" y="711"/>
                  </a:lnTo>
                  <a:lnTo>
                    <a:pt x="420" y="703"/>
                  </a:lnTo>
                  <a:lnTo>
                    <a:pt x="424" y="695"/>
                  </a:lnTo>
                  <a:lnTo>
                    <a:pt x="426" y="689"/>
                  </a:lnTo>
                  <a:lnTo>
                    <a:pt x="426" y="686"/>
                  </a:lnTo>
                  <a:lnTo>
                    <a:pt x="425" y="683"/>
                  </a:lnTo>
                  <a:lnTo>
                    <a:pt x="425" y="683"/>
                  </a:lnTo>
                  <a:lnTo>
                    <a:pt x="427" y="671"/>
                  </a:lnTo>
                  <a:lnTo>
                    <a:pt x="427" y="659"/>
                  </a:lnTo>
                  <a:lnTo>
                    <a:pt x="427" y="659"/>
                  </a:lnTo>
                  <a:lnTo>
                    <a:pt x="427" y="647"/>
                  </a:lnTo>
                  <a:lnTo>
                    <a:pt x="426" y="635"/>
                  </a:lnTo>
                  <a:lnTo>
                    <a:pt x="424" y="623"/>
                  </a:lnTo>
                  <a:lnTo>
                    <a:pt x="421" y="611"/>
                  </a:lnTo>
                  <a:lnTo>
                    <a:pt x="413" y="588"/>
                  </a:lnTo>
                  <a:lnTo>
                    <a:pt x="403" y="567"/>
                  </a:lnTo>
                  <a:lnTo>
                    <a:pt x="392" y="544"/>
                  </a:lnTo>
                  <a:lnTo>
                    <a:pt x="382" y="522"/>
                  </a:lnTo>
                  <a:lnTo>
                    <a:pt x="371" y="500"/>
                  </a:lnTo>
                  <a:lnTo>
                    <a:pt x="360" y="479"/>
                  </a:lnTo>
                  <a:lnTo>
                    <a:pt x="360" y="479"/>
                  </a:lnTo>
                  <a:lnTo>
                    <a:pt x="343" y="438"/>
                  </a:lnTo>
                  <a:lnTo>
                    <a:pt x="332" y="412"/>
                  </a:lnTo>
                  <a:lnTo>
                    <a:pt x="323" y="385"/>
                  </a:lnTo>
                  <a:lnTo>
                    <a:pt x="313" y="357"/>
                  </a:lnTo>
                  <a:lnTo>
                    <a:pt x="305" y="329"/>
                  </a:lnTo>
                  <a:lnTo>
                    <a:pt x="300" y="303"/>
                  </a:lnTo>
                  <a:lnTo>
                    <a:pt x="297" y="290"/>
                  </a:lnTo>
                  <a:lnTo>
                    <a:pt x="297" y="279"/>
                  </a:lnTo>
                  <a:lnTo>
                    <a:pt x="297" y="279"/>
                  </a:lnTo>
                  <a:lnTo>
                    <a:pt x="297" y="268"/>
                  </a:lnTo>
                  <a:lnTo>
                    <a:pt x="300" y="258"/>
                  </a:lnTo>
                  <a:lnTo>
                    <a:pt x="305" y="249"/>
                  </a:lnTo>
                  <a:lnTo>
                    <a:pt x="307" y="244"/>
                  </a:lnTo>
                  <a:lnTo>
                    <a:pt x="311" y="240"/>
                  </a:lnTo>
                  <a:lnTo>
                    <a:pt x="311" y="240"/>
                  </a:lnTo>
                  <a:lnTo>
                    <a:pt x="313" y="243"/>
                  </a:lnTo>
                  <a:lnTo>
                    <a:pt x="317" y="243"/>
                  </a:lnTo>
                  <a:lnTo>
                    <a:pt x="321" y="243"/>
                  </a:lnTo>
                  <a:lnTo>
                    <a:pt x="327" y="241"/>
                  </a:lnTo>
                  <a:lnTo>
                    <a:pt x="344" y="235"/>
                  </a:lnTo>
                  <a:lnTo>
                    <a:pt x="366" y="227"/>
                  </a:lnTo>
                  <a:lnTo>
                    <a:pt x="391" y="215"/>
                  </a:lnTo>
                  <a:lnTo>
                    <a:pt x="418" y="202"/>
                  </a:lnTo>
                  <a:lnTo>
                    <a:pt x="478" y="169"/>
                  </a:lnTo>
                  <a:lnTo>
                    <a:pt x="538" y="134"/>
                  </a:lnTo>
                  <a:lnTo>
                    <a:pt x="593" y="103"/>
                  </a:lnTo>
                  <a:lnTo>
                    <a:pt x="658" y="63"/>
                  </a:lnTo>
                  <a:lnTo>
                    <a:pt x="658" y="63"/>
                  </a:lnTo>
                  <a:lnTo>
                    <a:pt x="678" y="52"/>
                  </a:lnTo>
                  <a:lnTo>
                    <a:pt x="698" y="41"/>
                  </a:lnTo>
                  <a:lnTo>
                    <a:pt x="719" y="32"/>
                  </a:lnTo>
                  <a:lnTo>
                    <a:pt x="740" y="23"/>
                  </a:lnTo>
                  <a:lnTo>
                    <a:pt x="761" y="17"/>
                  </a:lnTo>
                  <a:lnTo>
                    <a:pt x="784" y="14"/>
                  </a:lnTo>
                  <a:lnTo>
                    <a:pt x="807" y="11"/>
                  </a:lnTo>
                  <a:lnTo>
                    <a:pt x="817" y="13"/>
                  </a:lnTo>
                  <a:lnTo>
                    <a:pt x="829" y="14"/>
                  </a:lnTo>
                  <a:lnTo>
                    <a:pt x="829" y="14"/>
                  </a:lnTo>
                  <a:lnTo>
                    <a:pt x="850" y="17"/>
                  </a:lnTo>
                  <a:lnTo>
                    <a:pt x="870" y="22"/>
                  </a:lnTo>
                  <a:lnTo>
                    <a:pt x="890" y="29"/>
                  </a:lnTo>
                  <a:lnTo>
                    <a:pt x="909" y="38"/>
                  </a:lnTo>
                  <a:lnTo>
                    <a:pt x="928" y="46"/>
                  </a:lnTo>
                  <a:lnTo>
                    <a:pt x="946" y="57"/>
                  </a:lnTo>
                  <a:lnTo>
                    <a:pt x="982" y="78"/>
                  </a:lnTo>
                  <a:lnTo>
                    <a:pt x="982" y="78"/>
                  </a:lnTo>
                  <a:lnTo>
                    <a:pt x="1023" y="102"/>
                  </a:lnTo>
                  <a:lnTo>
                    <a:pt x="1064" y="126"/>
                  </a:lnTo>
                  <a:lnTo>
                    <a:pt x="1147" y="171"/>
                  </a:lnTo>
                  <a:lnTo>
                    <a:pt x="1188" y="196"/>
                  </a:lnTo>
                  <a:lnTo>
                    <a:pt x="1229" y="221"/>
                  </a:lnTo>
                  <a:lnTo>
                    <a:pt x="1268" y="247"/>
                  </a:lnTo>
                  <a:lnTo>
                    <a:pt x="1305" y="276"/>
                  </a:lnTo>
                  <a:lnTo>
                    <a:pt x="1305" y="276"/>
                  </a:lnTo>
                  <a:lnTo>
                    <a:pt x="1322" y="290"/>
                  </a:lnTo>
                  <a:lnTo>
                    <a:pt x="1339" y="304"/>
                  </a:lnTo>
                  <a:lnTo>
                    <a:pt x="1355" y="318"/>
                  </a:lnTo>
                  <a:lnTo>
                    <a:pt x="1370" y="334"/>
                  </a:lnTo>
                  <a:lnTo>
                    <a:pt x="1383" y="352"/>
                  </a:lnTo>
                  <a:lnTo>
                    <a:pt x="1388" y="361"/>
                  </a:lnTo>
                  <a:lnTo>
                    <a:pt x="1393" y="370"/>
                  </a:lnTo>
                  <a:lnTo>
                    <a:pt x="1398" y="380"/>
                  </a:lnTo>
                  <a:lnTo>
                    <a:pt x="1401" y="391"/>
                  </a:lnTo>
                  <a:lnTo>
                    <a:pt x="1404" y="400"/>
                  </a:lnTo>
                  <a:lnTo>
                    <a:pt x="1406" y="411"/>
                  </a:lnTo>
                  <a:lnTo>
                    <a:pt x="1406" y="411"/>
                  </a:lnTo>
                  <a:lnTo>
                    <a:pt x="1407" y="435"/>
                  </a:lnTo>
                  <a:lnTo>
                    <a:pt x="1407" y="458"/>
                  </a:lnTo>
                  <a:lnTo>
                    <a:pt x="1405" y="482"/>
                  </a:lnTo>
                  <a:lnTo>
                    <a:pt x="1401" y="505"/>
                  </a:lnTo>
                  <a:lnTo>
                    <a:pt x="1395" y="528"/>
                  </a:lnTo>
                  <a:lnTo>
                    <a:pt x="1390" y="551"/>
                  </a:lnTo>
                  <a:lnTo>
                    <a:pt x="1377" y="597"/>
                  </a:lnTo>
                  <a:lnTo>
                    <a:pt x="1377" y="59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294566" y="2580233"/>
            <a:ext cx="3130217" cy="1946616"/>
            <a:chOff x="8294566" y="2580233"/>
            <a:chExt cx="3130217" cy="1946616"/>
          </a:xfrm>
        </p:grpSpPr>
        <p:sp>
          <p:nvSpPr>
            <p:cNvPr id="12" name="文本框 11"/>
            <p:cNvSpPr txBox="1"/>
            <p:nvPr/>
          </p:nvSpPr>
          <p:spPr>
            <a:xfrm>
              <a:off x="9396275" y="2986803"/>
              <a:ext cx="202850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>
                  <a:solidFill>
                    <a:srgbClr val="392F2F"/>
                  </a:solidFill>
                  <a:latin typeface="印品黑体" panose="00000500000000000000" pitchFamily="2" charset="-122"/>
                  <a:ea typeface="迷你简卡通" pitchFamily="65" charset="-122"/>
                  <a:cs typeface="Aharoni" panose="02010803020104030203" pitchFamily="2" charset="-79"/>
                </a:rPr>
                <a:t>03</a:t>
              </a:r>
              <a:endParaRPr lang="zh-CN" altLang="en-US" sz="6600" dirty="0">
                <a:solidFill>
                  <a:srgbClr val="392F2F"/>
                </a:solidFill>
                <a:latin typeface="印品黑体" panose="00000500000000000000" pitchFamily="2" charset="-122"/>
                <a:ea typeface="迷你简卡通" pitchFamily="65" charset="-122"/>
                <a:cs typeface="Aharoni" panose="02010803020104030203" pitchFamily="2" charset="-79"/>
              </a:endParaRPr>
            </a:p>
          </p:txBody>
        </p:sp>
        <p:sp>
          <p:nvSpPr>
            <p:cNvPr id="13" name="Freeform 49"/>
            <p:cNvSpPr>
              <a:spLocks noEditPoints="1"/>
            </p:cNvSpPr>
            <p:nvPr/>
          </p:nvSpPr>
          <p:spPr bwMode="auto">
            <a:xfrm>
              <a:off x="8294566" y="2580233"/>
              <a:ext cx="2852970" cy="1946616"/>
            </a:xfrm>
            <a:custGeom>
              <a:avLst/>
              <a:gdLst>
                <a:gd name="T0" fmla="*/ 336 w 1420"/>
                <a:gd name="T1" fmla="*/ 215 h 1076"/>
                <a:gd name="T2" fmla="*/ 247 w 1420"/>
                <a:gd name="T3" fmla="*/ 269 h 1076"/>
                <a:gd name="T4" fmla="*/ 339 w 1420"/>
                <a:gd name="T5" fmla="*/ 658 h 1076"/>
                <a:gd name="T6" fmla="*/ 4 w 1420"/>
                <a:gd name="T7" fmla="*/ 999 h 1076"/>
                <a:gd name="T8" fmla="*/ 71 w 1420"/>
                <a:gd name="T9" fmla="*/ 1045 h 1076"/>
                <a:gd name="T10" fmla="*/ 430 w 1420"/>
                <a:gd name="T11" fmla="*/ 846 h 1076"/>
                <a:gd name="T12" fmla="*/ 621 w 1420"/>
                <a:gd name="T13" fmla="*/ 1030 h 1076"/>
                <a:gd name="T14" fmla="*/ 1168 w 1420"/>
                <a:gd name="T15" fmla="*/ 1058 h 1076"/>
                <a:gd name="T16" fmla="*/ 1418 w 1420"/>
                <a:gd name="T17" fmla="*/ 477 h 1076"/>
                <a:gd name="T18" fmla="*/ 285 w 1420"/>
                <a:gd name="T19" fmla="*/ 309 h 1076"/>
                <a:gd name="T20" fmla="*/ 235 w 1420"/>
                <a:gd name="T21" fmla="*/ 317 h 1076"/>
                <a:gd name="T22" fmla="*/ 255 w 1420"/>
                <a:gd name="T23" fmla="*/ 410 h 1076"/>
                <a:gd name="T24" fmla="*/ 262 w 1420"/>
                <a:gd name="T25" fmla="*/ 418 h 1076"/>
                <a:gd name="T26" fmla="*/ 272 w 1420"/>
                <a:gd name="T27" fmla="*/ 467 h 1076"/>
                <a:gd name="T28" fmla="*/ 333 w 1420"/>
                <a:gd name="T29" fmla="*/ 444 h 1076"/>
                <a:gd name="T30" fmla="*/ 289 w 1420"/>
                <a:gd name="T31" fmla="*/ 439 h 1076"/>
                <a:gd name="T32" fmla="*/ 331 w 1420"/>
                <a:gd name="T33" fmla="*/ 457 h 1076"/>
                <a:gd name="T34" fmla="*/ 355 w 1420"/>
                <a:gd name="T35" fmla="*/ 550 h 1076"/>
                <a:gd name="T36" fmla="*/ 329 w 1420"/>
                <a:gd name="T37" fmla="*/ 494 h 1076"/>
                <a:gd name="T38" fmla="*/ 320 w 1420"/>
                <a:gd name="T39" fmla="*/ 546 h 1076"/>
                <a:gd name="T40" fmla="*/ 350 w 1420"/>
                <a:gd name="T41" fmla="*/ 611 h 1076"/>
                <a:gd name="T42" fmla="*/ 350 w 1420"/>
                <a:gd name="T43" fmla="*/ 644 h 1076"/>
                <a:gd name="T44" fmla="*/ 379 w 1420"/>
                <a:gd name="T45" fmla="*/ 723 h 1076"/>
                <a:gd name="T46" fmla="*/ 411 w 1420"/>
                <a:gd name="T47" fmla="*/ 629 h 1076"/>
                <a:gd name="T48" fmla="*/ 365 w 1420"/>
                <a:gd name="T49" fmla="*/ 679 h 1076"/>
                <a:gd name="T50" fmla="*/ 373 w 1420"/>
                <a:gd name="T51" fmla="*/ 700 h 1076"/>
                <a:gd name="T52" fmla="*/ 368 w 1420"/>
                <a:gd name="T53" fmla="*/ 718 h 1076"/>
                <a:gd name="T54" fmla="*/ 193 w 1420"/>
                <a:gd name="T55" fmla="*/ 809 h 1076"/>
                <a:gd name="T56" fmla="*/ 252 w 1420"/>
                <a:gd name="T57" fmla="*/ 778 h 1076"/>
                <a:gd name="T58" fmla="*/ 193 w 1420"/>
                <a:gd name="T59" fmla="*/ 774 h 1076"/>
                <a:gd name="T60" fmla="*/ 71 w 1420"/>
                <a:gd name="T61" fmla="*/ 874 h 1076"/>
                <a:gd name="T62" fmla="*/ 13 w 1420"/>
                <a:gd name="T63" fmla="*/ 1006 h 1076"/>
                <a:gd name="T64" fmla="*/ 28 w 1420"/>
                <a:gd name="T65" fmla="*/ 983 h 1076"/>
                <a:gd name="T66" fmla="*/ 153 w 1420"/>
                <a:gd name="T67" fmla="*/ 845 h 1076"/>
                <a:gd name="T68" fmla="*/ 471 w 1420"/>
                <a:gd name="T69" fmla="*/ 813 h 1076"/>
                <a:gd name="T70" fmla="*/ 456 w 1420"/>
                <a:gd name="T71" fmla="*/ 811 h 1076"/>
                <a:gd name="T72" fmla="*/ 457 w 1420"/>
                <a:gd name="T73" fmla="*/ 872 h 1076"/>
                <a:gd name="T74" fmla="*/ 551 w 1420"/>
                <a:gd name="T75" fmla="*/ 992 h 1076"/>
                <a:gd name="T76" fmla="*/ 565 w 1420"/>
                <a:gd name="T77" fmla="*/ 958 h 1076"/>
                <a:gd name="T78" fmla="*/ 532 w 1420"/>
                <a:gd name="T79" fmla="*/ 919 h 1076"/>
                <a:gd name="T80" fmla="*/ 496 w 1420"/>
                <a:gd name="T81" fmla="*/ 877 h 1076"/>
                <a:gd name="T82" fmla="*/ 501 w 1420"/>
                <a:gd name="T83" fmla="*/ 960 h 1076"/>
                <a:gd name="T84" fmla="*/ 542 w 1420"/>
                <a:gd name="T85" fmla="*/ 1007 h 1076"/>
                <a:gd name="T86" fmla="*/ 584 w 1420"/>
                <a:gd name="T87" fmla="*/ 1007 h 1076"/>
                <a:gd name="T88" fmla="*/ 634 w 1420"/>
                <a:gd name="T89" fmla="*/ 1007 h 1076"/>
                <a:gd name="T90" fmla="*/ 709 w 1420"/>
                <a:gd name="T91" fmla="*/ 987 h 1076"/>
                <a:gd name="T92" fmla="*/ 752 w 1420"/>
                <a:gd name="T93" fmla="*/ 1009 h 1076"/>
                <a:gd name="T94" fmla="*/ 825 w 1420"/>
                <a:gd name="T95" fmla="*/ 1005 h 1076"/>
                <a:gd name="T96" fmla="*/ 863 w 1420"/>
                <a:gd name="T97" fmla="*/ 1012 h 1076"/>
                <a:gd name="T98" fmla="*/ 967 w 1420"/>
                <a:gd name="T99" fmla="*/ 999 h 1076"/>
                <a:gd name="T100" fmla="*/ 967 w 1420"/>
                <a:gd name="T101" fmla="*/ 1028 h 1076"/>
                <a:gd name="T102" fmla="*/ 1003 w 1420"/>
                <a:gd name="T103" fmla="*/ 1012 h 1076"/>
                <a:gd name="T104" fmla="*/ 1047 w 1420"/>
                <a:gd name="T105" fmla="*/ 1018 h 1076"/>
                <a:gd name="T106" fmla="*/ 1088 w 1420"/>
                <a:gd name="T107" fmla="*/ 1034 h 1076"/>
                <a:gd name="T108" fmla="*/ 1128 w 1420"/>
                <a:gd name="T109" fmla="*/ 1042 h 1076"/>
                <a:gd name="T110" fmla="*/ 1193 w 1420"/>
                <a:gd name="T111" fmla="*/ 1042 h 1076"/>
                <a:gd name="T112" fmla="*/ 1309 w 1420"/>
                <a:gd name="T113" fmla="*/ 956 h 1076"/>
                <a:gd name="T114" fmla="*/ 598 w 1420"/>
                <a:gd name="T115" fmla="*/ 959 h 1076"/>
                <a:gd name="T116" fmla="*/ 189 w 1420"/>
                <a:gd name="T117" fmla="*/ 913 h 1076"/>
                <a:gd name="T118" fmla="*/ 355 w 1420"/>
                <a:gd name="T119" fmla="*/ 750 h 1076"/>
                <a:gd name="T120" fmla="*/ 297 w 1420"/>
                <a:gd name="T121" fmla="*/ 279 h 1076"/>
                <a:gd name="T122" fmla="*/ 928 w 1420"/>
                <a:gd name="T123" fmla="*/ 46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20" h="1076">
                  <a:moveTo>
                    <a:pt x="1160" y="164"/>
                  </a:moveTo>
                  <a:lnTo>
                    <a:pt x="1160" y="164"/>
                  </a:lnTo>
                  <a:lnTo>
                    <a:pt x="1097" y="127"/>
                  </a:lnTo>
                  <a:lnTo>
                    <a:pt x="1033" y="88"/>
                  </a:lnTo>
                  <a:lnTo>
                    <a:pt x="1002" y="69"/>
                  </a:lnTo>
                  <a:lnTo>
                    <a:pt x="969" y="51"/>
                  </a:lnTo>
                  <a:lnTo>
                    <a:pt x="937" y="35"/>
                  </a:lnTo>
                  <a:lnTo>
                    <a:pt x="903" y="20"/>
                  </a:lnTo>
                  <a:lnTo>
                    <a:pt x="903" y="20"/>
                  </a:lnTo>
                  <a:lnTo>
                    <a:pt x="885" y="13"/>
                  </a:lnTo>
                  <a:lnTo>
                    <a:pt x="868" y="8"/>
                  </a:lnTo>
                  <a:lnTo>
                    <a:pt x="850" y="4"/>
                  </a:lnTo>
                  <a:lnTo>
                    <a:pt x="833" y="2"/>
                  </a:lnTo>
                  <a:lnTo>
                    <a:pt x="817" y="0"/>
                  </a:lnTo>
                  <a:lnTo>
                    <a:pt x="801" y="0"/>
                  </a:lnTo>
                  <a:lnTo>
                    <a:pt x="784" y="2"/>
                  </a:lnTo>
                  <a:lnTo>
                    <a:pt x="768" y="4"/>
                  </a:lnTo>
                  <a:lnTo>
                    <a:pt x="752" y="8"/>
                  </a:lnTo>
                  <a:lnTo>
                    <a:pt x="737" y="13"/>
                  </a:lnTo>
                  <a:lnTo>
                    <a:pt x="720" y="17"/>
                  </a:lnTo>
                  <a:lnTo>
                    <a:pt x="704" y="25"/>
                  </a:lnTo>
                  <a:lnTo>
                    <a:pt x="673" y="40"/>
                  </a:lnTo>
                  <a:lnTo>
                    <a:pt x="642" y="58"/>
                  </a:lnTo>
                  <a:lnTo>
                    <a:pt x="642" y="58"/>
                  </a:lnTo>
                  <a:lnTo>
                    <a:pt x="571" y="100"/>
                  </a:lnTo>
                  <a:lnTo>
                    <a:pt x="500" y="143"/>
                  </a:lnTo>
                  <a:lnTo>
                    <a:pt x="463" y="163"/>
                  </a:lnTo>
                  <a:lnTo>
                    <a:pt x="427" y="181"/>
                  </a:lnTo>
                  <a:lnTo>
                    <a:pt x="390" y="199"/>
                  </a:lnTo>
                  <a:lnTo>
                    <a:pt x="352" y="215"/>
                  </a:lnTo>
                  <a:lnTo>
                    <a:pt x="352" y="215"/>
                  </a:lnTo>
                  <a:lnTo>
                    <a:pt x="349" y="214"/>
                  </a:lnTo>
                  <a:lnTo>
                    <a:pt x="349" y="214"/>
                  </a:lnTo>
                  <a:lnTo>
                    <a:pt x="336" y="215"/>
                  </a:lnTo>
                  <a:lnTo>
                    <a:pt x="325" y="217"/>
                  </a:lnTo>
                  <a:lnTo>
                    <a:pt x="314" y="222"/>
                  </a:lnTo>
                  <a:lnTo>
                    <a:pt x="306" y="228"/>
                  </a:lnTo>
                  <a:lnTo>
                    <a:pt x="299" y="235"/>
                  </a:lnTo>
                  <a:lnTo>
                    <a:pt x="293" y="245"/>
                  </a:lnTo>
                  <a:lnTo>
                    <a:pt x="289" y="256"/>
                  </a:lnTo>
                  <a:lnTo>
                    <a:pt x="288" y="268"/>
                  </a:lnTo>
                  <a:lnTo>
                    <a:pt x="288" y="268"/>
                  </a:lnTo>
                  <a:lnTo>
                    <a:pt x="287" y="265"/>
                  </a:lnTo>
                  <a:lnTo>
                    <a:pt x="284" y="264"/>
                  </a:lnTo>
                  <a:lnTo>
                    <a:pt x="282" y="265"/>
                  </a:lnTo>
                  <a:lnTo>
                    <a:pt x="279" y="267"/>
                  </a:lnTo>
                  <a:lnTo>
                    <a:pt x="274" y="271"/>
                  </a:lnTo>
                  <a:lnTo>
                    <a:pt x="271" y="276"/>
                  </a:lnTo>
                  <a:lnTo>
                    <a:pt x="271" y="276"/>
                  </a:lnTo>
                  <a:lnTo>
                    <a:pt x="277" y="267"/>
                  </a:lnTo>
                  <a:lnTo>
                    <a:pt x="284" y="253"/>
                  </a:lnTo>
                  <a:lnTo>
                    <a:pt x="287" y="247"/>
                  </a:lnTo>
                  <a:lnTo>
                    <a:pt x="288" y="244"/>
                  </a:lnTo>
                  <a:lnTo>
                    <a:pt x="287" y="244"/>
                  </a:lnTo>
                  <a:lnTo>
                    <a:pt x="285" y="244"/>
                  </a:lnTo>
                  <a:lnTo>
                    <a:pt x="281" y="246"/>
                  </a:lnTo>
                  <a:lnTo>
                    <a:pt x="281" y="246"/>
                  </a:lnTo>
                  <a:lnTo>
                    <a:pt x="281" y="246"/>
                  </a:lnTo>
                  <a:lnTo>
                    <a:pt x="281" y="246"/>
                  </a:lnTo>
                  <a:lnTo>
                    <a:pt x="282" y="243"/>
                  </a:lnTo>
                  <a:lnTo>
                    <a:pt x="281" y="241"/>
                  </a:lnTo>
                  <a:lnTo>
                    <a:pt x="281" y="241"/>
                  </a:lnTo>
                  <a:lnTo>
                    <a:pt x="277" y="241"/>
                  </a:lnTo>
                  <a:lnTo>
                    <a:pt x="272" y="244"/>
                  </a:lnTo>
                  <a:lnTo>
                    <a:pt x="262" y="250"/>
                  </a:lnTo>
                  <a:lnTo>
                    <a:pt x="256" y="256"/>
                  </a:lnTo>
                  <a:lnTo>
                    <a:pt x="256" y="256"/>
                  </a:lnTo>
                  <a:lnTo>
                    <a:pt x="247" y="269"/>
                  </a:lnTo>
                  <a:lnTo>
                    <a:pt x="238" y="282"/>
                  </a:lnTo>
                  <a:lnTo>
                    <a:pt x="232" y="297"/>
                  </a:lnTo>
                  <a:lnTo>
                    <a:pt x="228" y="311"/>
                  </a:lnTo>
                  <a:lnTo>
                    <a:pt x="225" y="327"/>
                  </a:lnTo>
                  <a:lnTo>
                    <a:pt x="225" y="341"/>
                  </a:lnTo>
                  <a:lnTo>
                    <a:pt x="228" y="358"/>
                  </a:lnTo>
                  <a:lnTo>
                    <a:pt x="231" y="375"/>
                  </a:lnTo>
                  <a:lnTo>
                    <a:pt x="231" y="375"/>
                  </a:lnTo>
                  <a:lnTo>
                    <a:pt x="231" y="379"/>
                  </a:lnTo>
                  <a:lnTo>
                    <a:pt x="231" y="380"/>
                  </a:lnTo>
                  <a:lnTo>
                    <a:pt x="232" y="382"/>
                  </a:lnTo>
                  <a:lnTo>
                    <a:pt x="232" y="382"/>
                  </a:lnTo>
                  <a:lnTo>
                    <a:pt x="243" y="415"/>
                  </a:lnTo>
                  <a:lnTo>
                    <a:pt x="254" y="448"/>
                  </a:lnTo>
                  <a:lnTo>
                    <a:pt x="267" y="481"/>
                  </a:lnTo>
                  <a:lnTo>
                    <a:pt x="281" y="512"/>
                  </a:lnTo>
                  <a:lnTo>
                    <a:pt x="281" y="512"/>
                  </a:lnTo>
                  <a:lnTo>
                    <a:pt x="278" y="518"/>
                  </a:lnTo>
                  <a:lnTo>
                    <a:pt x="278" y="526"/>
                  </a:lnTo>
                  <a:lnTo>
                    <a:pt x="278" y="528"/>
                  </a:lnTo>
                  <a:lnTo>
                    <a:pt x="281" y="529"/>
                  </a:lnTo>
                  <a:lnTo>
                    <a:pt x="283" y="530"/>
                  </a:lnTo>
                  <a:lnTo>
                    <a:pt x="287" y="529"/>
                  </a:lnTo>
                  <a:lnTo>
                    <a:pt x="287" y="529"/>
                  </a:lnTo>
                  <a:lnTo>
                    <a:pt x="300" y="559"/>
                  </a:lnTo>
                  <a:lnTo>
                    <a:pt x="312" y="591"/>
                  </a:lnTo>
                  <a:lnTo>
                    <a:pt x="324" y="621"/>
                  </a:lnTo>
                  <a:lnTo>
                    <a:pt x="337" y="651"/>
                  </a:lnTo>
                  <a:lnTo>
                    <a:pt x="337" y="651"/>
                  </a:lnTo>
                  <a:lnTo>
                    <a:pt x="336" y="653"/>
                  </a:lnTo>
                  <a:lnTo>
                    <a:pt x="337" y="656"/>
                  </a:lnTo>
                  <a:lnTo>
                    <a:pt x="338" y="657"/>
                  </a:lnTo>
                  <a:lnTo>
                    <a:pt x="339" y="658"/>
                  </a:lnTo>
                  <a:lnTo>
                    <a:pt x="339" y="658"/>
                  </a:lnTo>
                  <a:lnTo>
                    <a:pt x="344" y="666"/>
                  </a:lnTo>
                  <a:lnTo>
                    <a:pt x="344" y="666"/>
                  </a:lnTo>
                  <a:lnTo>
                    <a:pt x="339" y="677"/>
                  </a:lnTo>
                  <a:lnTo>
                    <a:pt x="339" y="677"/>
                  </a:lnTo>
                  <a:lnTo>
                    <a:pt x="330" y="688"/>
                  </a:lnTo>
                  <a:lnTo>
                    <a:pt x="320" y="697"/>
                  </a:lnTo>
                  <a:lnTo>
                    <a:pt x="309" y="705"/>
                  </a:lnTo>
                  <a:lnTo>
                    <a:pt x="299" y="713"/>
                  </a:lnTo>
                  <a:lnTo>
                    <a:pt x="273" y="727"/>
                  </a:lnTo>
                  <a:lnTo>
                    <a:pt x="248" y="739"/>
                  </a:lnTo>
                  <a:lnTo>
                    <a:pt x="196" y="763"/>
                  </a:lnTo>
                  <a:lnTo>
                    <a:pt x="172" y="776"/>
                  </a:lnTo>
                  <a:lnTo>
                    <a:pt x="160" y="783"/>
                  </a:lnTo>
                  <a:lnTo>
                    <a:pt x="149" y="792"/>
                  </a:lnTo>
                  <a:lnTo>
                    <a:pt x="149" y="792"/>
                  </a:lnTo>
                  <a:lnTo>
                    <a:pt x="129" y="806"/>
                  </a:lnTo>
                  <a:lnTo>
                    <a:pt x="107" y="823"/>
                  </a:lnTo>
                  <a:lnTo>
                    <a:pt x="87" y="841"/>
                  </a:lnTo>
                  <a:lnTo>
                    <a:pt x="67" y="860"/>
                  </a:lnTo>
                  <a:lnTo>
                    <a:pt x="49" y="881"/>
                  </a:lnTo>
                  <a:lnTo>
                    <a:pt x="41" y="892"/>
                  </a:lnTo>
                  <a:lnTo>
                    <a:pt x="33" y="903"/>
                  </a:lnTo>
                  <a:lnTo>
                    <a:pt x="27" y="913"/>
                  </a:lnTo>
                  <a:lnTo>
                    <a:pt x="20" y="925"/>
                  </a:lnTo>
                  <a:lnTo>
                    <a:pt x="14" y="937"/>
                  </a:lnTo>
                  <a:lnTo>
                    <a:pt x="11" y="949"/>
                  </a:lnTo>
                  <a:lnTo>
                    <a:pt x="11" y="949"/>
                  </a:lnTo>
                  <a:lnTo>
                    <a:pt x="8" y="952"/>
                  </a:lnTo>
                  <a:lnTo>
                    <a:pt x="7" y="954"/>
                  </a:lnTo>
                  <a:lnTo>
                    <a:pt x="6" y="957"/>
                  </a:lnTo>
                  <a:lnTo>
                    <a:pt x="8" y="959"/>
                  </a:lnTo>
                  <a:lnTo>
                    <a:pt x="8" y="959"/>
                  </a:lnTo>
                  <a:lnTo>
                    <a:pt x="6" y="976"/>
                  </a:lnTo>
                  <a:lnTo>
                    <a:pt x="4" y="999"/>
                  </a:lnTo>
                  <a:lnTo>
                    <a:pt x="4" y="999"/>
                  </a:lnTo>
                  <a:lnTo>
                    <a:pt x="2" y="1002"/>
                  </a:lnTo>
                  <a:lnTo>
                    <a:pt x="0" y="1006"/>
                  </a:lnTo>
                  <a:lnTo>
                    <a:pt x="0" y="1010"/>
                  </a:lnTo>
                  <a:lnTo>
                    <a:pt x="1" y="1011"/>
                  </a:lnTo>
                  <a:lnTo>
                    <a:pt x="4" y="1012"/>
                  </a:lnTo>
                  <a:lnTo>
                    <a:pt x="4" y="1012"/>
                  </a:lnTo>
                  <a:lnTo>
                    <a:pt x="4" y="1024"/>
                  </a:lnTo>
                  <a:lnTo>
                    <a:pt x="5" y="1037"/>
                  </a:lnTo>
                  <a:lnTo>
                    <a:pt x="5" y="1037"/>
                  </a:lnTo>
                  <a:lnTo>
                    <a:pt x="5" y="1040"/>
                  </a:lnTo>
                  <a:lnTo>
                    <a:pt x="5" y="1040"/>
                  </a:lnTo>
                  <a:lnTo>
                    <a:pt x="7" y="1051"/>
                  </a:lnTo>
                  <a:lnTo>
                    <a:pt x="11" y="1063"/>
                  </a:lnTo>
                  <a:lnTo>
                    <a:pt x="13" y="1068"/>
                  </a:lnTo>
                  <a:lnTo>
                    <a:pt x="17" y="1072"/>
                  </a:lnTo>
                  <a:lnTo>
                    <a:pt x="22" y="1075"/>
                  </a:lnTo>
                  <a:lnTo>
                    <a:pt x="28" y="1076"/>
                  </a:lnTo>
                  <a:lnTo>
                    <a:pt x="28" y="1076"/>
                  </a:lnTo>
                  <a:lnTo>
                    <a:pt x="30" y="1076"/>
                  </a:lnTo>
                  <a:lnTo>
                    <a:pt x="33" y="1075"/>
                  </a:lnTo>
                  <a:lnTo>
                    <a:pt x="34" y="1074"/>
                  </a:lnTo>
                  <a:lnTo>
                    <a:pt x="34" y="1072"/>
                  </a:lnTo>
                  <a:lnTo>
                    <a:pt x="31" y="1069"/>
                  </a:lnTo>
                  <a:lnTo>
                    <a:pt x="27" y="1066"/>
                  </a:lnTo>
                  <a:lnTo>
                    <a:pt x="27" y="1066"/>
                  </a:lnTo>
                  <a:lnTo>
                    <a:pt x="35" y="1065"/>
                  </a:lnTo>
                  <a:lnTo>
                    <a:pt x="46" y="1063"/>
                  </a:lnTo>
                  <a:lnTo>
                    <a:pt x="52" y="1060"/>
                  </a:lnTo>
                  <a:lnTo>
                    <a:pt x="55" y="1058"/>
                  </a:lnTo>
                  <a:lnTo>
                    <a:pt x="59" y="1055"/>
                  </a:lnTo>
                  <a:lnTo>
                    <a:pt x="60" y="1052"/>
                  </a:lnTo>
                  <a:lnTo>
                    <a:pt x="60" y="1052"/>
                  </a:lnTo>
                  <a:lnTo>
                    <a:pt x="71" y="1045"/>
                  </a:lnTo>
                  <a:lnTo>
                    <a:pt x="81" y="1036"/>
                  </a:lnTo>
                  <a:lnTo>
                    <a:pt x="101" y="1019"/>
                  </a:lnTo>
                  <a:lnTo>
                    <a:pt x="119" y="1001"/>
                  </a:lnTo>
                  <a:lnTo>
                    <a:pt x="137" y="982"/>
                  </a:lnTo>
                  <a:lnTo>
                    <a:pt x="155" y="962"/>
                  </a:lnTo>
                  <a:lnTo>
                    <a:pt x="173" y="943"/>
                  </a:lnTo>
                  <a:lnTo>
                    <a:pt x="193" y="925"/>
                  </a:lnTo>
                  <a:lnTo>
                    <a:pt x="203" y="918"/>
                  </a:lnTo>
                  <a:lnTo>
                    <a:pt x="214" y="910"/>
                  </a:lnTo>
                  <a:lnTo>
                    <a:pt x="214" y="910"/>
                  </a:lnTo>
                  <a:lnTo>
                    <a:pt x="241" y="893"/>
                  </a:lnTo>
                  <a:lnTo>
                    <a:pt x="268" y="877"/>
                  </a:lnTo>
                  <a:lnTo>
                    <a:pt x="297" y="863"/>
                  </a:lnTo>
                  <a:lnTo>
                    <a:pt x="326" y="850"/>
                  </a:lnTo>
                  <a:lnTo>
                    <a:pt x="385" y="823"/>
                  </a:lnTo>
                  <a:lnTo>
                    <a:pt x="443" y="797"/>
                  </a:lnTo>
                  <a:lnTo>
                    <a:pt x="443" y="797"/>
                  </a:lnTo>
                  <a:lnTo>
                    <a:pt x="437" y="803"/>
                  </a:lnTo>
                  <a:lnTo>
                    <a:pt x="432" y="807"/>
                  </a:lnTo>
                  <a:lnTo>
                    <a:pt x="429" y="811"/>
                  </a:lnTo>
                  <a:lnTo>
                    <a:pt x="427" y="815"/>
                  </a:lnTo>
                  <a:lnTo>
                    <a:pt x="429" y="816"/>
                  </a:lnTo>
                  <a:lnTo>
                    <a:pt x="432" y="816"/>
                  </a:lnTo>
                  <a:lnTo>
                    <a:pt x="437" y="813"/>
                  </a:lnTo>
                  <a:lnTo>
                    <a:pt x="445" y="809"/>
                  </a:lnTo>
                  <a:lnTo>
                    <a:pt x="445" y="809"/>
                  </a:lnTo>
                  <a:lnTo>
                    <a:pt x="432" y="827"/>
                  </a:lnTo>
                  <a:lnTo>
                    <a:pt x="432" y="827"/>
                  </a:lnTo>
                  <a:lnTo>
                    <a:pt x="429" y="825"/>
                  </a:lnTo>
                  <a:lnTo>
                    <a:pt x="427" y="827"/>
                  </a:lnTo>
                  <a:lnTo>
                    <a:pt x="427" y="827"/>
                  </a:lnTo>
                  <a:lnTo>
                    <a:pt x="426" y="830"/>
                  </a:lnTo>
                  <a:lnTo>
                    <a:pt x="427" y="835"/>
                  </a:lnTo>
                  <a:lnTo>
                    <a:pt x="430" y="846"/>
                  </a:lnTo>
                  <a:lnTo>
                    <a:pt x="432" y="851"/>
                  </a:lnTo>
                  <a:lnTo>
                    <a:pt x="432" y="851"/>
                  </a:lnTo>
                  <a:lnTo>
                    <a:pt x="431" y="857"/>
                  </a:lnTo>
                  <a:lnTo>
                    <a:pt x="431" y="860"/>
                  </a:lnTo>
                  <a:lnTo>
                    <a:pt x="431" y="863"/>
                  </a:lnTo>
                  <a:lnTo>
                    <a:pt x="433" y="863"/>
                  </a:lnTo>
                  <a:lnTo>
                    <a:pt x="436" y="863"/>
                  </a:lnTo>
                  <a:lnTo>
                    <a:pt x="438" y="863"/>
                  </a:lnTo>
                  <a:lnTo>
                    <a:pt x="438" y="863"/>
                  </a:lnTo>
                  <a:lnTo>
                    <a:pt x="467" y="906"/>
                  </a:lnTo>
                  <a:lnTo>
                    <a:pt x="479" y="928"/>
                  </a:lnTo>
                  <a:lnTo>
                    <a:pt x="484" y="940"/>
                  </a:lnTo>
                  <a:lnTo>
                    <a:pt x="489" y="952"/>
                  </a:lnTo>
                  <a:lnTo>
                    <a:pt x="489" y="952"/>
                  </a:lnTo>
                  <a:lnTo>
                    <a:pt x="486" y="956"/>
                  </a:lnTo>
                  <a:lnTo>
                    <a:pt x="485" y="960"/>
                  </a:lnTo>
                  <a:lnTo>
                    <a:pt x="486" y="963"/>
                  </a:lnTo>
                  <a:lnTo>
                    <a:pt x="486" y="964"/>
                  </a:lnTo>
                  <a:lnTo>
                    <a:pt x="489" y="964"/>
                  </a:lnTo>
                  <a:lnTo>
                    <a:pt x="491" y="963"/>
                  </a:lnTo>
                  <a:lnTo>
                    <a:pt x="491" y="963"/>
                  </a:lnTo>
                  <a:lnTo>
                    <a:pt x="496" y="974"/>
                  </a:lnTo>
                  <a:lnTo>
                    <a:pt x="501" y="984"/>
                  </a:lnTo>
                  <a:lnTo>
                    <a:pt x="506" y="993"/>
                  </a:lnTo>
                  <a:lnTo>
                    <a:pt x="512" y="1000"/>
                  </a:lnTo>
                  <a:lnTo>
                    <a:pt x="519" y="1007"/>
                  </a:lnTo>
                  <a:lnTo>
                    <a:pt x="526" y="1013"/>
                  </a:lnTo>
                  <a:lnTo>
                    <a:pt x="533" y="1018"/>
                  </a:lnTo>
                  <a:lnTo>
                    <a:pt x="542" y="1022"/>
                  </a:lnTo>
                  <a:lnTo>
                    <a:pt x="550" y="1025"/>
                  </a:lnTo>
                  <a:lnTo>
                    <a:pt x="559" y="1028"/>
                  </a:lnTo>
                  <a:lnTo>
                    <a:pt x="578" y="1030"/>
                  </a:lnTo>
                  <a:lnTo>
                    <a:pt x="598" y="1031"/>
                  </a:lnTo>
                  <a:lnTo>
                    <a:pt x="621" y="1030"/>
                  </a:lnTo>
                  <a:lnTo>
                    <a:pt x="621" y="1030"/>
                  </a:lnTo>
                  <a:lnTo>
                    <a:pt x="672" y="1027"/>
                  </a:lnTo>
                  <a:lnTo>
                    <a:pt x="722" y="1024"/>
                  </a:lnTo>
                  <a:lnTo>
                    <a:pt x="773" y="1022"/>
                  </a:lnTo>
                  <a:lnTo>
                    <a:pt x="798" y="1023"/>
                  </a:lnTo>
                  <a:lnTo>
                    <a:pt x="825" y="1024"/>
                  </a:lnTo>
                  <a:lnTo>
                    <a:pt x="825" y="1024"/>
                  </a:lnTo>
                  <a:lnTo>
                    <a:pt x="826" y="1024"/>
                  </a:lnTo>
                  <a:lnTo>
                    <a:pt x="828" y="1024"/>
                  </a:lnTo>
                  <a:lnTo>
                    <a:pt x="828" y="1024"/>
                  </a:lnTo>
                  <a:lnTo>
                    <a:pt x="880" y="1029"/>
                  </a:lnTo>
                  <a:lnTo>
                    <a:pt x="880" y="1029"/>
                  </a:lnTo>
                  <a:lnTo>
                    <a:pt x="882" y="1030"/>
                  </a:lnTo>
                  <a:lnTo>
                    <a:pt x="885" y="1030"/>
                  </a:lnTo>
                  <a:lnTo>
                    <a:pt x="890" y="1029"/>
                  </a:lnTo>
                  <a:lnTo>
                    <a:pt x="890" y="1029"/>
                  </a:lnTo>
                  <a:lnTo>
                    <a:pt x="939" y="1035"/>
                  </a:lnTo>
                  <a:lnTo>
                    <a:pt x="939" y="1035"/>
                  </a:lnTo>
                  <a:lnTo>
                    <a:pt x="951" y="1037"/>
                  </a:lnTo>
                  <a:lnTo>
                    <a:pt x="967" y="1040"/>
                  </a:lnTo>
                  <a:lnTo>
                    <a:pt x="981" y="1042"/>
                  </a:lnTo>
                  <a:lnTo>
                    <a:pt x="987" y="1042"/>
                  </a:lnTo>
                  <a:lnTo>
                    <a:pt x="993" y="1041"/>
                  </a:lnTo>
                  <a:lnTo>
                    <a:pt x="993" y="1041"/>
                  </a:lnTo>
                  <a:lnTo>
                    <a:pt x="1110" y="1053"/>
                  </a:lnTo>
                  <a:lnTo>
                    <a:pt x="1110" y="1053"/>
                  </a:lnTo>
                  <a:lnTo>
                    <a:pt x="1114" y="1054"/>
                  </a:lnTo>
                  <a:lnTo>
                    <a:pt x="1117" y="1054"/>
                  </a:lnTo>
                  <a:lnTo>
                    <a:pt x="1117" y="1054"/>
                  </a:lnTo>
                  <a:lnTo>
                    <a:pt x="1135" y="1055"/>
                  </a:lnTo>
                  <a:lnTo>
                    <a:pt x="1154" y="1055"/>
                  </a:lnTo>
                  <a:lnTo>
                    <a:pt x="1154" y="1055"/>
                  </a:lnTo>
                  <a:lnTo>
                    <a:pt x="1160" y="1058"/>
                  </a:lnTo>
                  <a:lnTo>
                    <a:pt x="1168" y="1058"/>
                  </a:lnTo>
                  <a:lnTo>
                    <a:pt x="1177" y="1057"/>
                  </a:lnTo>
                  <a:lnTo>
                    <a:pt x="1187" y="1054"/>
                  </a:lnTo>
                  <a:lnTo>
                    <a:pt x="1210" y="1046"/>
                  </a:lnTo>
                  <a:lnTo>
                    <a:pt x="1234" y="1035"/>
                  </a:lnTo>
                  <a:lnTo>
                    <a:pt x="1256" y="1023"/>
                  </a:lnTo>
                  <a:lnTo>
                    <a:pt x="1274" y="1012"/>
                  </a:lnTo>
                  <a:lnTo>
                    <a:pt x="1286" y="1002"/>
                  </a:lnTo>
                  <a:lnTo>
                    <a:pt x="1288" y="1000"/>
                  </a:lnTo>
                  <a:lnTo>
                    <a:pt x="1288" y="998"/>
                  </a:lnTo>
                  <a:lnTo>
                    <a:pt x="1288" y="998"/>
                  </a:lnTo>
                  <a:lnTo>
                    <a:pt x="1296" y="992"/>
                  </a:lnTo>
                  <a:lnTo>
                    <a:pt x="1304" y="984"/>
                  </a:lnTo>
                  <a:lnTo>
                    <a:pt x="1310" y="977"/>
                  </a:lnTo>
                  <a:lnTo>
                    <a:pt x="1316" y="969"/>
                  </a:lnTo>
                  <a:lnTo>
                    <a:pt x="1322" y="962"/>
                  </a:lnTo>
                  <a:lnTo>
                    <a:pt x="1325" y="953"/>
                  </a:lnTo>
                  <a:lnTo>
                    <a:pt x="1334" y="935"/>
                  </a:lnTo>
                  <a:lnTo>
                    <a:pt x="1339" y="916"/>
                  </a:lnTo>
                  <a:lnTo>
                    <a:pt x="1342" y="896"/>
                  </a:lnTo>
                  <a:lnTo>
                    <a:pt x="1345" y="877"/>
                  </a:lnTo>
                  <a:lnTo>
                    <a:pt x="1347" y="857"/>
                  </a:lnTo>
                  <a:lnTo>
                    <a:pt x="1347" y="857"/>
                  </a:lnTo>
                  <a:lnTo>
                    <a:pt x="1352" y="810"/>
                  </a:lnTo>
                  <a:lnTo>
                    <a:pt x="1357" y="763"/>
                  </a:lnTo>
                  <a:lnTo>
                    <a:pt x="1363" y="716"/>
                  </a:lnTo>
                  <a:lnTo>
                    <a:pt x="1370" y="669"/>
                  </a:lnTo>
                  <a:lnTo>
                    <a:pt x="1370" y="669"/>
                  </a:lnTo>
                  <a:lnTo>
                    <a:pt x="1375" y="651"/>
                  </a:lnTo>
                  <a:lnTo>
                    <a:pt x="1380" y="630"/>
                  </a:lnTo>
                  <a:lnTo>
                    <a:pt x="1392" y="588"/>
                  </a:lnTo>
                  <a:lnTo>
                    <a:pt x="1404" y="545"/>
                  </a:lnTo>
                  <a:lnTo>
                    <a:pt x="1410" y="522"/>
                  </a:lnTo>
                  <a:lnTo>
                    <a:pt x="1414" y="500"/>
                  </a:lnTo>
                  <a:lnTo>
                    <a:pt x="1418" y="477"/>
                  </a:lnTo>
                  <a:lnTo>
                    <a:pt x="1419" y="456"/>
                  </a:lnTo>
                  <a:lnTo>
                    <a:pt x="1420" y="434"/>
                  </a:lnTo>
                  <a:lnTo>
                    <a:pt x="1419" y="412"/>
                  </a:lnTo>
                  <a:lnTo>
                    <a:pt x="1416" y="392"/>
                  </a:lnTo>
                  <a:lnTo>
                    <a:pt x="1412" y="382"/>
                  </a:lnTo>
                  <a:lnTo>
                    <a:pt x="1408" y="373"/>
                  </a:lnTo>
                  <a:lnTo>
                    <a:pt x="1405" y="363"/>
                  </a:lnTo>
                  <a:lnTo>
                    <a:pt x="1400" y="353"/>
                  </a:lnTo>
                  <a:lnTo>
                    <a:pt x="1394" y="345"/>
                  </a:lnTo>
                  <a:lnTo>
                    <a:pt x="1387" y="336"/>
                  </a:lnTo>
                  <a:lnTo>
                    <a:pt x="1387" y="336"/>
                  </a:lnTo>
                  <a:lnTo>
                    <a:pt x="1376" y="322"/>
                  </a:lnTo>
                  <a:lnTo>
                    <a:pt x="1364" y="310"/>
                  </a:lnTo>
                  <a:lnTo>
                    <a:pt x="1337" y="285"/>
                  </a:lnTo>
                  <a:lnTo>
                    <a:pt x="1310" y="262"/>
                  </a:lnTo>
                  <a:lnTo>
                    <a:pt x="1282" y="240"/>
                  </a:lnTo>
                  <a:lnTo>
                    <a:pt x="1252" y="220"/>
                  </a:lnTo>
                  <a:lnTo>
                    <a:pt x="1222" y="200"/>
                  </a:lnTo>
                  <a:lnTo>
                    <a:pt x="1160" y="164"/>
                  </a:lnTo>
                  <a:lnTo>
                    <a:pt x="1160" y="164"/>
                  </a:lnTo>
                  <a:close/>
                  <a:moveTo>
                    <a:pt x="291" y="317"/>
                  </a:moveTo>
                  <a:lnTo>
                    <a:pt x="291" y="317"/>
                  </a:lnTo>
                  <a:lnTo>
                    <a:pt x="290" y="317"/>
                  </a:lnTo>
                  <a:lnTo>
                    <a:pt x="288" y="318"/>
                  </a:lnTo>
                  <a:lnTo>
                    <a:pt x="282" y="322"/>
                  </a:lnTo>
                  <a:lnTo>
                    <a:pt x="268" y="338"/>
                  </a:lnTo>
                  <a:lnTo>
                    <a:pt x="254" y="356"/>
                  </a:lnTo>
                  <a:lnTo>
                    <a:pt x="244" y="365"/>
                  </a:lnTo>
                  <a:lnTo>
                    <a:pt x="244" y="365"/>
                  </a:lnTo>
                  <a:lnTo>
                    <a:pt x="254" y="351"/>
                  </a:lnTo>
                  <a:lnTo>
                    <a:pt x="265" y="338"/>
                  </a:lnTo>
                  <a:lnTo>
                    <a:pt x="265" y="338"/>
                  </a:lnTo>
                  <a:lnTo>
                    <a:pt x="279" y="318"/>
                  </a:lnTo>
                  <a:lnTo>
                    <a:pt x="285" y="309"/>
                  </a:lnTo>
                  <a:lnTo>
                    <a:pt x="288" y="303"/>
                  </a:lnTo>
                  <a:lnTo>
                    <a:pt x="289" y="298"/>
                  </a:lnTo>
                  <a:lnTo>
                    <a:pt x="289" y="298"/>
                  </a:lnTo>
                  <a:lnTo>
                    <a:pt x="291" y="317"/>
                  </a:lnTo>
                  <a:lnTo>
                    <a:pt x="291" y="317"/>
                  </a:lnTo>
                  <a:close/>
                  <a:moveTo>
                    <a:pt x="288" y="271"/>
                  </a:moveTo>
                  <a:lnTo>
                    <a:pt x="288" y="271"/>
                  </a:lnTo>
                  <a:lnTo>
                    <a:pt x="288" y="283"/>
                  </a:lnTo>
                  <a:lnTo>
                    <a:pt x="288" y="297"/>
                  </a:lnTo>
                  <a:lnTo>
                    <a:pt x="288" y="297"/>
                  </a:lnTo>
                  <a:lnTo>
                    <a:pt x="288" y="294"/>
                  </a:lnTo>
                  <a:lnTo>
                    <a:pt x="285" y="294"/>
                  </a:lnTo>
                  <a:lnTo>
                    <a:pt x="281" y="297"/>
                  </a:lnTo>
                  <a:lnTo>
                    <a:pt x="274" y="302"/>
                  </a:lnTo>
                  <a:lnTo>
                    <a:pt x="268" y="309"/>
                  </a:lnTo>
                  <a:lnTo>
                    <a:pt x="256" y="323"/>
                  </a:lnTo>
                  <a:lnTo>
                    <a:pt x="249" y="332"/>
                  </a:lnTo>
                  <a:lnTo>
                    <a:pt x="249" y="332"/>
                  </a:lnTo>
                  <a:lnTo>
                    <a:pt x="260" y="317"/>
                  </a:lnTo>
                  <a:lnTo>
                    <a:pt x="271" y="303"/>
                  </a:lnTo>
                  <a:lnTo>
                    <a:pt x="277" y="296"/>
                  </a:lnTo>
                  <a:lnTo>
                    <a:pt x="281" y="288"/>
                  </a:lnTo>
                  <a:lnTo>
                    <a:pt x="285" y="280"/>
                  </a:lnTo>
                  <a:lnTo>
                    <a:pt x="288" y="271"/>
                  </a:lnTo>
                  <a:lnTo>
                    <a:pt x="288" y="271"/>
                  </a:lnTo>
                  <a:close/>
                  <a:moveTo>
                    <a:pt x="240" y="299"/>
                  </a:moveTo>
                  <a:lnTo>
                    <a:pt x="240" y="299"/>
                  </a:lnTo>
                  <a:lnTo>
                    <a:pt x="242" y="299"/>
                  </a:lnTo>
                  <a:lnTo>
                    <a:pt x="244" y="297"/>
                  </a:lnTo>
                  <a:lnTo>
                    <a:pt x="248" y="293"/>
                  </a:lnTo>
                  <a:lnTo>
                    <a:pt x="255" y="283"/>
                  </a:lnTo>
                  <a:lnTo>
                    <a:pt x="255" y="283"/>
                  </a:lnTo>
                  <a:lnTo>
                    <a:pt x="235" y="317"/>
                  </a:lnTo>
                  <a:lnTo>
                    <a:pt x="235" y="317"/>
                  </a:lnTo>
                  <a:lnTo>
                    <a:pt x="236" y="308"/>
                  </a:lnTo>
                  <a:lnTo>
                    <a:pt x="240" y="299"/>
                  </a:lnTo>
                  <a:lnTo>
                    <a:pt x="240" y="299"/>
                  </a:lnTo>
                  <a:close/>
                  <a:moveTo>
                    <a:pt x="234" y="336"/>
                  </a:moveTo>
                  <a:lnTo>
                    <a:pt x="234" y="336"/>
                  </a:lnTo>
                  <a:lnTo>
                    <a:pt x="238" y="333"/>
                  </a:lnTo>
                  <a:lnTo>
                    <a:pt x="238" y="333"/>
                  </a:lnTo>
                  <a:lnTo>
                    <a:pt x="235" y="344"/>
                  </a:lnTo>
                  <a:lnTo>
                    <a:pt x="235" y="344"/>
                  </a:lnTo>
                  <a:lnTo>
                    <a:pt x="234" y="336"/>
                  </a:lnTo>
                  <a:lnTo>
                    <a:pt x="234" y="336"/>
                  </a:lnTo>
                  <a:close/>
                  <a:moveTo>
                    <a:pt x="236" y="351"/>
                  </a:moveTo>
                  <a:lnTo>
                    <a:pt x="236" y="351"/>
                  </a:lnTo>
                  <a:lnTo>
                    <a:pt x="237" y="352"/>
                  </a:lnTo>
                  <a:lnTo>
                    <a:pt x="240" y="352"/>
                  </a:lnTo>
                  <a:lnTo>
                    <a:pt x="243" y="351"/>
                  </a:lnTo>
                  <a:lnTo>
                    <a:pt x="243" y="351"/>
                  </a:lnTo>
                  <a:lnTo>
                    <a:pt x="237" y="361"/>
                  </a:lnTo>
                  <a:lnTo>
                    <a:pt x="237" y="361"/>
                  </a:lnTo>
                  <a:lnTo>
                    <a:pt x="236" y="351"/>
                  </a:lnTo>
                  <a:lnTo>
                    <a:pt x="236" y="351"/>
                  </a:lnTo>
                  <a:close/>
                  <a:moveTo>
                    <a:pt x="246" y="389"/>
                  </a:moveTo>
                  <a:lnTo>
                    <a:pt x="246" y="389"/>
                  </a:lnTo>
                  <a:lnTo>
                    <a:pt x="242" y="380"/>
                  </a:lnTo>
                  <a:lnTo>
                    <a:pt x="242" y="380"/>
                  </a:lnTo>
                  <a:lnTo>
                    <a:pt x="253" y="373"/>
                  </a:lnTo>
                  <a:lnTo>
                    <a:pt x="253" y="373"/>
                  </a:lnTo>
                  <a:lnTo>
                    <a:pt x="246" y="389"/>
                  </a:lnTo>
                  <a:lnTo>
                    <a:pt x="246" y="389"/>
                  </a:lnTo>
                  <a:close/>
                  <a:moveTo>
                    <a:pt x="254" y="414"/>
                  </a:moveTo>
                  <a:lnTo>
                    <a:pt x="254" y="414"/>
                  </a:lnTo>
                  <a:lnTo>
                    <a:pt x="253" y="411"/>
                  </a:lnTo>
                  <a:lnTo>
                    <a:pt x="253" y="411"/>
                  </a:lnTo>
                  <a:lnTo>
                    <a:pt x="255" y="410"/>
                  </a:lnTo>
                  <a:lnTo>
                    <a:pt x="255" y="410"/>
                  </a:lnTo>
                  <a:lnTo>
                    <a:pt x="254" y="414"/>
                  </a:lnTo>
                  <a:lnTo>
                    <a:pt x="254" y="414"/>
                  </a:lnTo>
                  <a:close/>
                  <a:moveTo>
                    <a:pt x="253" y="399"/>
                  </a:moveTo>
                  <a:lnTo>
                    <a:pt x="253" y="399"/>
                  </a:lnTo>
                  <a:lnTo>
                    <a:pt x="255" y="389"/>
                  </a:lnTo>
                  <a:lnTo>
                    <a:pt x="260" y="380"/>
                  </a:lnTo>
                  <a:lnTo>
                    <a:pt x="265" y="370"/>
                  </a:lnTo>
                  <a:lnTo>
                    <a:pt x="270" y="361"/>
                  </a:lnTo>
                  <a:lnTo>
                    <a:pt x="282" y="342"/>
                  </a:lnTo>
                  <a:lnTo>
                    <a:pt x="293" y="324"/>
                  </a:lnTo>
                  <a:lnTo>
                    <a:pt x="293" y="324"/>
                  </a:lnTo>
                  <a:lnTo>
                    <a:pt x="299" y="349"/>
                  </a:lnTo>
                  <a:lnTo>
                    <a:pt x="299" y="349"/>
                  </a:lnTo>
                  <a:lnTo>
                    <a:pt x="296" y="349"/>
                  </a:lnTo>
                  <a:lnTo>
                    <a:pt x="294" y="350"/>
                  </a:lnTo>
                  <a:lnTo>
                    <a:pt x="288" y="355"/>
                  </a:lnTo>
                  <a:lnTo>
                    <a:pt x="282" y="362"/>
                  </a:lnTo>
                  <a:lnTo>
                    <a:pt x="274" y="370"/>
                  </a:lnTo>
                  <a:lnTo>
                    <a:pt x="262" y="388"/>
                  </a:lnTo>
                  <a:lnTo>
                    <a:pt x="258" y="395"/>
                  </a:lnTo>
                  <a:lnTo>
                    <a:pt x="253" y="399"/>
                  </a:lnTo>
                  <a:lnTo>
                    <a:pt x="253" y="399"/>
                  </a:lnTo>
                  <a:close/>
                  <a:moveTo>
                    <a:pt x="301" y="357"/>
                  </a:moveTo>
                  <a:lnTo>
                    <a:pt x="301" y="357"/>
                  </a:lnTo>
                  <a:lnTo>
                    <a:pt x="307" y="374"/>
                  </a:lnTo>
                  <a:lnTo>
                    <a:pt x="307" y="374"/>
                  </a:lnTo>
                  <a:lnTo>
                    <a:pt x="301" y="376"/>
                  </a:lnTo>
                  <a:lnTo>
                    <a:pt x="295" y="381"/>
                  </a:lnTo>
                  <a:lnTo>
                    <a:pt x="290" y="387"/>
                  </a:lnTo>
                  <a:lnTo>
                    <a:pt x="284" y="394"/>
                  </a:lnTo>
                  <a:lnTo>
                    <a:pt x="272" y="408"/>
                  </a:lnTo>
                  <a:lnTo>
                    <a:pt x="267" y="415"/>
                  </a:lnTo>
                  <a:lnTo>
                    <a:pt x="262" y="418"/>
                  </a:lnTo>
                  <a:lnTo>
                    <a:pt x="262" y="418"/>
                  </a:lnTo>
                  <a:lnTo>
                    <a:pt x="266" y="409"/>
                  </a:lnTo>
                  <a:lnTo>
                    <a:pt x="271" y="398"/>
                  </a:lnTo>
                  <a:lnTo>
                    <a:pt x="278" y="388"/>
                  </a:lnTo>
                  <a:lnTo>
                    <a:pt x="287" y="379"/>
                  </a:lnTo>
                  <a:lnTo>
                    <a:pt x="287" y="379"/>
                  </a:lnTo>
                  <a:lnTo>
                    <a:pt x="295" y="368"/>
                  </a:lnTo>
                  <a:lnTo>
                    <a:pt x="301" y="357"/>
                  </a:lnTo>
                  <a:lnTo>
                    <a:pt x="301" y="357"/>
                  </a:lnTo>
                  <a:close/>
                  <a:moveTo>
                    <a:pt x="260" y="432"/>
                  </a:moveTo>
                  <a:lnTo>
                    <a:pt x="260" y="432"/>
                  </a:lnTo>
                  <a:lnTo>
                    <a:pt x="270" y="424"/>
                  </a:lnTo>
                  <a:lnTo>
                    <a:pt x="270" y="424"/>
                  </a:lnTo>
                  <a:lnTo>
                    <a:pt x="262" y="439"/>
                  </a:lnTo>
                  <a:lnTo>
                    <a:pt x="262" y="439"/>
                  </a:lnTo>
                  <a:lnTo>
                    <a:pt x="260" y="432"/>
                  </a:lnTo>
                  <a:lnTo>
                    <a:pt x="260" y="432"/>
                  </a:lnTo>
                  <a:close/>
                  <a:moveTo>
                    <a:pt x="265" y="446"/>
                  </a:moveTo>
                  <a:lnTo>
                    <a:pt x="265" y="446"/>
                  </a:lnTo>
                  <a:lnTo>
                    <a:pt x="271" y="445"/>
                  </a:lnTo>
                  <a:lnTo>
                    <a:pt x="277" y="441"/>
                  </a:lnTo>
                  <a:lnTo>
                    <a:pt x="277" y="441"/>
                  </a:lnTo>
                  <a:lnTo>
                    <a:pt x="268" y="456"/>
                  </a:lnTo>
                  <a:lnTo>
                    <a:pt x="268" y="456"/>
                  </a:lnTo>
                  <a:lnTo>
                    <a:pt x="265" y="446"/>
                  </a:lnTo>
                  <a:lnTo>
                    <a:pt x="265" y="446"/>
                  </a:lnTo>
                  <a:close/>
                  <a:moveTo>
                    <a:pt x="272" y="467"/>
                  </a:moveTo>
                  <a:lnTo>
                    <a:pt x="272" y="467"/>
                  </a:lnTo>
                  <a:lnTo>
                    <a:pt x="276" y="464"/>
                  </a:lnTo>
                  <a:lnTo>
                    <a:pt x="279" y="461"/>
                  </a:lnTo>
                  <a:lnTo>
                    <a:pt x="279" y="461"/>
                  </a:lnTo>
                  <a:lnTo>
                    <a:pt x="273" y="470"/>
                  </a:lnTo>
                  <a:lnTo>
                    <a:pt x="273" y="470"/>
                  </a:lnTo>
                  <a:lnTo>
                    <a:pt x="272" y="467"/>
                  </a:lnTo>
                  <a:lnTo>
                    <a:pt x="272" y="467"/>
                  </a:lnTo>
                  <a:close/>
                  <a:moveTo>
                    <a:pt x="279" y="485"/>
                  </a:moveTo>
                  <a:lnTo>
                    <a:pt x="279" y="485"/>
                  </a:lnTo>
                  <a:lnTo>
                    <a:pt x="278" y="483"/>
                  </a:lnTo>
                  <a:lnTo>
                    <a:pt x="278" y="483"/>
                  </a:lnTo>
                  <a:lnTo>
                    <a:pt x="279" y="482"/>
                  </a:lnTo>
                  <a:lnTo>
                    <a:pt x="279" y="482"/>
                  </a:lnTo>
                  <a:lnTo>
                    <a:pt x="279" y="485"/>
                  </a:lnTo>
                  <a:lnTo>
                    <a:pt x="279" y="485"/>
                  </a:lnTo>
                  <a:close/>
                  <a:moveTo>
                    <a:pt x="279" y="428"/>
                  </a:moveTo>
                  <a:lnTo>
                    <a:pt x="279" y="428"/>
                  </a:lnTo>
                  <a:lnTo>
                    <a:pt x="287" y="417"/>
                  </a:lnTo>
                  <a:lnTo>
                    <a:pt x="294" y="405"/>
                  </a:lnTo>
                  <a:lnTo>
                    <a:pt x="309" y="383"/>
                  </a:lnTo>
                  <a:lnTo>
                    <a:pt x="309" y="383"/>
                  </a:lnTo>
                  <a:lnTo>
                    <a:pt x="314" y="398"/>
                  </a:lnTo>
                  <a:lnTo>
                    <a:pt x="314" y="398"/>
                  </a:lnTo>
                  <a:lnTo>
                    <a:pt x="312" y="397"/>
                  </a:lnTo>
                  <a:lnTo>
                    <a:pt x="309" y="398"/>
                  </a:lnTo>
                  <a:lnTo>
                    <a:pt x="306" y="399"/>
                  </a:lnTo>
                  <a:lnTo>
                    <a:pt x="303" y="403"/>
                  </a:lnTo>
                  <a:lnTo>
                    <a:pt x="299" y="409"/>
                  </a:lnTo>
                  <a:lnTo>
                    <a:pt x="295" y="414"/>
                  </a:lnTo>
                  <a:lnTo>
                    <a:pt x="295" y="414"/>
                  </a:lnTo>
                  <a:lnTo>
                    <a:pt x="288" y="421"/>
                  </a:lnTo>
                  <a:lnTo>
                    <a:pt x="279" y="428"/>
                  </a:lnTo>
                  <a:lnTo>
                    <a:pt x="279" y="428"/>
                  </a:lnTo>
                  <a:close/>
                  <a:moveTo>
                    <a:pt x="308" y="455"/>
                  </a:moveTo>
                  <a:lnTo>
                    <a:pt x="308" y="455"/>
                  </a:lnTo>
                  <a:lnTo>
                    <a:pt x="319" y="444"/>
                  </a:lnTo>
                  <a:lnTo>
                    <a:pt x="330" y="436"/>
                  </a:lnTo>
                  <a:lnTo>
                    <a:pt x="330" y="436"/>
                  </a:lnTo>
                  <a:lnTo>
                    <a:pt x="333" y="444"/>
                  </a:lnTo>
                  <a:lnTo>
                    <a:pt x="333" y="444"/>
                  </a:lnTo>
                  <a:lnTo>
                    <a:pt x="331" y="444"/>
                  </a:lnTo>
                  <a:lnTo>
                    <a:pt x="329" y="444"/>
                  </a:lnTo>
                  <a:lnTo>
                    <a:pt x="323" y="447"/>
                  </a:lnTo>
                  <a:lnTo>
                    <a:pt x="318" y="452"/>
                  </a:lnTo>
                  <a:lnTo>
                    <a:pt x="312" y="458"/>
                  </a:lnTo>
                  <a:lnTo>
                    <a:pt x="302" y="471"/>
                  </a:lnTo>
                  <a:lnTo>
                    <a:pt x="296" y="481"/>
                  </a:lnTo>
                  <a:lnTo>
                    <a:pt x="296" y="481"/>
                  </a:lnTo>
                  <a:lnTo>
                    <a:pt x="295" y="480"/>
                  </a:lnTo>
                  <a:lnTo>
                    <a:pt x="291" y="479"/>
                  </a:lnTo>
                  <a:lnTo>
                    <a:pt x="291" y="479"/>
                  </a:lnTo>
                  <a:lnTo>
                    <a:pt x="297" y="468"/>
                  </a:lnTo>
                  <a:lnTo>
                    <a:pt x="297" y="468"/>
                  </a:lnTo>
                  <a:lnTo>
                    <a:pt x="301" y="467"/>
                  </a:lnTo>
                  <a:lnTo>
                    <a:pt x="307" y="463"/>
                  </a:lnTo>
                  <a:lnTo>
                    <a:pt x="308" y="462"/>
                  </a:lnTo>
                  <a:lnTo>
                    <a:pt x="309" y="459"/>
                  </a:lnTo>
                  <a:lnTo>
                    <a:pt x="311" y="457"/>
                  </a:lnTo>
                  <a:lnTo>
                    <a:pt x="308" y="455"/>
                  </a:lnTo>
                  <a:lnTo>
                    <a:pt x="308" y="455"/>
                  </a:lnTo>
                  <a:close/>
                  <a:moveTo>
                    <a:pt x="291" y="462"/>
                  </a:moveTo>
                  <a:lnTo>
                    <a:pt x="291" y="462"/>
                  </a:lnTo>
                  <a:lnTo>
                    <a:pt x="290" y="462"/>
                  </a:lnTo>
                  <a:lnTo>
                    <a:pt x="290" y="462"/>
                  </a:lnTo>
                  <a:lnTo>
                    <a:pt x="305" y="442"/>
                  </a:lnTo>
                  <a:lnTo>
                    <a:pt x="320" y="423"/>
                  </a:lnTo>
                  <a:lnTo>
                    <a:pt x="320" y="423"/>
                  </a:lnTo>
                  <a:lnTo>
                    <a:pt x="320" y="418"/>
                  </a:lnTo>
                  <a:lnTo>
                    <a:pt x="319" y="416"/>
                  </a:lnTo>
                  <a:lnTo>
                    <a:pt x="317" y="416"/>
                  </a:lnTo>
                  <a:lnTo>
                    <a:pt x="313" y="417"/>
                  </a:lnTo>
                  <a:lnTo>
                    <a:pt x="313" y="417"/>
                  </a:lnTo>
                  <a:lnTo>
                    <a:pt x="301" y="428"/>
                  </a:lnTo>
                  <a:lnTo>
                    <a:pt x="289" y="439"/>
                  </a:lnTo>
                  <a:lnTo>
                    <a:pt x="289" y="439"/>
                  </a:lnTo>
                  <a:lnTo>
                    <a:pt x="302" y="420"/>
                  </a:lnTo>
                  <a:lnTo>
                    <a:pt x="302" y="420"/>
                  </a:lnTo>
                  <a:lnTo>
                    <a:pt x="311" y="412"/>
                  </a:lnTo>
                  <a:lnTo>
                    <a:pt x="314" y="408"/>
                  </a:lnTo>
                  <a:lnTo>
                    <a:pt x="317" y="403"/>
                  </a:lnTo>
                  <a:lnTo>
                    <a:pt x="317" y="403"/>
                  </a:lnTo>
                  <a:lnTo>
                    <a:pt x="326" y="428"/>
                  </a:lnTo>
                  <a:lnTo>
                    <a:pt x="326" y="428"/>
                  </a:lnTo>
                  <a:lnTo>
                    <a:pt x="321" y="430"/>
                  </a:lnTo>
                  <a:lnTo>
                    <a:pt x="315" y="433"/>
                  </a:lnTo>
                  <a:lnTo>
                    <a:pt x="307" y="442"/>
                  </a:lnTo>
                  <a:lnTo>
                    <a:pt x="297" y="452"/>
                  </a:lnTo>
                  <a:lnTo>
                    <a:pt x="291" y="462"/>
                  </a:lnTo>
                  <a:lnTo>
                    <a:pt x="291" y="462"/>
                  </a:lnTo>
                  <a:close/>
                  <a:moveTo>
                    <a:pt x="285" y="501"/>
                  </a:moveTo>
                  <a:lnTo>
                    <a:pt x="285" y="501"/>
                  </a:lnTo>
                  <a:lnTo>
                    <a:pt x="283" y="494"/>
                  </a:lnTo>
                  <a:lnTo>
                    <a:pt x="283" y="494"/>
                  </a:lnTo>
                  <a:lnTo>
                    <a:pt x="283" y="494"/>
                  </a:lnTo>
                  <a:lnTo>
                    <a:pt x="283" y="494"/>
                  </a:lnTo>
                  <a:lnTo>
                    <a:pt x="288" y="492"/>
                  </a:lnTo>
                  <a:lnTo>
                    <a:pt x="293" y="489"/>
                  </a:lnTo>
                  <a:lnTo>
                    <a:pt x="293" y="489"/>
                  </a:lnTo>
                  <a:lnTo>
                    <a:pt x="285" y="501"/>
                  </a:lnTo>
                  <a:lnTo>
                    <a:pt x="285" y="501"/>
                  </a:lnTo>
                  <a:close/>
                  <a:moveTo>
                    <a:pt x="290" y="514"/>
                  </a:moveTo>
                  <a:lnTo>
                    <a:pt x="290" y="514"/>
                  </a:lnTo>
                  <a:lnTo>
                    <a:pt x="300" y="495"/>
                  </a:lnTo>
                  <a:lnTo>
                    <a:pt x="311" y="477"/>
                  </a:lnTo>
                  <a:lnTo>
                    <a:pt x="311" y="477"/>
                  </a:lnTo>
                  <a:lnTo>
                    <a:pt x="317" y="471"/>
                  </a:lnTo>
                  <a:lnTo>
                    <a:pt x="324" y="464"/>
                  </a:lnTo>
                  <a:lnTo>
                    <a:pt x="331" y="457"/>
                  </a:lnTo>
                  <a:lnTo>
                    <a:pt x="333" y="453"/>
                  </a:lnTo>
                  <a:lnTo>
                    <a:pt x="336" y="450"/>
                  </a:lnTo>
                  <a:lnTo>
                    <a:pt x="336" y="450"/>
                  </a:lnTo>
                  <a:lnTo>
                    <a:pt x="342" y="465"/>
                  </a:lnTo>
                  <a:lnTo>
                    <a:pt x="342" y="465"/>
                  </a:lnTo>
                  <a:lnTo>
                    <a:pt x="337" y="468"/>
                  </a:lnTo>
                  <a:lnTo>
                    <a:pt x="331" y="471"/>
                  </a:lnTo>
                  <a:lnTo>
                    <a:pt x="325" y="476"/>
                  </a:lnTo>
                  <a:lnTo>
                    <a:pt x="320" y="482"/>
                  </a:lnTo>
                  <a:lnTo>
                    <a:pt x="309" y="495"/>
                  </a:lnTo>
                  <a:lnTo>
                    <a:pt x="302" y="506"/>
                  </a:lnTo>
                  <a:lnTo>
                    <a:pt x="302" y="506"/>
                  </a:lnTo>
                  <a:lnTo>
                    <a:pt x="291" y="515"/>
                  </a:lnTo>
                  <a:lnTo>
                    <a:pt x="291" y="515"/>
                  </a:lnTo>
                  <a:lnTo>
                    <a:pt x="290" y="514"/>
                  </a:lnTo>
                  <a:lnTo>
                    <a:pt x="290" y="514"/>
                  </a:lnTo>
                  <a:close/>
                  <a:moveTo>
                    <a:pt x="366" y="520"/>
                  </a:moveTo>
                  <a:lnTo>
                    <a:pt x="366" y="520"/>
                  </a:lnTo>
                  <a:lnTo>
                    <a:pt x="365" y="520"/>
                  </a:lnTo>
                  <a:lnTo>
                    <a:pt x="362" y="520"/>
                  </a:lnTo>
                  <a:lnTo>
                    <a:pt x="358" y="522"/>
                  </a:lnTo>
                  <a:lnTo>
                    <a:pt x="352" y="528"/>
                  </a:lnTo>
                  <a:lnTo>
                    <a:pt x="344" y="535"/>
                  </a:lnTo>
                  <a:lnTo>
                    <a:pt x="332" y="551"/>
                  </a:lnTo>
                  <a:lnTo>
                    <a:pt x="324" y="560"/>
                  </a:lnTo>
                  <a:lnTo>
                    <a:pt x="324" y="560"/>
                  </a:lnTo>
                  <a:lnTo>
                    <a:pt x="331" y="546"/>
                  </a:lnTo>
                  <a:lnTo>
                    <a:pt x="341" y="533"/>
                  </a:lnTo>
                  <a:lnTo>
                    <a:pt x="352" y="521"/>
                  </a:lnTo>
                  <a:lnTo>
                    <a:pt x="361" y="509"/>
                  </a:lnTo>
                  <a:lnTo>
                    <a:pt x="361" y="509"/>
                  </a:lnTo>
                  <a:lnTo>
                    <a:pt x="372" y="530"/>
                  </a:lnTo>
                  <a:lnTo>
                    <a:pt x="372" y="530"/>
                  </a:lnTo>
                  <a:lnTo>
                    <a:pt x="355" y="550"/>
                  </a:lnTo>
                  <a:lnTo>
                    <a:pt x="346" y="558"/>
                  </a:lnTo>
                  <a:lnTo>
                    <a:pt x="336" y="567"/>
                  </a:lnTo>
                  <a:lnTo>
                    <a:pt x="336" y="567"/>
                  </a:lnTo>
                  <a:lnTo>
                    <a:pt x="343" y="554"/>
                  </a:lnTo>
                  <a:lnTo>
                    <a:pt x="343" y="554"/>
                  </a:lnTo>
                  <a:lnTo>
                    <a:pt x="349" y="548"/>
                  </a:lnTo>
                  <a:lnTo>
                    <a:pt x="359" y="538"/>
                  </a:lnTo>
                  <a:lnTo>
                    <a:pt x="362" y="533"/>
                  </a:lnTo>
                  <a:lnTo>
                    <a:pt x="366" y="527"/>
                  </a:lnTo>
                  <a:lnTo>
                    <a:pt x="367" y="523"/>
                  </a:lnTo>
                  <a:lnTo>
                    <a:pt x="367" y="521"/>
                  </a:lnTo>
                  <a:lnTo>
                    <a:pt x="366" y="520"/>
                  </a:lnTo>
                  <a:lnTo>
                    <a:pt x="366" y="520"/>
                  </a:lnTo>
                  <a:close/>
                  <a:moveTo>
                    <a:pt x="317" y="536"/>
                  </a:moveTo>
                  <a:lnTo>
                    <a:pt x="317" y="536"/>
                  </a:lnTo>
                  <a:lnTo>
                    <a:pt x="323" y="524"/>
                  </a:lnTo>
                  <a:lnTo>
                    <a:pt x="331" y="512"/>
                  </a:lnTo>
                  <a:lnTo>
                    <a:pt x="342" y="501"/>
                  </a:lnTo>
                  <a:lnTo>
                    <a:pt x="353" y="489"/>
                  </a:lnTo>
                  <a:lnTo>
                    <a:pt x="353" y="489"/>
                  </a:lnTo>
                  <a:lnTo>
                    <a:pt x="353" y="489"/>
                  </a:lnTo>
                  <a:lnTo>
                    <a:pt x="353" y="489"/>
                  </a:lnTo>
                  <a:lnTo>
                    <a:pt x="358" y="499"/>
                  </a:lnTo>
                  <a:lnTo>
                    <a:pt x="358" y="499"/>
                  </a:lnTo>
                  <a:lnTo>
                    <a:pt x="337" y="518"/>
                  </a:lnTo>
                  <a:lnTo>
                    <a:pt x="327" y="528"/>
                  </a:lnTo>
                  <a:lnTo>
                    <a:pt x="317" y="536"/>
                  </a:lnTo>
                  <a:lnTo>
                    <a:pt x="317" y="536"/>
                  </a:lnTo>
                  <a:close/>
                  <a:moveTo>
                    <a:pt x="305" y="522"/>
                  </a:moveTo>
                  <a:lnTo>
                    <a:pt x="305" y="522"/>
                  </a:lnTo>
                  <a:lnTo>
                    <a:pt x="309" y="512"/>
                  </a:lnTo>
                  <a:lnTo>
                    <a:pt x="309" y="512"/>
                  </a:lnTo>
                  <a:lnTo>
                    <a:pt x="319" y="504"/>
                  </a:lnTo>
                  <a:lnTo>
                    <a:pt x="329" y="494"/>
                  </a:lnTo>
                  <a:lnTo>
                    <a:pt x="346" y="474"/>
                  </a:lnTo>
                  <a:lnTo>
                    <a:pt x="346" y="474"/>
                  </a:lnTo>
                  <a:lnTo>
                    <a:pt x="349" y="482"/>
                  </a:lnTo>
                  <a:lnTo>
                    <a:pt x="349" y="482"/>
                  </a:lnTo>
                  <a:lnTo>
                    <a:pt x="344" y="483"/>
                  </a:lnTo>
                  <a:lnTo>
                    <a:pt x="338" y="487"/>
                  </a:lnTo>
                  <a:lnTo>
                    <a:pt x="326" y="499"/>
                  </a:lnTo>
                  <a:lnTo>
                    <a:pt x="314" y="514"/>
                  </a:lnTo>
                  <a:lnTo>
                    <a:pt x="305" y="522"/>
                  </a:lnTo>
                  <a:lnTo>
                    <a:pt x="305" y="522"/>
                  </a:lnTo>
                  <a:close/>
                  <a:moveTo>
                    <a:pt x="301" y="538"/>
                  </a:moveTo>
                  <a:lnTo>
                    <a:pt x="301" y="538"/>
                  </a:lnTo>
                  <a:lnTo>
                    <a:pt x="308" y="532"/>
                  </a:lnTo>
                  <a:lnTo>
                    <a:pt x="308" y="532"/>
                  </a:lnTo>
                  <a:lnTo>
                    <a:pt x="305" y="545"/>
                  </a:lnTo>
                  <a:lnTo>
                    <a:pt x="305" y="545"/>
                  </a:lnTo>
                  <a:lnTo>
                    <a:pt x="301" y="538"/>
                  </a:lnTo>
                  <a:lnTo>
                    <a:pt x="301" y="538"/>
                  </a:lnTo>
                  <a:close/>
                  <a:moveTo>
                    <a:pt x="319" y="577"/>
                  </a:moveTo>
                  <a:lnTo>
                    <a:pt x="319" y="577"/>
                  </a:lnTo>
                  <a:lnTo>
                    <a:pt x="319" y="577"/>
                  </a:lnTo>
                  <a:lnTo>
                    <a:pt x="319" y="577"/>
                  </a:lnTo>
                  <a:lnTo>
                    <a:pt x="320" y="576"/>
                  </a:lnTo>
                  <a:lnTo>
                    <a:pt x="320" y="576"/>
                  </a:lnTo>
                  <a:lnTo>
                    <a:pt x="319" y="577"/>
                  </a:lnTo>
                  <a:lnTo>
                    <a:pt x="319" y="577"/>
                  </a:lnTo>
                  <a:close/>
                  <a:moveTo>
                    <a:pt x="313" y="564"/>
                  </a:moveTo>
                  <a:lnTo>
                    <a:pt x="313" y="564"/>
                  </a:lnTo>
                  <a:lnTo>
                    <a:pt x="308" y="552"/>
                  </a:lnTo>
                  <a:lnTo>
                    <a:pt x="308" y="552"/>
                  </a:lnTo>
                  <a:lnTo>
                    <a:pt x="312" y="552"/>
                  </a:lnTo>
                  <a:lnTo>
                    <a:pt x="314" y="551"/>
                  </a:lnTo>
                  <a:lnTo>
                    <a:pt x="320" y="546"/>
                  </a:lnTo>
                  <a:lnTo>
                    <a:pt x="320" y="546"/>
                  </a:lnTo>
                  <a:lnTo>
                    <a:pt x="317" y="554"/>
                  </a:lnTo>
                  <a:lnTo>
                    <a:pt x="313" y="564"/>
                  </a:lnTo>
                  <a:lnTo>
                    <a:pt x="313" y="564"/>
                  </a:lnTo>
                  <a:close/>
                  <a:moveTo>
                    <a:pt x="323" y="587"/>
                  </a:moveTo>
                  <a:lnTo>
                    <a:pt x="323" y="587"/>
                  </a:lnTo>
                  <a:lnTo>
                    <a:pt x="324" y="587"/>
                  </a:lnTo>
                  <a:lnTo>
                    <a:pt x="324" y="587"/>
                  </a:lnTo>
                  <a:lnTo>
                    <a:pt x="332" y="581"/>
                  </a:lnTo>
                  <a:lnTo>
                    <a:pt x="332" y="581"/>
                  </a:lnTo>
                  <a:lnTo>
                    <a:pt x="329" y="589"/>
                  </a:lnTo>
                  <a:lnTo>
                    <a:pt x="326" y="598"/>
                  </a:lnTo>
                  <a:lnTo>
                    <a:pt x="326" y="598"/>
                  </a:lnTo>
                  <a:lnTo>
                    <a:pt x="323" y="587"/>
                  </a:lnTo>
                  <a:lnTo>
                    <a:pt x="323" y="587"/>
                  </a:lnTo>
                  <a:close/>
                  <a:moveTo>
                    <a:pt x="335" y="619"/>
                  </a:moveTo>
                  <a:lnTo>
                    <a:pt x="335" y="619"/>
                  </a:lnTo>
                  <a:lnTo>
                    <a:pt x="332" y="615"/>
                  </a:lnTo>
                  <a:lnTo>
                    <a:pt x="332" y="615"/>
                  </a:lnTo>
                  <a:lnTo>
                    <a:pt x="337" y="612"/>
                  </a:lnTo>
                  <a:lnTo>
                    <a:pt x="337" y="612"/>
                  </a:lnTo>
                  <a:lnTo>
                    <a:pt x="335" y="619"/>
                  </a:lnTo>
                  <a:lnTo>
                    <a:pt x="335" y="619"/>
                  </a:lnTo>
                  <a:close/>
                  <a:moveTo>
                    <a:pt x="342" y="639"/>
                  </a:moveTo>
                  <a:lnTo>
                    <a:pt x="342" y="639"/>
                  </a:lnTo>
                  <a:lnTo>
                    <a:pt x="341" y="636"/>
                  </a:lnTo>
                  <a:lnTo>
                    <a:pt x="341" y="636"/>
                  </a:lnTo>
                  <a:lnTo>
                    <a:pt x="344" y="635"/>
                  </a:lnTo>
                  <a:lnTo>
                    <a:pt x="344" y="635"/>
                  </a:lnTo>
                  <a:lnTo>
                    <a:pt x="342" y="639"/>
                  </a:lnTo>
                  <a:lnTo>
                    <a:pt x="342" y="639"/>
                  </a:lnTo>
                  <a:close/>
                  <a:moveTo>
                    <a:pt x="342" y="626"/>
                  </a:moveTo>
                  <a:lnTo>
                    <a:pt x="342" y="626"/>
                  </a:lnTo>
                  <a:lnTo>
                    <a:pt x="346" y="618"/>
                  </a:lnTo>
                  <a:lnTo>
                    <a:pt x="350" y="611"/>
                  </a:lnTo>
                  <a:lnTo>
                    <a:pt x="360" y="597"/>
                  </a:lnTo>
                  <a:lnTo>
                    <a:pt x="383" y="571"/>
                  </a:lnTo>
                  <a:lnTo>
                    <a:pt x="383" y="571"/>
                  </a:lnTo>
                  <a:lnTo>
                    <a:pt x="385" y="568"/>
                  </a:lnTo>
                  <a:lnTo>
                    <a:pt x="385" y="567"/>
                  </a:lnTo>
                  <a:lnTo>
                    <a:pt x="384" y="567"/>
                  </a:lnTo>
                  <a:lnTo>
                    <a:pt x="382" y="567"/>
                  </a:lnTo>
                  <a:lnTo>
                    <a:pt x="377" y="569"/>
                  </a:lnTo>
                  <a:lnTo>
                    <a:pt x="368" y="574"/>
                  </a:lnTo>
                  <a:lnTo>
                    <a:pt x="365" y="576"/>
                  </a:lnTo>
                  <a:lnTo>
                    <a:pt x="365" y="576"/>
                  </a:lnTo>
                  <a:lnTo>
                    <a:pt x="350" y="589"/>
                  </a:lnTo>
                  <a:lnTo>
                    <a:pt x="343" y="597"/>
                  </a:lnTo>
                  <a:lnTo>
                    <a:pt x="336" y="603"/>
                  </a:lnTo>
                  <a:lnTo>
                    <a:pt x="336" y="603"/>
                  </a:lnTo>
                  <a:lnTo>
                    <a:pt x="337" y="595"/>
                  </a:lnTo>
                  <a:lnTo>
                    <a:pt x="339" y="589"/>
                  </a:lnTo>
                  <a:lnTo>
                    <a:pt x="347" y="577"/>
                  </a:lnTo>
                  <a:lnTo>
                    <a:pt x="355" y="565"/>
                  </a:lnTo>
                  <a:lnTo>
                    <a:pt x="365" y="553"/>
                  </a:lnTo>
                  <a:lnTo>
                    <a:pt x="365" y="553"/>
                  </a:lnTo>
                  <a:lnTo>
                    <a:pt x="377" y="540"/>
                  </a:lnTo>
                  <a:lnTo>
                    <a:pt x="377" y="540"/>
                  </a:lnTo>
                  <a:lnTo>
                    <a:pt x="391" y="568"/>
                  </a:lnTo>
                  <a:lnTo>
                    <a:pt x="403" y="597"/>
                  </a:lnTo>
                  <a:lnTo>
                    <a:pt x="403" y="597"/>
                  </a:lnTo>
                  <a:lnTo>
                    <a:pt x="398" y="599"/>
                  </a:lnTo>
                  <a:lnTo>
                    <a:pt x="395" y="603"/>
                  </a:lnTo>
                  <a:lnTo>
                    <a:pt x="386" y="611"/>
                  </a:lnTo>
                  <a:lnTo>
                    <a:pt x="371" y="629"/>
                  </a:lnTo>
                  <a:lnTo>
                    <a:pt x="371" y="629"/>
                  </a:lnTo>
                  <a:lnTo>
                    <a:pt x="361" y="638"/>
                  </a:lnTo>
                  <a:lnTo>
                    <a:pt x="350" y="644"/>
                  </a:lnTo>
                  <a:lnTo>
                    <a:pt x="350" y="644"/>
                  </a:lnTo>
                  <a:lnTo>
                    <a:pt x="360" y="629"/>
                  </a:lnTo>
                  <a:lnTo>
                    <a:pt x="371" y="617"/>
                  </a:lnTo>
                  <a:lnTo>
                    <a:pt x="382" y="605"/>
                  </a:lnTo>
                  <a:lnTo>
                    <a:pt x="394" y="593"/>
                  </a:lnTo>
                  <a:lnTo>
                    <a:pt x="394" y="593"/>
                  </a:lnTo>
                  <a:lnTo>
                    <a:pt x="396" y="591"/>
                  </a:lnTo>
                  <a:lnTo>
                    <a:pt x="395" y="587"/>
                  </a:lnTo>
                  <a:lnTo>
                    <a:pt x="395" y="587"/>
                  </a:lnTo>
                  <a:lnTo>
                    <a:pt x="392" y="586"/>
                  </a:lnTo>
                  <a:lnTo>
                    <a:pt x="391" y="587"/>
                  </a:lnTo>
                  <a:lnTo>
                    <a:pt x="385" y="589"/>
                  </a:lnTo>
                  <a:lnTo>
                    <a:pt x="377" y="595"/>
                  </a:lnTo>
                  <a:lnTo>
                    <a:pt x="368" y="603"/>
                  </a:lnTo>
                  <a:lnTo>
                    <a:pt x="353" y="617"/>
                  </a:lnTo>
                  <a:lnTo>
                    <a:pt x="342" y="626"/>
                  </a:lnTo>
                  <a:lnTo>
                    <a:pt x="342" y="626"/>
                  </a:lnTo>
                  <a:close/>
                  <a:moveTo>
                    <a:pt x="392" y="703"/>
                  </a:moveTo>
                  <a:lnTo>
                    <a:pt x="392" y="703"/>
                  </a:lnTo>
                  <a:lnTo>
                    <a:pt x="394" y="700"/>
                  </a:lnTo>
                  <a:lnTo>
                    <a:pt x="394" y="698"/>
                  </a:lnTo>
                  <a:lnTo>
                    <a:pt x="394" y="698"/>
                  </a:lnTo>
                  <a:lnTo>
                    <a:pt x="396" y="698"/>
                  </a:lnTo>
                  <a:lnTo>
                    <a:pt x="400" y="697"/>
                  </a:lnTo>
                  <a:lnTo>
                    <a:pt x="403" y="694"/>
                  </a:lnTo>
                  <a:lnTo>
                    <a:pt x="403" y="693"/>
                  </a:lnTo>
                  <a:lnTo>
                    <a:pt x="403" y="691"/>
                  </a:lnTo>
                  <a:lnTo>
                    <a:pt x="403" y="691"/>
                  </a:lnTo>
                  <a:lnTo>
                    <a:pt x="411" y="691"/>
                  </a:lnTo>
                  <a:lnTo>
                    <a:pt x="411" y="691"/>
                  </a:lnTo>
                  <a:lnTo>
                    <a:pt x="404" y="701"/>
                  </a:lnTo>
                  <a:lnTo>
                    <a:pt x="397" y="710"/>
                  </a:lnTo>
                  <a:lnTo>
                    <a:pt x="389" y="717"/>
                  </a:lnTo>
                  <a:lnTo>
                    <a:pt x="379" y="723"/>
                  </a:lnTo>
                  <a:lnTo>
                    <a:pt x="379" y="723"/>
                  </a:lnTo>
                  <a:lnTo>
                    <a:pt x="378" y="722"/>
                  </a:lnTo>
                  <a:lnTo>
                    <a:pt x="378" y="722"/>
                  </a:lnTo>
                  <a:lnTo>
                    <a:pt x="383" y="710"/>
                  </a:lnTo>
                  <a:lnTo>
                    <a:pt x="383" y="710"/>
                  </a:lnTo>
                  <a:lnTo>
                    <a:pt x="392" y="703"/>
                  </a:lnTo>
                  <a:lnTo>
                    <a:pt x="392" y="703"/>
                  </a:lnTo>
                  <a:close/>
                  <a:moveTo>
                    <a:pt x="389" y="681"/>
                  </a:moveTo>
                  <a:lnTo>
                    <a:pt x="389" y="681"/>
                  </a:lnTo>
                  <a:lnTo>
                    <a:pt x="394" y="679"/>
                  </a:lnTo>
                  <a:lnTo>
                    <a:pt x="394" y="679"/>
                  </a:lnTo>
                  <a:lnTo>
                    <a:pt x="391" y="681"/>
                  </a:lnTo>
                  <a:lnTo>
                    <a:pt x="391" y="681"/>
                  </a:lnTo>
                  <a:lnTo>
                    <a:pt x="389" y="681"/>
                  </a:lnTo>
                  <a:lnTo>
                    <a:pt x="389" y="681"/>
                  </a:lnTo>
                  <a:close/>
                  <a:moveTo>
                    <a:pt x="403" y="681"/>
                  </a:moveTo>
                  <a:lnTo>
                    <a:pt x="403" y="681"/>
                  </a:lnTo>
                  <a:lnTo>
                    <a:pt x="418" y="665"/>
                  </a:lnTo>
                  <a:lnTo>
                    <a:pt x="418" y="665"/>
                  </a:lnTo>
                  <a:lnTo>
                    <a:pt x="417" y="674"/>
                  </a:lnTo>
                  <a:lnTo>
                    <a:pt x="414" y="681"/>
                  </a:lnTo>
                  <a:lnTo>
                    <a:pt x="414" y="681"/>
                  </a:lnTo>
                  <a:lnTo>
                    <a:pt x="403" y="681"/>
                  </a:lnTo>
                  <a:lnTo>
                    <a:pt x="403" y="681"/>
                  </a:lnTo>
                  <a:close/>
                  <a:moveTo>
                    <a:pt x="376" y="679"/>
                  </a:moveTo>
                  <a:lnTo>
                    <a:pt x="376" y="679"/>
                  </a:lnTo>
                  <a:lnTo>
                    <a:pt x="384" y="669"/>
                  </a:lnTo>
                  <a:lnTo>
                    <a:pt x="397" y="653"/>
                  </a:lnTo>
                  <a:lnTo>
                    <a:pt x="404" y="646"/>
                  </a:lnTo>
                  <a:lnTo>
                    <a:pt x="409" y="639"/>
                  </a:lnTo>
                  <a:lnTo>
                    <a:pt x="412" y="633"/>
                  </a:lnTo>
                  <a:lnTo>
                    <a:pt x="412" y="630"/>
                  </a:lnTo>
                  <a:lnTo>
                    <a:pt x="412" y="629"/>
                  </a:lnTo>
                  <a:lnTo>
                    <a:pt x="412" y="629"/>
                  </a:lnTo>
                  <a:lnTo>
                    <a:pt x="411" y="629"/>
                  </a:lnTo>
                  <a:lnTo>
                    <a:pt x="408" y="629"/>
                  </a:lnTo>
                  <a:lnTo>
                    <a:pt x="402" y="633"/>
                  </a:lnTo>
                  <a:lnTo>
                    <a:pt x="384" y="645"/>
                  </a:lnTo>
                  <a:lnTo>
                    <a:pt x="356" y="668"/>
                  </a:lnTo>
                  <a:lnTo>
                    <a:pt x="356" y="668"/>
                  </a:lnTo>
                  <a:lnTo>
                    <a:pt x="355" y="665"/>
                  </a:lnTo>
                  <a:lnTo>
                    <a:pt x="355" y="665"/>
                  </a:lnTo>
                  <a:lnTo>
                    <a:pt x="360" y="658"/>
                  </a:lnTo>
                  <a:lnTo>
                    <a:pt x="365" y="651"/>
                  </a:lnTo>
                  <a:lnTo>
                    <a:pt x="378" y="636"/>
                  </a:lnTo>
                  <a:lnTo>
                    <a:pt x="378" y="636"/>
                  </a:lnTo>
                  <a:lnTo>
                    <a:pt x="392" y="622"/>
                  </a:lnTo>
                  <a:lnTo>
                    <a:pt x="407" y="606"/>
                  </a:lnTo>
                  <a:lnTo>
                    <a:pt x="407" y="606"/>
                  </a:lnTo>
                  <a:lnTo>
                    <a:pt x="414" y="630"/>
                  </a:lnTo>
                  <a:lnTo>
                    <a:pt x="417" y="642"/>
                  </a:lnTo>
                  <a:lnTo>
                    <a:pt x="418" y="653"/>
                  </a:lnTo>
                  <a:lnTo>
                    <a:pt x="418" y="653"/>
                  </a:lnTo>
                  <a:lnTo>
                    <a:pt x="413" y="654"/>
                  </a:lnTo>
                  <a:lnTo>
                    <a:pt x="407" y="656"/>
                  </a:lnTo>
                  <a:lnTo>
                    <a:pt x="396" y="663"/>
                  </a:lnTo>
                  <a:lnTo>
                    <a:pt x="376" y="679"/>
                  </a:lnTo>
                  <a:lnTo>
                    <a:pt x="376" y="679"/>
                  </a:lnTo>
                  <a:close/>
                  <a:moveTo>
                    <a:pt x="377" y="689"/>
                  </a:move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close/>
                  <a:moveTo>
                    <a:pt x="371" y="670"/>
                  </a:moveTo>
                  <a:lnTo>
                    <a:pt x="371" y="670"/>
                  </a:lnTo>
                  <a:lnTo>
                    <a:pt x="365" y="679"/>
                  </a:lnTo>
                  <a:lnTo>
                    <a:pt x="365" y="679"/>
                  </a:lnTo>
                  <a:lnTo>
                    <a:pt x="364" y="679"/>
                  </a:lnTo>
                  <a:lnTo>
                    <a:pt x="364" y="679"/>
                  </a:lnTo>
                  <a:lnTo>
                    <a:pt x="361" y="676"/>
                  </a:lnTo>
                  <a:lnTo>
                    <a:pt x="361" y="676"/>
                  </a:lnTo>
                  <a:lnTo>
                    <a:pt x="371" y="670"/>
                  </a:lnTo>
                  <a:lnTo>
                    <a:pt x="371" y="670"/>
                  </a:lnTo>
                  <a:close/>
                  <a:moveTo>
                    <a:pt x="350" y="654"/>
                  </a:moveTo>
                  <a:lnTo>
                    <a:pt x="350" y="654"/>
                  </a:lnTo>
                  <a:lnTo>
                    <a:pt x="349" y="656"/>
                  </a:lnTo>
                  <a:lnTo>
                    <a:pt x="349" y="656"/>
                  </a:lnTo>
                  <a:lnTo>
                    <a:pt x="349" y="656"/>
                  </a:lnTo>
                  <a:lnTo>
                    <a:pt x="349" y="656"/>
                  </a:lnTo>
                  <a:lnTo>
                    <a:pt x="350" y="654"/>
                  </a:lnTo>
                  <a:lnTo>
                    <a:pt x="350" y="654"/>
                  </a:lnTo>
                  <a:close/>
                  <a:moveTo>
                    <a:pt x="346" y="686"/>
                  </a:moveTo>
                  <a:lnTo>
                    <a:pt x="346" y="686"/>
                  </a:lnTo>
                  <a:lnTo>
                    <a:pt x="349" y="685"/>
                  </a:lnTo>
                  <a:lnTo>
                    <a:pt x="354" y="681"/>
                  </a:lnTo>
                  <a:lnTo>
                    <a:pt x="354" y="681"/>
                  </a:lnTo>
                  <a:lnTo>
                    <a:pt x="360" y="689"/>
                  </a:lnTo>
                  <a:lnTo>
                    <a:pt x="360" y="689"/>
                  </a:lnTo>
                  <a:lnTo>
                    <a:pt x="359" y="689"/>
                  </a:lnTo>
                  <a:lnTo>
                    <a:pt x="359" y="689"/>
                  </a:lnTo>
                  <a:lnTo>
                    <a:pt x="341" y="691"/>
                  </a:lnTo>
                  <a:lnTo>
                    <a:pt x="341" y="691"/>
                  </a:lnTo>
                  <a:lnTo>
                    <a:pt x="346" y="686"/>
                  </a:lnTo>
                  <a:lnTo>
                    <a:pt x="346" y="686"/>
                  </a:lnTo>
                  <a:close/>
                  <a:moveTo>
                    <a:pt x="331" y="700"/>
                  </a:moveTo>
                  <a:lnTo>
                    <a:pt x="331" y="700"/>
                  </a:lnTo>
                  <a:lnTo>
                    <a:pt x="341" y="701"/>
                  </a:lnTo>
                  <a:lnTo>
                    <a:pt x="352" y="701"/>
                  </a:lnTo>
                  <a:lnTo>
                    <a:pt x="373" y="700"/>
                  </a:lnTo>
                  <a:lnTo>
                    <a:pt x="373" y="700"/>
                  </a:lnTo>
                  <a:lnTo>
                    <a:pt x="377" y="700"/>
                  </a:lnTo>
                  <a:lnTo>
                    <a:pt x="377" y="700"/>
                  </a:lnTo>
                  <a:lnTo>
                    <a:pt x="376" y="704"/>
                  </a:lnTo>
                  <a:lnTo>
                    <a:pt x="376" y="704"/>
                  </a:lnTo>
                  <a:lnTo>
                    <a:pt x="367" y="707"/>
                  </a:lnTo>
                  <a:lnTo>
                    <a:pt x="359" y="712"/>
                  </a:lnTo>
                  <a:lnTo>
                    <a:pt x="339" y="718"/>
                  </a:lnTo>
                  <a:lnTo>
                    <a:pt x="339" y="718"/>
                  </a:lnTo>
                  <a:lnTo>
                    <a:pt x="330" y="719"/>
                  </a:lnTo>
                  <a:lnTo>
                    <a:pt x="314" y="723"/>
                  </a:lnTo>
                  <a:lnTo>
                    <a:pt x="306" y="724"/>
                  </a:lnTo>
                  <a:lnTo>
                    <a:pt x="301" y="728"/>
                  </a:lnTo>
                  <a:lnTo>
                    <a:pt x="299" y="729"/>
                  </a:lnTo>
                  <a:lnTo>
                    <a:pt x="299" y="730"/>
                  </a:lnTo>
                  <a:lnTo>
                    <a:pt x="299" y="732"/>
                  </a:lnTo>
                  <a:lnTo>
                    <a:pt x="300" y="734"/>
                  </a:lnTo>
                  <a:lnTo>
                    <a:pt x="300" y="734"/>
                  </a:lnTo>
                  <a:lnTo>
                    <a:pt x="278" y="733"/>
                  </a:lnTo>
                  <a:lnTo>
                    <a:pt x="278" y="733"/>
                  </a:lnTo>
                  <a:lnTo>
                    <a:pt x="293" y="725"/>
                  </a:lnTo>
                  <a:lnTo>
                    <a:pt x="306" y="718"/>
                  </a:lnTo>
                  <a:lnTo>
                    <a:pt x="319" y="710"/>
                  </a:lnTo>
                  <a:lnTo>
                    <a:pt x="331" y="700"/>
                  </a:lnTo>
                  <a:lnTo>
                    <a:pt x="331" y="700"/>
                  </a:lnTo>
                  <a:close/>
                  <a:moveTo>
                    <a:pt x="368" y="718"/>
                  </a:moveTo>
                  <a:lnTo>
                    <a:pt x="368" y="718"/>
                  </a:lnTo>
                  <a:lnTo>
                    <a:pt x="368" y="719"/>
                  </a:lnTo>
                  <a:lnTo>
                    <a:pt x="368" y="719"/>
                  </a:lnTo>
                  <a:lnTo>
                    <a:pt x="368" y="721"/>
                  </a:lnTo>
                  <a:lnTo>
                    <a:pt x="368" y="721"/>
                  </a:lnTo>
                  <a:lnTo>
                    <a:pt x="365" y="719"/>
                  </a:lnTo>
                  <a:lnTo>
                    <a:pt x="365" y="719"/>
                  </a:lnTo>
                  <a:lnTo>
                    <a:pt x="368" y="718"/>
                  </a:lnTo>
                  <a:lnTo>
                    <a:pt x="368" y="718"/>
                  </a:lnTo>
                  <a:close/>
                  <a:moveTo>
                    <a:pt x="320" y="733"/>
                  </a:moveTo>
                  <a:lnTo>
                    <a:pt x="320" y="733"/>
                  </a:lnTo>
                  <a:lnTo>
                    <a:pt x="341" y="728"/>
                  </a:lnTo>
                  <a:lnTo>
                    <a:pt x="341" y="728"/>
                  </a:lnTo>
                  <a:lnTo>
                    <a:pt x="358" y="728"/>
                  </a:lnTo>
                  <a:lnTo>
                    <a:pt x="358" y="728"/>
                  </a:lnTo>
                  <a:lnTo>
                    <a:pt x="339" y="732"/>
                  </a:lnTo>
                  <a:lnTo>
                    <a:pt x="320" y="733"/>
                  </a:lnTo>
                  <a:lnTo>
                    <a:pt x="320" y="733"/>
                  </a:lnTo>
                  <a:close/>
                  <a:moveTo>
                    <a:pt x="338" y="741"/>
                  </a:moveTo>
                  <a:lnTo>
                    <a:pt x="338" y="741"/>
                  </a:lnTo>
                  <a:lnTo>
                    <a:pt x="335" y="742"/>
                  </a:lnTo>
                  <a:lnTo>
                    <a:pt x="335" y="742"/>
                  </a:lnTo>
                  <a:lnTo>
                    <a:pt x="335" y="741"/>
                  </a:lnTo>
                  <a:lnTo>
                    <a:pt x="335" y="741"/>
                  </a:lnTo>
                  <a:lnTo>
                    <a:pt x="338" y="741"/>
                  </a:lnTo>
                  <a:lnTo>
                    <a:pt x="338" y="741"/>
                  </a:lnTo>
                  <a:close/>
                  <a:moveTo>
                    <a:pt x="214" y="794"/>
                  </a:moveTo>
                  <a:lnTo>
                    <a:pt x="214" y="794"/>
                  </a:lnTo>
                  <a:lnTo>
                    <a:pt x="234" y="791"/>
                  </a:lnTo>
                  <a:lnTo>
                    <a:pt x="234" y="791"/>
                  </a:lnTo>
                  <a:lnTo>
                    <a:pt x="213" y="804"/>
                  </a:lnTo>
                  <a:lnTo>
                    <a:pt x="193" y="818"/>
                  </a:lnTo>
                  <a:lnTo>
                    <a:pt x="193" y="818"/>
                  </a:lnTo>
                  <a:lnTo>
                    <a:pt x="190" y="817"/>
                  </a:lnTo>
                  <a:lnTo>
                    <a:pt x="188" y="817"/>
                  </a:lnTo>
                  <a:lnTo>
                    <a:pt x="182" y="817"/>
                  </a:lnTo>
                  <a:lnTo>
                    <a:pt x="163" y="823"/>
                  </a:lnTo>
                  <a:lnTo>
                    <a:pt x="131" y="834"/>
                  </a:lnTo>
                  <a:lnTo>
                    <a:pt x="131" y="834"/>
                  </a:lnTo>
                  <a:lnTo>
                    <a:pt x="146" y="827"/>
                  </a:lnTo>
                  <a:lnTo>
                    <a:pt x="161" y="819"/>
                  </a:lnTo>
                  <a:lnTo>
                    <a:pt x="193" y="809"/>
                  </a:lnTo>
                  <a:lnTo>
                    <a:pt x="193" y="809"/>
                  </a:lnTo>
                  <a:lnTo>
                    <a:pt x="199" y="807"/>
                  </a:lnTo>
                  <a:lnTo>
                    <a:pt x="208" y="805"/>
                  </a:lnTo>
                  <a:lnTo>
                    <a:pt x="213" y="803"/>
                  </a:lnTo>
                  <a:lnTo>
                    <a:pt x="216" y="800"/>
                  </a:lnTo>
                  <a:lnTo>
                    <a:pt x="217" y="798"/>
                  </a:lnTo>
                  <a:lnTo>
                    <a:pt x="214" y="794"/>
                  </a:lnTo>
                  <a:lnTo>
                    <a:pt x="214" y="794"/>
                  </a:lnTo>
                  <a:close/>
                  <a:moveTo>
                    <a:pt x="189" y="787"/>
                  </a:moveTo>
                  <a:lnTo>
                    <a:pt x="189" y="787"/>
                  </a:lnTo>
                  <a:lnTo>
                    <a:pt x="206" y="782"/>
                  </a:lnTo>
                  <a:lnTo>
                    <a:pt x="234" y="776"/>
                  </a:lnTo>
                  <a:lnTo>
                    <a:pt x="247" y="772"/>
                  </a:lnTo>
                  <a:lnTo>
                    <a:pt x="259" y="769"/>
                  </a:lnTo>
                  <a:lnTo>
                    <a:pt x="267" y="765"/>
                  </a:lnTo>
                  <a:lnTo>
                    <a:pt x="270" y="763"/>
                  </a:lnTo>
                  <a:lnTo>
                    <a:pt x="271" y="760"/>
                  </a:lnTo>
                  <a:lnTo>
                    <a:pt x="271" y="760"/>
                  </a:lnTo>
                  <a:lnTo>
                    <a:pt x="287" y="758"/>
                  </a:lnTo>
                  <a:lnTo>
                    <a:pt x="302" y="754"/>
                  </a:lnTo>
                  <a:lnTo>
                    <a:pt x="302" y="754"/>
                  </a:lnTo>
                  <a:lnTo>
                    <a:pt x="305" y="754"/>
                  </a:lnTo>
                  <a:lnTo>
                    <a:pt x="306" y="752"/>
                  </a:lnTo>
                  <a:lnTo>
                    <a:pt x="306" y="750"/>
                  </a:lnTo>
                  <a:lnTo>
                    <a:pt x="305" y="747"/>
                  </a:lnTo>
                  <a:lnTo>
                    <a:pt x="305" y="747"/>
                  </a:lnTo>
                  <a:lnTo>
                    <a:pt x="311" y="746"/>
                  </a:lnTo>
                  <a:lnTo>
                    <a:pt x="311" y="746"/>
                  </a:lnTo>
                  <a:lnTo>
                    <a:pt x="324" y="746"/>
                  </a:lnTo>
                  <a:lnTo>
                    <a:pt x="324" y="746"/>
                  </a:lnTo>
                  <a:lnTo>
                    <a:pt x="306" y="753"/>
                  </a:lnTo>
                  <a:lnTo>
                    <a:pt x="288" y="762"/>
                  </a:lnTo>
                  <a:lnTo>
                    <a:pt x="254" y="780"/>
                  </a:lnTo>
                  <a:lnTo>
                    <a:pt x="254" y="780"/>
                  </a:lnTo>
                  <a:lnTo>
                    <a:pt x="252" y="778"/>
                  </a:lnTo>
                  <a:lnTo>
                    <a:pt x="249" y="777"/>
                  </a:lnTo>
                  <a:lnTo>
                    <a:pt x="242" y="776"/>
                  </a:lnTo>
                  <a:lnTo>
                    <a:pt x="232" y="776"/>
                  </a:lnTo>
                  <a:lnTo>
                    <a:pt x="223" y="778"/>
                  </a:lnTo>
                  <a:lnTo>
                    <a:pt x="202" y="783"/>
                  </a:lnTo>
                  <a:lnTo>
                    <a:pt x="189" y="787"/>
                  </a:lnTo>
                  <a:lnTo>
                    <a:pt x="189" y="787"/>
                  </a:lnTo>
                  <a:close/>
                  <a:moveTo>
                    <a:pt x="248" y="747"/>
                  </a:moveTo>
                  <a:lnTo>
                    <a:pt x="248" y="747"/>
                  </a:lnTo>
                  <a:lnTo>
                    <a:pt x="264" y="740"/>
                  </a:lnTo>
                  <a:lnTo>
                    <a:pt x="264" y="740"/>
                  </a:lnTo>
                  <a:lnTo>
                    <a:pt x="268" y="742"/>
                  </a:lnTo>
                  <a:lnTo>
                    <a:pt x="276" y="744"/>
                  </a:lnTo>
                  <a:lnTo>
                    <a:pt x="276" y="744"/>
                  </a:lnTo>
                  <a:lnTo>
                    <a:pt x="259" y="747"/>
                  </a:lnTo>
                  <a:lnTo>
                    <a:pt x="243" y="748"/>
                  </a:lnTo>
                  <a:lnTo>
                    <a:pt x="243" y="748"/>
                  </a:lnTo>
                  <a:lnTo>
                    <a:pt x="248" y="747"/>
                  </a:lnTo>
                  <a:lnTo>
                    <a:pt x="248" y="747"/>
                  </a:lnTo>
                  <a:close/>
                  <a:moveTo>
                    <a:pt x="231" y="754"/>
                  </a:moveTo>
                  <a:lnTo>
                    <a:pt x="231" y="754"/>
                  </a:lnTo>
                  <a:lnTo>
                    <a:pt x="231" y="756"/>
                  </a:lnTo>
                  <a:lnTo>
                    <a:pt x="231" y="756"/>
                  </a:lnTo>
                  <a:lnTo>
                    <a:pt x="225" y="757"/>
                  </a:lnTo>
                  <a:lnTo>
                    <a:pt x="225" y="757"/>
                  </a:lnTo>
                  <a:lnTo>
                    <a:pt x="231" y="754"/>
                  </a:lnTo>
                  <a:lnTo>
                    <a:pt x="231" y="754"/>
                  </a:lnTo>
                  <a:close/>
                  <a:moveTo>
                    <a:pt x="193" y="774"/>
                  </a:moveTo>
                  <a:lnTo>
                    <a:pt x="193" y="774"/>
                  </a:lnTo>
                  <a:lnTo>
                    <a:pt x="193" y="775"/>
                  </a:lnTo>
                  <a:lnTo>
                    <a:pt x="193" y="775"/>
                  </a:lnTo>
                  <a:lnTo>
                    <a:pt x="187" y="777"/>
                  </a:lnTo>
                  <a:lnTo>
                    <a:pt x="187" y="777"/>
                  </a:lnTo>
                  <a:lnTo>
                    <a:pt x="193" y="774"/>
                  </a:lnTo>
                  <a:lnTo>
                    <a:pt x="193" y="774"/>
                  </a:lnTo>
                  <a:close/>
                  <a:moveTo>
                    <a:pt x="160" y="795"/>
                  </a:moveTo>
                  <a:lnTo>
                    <a:pt x="160" y="795"/>
                  </a:lnTo>
                  <a:lnTo>
                    <a:pt x="161" y="798"/>
                  </a:lnTo>
                  <a:lnTo>
                    <a:pt x="161" y="798"/>
                  </a:lnTo>
                  <a:lnTo>
                    <a:pt x="155" y="800"/>
                  </a:lnTo>
                  <a:lnTo>
                    <a:pt x="147" y="805"/>
                  </a:lnTo>
                  <a:lnTo>
                    <a:pt x="147" y="805"/>
                  </a:lnTo>
                  <a:lnTo>
                    <a:pt x="160" y="795"/>
                  </a:lnTo>
                  <a:lnTo>
                    <a:pt x="160" y="795"/>
                  </a:lnTo>
                  <a:close/>
                  <a:moveTo>
                    <a:pt x="101" y="845"/>
                  </a:moveTo>
                  <a:lnTo>
                    <a:pt x="101" y="845"/>
                  </a:lnTo>
                  <a:lnTo>
                    <a:pt x="120" y="828"/>
                  </a:lnTo>
                  <a:lnTo>
                    <a:pt x="141" y="810"/>
                  </a:lnTo>
                  <a:lnTo>
                    <a:pt x="141" y="810"/>
                  </a:lnTo>
                  <a:lnTo>
                    <a:pt x="137" y="815"/>
                  </a:lnTo>
                  <a:lnTo>
                    <a:pt x="137" y="817"/>
                  </a:lnTo>
                  <a:lnTo>
                    <a:pt x="137" y="819"/>
                  </a:lnTo>
                  <a:lnTo>
                    <a:pt x="137" y="819"/>
                  </a:lnTo>
                  <a:lnTo>
                    <a:pt x="130" y="824"/>
                  </a:lnTo>
                  <a:lnTo>
                    <a:pt x="118" y="833"/>
                  </a:lnTo>
                  <a:lnTo>
                    <a:pt x="112" y="837"/>
                  </a:lnTo>
                  <a:lnTo>
                    <a:pt x="108" y="841"/>
                  </a:lnTo>
                  <a:lnTo>
                    <a:pt x="108" y="844"/>
                  </a:lnTo>
                  <a:lnTo>
                    <a:pt x="108" y="845"/>
                  </a:lnTo>
                  <a:lnTo>
                    <a:pt x="110" y="847"/>
                  </a:lnTo>
                  <a:lnTo>
                    <a:pt x="112" y="847"/>
                  </a:lnTo>
                  <a:lnTo>
                    <a:pt x="112" y="847"/>
                  </a:lnTo>
                  <a:lnTo>
                    <a:pt x="87" y="858"/>
                  </a:lnTo>
                  <a:lnTo>
                    <a:pt x="87" y="858"/>
                  </a:lnTo>
                  <a:lnTo>
                    <a:pt x="101" y="845"/>
                  </a:lnTo>
                  <a:lnTo>
                    <a:pt x="101" y="845"/>
                  </a:lnTo>
                  <a:close/>
                  <a:moveTo>
                    <a:pt x="71" y="874"/>
                  </a:moveTo>
                  <a:lnTo>
                    <a:pt x="71" y="874"/>
                  </a:lnTo>
                  <a:lnTo>
                    <a:pt x="76" y="875"/>
                  </a:lnTo>
                  <a:lnTo>
                    <a:pt x="83" y="874"/>
                  </a:lnTo>
                  <a:lnTo>
                    <a:pt x="95" y="870"/>
                  </a:lnTo>
                  <a:lnTo>
                    <a:pt x="95" y="870"/>
                  </a:lnTo>
                  <a:lnTo>
                    <a:pt x="81" y="880"/>
                  </a:lnTo>
                  <a:lnTo>
                    <a:pt x="67" y="888"/>
                  </a:lnTo>
                  <a:lnTo>
                    <a:pt x="41" y="909"/>
                  </a:lnTo>
                  <a:lnTo>
                    <a:pt x="41" y="909"/>
                  </a:lnTo>
                  <a:lnTo>
                    <a:pt x="55" y="890"/>
                  </a:lnTo>
                  <a:lnTo>
                    <a:pt x="71" y="874"/>
                  </a:lnTo>
                  <a:lnTo>
                    <a:pt x="71" y="874"/>
                  </a:lnTo>
                  <a:close/>
                  <a:moveTo>
                    <a:pt x="28" y="931"/>
                  </a:moveTo>
                  <a:lnTo>
                    <a:pt x="28" y="931"/>
                  </a:lnTo>
                  <a:lnTo>
                    <a:pt x="35" y="930"/>
                  </a:lnTo>
                  <a:lnTo>
                    <a:pt x="41" y="928"/>
                  </a:lnTo>
                  <a:lnTo>
                    <a:pt x="41" y="928"/>
                  </a:lnTo>
                  <a:lnTo>
                    <a:pt x="25" y="939"/>
                  </a:lnTo>
                  <a:lnTo>
                    <a:pt x="25" y="939"/>
                  </a:lnTo>
                  <a:lnTo>
                    <a:pt x="28" y="931"/>
                  </a:lnTo>
                  <a:lnTo>
                    <a:pt x="28" y="931"/>
                  </a:lnTo>
                  <a:close/>
                  <a:moveTo>
                    <a:pt x="18" y="960"/>
                  </a:moveTo>
                  <a:lnTo>
                    <a:pt x="18" y="960"/>
                  </a:lnTo>
                  <a:lnTo>
                    <a:pt x="18" y="958"/>
                  </a:lnTo>
                  <a:lnTo>
                    <a:pt x="18" y="958"/>
                  </a:lnTo>
                  <a:lnTo>
                    <a:pt x="29" y="953"/>
                  </a:lnTo>
                  <a:lnTo>
                    <a:pt x="40" y="948"/>
                  </a:lnTo>
                  <a:lnTo>
                    <a:pt x="40" y="948"/>
                  </a:lnTo>
                  <a:lnTo>
                    <a:pt x="28" y="959"/>
                  </a:lnTo>
                  <a:lnTo>
                    <a:pt x="16" y="971"/>
                  </a:lnTo>
                  <a:lnTo>
                    <a:pt x="16" y="971"/>
                  </a:lnTo>
                  <a:lnTo>
                    <a:pt x="18" y="960"/>
                  </a:lnTo>
                  <a:lnTo>
                    <a:pt x="18" y="960"/>
                  </a:lnTo>
                  <a:close/>
                  <a:moveTo>
                    <a:pt x="13" y="1006"/>
                  </a:moveTo>
                  <a:lnTo>
                    <a:pt x="13" y="1006"/>
                  </a:lnTo>
                  <a:lnTo>
                    <a:pt x="17" y="1004"/>
                  </a:lnTo>
                  <a:lnTo>
                    <a:pt x="17" y="1004"/>
                  </a:lnTo>
                  <a:lnTo>
                    <a:pt x="13" y="1011"/>
                  </a:lnTo>
                  <a:lnTo>
                    <a:pt x="13" y="1011"/>
                  </a:lnTo>
                  <a:lnTo>
                    <a:pt x="13" y="1006"/>
                  </a:lnTo>
                  <a:lnTo>
                    <a:pt x="13" y="1006"/>
                  </a:lnTo>
                  <a:close/>
                  <a:moveTo>
                    <a:pt x="28" y="1057"/>
                  </a:moveTo>
                  <a:lnTo>
                    <a:pt x="28" y="1057"/>
                  </a:lnTo>
                  <a:lnTo>
                    <a:pt x="19" y="1057"/>
                  </a:lnTo>
                  <a:lnTo>
                    <a:pt x="19" y="1057"/>
                  </a:lnTo>
                  <a:lnTo>
                    <a:pt x="17" y="1049"/>
                  </a:lnTo>
                  <a:lnTo>
                    <a:pt x="16" y="1040"/>
                  </a:lnTo>
                  <a:lnTo>
                    <a:pt x="16" y="1040"/>
                  </a:lnTo>
                  <a:lnTo>
                    <a:pt x="25" y="1030"/>
                  </a:lnTo>
                  <a:lnTo>
                    <a:pt x="25" y="1030"/>
                  </a:lnTo>
                  <a:lnTo>
                    <a:pt x="23" y="1036"/>
                  </a:lnTo>
                  <a:lnTo>
                    <a:pt x="23" y="1042"/>
                  </a:lnTo>
                  <a:lnTo>
                    <a:pt x="23" y="1045"/>
                  </a:lnTo>
                  <a:lnTo>
                    <a:pt x="24" y="1046"/>
                  </a:lnTo>
                  <a:lnTo>
                    <a:pt x="27" y="1046"/>
                  </a:lnTo>
                  <a:lnTo>
                    <a:pt x="31" y="1046"/>
                  </a:lnTo>
                  <a:lnTo>
                    <a:pt x="31" y="1046"/>
                  </a:lnTo>
                  <a:lnTo>
                    <a:pt x="28" y="1057"/>
                  </a:lnTo>
                  <a:lnTo>
                    <a:pt x="28" y="1057"/>
                  </a:lnTo>
                  <a:close/>
                  <a:moveTo>
                    <a:pt x="19" y="1022"/>
                  </a:moveTo>
                  <a:lnTo>
                    <a:pt x="19" y="1022"/>
                  </a:lnTo>
                  <a:lnTo>
                    <a:pt x="27" y="1007"/>
                  </a:lnTo>
                  <a:lnTo>
                    <a:pt x="27" y="1007"/>
                  </a:lnTo>
                  <a:lnTo>
                    <a:pt x="29" y="1001"/>
                  </a:lnTo>
                  <a:lnTo>
                    <a:pt x="31" y="993"/>
                  </a:lnTo>
                  <a:lnTo>
                    <a:pt x="33" y="989"/>
                  </a:lnTo>
                  <a:lnTo>
                    <a:pt x="33" y="986"/>
                  </a:lnTo>
                  <a:lnTo>
                    <a:pt x="31" y="983"/>
                  </a:lnTo>
                  <a:lnTo>
                    <a:pt x="28" y="983"/>
                  </a:lnTo>
                  <a:lnTo>
                    <a:pt x="28" y="983"/>
                  </a:lnTo>
                  <a:lnTo>
                    <a:pt x="45" y="964"/>
                  </a:lnTo>
                  <a:lnTo>
                    <a:pt x="54" y="953"/>
                  </a:lnTo>
                  <a:lnTo>
                    <a:pt x="57" y="948"/>
                  </a:lnTo>
                  <a:lnTo>
                    <a:pt x="57" y="946"/>
                  </a:lnTo>
                  <a:lnTo>
                    <a:pt x="57" y="945"/>
                  </a:lnTo>
                  <a:lnTo>
                    <a:pt x="57" y="945"/>
                  </a:lnTo>
                  <a:lnTo>
                    <a:pt x="60" y="940"/>
                  </a:lnTo>
                  <a:lnTo>
                    <a:pt x="67" y="933"/>
                  </a:lnTo>
                  <a:lnTo>
                    <a:pt x="70" y="929"/>
                  </a:lnTo>
                  <a:lnTo>
                    <a:pt x="71" y="925"/>
                  </a:lnTo>
                  <a:lnTo>
                    <a:pt x="71" y="922"/>
                  </a:lnTo>
                  <a:lnTo>
                    <a:pt x="69" y="919"/>
                  </a:lnTo>
                  <a:lnTo>
                    <a:pt x="69" y="919"/>
                  </a:lnTo>
                  <a:lnTo>
                    <a:pt x="76" y="915"/>
                  </a:lnTo>
                  <a:lnTo>
                    <a:pt x="87" y="907"/>
                  </a:lnTo>
                  <a:lnTo>
                    <a:pt x="92" y="903"/>
                  </a:lnTo>
                  <a:lnTo>
                    <a:pt x="95" y="898"/>
                  </a:lnTo>
                  <a:lnTo>
                    <a:pt x="96" y="894"/>
                  </a:lnTo>
                  <a:lnTo>
                    <a:pt x="96" y="892"/>
                  </a:lnTo>
                  <a:lnTo>
                    <a:pt x="95" y="890"/>
                  </a:lnTo>
                  <a:lnTo>
                    <a:pt x="95" y="890"/>
                  </a:lnTo>
                  <a:lnTo>
                    <a:pt x="114" y="878"/>
                  </a:lnTo>
                  <a:lnTo>
                    <a:pt x="119" y="875"/>
                  </a:lnTo>
                  <a:lnTo>
                    <a:pt x="123" y="870"/>
                  </a:lnTo>
                  <a:lnTo>
                    <a:pt x="125" y="866"/>
                  </a:lnTo>
                  <a:lnTo>
                    <a:pt x="126" y="865"/>
                  </a:lnTo>
                  <a:lnTo>
                    <a:pt x="125" y="864"/>
                  </a:lnTo>
                  <a:lnTo>
                    <a:pt x="125" y="864"/>
                  </a:lnTo>
                  <a:lnTo>
                    <a:pt x="132" y="860"/>
                  </a:lnTo>
                  <a:lnTo>
                    <a:pt x="142" y="854"/>
                  </a:lnTo>
                  <a:lnTo>
                    <a:pt x="147" y="852"/>
                  </a:lnTo>
                  <a:lnTo>
                    <a:pt x="151" y="848"/>
                  </a:lnTo>
                  <a:lnTo>
                    <a:pt x="153" y="845"/>
                  </a:lnTo>
                  <a:lnTo>
                    <a:pt x="153" y="844"/>
                  </a:lnTo>
                  <a:lnTo>
                    <a:pt x="152" y="841"/>
                  </a:lnTo>
                  <a:lnTo>
                    <a:pt x="152" y="841"/>
                  </a:lnTo>
                  <a:lnTo>
                    <a:pt x="171" y="834"/>
                  </a:lnTo>
                  <a:lnTo>
                    <a:pt x="171" y="834"/>
                  </a:lnTo>
                  <a:lnTo>
                    <a:pt x="151" y="851"/>
                  </a:lnTo>
                  <a:lnTo>
                    <a:pt x="128" y="869"/>
                  </a:lnTo>
                  <a:lnTo>
                    <a:pt x="107" y="889"/>
                  </a:lnTo>
                  <a:lnTo>
                    <a:pt x="87" y="911"/>
                  </a:lnTo>
                  <a:lnTo>
                    <a:pt x="67" y="934"/>
                  </a:lnTo>
                  <a:lnTo>
                    <a:pt x="60" y="946"/>
                  </a:lnTo>
                  <a:lnTo>
                    <a:pt x="52" y="959"/>
                  </a:lnTo>
                  <a:lnTo>
                    <a:pt x="46" y="971"/>
                  </a:lnTo>
                  <a:lnTo>
                    <a:pt x="40" y="984"/>
                  </a:lnTo>
                  <a:lnTo>
                    <a:pt x="36" y="998"/>
                  </a:lnTo>
                  <a:lnTo>
                    <a:pt x="33" y="1011"/>
                  </a:lnTo>
                  <a:lnTo>
                    <a:pt x="33" y="1011"/>
                  </a:lnTo>
                  <a:lnTo>
                    <a:pt x="27" y="1016"/>
                  </a:lnTo>
                  <a:lnTo>
                    <a:pt x="19" y="1022"/>
                  </a:lnTo>
                  <a:lnTo>
                    <a:pt x="19" y="1022"/>
                  </a:lnTo>
                  <a:close/>
                  <a:moveTo>
                    <a:pt x="438" y="841"/>
                  </a:moveTo>
                  <a:lnTo>
                    <a:pt x="438" y="841"/>
                  </a:lnTo>
                  <a:lnTo>
                    <a:pt x="437" y="836"/>
                  </a:lnTo>
                  <a:lnTo>
                    <a:pt x="437" y="836"/>
                  </a:lnTo>
                  <a:lnTo>
                    <a:pt x="442" y="834"/>
                  </a:lnTo>
                  <a:lnTo>
                    <a:pt x="442" y="834"/>
                  </a:lnTo>
                  <a:lnTo>
                    <a:pt x="438" y="841"/>
                  </a:lnTo>
                  <a:lnTo>
                    <a:pt x="438" y="841"/>
                  </a:lnTo>
                  <a:close/>
                  <a:moveTo>
                    <a:pt x="444" y="848"/>
                  </a:moveTo>
                  <a:lnTo>
                    <a:pt x="444" y="848"/>
                  </a:lnTo>
                  <a:lnTo>
                    <a:pt x="453" y="836"/>
                  </a:lnTo>
                  <a:lnTo>
                    <a:pt x="462" y="823"/>
                  </a:lnTo>
                  <a:lnTo>
                    <a:pt x="462" y="823"/>
                  </a:lnTo>
                  <a:lnTo>
                    <a:pt x="471" y="813"/>
                  </a:lnTo>
                  <a:lnTo>
                    <a:pt x="476" y="807"/>
                  </a:lnTo>
                  <a:lnTo>
                    <a:pt x="477" y="805"/>
                  </a:lnTo>
                  <a:lnTo>
                    <a:pt x="477" y="803"/>
                  </a:lnTo>
                  <a:lnTo>
                    <a:pt x="477" y="803"/>
                  </a:lnTo>
                  <a:lnTo>
                    <a:pt x="484" y="812"/>
                  </a:lnTo>
                  <a:lnTo>
                    <a:pt x="484" y="812"/>
                  </a:lnTo>
                  <a:lnTo>
                    <a:pt x="473" y="825"/>
                  </a:lnTo>
                  <a:lnTo>
                    <a:pt x="463" y="839"/>
                  </a:lnTo>
                  <a:lnTo>
                    <a:pt x="463" y="839"/>
                  </a:lnTo>
                  <a:lnTo>
                    <a:pt x="462" y="836"/>
                  </a:lnTo>
                  <a:lnTo>
                    <a:pt x="460" y="836"/>
                  </a:lnTo>
                  <a:lnTo>
                    <a:pt x="457" y="837"/>
                  </a:lnTo>
                  <a:lnTo>
                    <a:pt x="454" y="839"/>
                  </a:lnTo>
                  <a:lnTo>
                    <a:pt x="444" y="848"/>
                  </a:lnTo>
                  <a:lnTo>
                    <a:pt x="444" y="848"/>
                  </a:lnTo>
                  <a:close/>
                  <a:moveTo>
                    <a:pt x="455" y="792"/>
                  </a:moveTo>
                  <a:lnTo>
                    <a:pt x="456" y="791"/>
                  </a:lnTo>
                  <a:lnTo>
                    <a:pt x="456" y="791"/>
                  </a:lnTo>
                  <a:lnTo>
                    <a:pt x="455" y="792"/>
                  </a:lnTo>
                  <a:lnTo>
                    <a:pt x="455" y="792"/>
                  </a:lnTo>
                  <a:lnTo>
                    <a:pt x="455" y="792"/>
                  </a:lnTo>
                  <a:lnTo>
                    <a:pt x="455" y="792"/>
                  </a:lnTo>
                  <a:close/>
                  <a:moveTo>
                    <a:pt x="466" y="794"/>
                  </a:moveTo>
                  <a:lnTo>
                    <a:pt x="466" y="794"/>
                  </a:lnTo>
                  <a:lnTo>
                    <a:pt x="467" y="793"/>
                  </a:lnTo>
                  <a:lnTo>
                    <a:pt x="467" y="791"/>
                  </a:lnTo>
                  <a:lnTo>
                    <a:pt x="467" y="791"/>
                  </a:lnTo>
                  <a:lnTo>
                    <a:pt x="473" y="798"/>
                  </a:lnTo>
                  <a:lnTo>
                    <a:pt x="473" y="798"/>
                  </a:lnTo>
                  <a:lnTo>
                    <a:pt x="471" y="798"/>
                  </a:lnTo>
                  <a:lnTo>
                    <a:pt x="468" y="799"/>
                  </a:lnTo>
                  <a:lnTo>
                    <a:pt x="463" y="803"/>
                  </a:lnTo>
                  <a:lnTo>
                    <a:pt x="456" y="811"/>
                  </a:lnTo>
                  <a:lnTo>
                    <a:pt x="456" y="811"/>
                  </a:lnTo>
                  <a:lnTo>
                    <a:pt x="462" y="803"/>
                  </a:lnTo>
                  <a:lnTo>
                    <a:pt x="466" y="794"/>
                  </a:lnTo>
                  <a:lnTo>
                    <a:pt x="466" y="794"/>
                  </a:lnTo>
                  <a:close/>
                  <a:moveTo>
                    <a:pt x="462" y="788"/>
                  </a:moveTo>
                  <a:lnTo>
                    <a:pt x="463" y="788"/>
                  </a:lnTo>
                  <a:lnTo>
                    <a:pt x="463" y="788"/>
                  </a:lnTo>
                  <a:lnTo>
                    <a:pt x="463" y="788"/>
                  </a:lnTo>
                  <a:lnTo>
                    <a:pt x="463" y="788"/>
                  </a:lnTo>
                  <a:lnTo>
                    <a:pt x="462" y="788"/>
                  </a:lnTo>
                  <a:lnTo>
                    <a:pt x="462" y="788"/>
                  </a:lnTo>
                  <a:close/>
                  <a:moveTo>
                    <a:pt x="489" y="822"/>
                  </a:moveTo>
                  <a:lnTo>
                    <a:pt x="489" y="822"/>
                  </a:lnTo>
                  <a:lnTo>
                    <a:pt x="494" y="829"/>
                  </a:lnTo>
                  <a:lnTo>
                    <a:pt x="494" y="829"/>
                  </a:lnTo>
                  <a:lnTo>
                    <a:pt x="483" y="844"/>
                  </a:lnTo>
                  <a:lnTo>
                    <a:pt x="483" y="844"/>
                  </a:lnTo>
                  <a:lnTo>
                    <a:pt x="480" y="842"/>
                  </a:lnTo>
                  <a:lnTo>
                    <a:pt x="478" y="842"/>
                  </a:lnTo>
                  <a:lnTo>
                    <a:pt x="476" y="844"/>
                  </a:lnTo>
                  <a:lnTo>
                    <a:pt x="473" y="846"/>
                  </a:lnTo>
                  <a:lnTo>
                    <a:pt x="465" y="854"/>
                  </a:lnTo>
                  <a:lnTo>
                    <a:pt x="465" y="854"/>
                  </a:lnTo>
                  <a:lnTo>
                    <a:pt x="477" y="837"/>
                  </a:lnTo>
                  <a:lnTo>
                    <a:pt x="489" y="822"/>
                  </a:lnTo>
                  <a:lnTo>
                    <a:pt x="489" y="822"/>
                  </a:lnTo>
                  <a:close/>
                  <a:moveTo>
                    <a:pt x="450" y="863"/>
                  </a:moveTo>
                  <a:lnTo>
                    <a:pt x="450" y="863"/>
                  </a:lnTo>
                  <a:lnTo>
                    <a:pt x="448" y="858"/>
                  </a:lnTo>
                  <a:lnTo>
                    <a:pt x="448" y="858"/>
                  </a:lnTo>
                  <a:lnTo>
                    <a:pt x="456" y="852"/>
                  </a:lnTo>
                  <a:lnTo>
                    <a:pt x="456" y="852"/>
                  </a:lnTo>
                  <a:lnTo>
                    <a:pt x="450" y="863"/>
                  </a:lnTo>
                  <a:lnTo>
                    <a:pt x="450" y="863"/>
                  </a:lnTo>
                  <a:close/>
                  <a:moveTo>
                    <a:pt x="457" y="872"/>
                  </a:moveTo>
                  <a:lnTo>
                    <a:pt x="457" y="872"/>
                  </a:lnTo>
                  <a:lnTo>
                    <a:pt x="467" y="865"/>
                  </a:lnTo>
                  <a:lnTo>
                    <a:pt x="467" y="865"/>
                  </a:lnTo>
                  <a:lnTo>
                    <a:pt x="465" y="871"/>
                  </a:lnTo>
                  <a:lnTo>
                    <a:pt x="462" y="878"/>
                  </a:lnTo>
                  <a:lnTo>
                    <a:pt x="462" y="878"/>
                  </a:lnTo>
                  <a:lnTo>
                    <a:pt x="457" y="872"/>
                  </a:lnTo>
                  <a:lnTo>
                    <a:pt x="457" y="872"/>
                  </a:lnTo>
                  <a:close/>
                  <a:moveTo>
                    <a:pt x="472" y="892"/>
                  </a:moveTo>
                  <a:lnTo>
                    <a:pt x="472" y="892"/>
                  </a:lnTo>
                  <a:lnTo>
                    <a:pt x="467" y="886"/>
                  </a:lnTo>
                  <a:lnTo>
                    <a:pt x="467" y="886"/>
                  </a:lnTo>
                  <a:lnTo>
                    <a:pt x="468" y="884"/>
                  </a:lnTo>
                  <a:lnTo>
                    <a:pt x="468" y="884"/>
                  </a:lnTo>
                  <a:lnTo>
                    <a:pt x="477" y="880"/>
                  </a:lnTo>
                  <a:lnTo>
                    <a:pt x="477" y="880"/>
                  </a:lnTo>
                  <a:lnTo>
                    <a:pt x="474" y="886"/>
                  </a:lnTo>
                  <a:lnTo>
                    <a:pt x="472" y="892"/>
                  </a:lnTo>
                  <a:lnTo>
                    <a:pt x="472" y="892"/>
                  </a:lnTo>
                  <a:close/>
                  <a:moveTo>
                    <a:pt x="490" y="850"/>
                  </a:moveTo>
                  <a:lnTo>
                    <a:pt x="490" y="850"/>
                  </a:lnTo>
                  <a:lnTo>
                    <a:pt x="498" y="839"/>
                  </a:lnTo>
                  <a:lnTo>
                    <a:pt x="498" y="839"/>
                  </a:lnTo>
                  <a:lnTo>
                    <a:pt x="502" y="846"/>
                  </a:lnTo>
                  <a:lnTo>
                    <a:pt x="502" y="846"/>
                  </a:lnTo>
                  <a:lnTo>
                    <a:pt x="490" y="857"/>
                  </a:lnTo>
                  <a:lnTo>
                    <a:pt x="478" y="868"/>
                  </a:lnTo>
                  <a:lnTo>
                    <a:pt x="478" y="868"/>
                  </a:lnTo>
                  <a:lnTo>
                    <a:pt x="484" y="858"/>
                  </a:lnTo>
                  <a:lnTo>
                    <a:pt x="490" y="850"/>
                  </a:lnTo>
                  <a:lnTo>
                    <a:pt x="490" y="850"/>
                  </a:lnTo>
                  <a:close/>
                  <a:moveTo>
                    <a:pt x="563" y="983"/>
                  </a:moveTo>
                  <a:lnTo>
                    <a:pt x="563" y="983"/>
                  </a:lnTo>
                  <a:lnTo>
                    <a:pt x="551" y="992"/>
                  </a:lnTo>
                  <a:lnTo>
                    <a:pt x="538" y="998"/>
                  </a:lnTo>
                  <a:lnTo>
                    <a:pt x="538" y="998"/>
                  </a:lnTo>
                  <a:lnTo>
                    <a:pt x="545" y="988"/>
                  </a:lnTo>
                  <a:lnTo>
                    <a:pt x="555" y="980"/>
                  </a:lnTo>
                  <a:lnTo>
                    <a:pt x="573" y="964"/>
                  </a:lnTo>
                  <a:lnTo>
                    <a:pt x="573" y="964"/>
                  </a:lnTo>
                  <a:lnTo>
                    <a:pt x="583" y="970"/>
                  </a:lnTo>
                  <a:lnTo>
                    <a:pt x="583" y="970"/>
                  </a:lnTo>
                  <a:lnTo>
                    <a:pt x="574" y="976"/>
                  </a:lnTo>
                  <a:lnTo>
                    <a:pt x="563" y="983"/>
                  </a:lnTo>
                  <a:lnTo>
                    <a:pt x="563" y="983"/>
                  </a:lnTo>
                  <a:close/>
                  <a:moveTo>
                    <a:pt x="591" y="974"/>
                  </a:moveTo>
                  <a:lnTo>
                    <a:pt x="591" y="974"/>
                  </a:lnTo>
                  <a:lnTo>
                    <a:pt x="603" y="977"/>
                  </a:lnTo>
                  <a:lnTo>
                    <a:pt x="603" y="977"/>
                  </a:lnTo>
                  <a:lnTo>
                    <a:pt x="580" y="994"/>
                  </a:lnTo>
                  <a:lnTo>
                    <a:pt x="567" y="1001"/>
                  </a:lnTo>
                  <a:lnTo>
                    <a:pt x="555" y="1006"/>
                  </a:lnTo>
                  <a:lnTo>
                    <a:pt x="555" y="1006"/>
                  </a:lnTo>
                  <a:lnTo>
                    <a:pt x="569" y="992"/>
                  </a:lnTo>
                  <a:lnTo>
                    <a:pt x="569" y="992"/>
                  </a:lnTo>
                  <a:lnTo>
                    <a:pt x="581" y="983"/>
                  </a:lnTo>
                  <a:lnTo>
                    <a:pt x="587" y="978"/>
                  </a:lnTo>
                  <a:lnTo>
                    <a:pt x="590" y="976"/>
                  </a:lnTo>
                  <a:lnTo>
                    <a:pt x="591" y="974"/>
                  </a:lnTo>
                  <a:lnTo>
                    <a:pt x="591" y="974"/>
                  </a:lnTo>
                  <a:close/>
                  <a:moveTo>
                    <a:pt x="536" y="980"/>
                  </a:moveTo>
                  <a:lnTo>
                    <a:pt x="536" y="980"/>
                  </a:lnTo>
                  <a:lnTo>
                    <a:pt x="548" y="969"/>
                  </a:lnTo>
                  <a:lnTo>
                    <a:pt x="561" y="958"/>
                  </a:lnTo>
                  <a:lnTo>
                    <a:pt x="561" y="958"/>
                  </a:lnTo>
                  <a:lnTo>
                    <a:pt x="563" y="957"/>
                  </a:lnTo>
                  <a:lnTo>
                    <a:pt x="563" y="957"/>
                  </a:lnTo>
                  <a:lnTo>
                    <a:pt x="565" y="958"/>
                  </a:lnTo>
                  <a:lnTo>
                    <a:pt x="565" y="958"/>
                  </a:lnTo>
                  <a:lnTo>
                    <a:pt x="550" y="969"/>
                  </a:lnTo>
                  <a:lnTo>
                    <a:pt x="536" y="980"/>
                  </a:lnTo>
                  <a:lnTo>
                    <a:pt x="536" y="980"/>
                  </a:lnTo>
                  <a:close/>
                  <a:moveTo>
                    <a:pt x="521" y="970"/>
                  </a:moveTo>
                  <a:lnTo>
                    <a:pt x="521" y="970"/>
                  </a:lnTo>
                  <a:lnTo>
                    <a:pt x="527" y="963"/>
                  </a:lnTo>
                  <a:lnTo>
                    <a:pt x="533" y="954"/>
                  </a:lnTo>
                  <a:lnTo>
                    <a:pt x="548" y="940"/>
                  </a:lnTo>
                  <a:lnTo>
                    <a:pt x="548" y="940"/>
                  </a:lnTo>
                  <a:lnTo>
                    <a:pt x="556" y="949"/>
                  </a:lnTo>
                  <a:lnTo>
                    <a:pt x="556" y="949"/>
                  </a:lnTo>
                  <a:lnTo>
                    <a:pt x="539" y="960"/>
                  </a:lnTo>
                  <a:lnTo>
                    <a:pt x="521" y="970"/>
                  </a:lnTo>
                  <a:lnTo>
                    <a:pt x="521" y="970"/>
                  </a:lnTo>
                  <a:close/>
                  <a:moveTo>
                    <a:pt x="522" y="947"/>
                  </a:moveTo>
                  <a:lnTo>
                    <a:pt x="522" y="947"/>
                  </a:lnTo>
                  <a:lnTo>
                    <a:pt x="528" y="940"/>
                  </a:lnTo>
                  <a:lnTo>
                    <a:pt x="528" y="940"/>
                  </a:lnTo>
                  <a:lnTo>
                    <a:pt x="534" y="934"/>
                  </a:lnTo>
                  <a:lnTo>
                    <a:pt x="538" y="927"/>
                  </a:lnTo>
                  <a:lnTo>
                    <a:pt x="538" y="927"/>
                  </a:lnTo>
                  <a:lnTo>
                    <a:pt x="543" y="933"/>
                  </a:lnTo>
                  <a:lnTo>
                    <a:pt x="543" y="933"/>
                  </a:lnTo>
                  <a:lnTo>
                    <a:pt x="522" y="947"/>
                  </a:lnTo>
                  <a:lnTo>
                    <a:pt x="522" y="947"/>
                  </a:lnTo>
                  <a:close/>
                  <a:moveTo>
                    <a:pt x="515" y="934"/>
                  </a:moveTo>
                  <a:lnTo>
                    <a:pt x="515" y="934"/>
                  </a:lnTo>
                  <a:lnTo>
                    <a:pt x="524" y="923"/>
                  </a:lnTo>
                  <a:lnTo>
                    <a:pt x="531" y="913"/>
                  </a:lnTo>
                  <a:lnTo>
                    <a:pt x="531" y="913"/>
                  </a:lnTo>
                  <a:lnTo>
                    <a:pt x="534" y="919"/>
                  </a:lnTo>
                  <a:lnTo>
                    <a:pt x="534" y="919"/>
                  </a:lnTo>
                  <a:lnTo>
                    <a:pt x="532" y="919"/>
                  </a:lnTo>
                  <a:lnTo>
                    <a:pt x="530" y="922"/>
                  </a:lnTo>
                  <a:lnTo>
                    <a:pt x="524" y="925"/>
                  </a:lnTo>
                  <a:lnTo>
                    <a:pt x="515" y="934"/>
                  </a:lnTo>
                  <a:lnTo>
                    <a:pt x="515" y="934"/>
                  </a:lnTo>
                  <a:close/>
                  <a:moveTo>
                    <a:pt x="513" y="911"/>
                  </a:moveTo>
                  <a:lnTo>
                    <a:pt x="513" y="911"/>
                  </a:lnTo>
                  <a:lnTo>
                    <a:pt x="524" y="898"/>
                  </a:lnTo>
                  <a:lnTo>
                    <a:pt x="524" y="898"/>
                  </a:lnTo>
                  <a:lnTo>
                    <a:pt x="525" y="901"/>
                  </a:lnTo>
                  <a:lnTo>
                    <a:pt x="525" y="901"/>
                  </a:lnTo>
                  <a:lnTo>
                    <a:pt x="513" y="911"/>
                  </a:lnTo>
                  <a:lnTo>
                    <a:pt x="513" y="911"/>
                  </a:lnTo>
                  <a:close/>
                  <a:moveTo>
                    <a:pt x="495" y="910"/>
                  </a:moveTo>
                  <a:lnTo>
                    <a:pt x="495" y="910"/>
                  </a:lnTo>
                  <a:lnTo>
                    <a:pt x="501" y="898"/>
                  </a:lnTo>
                  <a:lnTo>
                    <a:pt x="509" y="884"/>
                  </a:lnTo>
                  <a:lnTo>
                    <a:pt x="509" y="884"/>
                  </a:lnTo>
                  <a:lnTo>
                    <a:pt x="514" y="877"/>
                  </a:lnTo>
                  <a:lnTo>
                    <a:pt x="514" y="877"/>
                  </a:lnTo>
                  <a:lnTo>
                    <a:pt x="519" y="888"/>
                  </a:lnTo>
                  <a:lnTo>
                    <a:pt x="519" y="888"/>
                  </a:lnTo>
                  <a:lnTo>
                    <a:pt x="507" y="899"/>
                  </a:lnTo>
                  <a:lnTo>
                    <a:pt x="501" y="905"/>
                  </a:lnTo>
                  <a:lnTo>
                    <a:pt x="495" y="910"/>
                  </a:lnTo>
                  <a:lnTo>
                    <a:pt x="495" y="910"/>
                  </a:lnTo>
                  <a:close/>
                  <a:moveTo>
                    <a:pt x="483" y="890"/>
                  </a:moveTo>
                  <a:lnTo>
                    <a:pt x="483" y="890"/>
                  </a:lnTo>
                  <a:lnTo>
                    <a:pt x="488" y="881"/>
                  </a:lnTo>
                  <a:lnTo>
                    <a:pt x="494" y="872"/>
                  </a:lnTo>
                  <a:lnTo>
                    <a:pt x="506" y="857"/>
                  </a:lnTo>
                  <a:lnTo>
                    <a:pt x="506" y="857"/>
                  </a:lnTo>
                  <a:lnTo>
                    <a:pt x="509" y="864"/>
                  </a:lnTo>
                  <a:lnTo>
                    <a:pt x="509" y="864"/>
                  </a:lnTo>
                  <a:lnTo>
                    <a:pt x="496" y="877"/>
                  </a:lnTo>
                  <a:lnTo>
                    <a:pt x="490" y="884"/>
                  </a:lnTo>
                  <a:lnTo>
                    <a:pt x="483" y="890"/>
                  </a:lnTo>
                  <a:lnTo>
                    <a:pt x="483" y="890"/>
                  </a:lnTo>
                  <a:close/>
                  <a:moveTo>
                    <a:pt x="484" y="911"/>
                  </a:moveTo>
                  <a:lnTo>
                    <a:pt x="484" y="911"/>
                  </a:lnTo>
                  <a:lnTo>
                    <a:pt x="479" y="904"/>
                  </a:lnTo>
                  <a:lnTo>
                    <a:pt x="479" y="904"/>
                  </a:lnTo>
                  <a:lnTo>
                    <a:pt x="491" y="895"/>
                  </a:lnTo>
                  <a:lnTo>
                    <a:pt x="491" y="895"/>
                  </a:lnTo>
                  <a:lnTo>
                    <a:pt x="484" y="911"/>
                  </a:lnTo>
                  <a:lnTo>
                    <a:pt x="484" y="911"/>
                  </a:lnTo>
                  <a:close/>
                  <a:moveTo>
                    <a:pt x="490" y="927"/>
                  </a:moveTo>
                  <a:lnTo>
                    <a:pt x="490" y="927"/>
                  </a:lnTo>
                  <a:lnTo>
                    <a:pt x="489" y="924"/>
                  </a:lnTo>
                  <a:lnTo>
                    <a:pt x="489" y="924"/>
                  </a:lnTo>
                  <a:lnTo>
                    <a:pt x="492" y="922"/>
                  </a:lnTo>
                  <a:lnTo>
                    <a:pt x="492" y="922"/>
                  </a:lnTo>
                  <a:lnTo>
                    <a:pt x="490" y="927"/>
                  </a:lnTo>
                  <a:lnTo>
                    <a:pt x="490" y="927"/>
                  </a:lnTo>
                  <a:close/>
                  <a:moveTo>
                    <a:pt x="494" y="936"/>
                  </a:moveTo>
                  <a:lnTo>
                    <a:pt x="494" y="936"/>
                  </a:lnTo>
                  <a:lnTo>
                    <a:pt x="502" y="931"/>
                  </a:lnTo>
                  <a:lnTo>
                    <a:pt x="510" y="925"/>
                  </a:lnTo>
                  <a:lnTo>
                    <a:pt x="510" y="925"/>
                  </a:lnTo>
                  <a:lnTo>
                    <a:pt x="496" y="943"/>
                  </a:lnTo>
                  <a:lnTo>
                    <a:pt x="496" y="943"/>
                  </a:lnTo>
                  <a:lnTo>
                    <a:pt x="494" y="936"/>
                  </a:lnTo>
                  <a:lnTo>
                    <a:pt x="494" y="936"/>
                  </a:lnTo>
                  <a:close/>
                  <a:moveTo>
                    <a:pt x="500" y="958"/>
                  </a:moveTo>
                  <a:lnTo>
                    <a:pt x="500" y="958"/>
                  </a:lnTo>
                  <a:lnTo>
                    <a:pt x="506" y="954"/>
                  </a:lnTo>
                  <a:lnTo>
                    <a:pt x="506" y="954"/>
                  </a:lnTo>
                  <a:lnTo>
                    <a:pt x="501" y="960"/>
                  </a:lnTo>
                  <a:lnTo>
                    <a:pt x="501" y="960"/>
                  </a:lnTo>
                  <a:lnTo>
                    <a:pt x="500" y="958"/>
                  </a:lnTo>
                  <a:lnTo>
                    <a:pt x="500" y="958"/>
                  </a:lnTo>
                  <a:close/>
                  <a:moveTo>
                    <a:pt x="504" y="969"/>
                  </a:moveTo>
                  <a:lnTo>
                    <a:pt x="504" y="969"/>
                  </a:lnTo>
                  <a:lnTo>
                    <a:pt x="509" y="968"/>
                  </a:lnTo>
                  <a:lnTo>
                    <a:pt x="514" y="964"/>
                  </a:lnTo>
                  <a:lnTo>
                    <a:pt x="514" y="964"/>
                  </a:lnTo>
                  <a:lnTo>
                    <a:pt x="510" y="971"/>
                  </a:lnTo>
                  <a:lnTo>
                    <a:pt x="507" y="977"/>
                  </a:lnTo>
                  <a:lnTo>
                    <a:pt x="507" y="977"/>
                  </a:lnTo>
                  <a:lnTo>
                    <a:pt x="504" y="969"/>
                  </a:lnTo>
                  <a:lnTo>
                    <a:pt x="504" y="969"/>
                  </a:lnTo>
                  <a:close/>
                  <a:moveTo>
                    <a:pt x="514" y="990"/>
                  </a:moveTo>
                  <a:lnTo>
                    <a:pt x="514" y="990"/>
                  </a:lnTo>
                  <a:lnTo>
                    <a:pt x="510" y="986"/>
                  </a:lnTo>
                  <a:lnTo>
                    <a:pt x="510" y="986"/>
                  </a:lnTo>
                  <a:lnTo>
                    <a:pt x="516" y="983"/>
                  </a:lnTo>
                  <a:lnTo>
                    <a:pt x="521" y="981"/>
                  </a:lnTo>
                  <a:lnTo>
                    <a:pt x="521" y="981"/>
                  </a:lnTo>
                  <a:lnTo>
                    <a:pt x="514" y="990"/>
                  </a:lnTo>
                  <a:lnTo>
                    <a:pt x="514" y="990"/>
                  </a:lnTo>
                  <a:close/>
                  <a:moveTo>
                    <a:pt x="524" y="1004"/>
                  </a:moveTo>
                  <a:lnTo>
                    <a:pt x="524" y="1004"/>
                  </a:lnTo>
                  <a:lnTo>
                    <a:pt x="519" y="999"/>
                  </a:lnTo>
                  <a:lnTo>
                    <a:pt x="519" y="999"/>
                  </a:lnTo>
                  <a:lnTo>
                    <a:pt x="528" y="994"/>
                  </a:lnTo>
                  <a:lnTo>
                    <a:pt x="528" y="994"/>
                  </a:lnTo>
                  <a:lnTo>
                    <a:pt x="524" y="1004"/>
                  </a:lnTo>
                  <a:lnTo>
                    <a:pt x="524" y="1004"/>
                  </a:lnTo>
                  <a:close/>
                  <a:moveTo>
                    <a:pt x="538" y="1012"/>
                  </a:moveTo>
                  <a:lnTo>
                    <a:pt x="538" y="1012"/>
                  </a:lnTo>
                  <a:lnTo>
                    <a:pt x="533" y="1010"/>
                  </a:lnTo>
                  <a:lnTo>
                    <a:pt x="533" y="1010"/>
                  </a:lnTo>
                  <a:lnTo>
                    <a:pt x="542" y="1007"/>
                  </a:lnTo>
                  <a:lnTo>
                    <a:pt x="542" y="1007"/>
                  </a:lnTo>
                  <a:lnTo>
                    <a:pt x="539" y="1010"/>
                  </a:lnTo>
                  <a:lnTo>
                    <a:pt x="538" y="1012"/>
                  </a:lnTo>
                  <a:lnTo>
                    <a:pt x="538" y="1012"/>
                  </a:lnTo>
                  <a:close/>
                  <a:moveTo>
                    <a:pt x="561" y="1019"/>
                  </a:moveTo>
                  <a:lnTo>
                    <a:pt x="561" y="1019"/>
                  </a:lnTo>
                  <a:lnTo>
                    <a:pt x="551" y="1017"/>
                  </a:lnTo>
                  <a:lnTo>
                    <a:pt x="551" y="1017"/>
                  </a:lnTo>
                  <a:lnTo>
                    <a:pt x="559" y="1015"/>
                  </a:lnTo>
                  <a:lnTo>
                    <a:pt x="567" y="1012"/>
                  </a:lnTo>
                  <a:lnTo>
                    <a:pt x="567" y="1012"/>
                  </a:lnTo>
                  <a:lnTo>
                    <a:pt x="561" y="1019"/>
                  </a:lnTo>
                  <a:lnTo>
                    <a:pt x="561" y="1019"/>
                  </a:lnTo>
                  <a:close/>
                  <a:moveTo>
                    <a:pt x="593" y="1022"/>
                  </a:moveTo>
                  <a:lnTo>
                    <a:pt x="593" y="1022"/>
                  </a:lnTo>
                  <a:lnTo>
                    <a:pt x="579" y="1021"/>
                  </a:lnTo>
                  <a:lnTo>
                    <a:pt x="579" y="1021"/>
                  </a:lnTo>
                  <a:lnTo>
                    <a:pt x="596" y="1011"/>
                  </a:lnTo>
                  <a:lnTo>
                    <a:pt x="596" y="1011"/>
                  </a:lnTo>
                  <a:lnTo>
                    <a:pt x="593" y="1016"/>
                  </a:lnTo>
                  <a:lnTo>
                    <a:pt x="593" y="1022"/>
                  </a:lnTo>
                  <a:lnTo>
                    <a:pt x="593" y="1022"/>
                  </a:lnTo>
                  <a:close/>
                  <a:moveTo>
                    <a:pt x="584" y="1007"/>
                  </a:moveTo>
                  <a:lnTo>
                    <a:pt x="584" y="1007"/>
                  </a:lnTo>
                  <a:lnTo>
                    <a:pt x="593" y="998"/>
                  </a:lnTo>
                  <a:lnTo>
                    <a:pt x="604" y="988"/>
                  </a:lnTo>
                  <a:lnTo>
                    <a:pt x="604" y="988"/>
                  </a:lnTo>
                  <a:lnTo>
                    <a:pt x="615" y="981"/>
                  </a:lnTo>
                  <a:lnTo>
                    <a:pt x="615" y="981"/>
                  </a:lnTo>
                  <a:lnTo>
                    <a:pt x="620" y="982"/>
                  </a:lnTo>
                  <a:lnTo>
                    <a:pt x="620" y="982"/>
                  </a:lnTo>
                  <a:lnTo>
                    <a:pt x="602" y="995"/>
                  </a:lnTo>
                  <a:lnTo>
                    <a:pt x="584" y="1007"/>
                  </a:lnTo>
                  <a:lnTo>
                    <a:pt x="584" y="1007"/>
                  </a:lnTo>
                  <a:close/>
                  <a:moveTo>
                    <a:pt x="609" y="1022"/>
                  </a:moveTo>
                  <a:lnTo>
                    <a:pt x="609" y="1022"/>
                  </a:lnTo>
                  <a:lnTo>
                    <a:pt x="613" y="1019"/>
                  </a:lnTo>
                  <a:lnTo>
                    <a:pt x="613" y="1019"/>
                  </a:lnTo>
                  <a:lnTo>
                    <a:pt x="613" y="1022"/>
                  </a:lnTo>
                  <a:lnTo>
                    <a:pt x="613" y="1022"/>
                  </a:lnTo>
                  <a:lnTo>
                    <a:pt x="609" y="1022"/>
                  </a:lnTo>
                  <a:lnTo>
                    <a:pt x="609" y="1022"/>
                  </a:lnTo>
                  <a:close/>
                  <a:moveTo>
                    <a:pt x="607" y="1012"/>
                  </a:moveTo>
                  <a:lnTo>
                    <a:pt x="607" y="1012"/>
                  </a:lnTo>
                  <a:lnTo>
                    <a:pt x="612" y="1006"/>
                  </a:lnTo>
                  <a:lnTo>
                    <a:pt x="616" y="1000"/>
                  </a:lnTo>
                  <a:lnTo>
                    <a:pt x="628" y="988"/>
                  </a:lnTo>
                  <a:lnTo>
                    <a:pt x="628" y="988"/>
                  </a:lnTo>
                  <a:lnTo>
                    <a:pt x="633" y="984"/>
                  </a:lnTo>
                  <a:lnTo>
                    <a:pt x="633" y="984"/>
                  </a:lnTo>
                  <a:lnTo>
                    <a:pt x="646" y="986"/>
                  </a:lnTo>
                  <a:lnTo>
                    <a:pt x="646" y="986"/>
                  </a:lnTo>
                  <a:lnTo>
                    <a:pt x="633" y="995"/>
                  </a:lnTo>
                  <a:lnTo>
                    <a:pt x="633" y="995"/>
                  </a:lnTo>
                  <a:lnTo>
                    <a:pt x="620" y="1005"/>
                  </a:lnTo>
                  <a:lnTo>
                    <a:pt x="613" y="1009"/>
                  </a:lnTo>
                  <a:lnTo>
                    <a:pt x="607" y="1012"/>
                  </a:lnTo>
                  <a:lnTo>
                    <a:pt x="607" y="1012"/>
                  </a:lnTo>
                  <a:close/>
                  <a:moveTo>
                    <a:pt x="638" y="1019"/>
                  </a:moveTo>
                  <a:lnTo>
                    <a:pt x="638" y="1019"/>
                  </a:lnTo>
                  <a:lnTo>
                    <a:pt x="631" y="1021"/>
                  </a:lnTo>
                  <a:lnTo>
                    <a:pt x="631" y="1021"/>
                  </a:lnTo>
                  <a:lnTo>
                    <a:pt x="639" y="1016"/>
                  </a:lnTo>
                  <a:lnTo>
                    <a:pt x="639" y="1016"/>
                  </a:lnTo>
                  <a:lnTo>
                    <a:pt x="638" y="1019"/>
                  </a:lnTo>
                  <a:lnTo>
                    <a:pt x="638" y="1019"/>
                  </a:lnTo>
                  <a:close/>
                  <a:moveTo>
                    <a:pt x="634" y="1007"/>
                  </a:moveTo>
                  <a:lnTo>
                    <a:pt x="634" y="1007"/>
                  </a:lnTo>
                  <a:lnTo>
                    <a:pt x="639" y="1004"/>
                  </a:lnTo>
                  <a:lnTo>
                    <a:pt x="639" y="1004"/>
                  </a:lnTo>
                  <a:lnTo>
                    <a:pt x="652" y="993"/>
                  </a:lnTo>
                  <a:lnTo>
                    <a:pt x="652" y="993"/>
                  </a:lnTo>
                  <a:lnTo>
                    <a:pt x="648" y="999"/>
                  </a:lnTo>
                  <a:lnTo>
                    <a:pt x="648" y="999"/>
                  </a:lnTo>
                  <a:lnTo>
                    <a:pt x="634" y="1007"/>
                  </a:lnTo>
                  <a:lnTo>
                    <a:pt x="634" y="1007"/>
                  </a:lnTo>
                  <a:close/>
                  <a:moveTo>
                    <a:pt x="666" y="1017"/>
                  </a:moveTo>
                  <a:lnTo>
                    <a:pt x="666" y="1017"/>
                  </a:lnTo>
                  <a:lnTo>
                    <a:pt x="671" y="1013"/>
                  </a:lnTo>
                  <a:lnTo>
                    <a:pt x="671" y="1013"/>
                  </a:lnTo>
                  <a:lnTo>
                    <a:pt x="672" y="1016"/>
                  </a:lnTo>
                  <a:lnTo>
                    <a:pt x="672" y="1016"/>
                  </a:lnTo>
                  <a:lnTo>
                    <a:pt x="666" y="1017"/>
                  </a:lnTo>
                  <a:lnTo>
                    <a:pt x="666" y="1017"/>
                  </a:lnTo>
                  <a:close/>
                  <a:moveTo>
                    <a:pt x="650" y="1012"/>
                  </a:moveTo>
                  <a:lnTo>
                    <a:pt x="650" y="1012"/>
                  </a:lnTo>
                  <a:lnTo>
                    <a:pt x="654" y="1006"/>
                  </a:lnTo>
                  <a:lnTo>
                    <a:pt x="654" y="1006"/>
                  </a:lnTo>
                  <a:lnTo>
                    <a:pt x="666" y="996"/>
                  </a:lnTo>
                  <a:lnTo>
                    <a:pt x="678" y="987"/>
                  </a:lnTo>
                  <a:lnTo>
                    <a:pt x="678" y="987"/>
                  </a:lnTo>
                  <a:lnTo>
                    <a:pt x="693" y="987"/>
                  </a:lnTo>
                  <a:lnTo>
                    <a:pt x="693" y="987"/>
                  </a:lnTo>
                  <a:lnTo>
                    <a:pt x="686" y="993"/>
                  </a:lnTo>
                  <a:lnTo>
                    <a:pt x="686" y="993"/>
                  </a:lnTo>
                  <a:lnTo>
                    <a:pt x="669" y="1004"/>
                  </a:lnTo>
                  <a:lnTo>
                    <a:pt x="660" y="1009"/>
                  </a:lnTo>
                  <a:lnTo>
                    <a:pt x="650" y="1012"/>
                  </a:lnTo>
                  <a:lnTo>
                    <a:pt x="650" y="1012"/>
                  </a:lnTo>
                  <a:close/>
                  <a:moveTo>
                    <a:pt x="693" y="1000"/>
                  </a:moveTo>
                  <a:lnTo>
                    <a:pt x="693" y="1000"/>
                  </a:lnTo>
                  <a:lnTo>
                    <a:pt x="709" y="987"/>
                  </a:lnTo>
                  <a:lnTo>
                    <a:pt x="709" y="987"/>
                  </a:lnTo>
                  <a:lnTo>
                    <a:pt x="727" y="986"/>
                  </a:lnTo>
                  <a:lnTo>
                    <a:pt x="727" y="986"/>
                  </a:lnTo>
                  <a:lnTo>
                    <a:pt x="708" y="996"/>
                  </a:lnTo>
                  <a:lnTo>
                    <a:pt x="687" y="1005"/>
                  </a:lnTo>
                  <a:lnTo>
                    <a:pt x="687" y="1005"/>
                  </a:lnTo>
                  <a:lnTo>
                    <a:pt x="693" y="1000"/>
                  </a:lnTo>
                  <a:lnTo>
                    <a:pt x="693" y="1000"/>
                  </a:lnTo>
                  <a:close/>
                  <a:moveTo>
                    <a:pt x="701" y="1013"/>
                  </a:moveTo>
                  <a:lnTo>
                    <a:pt x="701" y="1013"/>
                  </a:lnTo>
                  <a:lnTo>
                    <a:pt x="690" y="1015"/>
                  </a:lnTo>
                  <a:lnTo>
                    <a:pt x="690" y="1015"/>
                  </a:lnTo>
                  <a:lnTo>
                    <a:pt x="703" y="1010"/>
                  </a:lnTo>
                  <a:lnTo>
                    <a:pt x="703" y="1010"/>
                  </a:lnTo>
                  <a:lnTo>
                    <a:pt x="701" y="1013"/>
                  </a:lnTo>
                  <a:lnTo>
                    <a:pt x="701" y="1013"/>
                  </a:lnTo>
                  <a:close/>
                  <a:moveTo>
                    <a:pt x="737" y="992"/>
                  </a:moveTo>
                  <a:lnTo>
                    <a:pt x="737" y="992"/>
                  </a:lnTo>
                  <a:lnTo>
                    <a:pt x="746" y="986"/>
                  </a:lnTo>
                  <a:lnTo>
                    <a:pt x="746" y="986"/>
                  </a:lnTo>
                  <a:lnTo>
                    <a:pt x="767" y="984"/>
                  </a:lnTo>
                  <a:lnTo>
                    <a:pt x="767" y="984"/>
                  </a:lnTo>
                  <a:lnTo>
                    <a:pt x="764" y="987"/>
                  </a:lnTo>
                  <a:lnTo>
                    <a:pt x="764" y="987"/>
                  </a:lnTo>
                  <a:lnTo>
                    <a:pt x="751" y="994"/>
                  </a:lnTo>
                  <a:lnTo>
                    <a:pt x="739" y="1000"/>
                  </a:lnTo>
                  <a:lnTo>
                    <a:pt x="727" y="1005"/>
                  </a:lnTo>
                  <a:lnTo>
                    <a:pt x="715" y="1010"/>
                  </a:lnTo>
                  <a:lnTo>
                    <a:pt x="715" y="1010"/>
                  </a:lnTo>
                  <a:lnTo>
                    <a:pt x="726" y="1000"/>
                  </a:lnTo>
                  <a:lnTo>
                    <a:pt x="737" y="992"/>
                  </a:lnTo>
                  <a:lnTo>
                    <a:pt x="737" y="992"/>
                  </a:lnTo>
                  <a:close/>
                  <a:moveTo>
                    <a:pt x="752" y="1009"/>
                  </a:moveTo>
                  <a:lnTo>
                    <a:pt x="752" y="1009"/>
                  </a:lnTo>
                  <a:lnTo>
                    <a:pt x="761" y="1001"/>
                  </a:lnTo>
                  <a:lnTo>
                    <a:pt x="769" y="994"/>
                  </a:lnTo>
                  <a:lnTo>
                    <a:pt x="769" y="994"/>
                  </a:lnTo>
                  <a:lnTo>
                    <a:pt x="785" y="983"/>
                  </a:lnTo>
                  <a:lnTo>
                    <a:pt x="785" y="983"/>
                  </a:lnTo>
                  <a:lnTo>
                    <a:pt x="795" y="983"/>
                  </a:lnTo>
                  <a:lnTo>
                    <a:pt x="795" y="983"/>
                  </a:lnTo>
                  <a:lnTo>
                    <a:pt x="786" y="990"/>
                  </a:lnTo>
                  <a:lnTo>
                    <a:pt x="778" y="999"/>
                  </a:lnTo>
                  <a:lnTo>
                    <a:pt x="778" y="999"/>
                  </a:lnTo>
                  <a:lnTo>
                    <a:pt x="766" y="1005"/>
                  </a:lnTo>
                  <a:lnTo>
                    <a:pt x="752" y="1009"/>
                  </a:lnTo>
                  <a:lnTo>
                    <a:pt x="752" y="1009"/>
                  </a:lnTo>
                  <a:close/>
                  <a:moveTo>
                    <a:pt x="793" y="1012"/>
                  </a:moveTo>
                  <a:lnTo>
                    <a:pt x="793" y="1012"/>
                  </a:lnTo>
                  <a:lnTo>
                    <a:pt x="784" y="1012"/>
                  </a:lnTo>
                  <a:lnTo>
                    <a:pt x="784" y="1012"/>
                  </a:lnTo>
                  <a:lnTo>
                    <a:pt x="798" y="1006"/>
                  </a:lnTo>
                  <a:lnTo>
                    <a:pt x="798" y="1006"/>
                  </a:lnTo>
                  <a:lnTo>
                    <a:pt x="793" y="1012"/>
                  </a:lnTo>
                  <a:lnTo>
                    <a:pt x="793" y="1012"/>
                  </a:lnTo>
                  <a:close/>
                  <a:moveTo>
                    <a:pt x="807" y="1011"/>
                  </a:moveTo>
                  <a:lnTo>
                    <a:pt x="807" y="1011"/>
                  </a:lnTo>
                  <a:lnTo>
                    <a:pt x="813" y="1005"/>
                  </a:lnTo>
                  <a:lnTo>
                    <a:pt x="819" y="999"/>
                  </a:lnTo>
                  <a:lnTo>
                    <a:pt x="833" y="988"/>
                  </a:lnTo>
                  <a:lnTo>
                    <a:pt x="833" y="988"/>
                  </a:lnTo>
                  <a:lnTo>
                    <a:pt x="837" y="984"/>
                  </a:lnTo>
                  <a:lnTo>
                    <a:pt x="837" y="984"/>
                  </a:lnTo>
                  <a:lnTo>
                    <a:pt x="857" y="987"/>
                  </a:lnTo>
                  <a:lnTo>
                    <a:pt x="857" y="987"/>
                  </a:lnTo>
                  <a:lnTo>
                    <a:pt x="841" y="996"/>
                  </a:lnTo>
                  <a:lnTo>
                    <a:pt x="841" y="996"/>
                  </a:lnTo>
                  <a:lnTo>
                    <a:pt x="825" y="1005"/>
                  </a:lnTo>
                  <a:lnTo>
                    <a:pt x="816" y="1009"/>
                  </a:lnTo>
                  <a:lnTo>
                    <a:pt x="807" y="1011"/>
                  </a:lnTo>
                  <a:lnTo>
                    <a:pt x="807" y="1011"/>
                  </a:lnTo>
                  <a:close/>
                  <a:moveTo>
                    <a:pt x="803" y="993"/>
                  </a:moveTo>
                  <a:lnTo>
                    <a:pt x="803" y="993"/>
                  </a:lnTo>
                  <a:lnTo>
                    <a:pt x="813" y="983"/>
                  </a:lnTo>
                  <a:lnTo>
                    <a:pt x="813" y="983"/>
                  </a:lnTo>
                  <a:lnTo>
                    <a:pt x="819" y="984"/>
                  </a:lnTo>
                  <a:lnTo>
                    <a:pt x="819" y="984"/>
                  </a:lnTo>
                  <a:lnTo>
                    <a:pt x="803" y="993"/>
                  </a:lnTo>
                  <a:lnTo>
                    <a:pt x="803" y="993"/>
                  </a:lnTo>
                  <a:close/>
                  <a:moveTo>
                    <a:pt x="846" y="1005"/>
                  </a:moveTo>
                  <a:lnTo>
                    <a:pt x="846" y="1005"/>
                  </a:lnTo>
                  <a:lnTo>
                    <a:pt x="861" y="998"/>
                  </a:lnTo>
                  <a:lnTo>
                    <a:pt x="868" y="993"/>
                  </a:lnTo>
                  <a:lnTo>
                    <a:pt x="873" y="987"/>
                  </a:lnTo>
                  <a:lnTo>
                    <a:pt x="873" y="987"/>
                  </a:lnTo>
                  <a:lnTo>
                    <a:pt x="886" y="988"/>
                  </a:lnTo>
                  <a:lnTo>
                    <a:pt x="886" y="988"/>
                  </a:lnTo>
                  <a:lnTo>
                    <a:pt x="885" y="988"/>
                  </a:lnTo>
                  <a:lnTo>
                    <a:pt x="885" y="988"/>
                  </a:lnTo>
                  <a:lnTo>
                    <a:pt x="875" y="995"/>
                  </a:lnTo>
                  <a:lnTo>
                    <a:pt x="863" y="1001"/>
                  </a:lnTo>
                  <a:lnTo>
                    <a:pt x="851" y="1007"/>
                  </a:lnTo>
                  <a:lnTo>
                    <a:pt x="839" y="1011"/>
                  </a:lnTo>
                  <a:lnTo>
                    <a:pt x="839" y="1011"/>
                  </a:lnTo>
                  <a:lnTo>
                    <a:pt x="846" y="1005"/>
                  </a:lnTo>
                  <a:lnTo>
                    <a:pt x="846" y="1005"/>
                  </a:lnTo>
                  <a:close/>
                  <a:moveTo>
                    <a:pt x="862" y="1017"/>
                  </a:moveTo>
                  <a:lnTo>
                    <a:pt x="862" y="1017"/>
                  </a:lnTo>
                  <a:lnTo>
                    <a:pt x="853" y="1017"/>
                  </a:lnTo>
                  <a:lnTo>
                    <a:pt x="853" y="1017"/>
                  </a:lnTo>
                  <a:lnTo>
                    <a:pt x="863" y="1012"/>
                  </a:lnTo>
                  <a:lnTo>
                    <a:pt x="863" y="1012"/>
                  </a:lnTo>
                  <a:lnTo>
                    <a:pt x="862" y="1017"/>
                  </a:lnTo>
                  <a:lnTo>
                    <a:pt x="862" y="1017"/>
                  </a:lnTo>
                  <a:close/>
                  <a:moveTo>
                    <a:pt x="874" y="1013"/>
                  </a:moveTo>
                  <a:lnTo>
                    <a:pt x="874" y="1013"/>
                  </a:lnTo>
                  <a:lnTo>
                    <a:pt x="878" y="1010"/>
                  </a:lnTo>
                  <a:lnTo>
                    <a:pt x="881" y="1005"/>
                  </a:lnTo>
                  <a:lnTo>
                    <a:pt x="891" y="996"/>
                  </a:lnTo>
                  <a:lnTo>
                    <a:pt x="891" y="996"/>
                  </a:lnTo>
                  <a:lnTo>
                    <a:pt x="896" y="993"/>
                  </a:lnTo>
                  <a:lnTo>
                    <a:pt x="900" y="989"/>
                  </a:lnTo>
                  <a:lnTo>
                    <a:pt x="900" y="989"/>
                  </a:lnTo>
                  <a:lnTo>
                    <a:pt x="917" y="990"/>
                  </a:lnTo>
                  <a:lnTo>
                    <a:pt x="917" y="990"/>
                  </a:lnTo>
                  <a:lnTo>
                    <a:pt x="896" y="1002"/>
                  </a:lnTo>
                  <a:lnTo>
                    <a:pt x="874" y="1013"/>
                  </a:lnTo>
                  <a:lnTo>
                    <a:pt x="874" y="1013"/>
                  </a:lnTo>
                  <a:close/>
                  <a:moveTo>
                    <a:pt x="912" y="1007"/>
                  </a:moveTo>
                  <a:lnTo>
                    <a:pt x="912" y="1007"/>
                  </a:lnTo>
                  <a:lnTo>
                    <a:pt x="922" y="1000"/>
                  </a:lnTo>
                  <a:lnTo>
                    <a:pt x="927" y="996"/>
                  </a:lnTo>
                  <a:lnTo>
                    <a:pt x="928" y="994"/>
                  </a:lnTo>
                  <a:lnTo>
                    <a:pt x="928" y="992"/>
                  </a:lnTo>
                  <a:lnTo>
                    <a:pt x="928" y="992"/>
                  </a:lnTo>
                  <a:lnTo>
                    <a:pt x="944" y="993"/>
                  </a:lnTo>
                  <a:lnTo>
                    <a:pt x="944" y="993"/>
                  </a:lnTo>
                  <a:lnTo>
                    <a:pt x="903" y="1013"/>
                  </a:lnTo>
                  <a:lnTo>
                    <a:pt x="903" y="1013"/>
                  </a:lnTo>
                  <a:lnTo>
                    <a:pt x="912" y="1007"/>
                  </a:lnTo>
                  <a:lnTo>
                    <a:pt x="912" y="1007"/>
                  </a:lnTo>
                  <a:close/>
                  <a:moveTo>
                    <a:pt x="963" y="994"/>
                  </a:moveTo>
                  <a:lnTo>
                    <a:pt x="963" y="994"/>
                  </a:lnTo>
                  <a:lnTo>
                    <a:pt x="971" y="995"/>
                  </a:lnTo>
                  <a:lnTo>
                    <a:pt x="971" y="995"/>
                  </a:lnTo>
                  <a:lnTo>
                    <a:pt x="967" y="999"/>
                  </a:lnTo>
                  <a:lnTo>
                    <a:pt x="967" y="999"/>
                  </a:lnTo>
                  <a:lnTo>
                    <a:pt x="950" y="1006"/>
                  </a:lnTo>
                  <a:lnTo>
                    <a:pt x="933" y="1012"/>
                  </a:lnTo>
                  <a:lnTo>
                    <a:pt x="933" y="1012"/>
                  </a:lnTo>
                  <a:lnTo>
                    <a:pt x="940" y="1007"/>
                  </a:lnTo>
                  <a:lnTo>
                    <a:pt x="947" y="1004"/>
                  </a:lnTo>
                  <a:lnTo>
                    <a:pt x="956" y="999"/>
                  </a:lnTo>
                  <a:lnTo>
                    <a:pt x="963" y="994"/>
                  </a:lnTo>
                  <a:lnTo>
                    <a:pt x="963" y="994"/>
                  </a:lnTo>
                  <a:close/>
                  <a:moveTo>
                    <a:pt x="908" y="1022"/>
                  </a:moveTo>
                  <a:lnTo>
                    <a:pt x="908" y="1022"/>
                  </a:lnTo>
                  <a:lnTo>
                    <a:pt x="911" y="1019"/>
                  </a:lnTo>
                  <a:lnTo>
                    <a:pt x="911" y="1019"/>
                  </a:lnTo>
                  <a:lnTo>
                    <a:pt x="912" y="1022"/>
                  </a:lnTo>
                  <a:lnTo>
                    <a:pt x="912" y="1022"/>
                  </a:lnTo>
                  <a:lnTo>
                    <a:pt x="908" y="1022"/>
                  </a:lnTo>
                  <a:lnTo>
                    <a:pt x="908" y="1022"/>
                  </a:lnTo>
                  <a:close/>
                  <a:moveTo>
                    <a:pt x="939" y="1025"/>
                  </a:moveTo>
                  <a:lnTo>
                    <a:pt x="939" y="1025"/>
                  </a:lnTo>
                  <a:lnTo>
                    <a:pt x="926" y="1024"/>
                  </a:lnTo>
                  <a:lnTo>
                    <a:pt x="926" y="1024"/>
                  </a:lnTo>
                  <a:lnTo>
                    <a:pt x="935" y="1022"/>
                  </a:lnTo>
                  <a:lnTo>
                    <a:pt x="945" y="1018"/>
                  </a:lnTo>
                  <a:lnTo>
                    <a:pt x="945" y="1018"/>
                  </a:lnTo>
                  <a:lnTo>
                    <a:pt x="939" y="1025"/>
                  </a:lnTo>
                  <a:lnTo>
                    <a:pt x="939" y="1025"/>
                  </a:lnTo>
                  <a:close/>
                  <a:moveTo>
                    <a:pt x="967" y="1028"/>
                  </a:moveTo>
                  <a:lnTo>
                    <a:pt x="967" y="1028"/>
                  </a:lnTo>
                  <a:lnTo>
                    <a:pt x="963" y="1028"/>
                  </a:lnTo>
                  <a:lnTo>
                    <a:pt x="963" y="1028"/>
                  </a:lnTo>
                  <a:lnTo>
                    <a:pt x="969" y="1025"/>
                  </a:lnTo>
                  <a:lnTo>
                    <a:pt x="969" y="1025"/>
                  </a:lnTo>
                  <a:lnTo>
                    <a:pt x="967" y="1028"/>
                  </a:lnTo>
                  <a:lnTo>
                    <a:pt x="967" y="1028"/>
                  </a:lnTo>
                  <a:close/>
                  <a:moveTo>
                    <a:pt x="958" y="1019"/>
                  </a:moveTo>
                  <a:lnTo>
                    <a:pt x="958" y="1019"/>
                  </a:lnTo>
                  <a:lnTo>
                    <a:pt x="973" y="1006"/>
                  </a:lnTo>
                  <a:lnTo>
                    <a:pt x="973" y="1006"/>
                  </a:lnTo>
                  <a:lnTo>
                    <a:pt x="980" y="1002"/>
                  </a:lnTo>
                  <a:lnTo>
                    <a:pt x="986" y="996"/>
                  </a:lnTo>
                  <a:lnTo>
                    <a:pt x="986" y="996"/>
                  </a:lnTo>
                  <a:lnTo>
                    <a:pt x="999" y="998"/>
                  </a:lnTo>
                  <a:lnTo>
                    <a:pt x="999" y="998"/>
                  </a:lnTo>
                  <a:lnTo>
                    <a:pt x="979" y="1010"/>
                  </a:lnTo>
                  <a:lnTo>
                    <a:pt x="958" y="1019"/>
                  </a:lnTo>
                  <a:lnTo>
                    <a:pt x="958" y="1019"/>
                  </a:lnTo>
                  <a:close/>
                  <a:moveTo>
                    <a:pt x="988" y="1030"/>
                  </a:moveTo>
                  <a:lnTo>
                    <a:pt x="988" y="1030"/>
                  </a:lnTo>
                  <a:lnTo>
                    <a:pt x="985" y="1030"/>
                  </a:lnTo>
                  <a:lnTo>
                    <a:pt x="985" y="1030"/>
                  </a:lnTo>
                  <a:lnTo>
                    <a:pt x="991" y="1028"/>
                  </a:lnTo>
                  <a:lnTo>
                    <a:pt x="991" y="1028"/>
                  </a:lnTo>
                  <a:lnTo>
                    <a:pt x="988" y="1030"/>
                  </a:lnTo>
                  <a:lnTo>
                    <a:pt x="988" y="1030"/>
                  </a:lnTo>
                  <a:close/>
                  <a:moveTo>
                    <a:pt x="991" y="1017"/>
                  </a:moveTo>
                  <a:lnTo>
                    <a:pt x="991" y="1017"/>
                  </a:lnTo>
                  <a:lnTo>
                    <a:pt x="999" y="1011"/>
                  </a:lnTo>
                  <a:lnTo>
                    <a:pt x="1008" y="1005"/>
                  </a:lnTo>
                  <a:lnTo>
                    <a:pt x="1008" y="1005"/>
                  </a:lnTo>
                  <a:lnTo>
                    <a:pt x="1012" y="1001"/>
                  </a:lnTo>
                  <a:lnTo>
                    <a:pt x="1012" y="1001"/>
                  </a:lnTo>
                  <a:lnTo>
                    <a:pt x="1015" y="1000"/>
                  </a:lnTo>
                  <a:lnTo>
                    <a:pt x="1015" y="1000"/>
                  </a:lnTo>
                  <a:lnTo>
                    <a:pt x="1022" y="1000"/>
                  </a:lnTo>
                  <a:lnTo>
                    <a:pt x="1022" y="1000"/>
                  </a:lnTo>
                  <a:lnTo>
                    <a:pt x="1014" y="1006"/>
                  </a:lnTo>
                  <a:lnTo>
                    <a:pt x="1014" y="1006"/>
                  </a:lnTo>
                  <a:lnTo>
                    <a:pt x="1003" y="1012"/>
                  </a:lnTo>
                  <a:lnTo>
                    <a:pt x="991" y="1017"/>
                  </a:lnTo>
                  <a:lnTo>
                    <a:pt x="991" y="1017"/>
                  </a:lnTo>
                  <a:close/>
                  <a:moveTo>
                    <a:pt x="1020" y="1015"/>
                  </a:moveTo>
                  <a:lnTo>
                    <a:pt x="1020" y="1015"/>
                  </a:lnTo>
                  <a:lnTo>
                    <a:pt x="1028" y="1009"/>
                  </a:lnTo>
                  <a:lnTo>
                    <a:pt x="1038" y="1002"/>
                  </a:lnTo>
                  <a:lnTo>
                    <a:pt x="1038" y="1002"/>
                  </a:lnTo>
                  <a:lnTo>
                    <a:pt x="1050" y="1004"/>
                  </a:lnTo>
                  <a:lnTo>
                    <a:pt x="1050" y="1004"/>
                  </a:lnTo>
                  <a:lnTo>
                    <a:pt x="1028" y="1015"/>
                  </a:lnTo>
                  <a:lnTo>
                    <a:pt x="1008" y="1024"/>
                  </a:lnTo>
                  <a:lnTo>
                    <a:pt x="1008" y="1024"/>
                  </a:lnTo>
                  <a:lnTo>
                    <a:pt x="1020" y="1015"/>
                  </a:lnTo>
                  <a:lnTo>
                    <a:pt x="1020" y="1015"/>
                  </a:lnTo>
                  <a:close/>
                  <a:moveTo>
                    <a:pt x="1016" y="1034"/>
                  </a:moveTo>
                  <a:lnTo>
                    <a:pt x="1016" y="1034"/>
                  </a:lnTo>
                  <a:lnTo>
                    <a:pt x="1012" y="1033"/>
                  </a:lnTo>
                  <a:lnTo>
                    <a:pt x="1012" y="1033"/>
                  </a:lnTo>
                  <a:lnTo>
                    <a:pt x="1018" y="1030"/>
                  </a:lnTo>
                  <a:lnTo>
                    <a:pt x="1018" y="1030"/>
                  </a:lnTo>
                  <a:lnTo>
                    <a:pt x="1016" y="1034"/>
                  </a:lnTo>
                  <a:lnTo>
                    <a:pt x="1016" y="1034"/>
                  </a:lnTo>
                  <a:close/>
                  <a:moveTo>
                    <a:pt x="1065" y="1007"/>
                  </a:moveTo>
                  <a:lnTo>
                    <a:pt x="1065" y="1007"/>
                  </a:lnTo>
                  <a:lnTo>
                    <a:pt x="1067" y="1006"/>
                  </a:lnTo>
                  <a:lnTo>
                    <a:pt x="1067" y="1006"/>
                  </a:lnTo>
                  <a:lnTo>
                    <a:pt x="1080" y="1007"/>
                  </a:lnTo>
                  <a:lnTo>
                    <a:pt x="1080" y="1007"/>
                  </a:lnTo>
                  <a:lnTo>
                    <a:pt x="1057" y="1019"/>
                  </a:lnTo>
                  <a:lnTo>
                    <a:pt x="1045" y="1025"/>
                  </a:lnTo>
                  <a:lnTo>
                    <a:pt x="1032" y="1030"/>
                  </a:lnTo>
                  <a:lnTo>
                    <a:pt x="1032" y="1030"/>
                  </a:lnTo>
                  <a:lnTo>
                    <a:pt x="1040" y="1024"/>
                  </a:lnTo>
                  <a:lnTo>
                    <a:pt x="1047" y="1018"/>
                  </a:lnTo>
                  <a:lnTo>
                    <a:pt x="1065" y="1007"/>
                  </a:lnTo>
                  <a:lnTo>
                    <a:pt x="1065" y="1007"/>
                  </a:lnTo>
                  <a:close/>
                  <a:moveTo>
                    <a:pt x="1086" y="1009"/>
                  </a:moveTo>
                  <a:lnTo>
                    <a:pt x="1086" y="1009"/>
                  </a:lnTo>
                  <a:lnTo>
                    <a:pt x="1086" y="1009"/>
                  </a:lnTo>
                  <a:lnTo>
                    <a:pt x="1086" y="1009"/>
                  </a:lnTo>
                  <a:lnTo>
                    <a:pt x="1112" y="1012"/>
                  </a:lnTo>
                  <a:lnTo>
                    <a:pt x="1112" y="1012"/>
                  </a:lnTo>
                  <a:lnTo>
                    <a:pt x="1071" y="1028"/>
                  </a:lnTo>
                  <a:lnTo>
                    <a:pt x="1071" y="1028"/>
                  </a:lnTo>
                  <a:lnTo>
                    <a:pt x="1075" y="1024"/>
                  </a:lnTo>
                  <a:lnTo>
                    <a:pt x="1082" y="1019"/>
                  </a:lnTo>
                  <a:lnTo>
                    <a:pt x="1085" y="1017"/>
                  </a:lnTo>
                  <a:lnTo>
                    <a:pt x="1087" y="1015"/>
                  </a:lnTo>
                  <a:lnTo>
                    <a:pt x="1087" y="1011"/>
                  </a:lnTo>
                  <a:lnTo>
                    <a:pt x="1086" y="1009"/>
                  </a:lnTo>
                  <a:lnTo>
                    <a:pt x="1086" y="1009"/>
                  </a:lnTo>
                  <a:close/>
                  <a:moveTo>
                    <a:pt x="1046" y="1036"/>
                  </a:moveTo>
                  <a:lnTo>
                    <a:pt x="1046" y="1036"/>
                  </a:lnTo>
                  <a:lnTo>
                    <a:pt x="1044" y="1036"/>
                  </a:lnTo>
                  <a:lnTo>
                    <a:pt x="1044" y="1036"/>
                  </a:lnTo>
                  <a:lnTo>
                    <a:pt x="1047" y="1035"/>
                  </a:lnTo>
                  <a:lnTo>
                    <a:pt x="1047" y="1035"/>
                  </a:lnTo>
                  <a:lnTo>
                    <a:pt x="1046" y="1036"/>
                  </a:lnTo>
                  <a:lnTo>
                    <a:pt x="1046" y="1036"/>
                  </a:lnTo>
                  <a:close/>
                  <a:moveTo>
                    <a:pt x="1082" y="1040"/>
                  </a:moveTo>
                  <a:lnTo>
                    <a:pt x="1082" y="1040"/>
                  </a:lnTo>
                  <a:lnTo>
                    <a:pt x="1068" y="1039"/>
                  </a:lnTo>
                  <a:lnTo>
                    <a:pt x="1068" y="1039"/>
                  </a:lnTo>
                  <a:lnTo>
                    <a:pt x="1070" y="1039"/>
                  </a:lnTo>
                  <a:lnTo>
                    <a:pt x="1070" y="1039"/>
                  </a:lnTo>
                  <a:lnTo>
                    <a:pt x="1095" y="1028"/>
                  </a:lnTo>
                  <a:lnTo>
                    <a:pt x="1095" y="1028"/>
                  </a:lnTo>
                  <a:lnTo>
                    <a:pt x="1088" y="1034"/>
                  </a:lnTo>
                  <a:lnTo>
                    <a:pt x="1085" y="1037"/>
                  </a:lnTo>
                  <a:lnTo>
                    <a:pt x="1082" y="1040"/>
                  </a:lnTo>
                  <a:lnTo>
                    <a:pt x="1082" y="1040"/>
                  </a:lnTo>
                  <a:close/>
                  <a:moveTo>
                    <a:pt x="1111" y="1043"/>
                  </a:moveTo>
                  <a:lnTo>
                    <a:pt x="1111" y="1043"/>
                  </a:lnTo>
                  <a:lnTo>
                    <a:pt x="1099" y="1042"/>
                  </a:lnTo>
                  <a:lnTo>
                    <a:pt x="1099" y="1042"/>
                  </a:lnTo>
                  <a:lnTo>
                    <a:pt x="1127" y="1029"/>
                  </a:lnTo>
                  <a:lnTo>
                    <a:pt x="1127" y="1029"/>
                  </a:lnTo>
                  <a:lnTo>
                    <a:pt x="1111" y="1043"/>
                  </a:lnTo>
                  <a:lnTo>
                    <a:pt x="1111" y="1043"/>
                  </a:lnTo>
                  <a:close/>
                  <a:moveTo>
                    <a:pt x="1124" y="1013"/>
                  </a:moveTo>
                  <a:lnTo>
                    <a:pt x="1124" y="1013"/>
                  </a:lnTo>
                  <a:lnTo>
                    <a:pt x="1138" y="1016"/>
                  </a:lnTo>
                  <a:lnTo>
                    <a:pt x="1138" y="1016"/>
                  </a:lnTo>
                  <a:lnTo>
                    <a:pt x="1126" y="1019"/>
                  </a:lnTo>
                  <a:lnTo>
                    <a:pt x="1115" y="1025"/>
                  </a:lnTo>
                  <a:lnTo>
                    <a:pt x="1115" y="1025"/>
                  </a:lnTo>
                  <a:lnTo>
                    <a:pt x="1123" y="1018"/>
                  </a:lnTo>
                  <a:lnTo>
                    <a:pt x="1123" y="1018"/>
                  </a:lnTo>
                  <a:lnTo>
                    <a:pt x="1124" y="1016"/>
                  </a:lnTo>
                  <a:lnTo>
                    <a:pt x="1124" y="1013"/>
                  </a:lnTo>
                  <a:lnTo>
                    <a:pt x="1124" y="1013"/>
                  </a:lnTo>
                  <a:close/>
                  <a:moveTo>
                    <a:pt x="1156" y="1046"/>
                  </a:moveTo>
                  <a:lnTo>
                    <a:pt x="1156" y="1046"/>
                  </a:lnTo>
                  <a:lnTo>
                    <a:pt x="1144" y="1046"/>
                  </a:lnTo>
                  <a:lnTo>
                    <a:pt x="1144" y="1046"/>
                  </a:lnTo>
                  <a:lnTo>
                    <a:pt x="1156" y="1040"/>
                  </a:lnTo>
                  <a:lnTo>
                    <a:pt x="1156" y="1040"/>
                  </a:lnTo>
                  <a:lnTo>
                    <a:pt x="1169" y="1035"/>
                  </a:lnTo>
                  <a:lnTo>
                    <a:pt x="1169" y="1035"/>
                  </a:lnTo>
                  <a:lnTo>
                    <a:pt x="1156" y="1046"/>
                  </a:lnTo>
                  <a:lnTo>
                    <a:pt x="1156" y="1046"/>
                  </a:lnTo>
                  <a:close/>
                  <a:moveTo>
                    <a:pt x="1128" y="1042"/>
                  </a:moveTo>
                  <a:lnTo>
                    <a:pt x="1128" y="1042"/>
                  </a:lnTo>
                  <a:lnTo>
                    <a:pt x="1140" y="1031"/>
                  </a:lnTo>
                  <a:lnTo>
                    <a:pt x="1150" y="1021"/>
                  </a:lnTo>
                  <a:lnTo>
                    <a:pt x="1150" y="1021"/>
                  </a:lnTo>
                  <a:lnTo>
                    <a:pt x="1151" y="1018"/>
                  </a:lnTo>
                  <a:lnTo>
                    <a:pt x="1151" y="1017"/>
                  </a:lnTo>
                  <a:lnTo>
                    <a:pt x="1151" y="1017"/>
                  </a:lnTo>
                  <a:lnTo>
                    <a:pt x="1182" y="1019"/>
                  </a:lnTo>
                  <a:lnTo>
                    <a:pt x="1182" y="1019"/>
                  </a:lnTo>
                  <a:lnTo>
                    <a:pt x="1169" y="1024"/>
                  </a:lnTo>
                  <a:lnTo>
                    <a:pt x="1154" y="1030"/>
                  </a:lnTo>
                  <a:lnTo>
                    <a:pt x="1141" y="1036"/>
                  </a:lnTo>
                  <a:lnTo>
                    <a:pt x="1128" y="1042"/>
                  </a:lnTo>
                  <a:lnTo>
                    <a:pt x="1128" y="1042"/>
                  </a:lnTo>
                  <a:close/>
                  <a:moveTo>
                    <a:pt x="1191" y="1022"/>
                  </a:moveTo>
                  <a:lnTo>
                    <a:pt x="1191" y="1022"/>
                  </a:lnTo>
                  <a:lnTo>
                    <a:pt x="1191" y="1021"/>
                  </a:lnTo>
                  <a:lnTo>
                    <a:pt x="1191" y="1021"/>
                  </a:lnTo>
                  <a:lnTo>
                    <a:pt x="1205" y="1021"/>
                  </a:lnTo>
                  <a:lnTo>
                    <a:pt x="1205" y="1021"/>
                  </a:lnTo>
                  <a:lnTo>
                    <a:pt x="1186" y="1033"/>
                  </a:lnTo>
                  <a:lnTo>
                    <a:pt x="1186" y="1033"/>
                  </a:lnTo>
                  <a:lnTo>
                    <a:pt x="1188" y="1030"/>
                  </a:lnTo>
                  <a:lnTo>
                    <a:pt x="1191" y="1028"/>
                  </a:lnTo>
                  <a:lnTo>
                    <a:pt x="1191" y="1024"/>
                  </a:lnTo>
                  <a:lnTo>
                    <a:pt x="1191" y="1022"/>
                  </a:lnTo>
                  <a:lnTo>
                    <a:pt x="1191" y="1022"/>
                  </a:lnTo>
                  <a:close/>
                  <a:moveTo>
                    <a:pt x="1188" y="1043"/>
                  </a:moveTo>
                  <a:lnTo>
                    <a:pt x="1188" y="1043"/>
                  </a:lnTo>
                  <a:lnTo>
                    <a:pt x="1192" y="1041"/>
                  </a:lnTo>
                  <a:lnTo>
                    <a:pt x="1192" y="1041"/>
                  </a:lnTo>
                  <a:lnTo>
                    <a:pt x="1192" y="1041"/>
                  </a:lnTo>
                  <a:lnTo>
                    <a:pt x="1192" y="1041"/>
                  </a:lnTo>
                  <a:lnTo>
                    <a:pt x="1193" y="1042"/>
                  </a:lnTo>
                  <a:lnTo>
                    <a:pt x="1193" y="1042"/>
                  </a:lnTo>
                  <a:lnTo>
                    <a:pt x="1188" y="1043"/>
                  </a:lnTo>
                  <a:lnTo>
                    <a:pt x="1188" y="1043"/>
                  </a:lnTo>
                  <a:close/>
                  <a:moveTo>
                    <a:pt x="1205" y="1039"/>
                  </a:moveTo>
                  <a:lnTo>
                    <a:pt x="1205" y="1039"/>
                  </a:lnTo>
                  <a:lnTo>
                    <a:pt x="1223" y="1030"/>
                  </a:lnTo>
                  <a:lnTo>
                    <a:pt x="1233" y="1024"/>
                  </a:lnTo>
                  <a:lnTo>
                    <a:pt x="1236" y="1021"/>
                  </a:lnTo>
                  <a:lnTo>
                    <a:pt x="1237" y="1017"/>
                  </a:lnTo>
                  <a:lnTo>
                    <a:pt x="1237" y="1017"/>
                  </a:lnTo>
                  <a:lnTo>
                    <a:pt x="1248" y="1015"/>
                  </a:lnTo>
                  <a:lnTo>
                    <a:pt x="1259" y="1012"/>
                  </a:lnTo>
                  <a:lnTo>
                    <a:pt x="1259" y="1012"/>
                  </a:lnTo>
                  <a:lnTo>
                    <a:pt x="1245" y="1021"/>
                  </a:lnTo>
                  <a:lnTo>
                    <a:pt x="1231" y="1028"/>
                  </a:lnTo>
                  <a:lnTo>
                    <a:pt x="1218" y="1034"/>
                  </a:lnTo>
                  <a:lnTo>
                    <a:pt x="1205" y="1039"/>
                  </a:lnTo>
                  <a:lnTo>
                    <a:pt x="1205" y="1039"/>
                  </a:lnTo>
                  <a:close/>
                  <a:moveTo>
                    <a:pt x="1377" y="597"/>
                  </a:moveTo>
                  <a:lnTo>
                    <a:pt x="1377" y="597"/>
                  </a:lnTo>
                  <a:lnTo>
                    <a:pt x="1370" y="627"/>
                  </a:lnTo>
                  <a:lnTo>
                    <a:pt x="1364" y="656"/>
                  </a:lnTo>
                  <a:lnTo>
                    <a:pt x="1358" y="686"/>
                  </a:lnTo>
                  <a:lnTo>
                    <a:pt x="1353" y="716"/>
                  </a:lnTo>
                  <a:lnTo>
                    <a:pt x="1345" y="777"/>
                  </a:lnTo>
                  <a:lnTo>
                    <a:pt x="1339" y="839"/>
                  </a:lnTo>
                  <a:lnTo>
                    <a:pt x="1339" y="839"/>
                  </a:lnTo>
                  <a:lnTo>
                    <a:pt x="1336" y="866"/>
                  </a:lnTo>
                  <a:lnTo>
                    <a:pt x="1331" y="894"/>
                  </a:lnTo>
                  <a:lnTo>
                    <a:pt x="1328" y="907"/>
                  </a:lnTo>
                  <a:lnTo>
                    <a:pt x="1324" y="919"/>
                  </a:lnTo>
                  <a:lnTo>
                    <a:pt x="1321" y="933"/>
                  </a:lnTo>
                  <a:lnTo>
                    <a:pt x="1315" y="943"/>
                  </a:lnTo>
                  <a:lnTo>
                    <a:pt x="1309" y="956"/>
                  </a:lnTo>
                  <a:lnTo>
                    <a:pt x="1301" y="965"/>
                  </a:lnTo>
                  <a:lnTo>
                    <a:pt x="1293" y="975"/>
                  </a:lnTo>
                  <a:lnTo>
                    <a:pt x="1283" y="983"/>
                  </a:lnTo>
                  <a:lnTo>
                    <a:pt x="1272" y="990"/>
                  </a:lnTo>
                  <a:lnTo>
                    <a:pt x="1260" y="996"/>
                  </a:lnTo>
                  <a:lnTo>
                    <a:pt x="1247" y="1001"/>
                  </a:lnTo>
                  <a:lnTo>
                    <a:pt x="1231" y="1004"/>
                  </a:lnTo>
                  <a:lnTo>
                    <a:pt x="1231" y="1004"/>
                  </a:lnTo>
                  <a:lnTo>
                    <a:pt x="1229" y="1004"/>
                  </a:lnTo>
                  <a:lnTo>
                    <a:pt x="1227" y="1005"/>
                  </a:lnTo>
                  <a:lnTo>
                    <a:pt x="1227" y="1005"/>
                  </a:lnTo>
                  <a:lnTo>
                    <a:pt x="1201" y="1006"/>
                  </a:lnTo>
                  <a:lnTo>
                    <a:pt x="1175" y="1006"/>
                  </a:lnTo>
                  <a:lnTo>
                    <a:pt x="1150" y="1004"/>
                  </a:lnTo>
                  <a:lnTo>
                    <a:pt x="1123" y="1001"/>
                  </a:lnTo>
                  <a:lnTo>
                    <a:pt x="1071" y="993"/>
                  </a:lnTo>
                  <a:lnTo>
                    <a:pt x="1046" y="989"/>
                  </a:lnTo>
                  <a:lnTo>
                    <a:pt x="1021" y="986"/>
                  </a:lnTo>
                  <a:lnTo>
                    <a:pt x="1021" y="986"/>
                  </a:lnTo>
                  <a:lnTo>
                    <a:pt x="969" y="981"/>
                  </a:lnTo>
                  <a:lnTo>
                    <a:pt x="916" y="976"/>
                  </a:lnTo>
                  <a:lnTo>
                    <a:pt x="811" y="969"/>
                  </a:lnTo>
                  <a:lnTo>
                    <a:pt x="811" y="969"/>
                  </a:lnTo>
                  <a:lnTo>
                    <a:pt x="790" y="969"/>
                  </a:lnTo>
                  <a:lnTo>
                    <a:pt x="769" y="969"/>
                  </a:lnTo>
                  <a:lnTo>
                    <a:pt x="726" y="971"/>
                  </a:lnTo>
                  <a:lnTo>
                    <a:pt x="684" y="972"/>
                  </a:lnTo>
                  <a:lnTo>
                    <a:pt x="663" y="972"/>
                  </a:lnTo>
                  <a:lnTo>
                    <a:pt x="642" y="971"/>
                  </a:lnTo>
                  <a:lnTo>
                    <a:pt x="642" y="971"/>
                  </a:lnTo>
                  <a:lnTo>
                    <a:pt x="630" y="969"/>
                  </a:lnTo>
                  <a:lnTo>
                    <a:pt x="618" y="966"/>
                  </a:lnTo>
                  <a:lnTo>
                    <a:pt x="608" y="963"/>
                  </a:lnTo>
                  <a:lnTo>
                    <a:pt x="598" y="959"/>
                  </a:lnTo>
                  <a:lnTo>
                    <a:pt x="589" y="954"/>
                  </a:lnTo>
                  <a:lnTo>
                    <a:pt x="580" y="949"/>
                  </a:lnTo>
                  <a:lnTo>
                    <a:pt x="573" y="943"/>
                  </a:lnTo>
                  <a:lnTo>
                    <a:pt x="566" y="937"/>
                  </a:lnTo>
                  <a:lnTo>
                    <a:pt x="559" y="930"/>
                  </a:lnTo>
                  <a:lnTo>
                    <a:pt x="553" y="923"/>
                  </a:lnTo>
                  <a:lnTo>
                    <a:pt x="542" y="905"/>
                  </a:lnTo>
                  <a:lnTo>
                    <a:pt x="531" y="886"/>
                  </a:lnTo>
                  <a:lnTo>
                    <a:pt x="522" y="865"/>
                  </a:lnTo>
                  <a:lnTo>
                    <a:pt x="522" y="865"/>
                  </a:lnTo>
                  <a:lnTo>
                    <a:pt x="522" y="862"/>
                  </a:lnTo>
                  <a:lnTo>
                    <a:pt x="522" y="858"/>
                  </a:lnTo>
                  <a:lnTo>
                    <a:pt x="521" y="856"/>
                  </a:lnTo>
                  <a:lnTo>
                    <a:pt x="520" y="854"/>
                  </a:lnTo>
                  <a:lnTo>
                    <a:pt x="518" y="856"/>
                  </a:lnTo>
                  <a:lnTo>
                    <a:pt x="518" y="856"/>
                  </a:lnTo>
                  <a:lnTo>
                    <a:pt x="509" y="836"/>
                  </a:lnTo>
                  <a:lnTo>
                    <a:pt x="503" y="822"/>
                  </a:lnTo>
                  <a:lnTo>
                    <a:pt x="495" y="806"/>
                  </a:lnTo>
                  <a:lnTo>
                    <a:pt x="486" y="792"/>
                  </a:lnTo>
                  <a:lnTo>
                    <a:pt x="478" y="781"/>
                  </a:lnTo>
                  <a:lnTo>
                    <a:pt x="474" y="776"/>
                  </a:lnTo>
                  <a:lnTo>
                    <a:pt x="469" y="774"/>
                  </a:lnTo>
                  <a:lnTo>
                    <a:pt x="466" y="772"/>
                  </a:lnTo>
                  <a:lnTo>
                    <a:pt x="462" y="772"/>
                  </a:lnTo>
                  <a:lnTo>
                    <a:pt x="462" y="772"/>
                  </a:lnTo>
                  <a:lnTo>
                    <a:pt x="353" y="823"/>
                  </a:lnTo>
                  <a:lnTo>
                    <a:pt x="299" y="848"/>
                  </a:lnTo>
                  <a:lnTo>
                    <a:pt x="246" y="876"/>
                  </a:lnTo>
                  <a:lnTo>
                    <a:pt x="246" y="876"/>
                  </a:lnTo>
                  <a:lnTo>
                    <a:pt x="231" y="884"/>
                  </a:lnTo>
                  <a:lnTo>
                    <a:pt x="217" y="894"/>
                  </a:lnTo>
                  <a:lnTo>
                    <a:pt x="202" y="903"/>
                  </a:lnTo>
                  <a:lnTo>
                    <a:pt x="189" y="913"/>
                  </a:lnTo>
                  <a:lnTo>
                    <a:pt x="164" y="935"/>
                  </a:lnTo>
                  <a:lnTo>
                    <a:pt x="140" y="959"/>
                  </a:lnTo>
                  <a:lnTo>
                    <a:pt x="140" y="959"/>
                  </a:lnTo>
                  <a:lnTo>
                    <a:pt x="118" y="983"/>
                  </a:lnTo>
                  <a:lnTo>
                    <a:pt x="95" y="1006"/>
                  </a:lnTo>
                  <a:lnTo>
                    <a:pt x="83" y="1017"/>
                  </a:lnTo>
                  <a:lnTo>
                    <a:pt x="71" y="1028"/>
                  </a:lnTo>
                  <a:lnTo>
                    <a:pt x="58" y="1037"/>
                  </a:lnTo>
                  <a:lnTo>
                    <a:pt x="43" y="1045"/>
                  </a:lnTo>
                  <a:lnTo>
                    <a:pt x="43" y="1045"/>
                  </a:lnTo>
                  <a:lnTo>
                    <a:pt x="42" y="1037"/>
                  </a:lnTo>
                  <a:lnTo>
                    <a:pt x="42" y="1037"/>
                  </a:lnTo>
                  <a:lnTo>
                    <a:pt x="41" y="1029"/>
                  </a:lnTo>
                  <a:lnTo>
                    <a:pt x="41" y="1029"/>
                  </a:lnTo>
                  <a:lnTo>
                    <a:pt x="42" y="1015"/>
                  </a:lnTo>
                  <a:lnTo>
                    <a:pt x="46" y="1000"/>
                  </a:lnTo>
                  <a:lnTo>
                    <a:pt x="51" y="987"/>
                  </a:lnTo>
                  <a:lnTo>
                    <a:pt x="57" y="974"/>
                  </a:lnTo>
                  <a:lnTo>
                    <a:pt x="64" y="960"/>
                  </a:lnTo>
                  <a:lnTo>
                    <a:pt x="72" y="947"/>
                  </a:lnTo>
                  <a:lnTo>
                    <a:pt x="82" y="935"/>
                  </a:lnTo>
                  <a:lnTo>
                    <a:pt x="93" y="922"/>
                  </a:lnTo>
                  <a:lnTo>
                    <a:pt x="114" y="899"/>
                  </a:lnTo>
                  <a:lnTo>
                    <a:pt x="138" y="877"/>
                  </a:lnTo>
                  <a:lnTo>
                    <a:pt x="161" y="858"/>
                  </a:lnTo>
                  <a:lnTo>
                    <a:pt x="183" y="841"/>
                  </a:lnTo>
                  <a:lnTo>
                    <a:pt x="183" y="841"/>
                  </a:lnTo>
                  <a:lnTo>
                    <a:pt x="216" y="818"/>
                  </a:lnTo>
                  <a:lnTo>
                    <a:pt x="248" y="798"/>
                  </a:lnTo>
                  <a:lnTo>
                    <a:pt x="283" y="780"/>
                  </a:lnTo>
                  <a:lnTo>
                    <a:pt x="300" y="771"/>
                  </a:lnTo>
                  <a:lnTo>
                    <a:pt x="318" y="764"/>
                  </a:lnTo>
                  <a:lnTo>
                    <a:pt x="318" y="764"/>
                  </a:lnTo>
                  <a:lnTo>
                    <a:pt x="355" y="750"/>
                  </a:lnTo>
                  <a:lnTo>
                    <a:pt x="373" y="741"/>
                  </a:lnTo>
                  <a:lnTo>
                    <a:pt x="390" y="733"/>
                  </a:lnTo>
                  <a:lnTo>
                    <a:pt x="390" y="733"/>
                  </a:lnTo>
                  <a:lnTo>
                    <a:pt x="401" y="724"/>
                  </a:lnTo>
                  <a:lnTo>
                    <a:pt x="414" y="711"/>
                  </a:lnTo>
                  <a:lnTo>
                    <a:pt x="420" y="703"/>
                  </a:lnTo>
                  <a:lnTo>
                    <a:pt x="424" y="695"/>
                  </a:lnTo>
                  <a:lnTo>
                    <a:pt x="426" y="689"/>
                  </a:lnTo>
                  <a:lnTo>
                    <a:pt x="426" y="686"/>
                  </a:lnTo>
                  <a:lnTo>
                    <a:pt x="425" y="683"/>
                  </a:lnTo>
                  <a:lnTo>
                    <a:pt x="425" y="683"/>
                  </a:lnTo>
                  <a:lnTo>
                    <a:pt x="427" y="671"/>
                  </a:lnTo>
                  <a:lnTo>
                    <a:pt x="427" y="659"/>
                  </a:lnTo>
                  <a:lnTo>
                    <a:pt x="427" y="659"/>
                  </a:lnTo>
                  <a:lnTo>
                    <a:pt x="427" y="647"/>
                  </a:lnTo>
                  <a:lnTo>
                    <a:pt x="426" y="635"/>
                  </a:lnTo>
                  <a:lnTo>
                    <a:pt x="424" y="623"/>
                  </a:lnTo>
                  <a:lnTo>
                    <a:pt x="421" y="611"/>
                  </a:lnTo>
                  <a:lnTo>
                    <a:pt x="413" y="588"/>
                  </a:lnTo>
                  <a:lnTo>
                    <a:pt x="403" y="567"/>
                  </a:lnTo>
                  <a:lnTo>
                    <a:pt x="392" y="544"/>
                  </a:lnTo>
                  <a:lnTo>
                    <a:pt x="382" y="522"/>
                  </a:lnTo>
                  <a:lnTo>
                    <a:pt x="371" y="500"/>
                  </a:lnTo>
                  <a:lnTo>
                    <a:pt x="360" y="479"/>
                  </a:lnTo>
                  <a:lnTo>
                    <a:pt x="360" y="479"/>
                  </a:lnTo>
                  <a:lnTo>
                    <a:pt x="343" y="438"/>
                  </a:lnTo>
                  <a:lnTo>
                    <a:pt x="332" y="412"/>
                  </a:lnTo>
                  <a:lnTo>
                    <a:pt x="323" y="385"/>
                  </a:lnTo>
                  <a:lnTo>
                    <a:pt x="313" y="357"/>
                  </a:lnTo>
                  <a:lnTo>
                    <a:pt x="305" y="329"/>
                  </a:lnTo>
                  <a:lnTo>
                    <a:pt x="300" y="303"/>
                  </a:lnTo>
                  <a:lnTo>
                    <a:pt x="297" y="290"/>
                  </a:lnTo>
                  <a:lnTo>
                    <a:pt x="297" y="279"/>
                  </a:lnTo>
                  <a:lnTo>
                    <a:pt x="297" y="279"/>
                  </a:lnTo>
                  <a:lnTo>
                    <a:pt x="297" y="268"/>
                  </a:lnTo>
                  <a:lnTo>
                    <a:pt x="300" y="258"/>
                  </a:lnTo>
                  <a:lnTo>
                    <a:pt x="305" y="249"/>
                  </a:lnTo>
                  <a:lnTo>
                    <a:pt x="307" y="244"/>
                  </a:lnTo>
                  <a:lnTo>
                    <a:pt x="311" y="240"/>
                  </a:lnTo>
                  <a:lnTo>
                    <a:pt x="311" y="240"/>
                  </a:lnTo>
                  <a:lnTo>
                    <a:pt x="313" y="243"/>
                  </a:lnTo>
                  <a:lnTo>
                    <a:pt x="317" y="243"/>
                  </a:lnTo>
                  <a:lnTo>
                    <a:pt x="321" y="243"/>
                  </a:lnTo>
                  <a:lnTo>
                    <a:pt x="327" y="241"/>
                  </a:lnTo>
                  <a:lnTo>
                    <a:pt x="344" y="235"/>
                  </a:lnTo>
                  <a:lnTo>
                    <a:pt x="366" y="227"/>
                  </a:lnTo>
                  <a:lnTo>
                    <a:pt x="391" y="215"/>
                  </a:lnTo>
                  <a:lnTo>
                    <a:pt x="418" y="202"/>
                  </a:lnTo>
                  <a:lnTo>
                    <a:pt x="478" y="169"/>
                  </a:lnTo>
                  <a:lnTo>
                    <a:pt x="538" y="134"/>
                  </a:lnTo>
                  <a:lnTo>
                    <a:pt x="593" y="103"/>
                  </a:lnTo>
                  <a:lnTo>
                    <a:pt x="658" y="63"/>
                  </a:lnTo>
                  <a:lnTo>
                    <a:pt x="658" y="63"/>
                  </a:lnTo>
                  <a:lnTo>
                    <a:pt x="678" y="52"/>
                  </a:lnTo>
                  <a:lnTo>
                    <a:pt x="698" y="41"/>
                  </a:lnTo>
                  <a:lnTo>
                    <a:pt x="719" y="32"/>
                  </a:lnTo>
                  <a:lnTo>
                    <a:pt x="740" y="23"/>
                  </a:lnTo>
                  <a:lnTo>
                    <a:pt x="761" y="17"/>
                  </a:lnTo>
                  <a:lnTo>
                    <a:pt x="784" y="14"/>
                  </a:lnTo>
                  <a:lnTo>
                    <a:pt x="807" y="11"/>
                  </a:lnTo>
                  <a:lnTo>
                    <a:pt x="817" y="13"/>
                  </a:lnTo>
                  <a:lnTo>
                    <a:pt x="829" y="14"/>
                  </a:lnTo>
                  <a:lnTo>
                    <a:pt x="829" y="14"/>
                  </a:lnTo>
                  <a:lnTo>
                    <a:pt x="850" y="17"/>
                  </a:lnTo>
                  <a:lnTo>
                    <a:pt x="870" y="22"/>
                  </a:lnTo>
                  <a:lnTo>
                    <a:pt x="890" y="29"/>
                  </a:lnTo>
                  <a:lnTo>
                    <a:pt x="909" y="38"/>
                  </a:lnTo>
                  <a:lnTo>
                    <a:pt x="928" y="46"/>
                  </a:lnTo>
                  <a:lnTo>
                    <a:pt x="946" y="57"/>
                  </a:lnTo>
                  <a:lnTo>
                    <a:pt x="982" y="78"/>
                  </a:lnTo>
                  <a:lnTo>
                    <a:pt x="982" y="78"/>
                  </a:lnTo>
                  <a:lnTo>
                    <a:pt x="1023" y="102"/>
                  </a:lnTo>
                  <a:lnTo>
                    <a:pt x="1064" y="126"/>
                  </a:lnTo>
                  <a:lnTo>
                    <a:pt x="1147" y="171"/>
                  </a:lnTo>
                  <a:lnTo>
                    <a:pt x="1188" y="196"/>
                  </a:lnTo>
                  <a:lnTo>
                    <a:pt x="1229" y="221"/>
                  </a:lnTo>
                  <a:lnTo>
                    <a:pt x="1268" y="247"/>
                  </a:lnTo>
                  <a:lnTo>
                    <a:pt x="1305" y="276"/>
                  </a:lnTo>
                  <a:lnTo>
                    <a:pt x="1305" y="276"/>
                  </a:lnTo>
                  <a:lnTo>
                    <a:pt x="1322" y="290"/>
                  </a:lnTo>
                  <a:lnTo>
                    <a:pt x="1339" y="304"/>
                  </a:lnTo>
                  <a:lnTo>
                    <a:pt x="1355" y="318"/>
                  </a:lnTo>
                  <a:lnTo>
                    <a:pt x="1370" y="334"/>
                  </a:lnTo>
                  <a:lnTo>
                    <a:pt x="1383" y="352"/>
                  </a:lnTo>
                  <a:lnTo>
                    <a:pt x="1388" y="361"/>
                  </a:lnTo>
                  <a:lnTo>
                    <a:pt x="1393" y="370"/>
                  </a:lnTo>
                  <a:lnTo>
                    <a:pt x="1398" y="380"/>
                  </a:lnTo>
                  <a:lnTo>
                    <a:pt x="1401" y="391"/>
                  </a:lnTo>
                  <a:lnTo>
                    <a:pt x="1404" y="400"/>
                  </a:lnTo>
                  <a:lnTo>
                    <a:pt x="1406" y="411"/>
                  </a:lnTo>
                  <a:lnTo>
                    <a:pt x="1406" y="411"/>
                  </a:lnTo>
                  <a:lnTo>
                    <a:pt x="1407" y="435"/>
                  </a:lnTo>
                  <a:lnTo>
                    <a:pt x="1407" y="458"/>
                  </a:lnTo>
                  <a:lnTo>
                    <a:pt x="1405" y="482"/>
                  </a:lnTo>
                  <a:lnTo>
                    <a:pt x="1401" y="505"/>
                  </a:lnTo>
                  <a:lnTo>
                    <a:pt x="1395" y="528"/>
                  </a:lnTo>
                  <a:lnTo>
                    <a:pt x="1390" y="551"/>
                  </a:lnTo>
                  <a:lnTo>
                    <a:pt x="1377" y="597"/>
                  </a:lnTo>
                  <a:lnTo>
                    <a:pt x="1377" y="597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</p:grp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060167" y="5059549"/>
            <a:ext cx="2684043" cy="83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dirty="0">
                <a:solidFill>
                  <a:srgbClr val="392F2F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登入登出，注册、修改个人信息</a:t>
            </a:r>
            <a:endParaRPr lang="en-US" altLang="zh-CN" sz="2400" dirty="0">
              <a:solidFill>
                <a:srgbClr val="392F2F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902050" y="5059548"/>
            <a:ext cx="2684043" cy="1569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dirty="0">
                <a:solidFill>
                  <a:srgbClr val="392F2F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浏览、查询、查看竞赛并进入竞赛下的题目作答，提交并查看提交状态</a:t>
            </a:r>
            <a:endParaRPr lang="en-US" altLang="zh-CN" sz="2400" dirty="0">
              <a:solidFill>
                <a:srgbClr val="392F2F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8740740" y="5059548"/>
            <a:ext cx="2684043" cy="120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dirty="0">
                <a:solidFill>
                  <a:srgbClr val="392F2F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查看所有题目清单，查看总排名，还有搜索功能</a:t>
            </a:r>
            <a:endParaRPr lang="en-US" altLang="zh-CN" sz="2400" dirty="0">
              <a:solidFill>
                <a:srgbClr val="392F2F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管理员已实现功能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917445" y="2506481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</a:endParaRPr>
          </a:p>
        </p:txBody>
      </p:sp>
      <p:grpSp>
        <p:nvGrpSpPr>
          <p:cNvPr id="6" name="Group 44"/>
          <p:cNvGrpSpPr/>
          <p:nvPr/>
        </p:nvGrpSpPr>
        <p:grpSpPr>
          <a:xfrm>
            <a:off x="1288462" y="2479013"/>
            <a:ext cx="657509" cy="738492"/>
            <a:chOff x="0" y="0"/>
            <a:chExt cx="807366" cy="906807"/>
          </a:xfrm>
          <a:noFill/>
        </p:grpSpPr>
        <p:sp>
          <p:nvSpPr>
            <p:cNvPr id="7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grp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印品黑体" panose="00000500000000000000" pitchFamily="2" charset="-122"/>
              </a:endParaRPr>
            </a:p>
          </p:txBody>
        </p:sp>
        <p:sp>
          <p:nvSpPr>
            <p:cNvPr id="8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grp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印品黑体" panose="00000500000000000000" pitchFamily="2" charset="-122"/>
              </a:endParaRPr>
            </a:p>
          </p:txBody>
        </p:sp>
      </p:grpSp>
      <p:grpSp>
        <p:nvGrpSpPr>
          <p:cNvPr id="9" name="Group 44"/>
          <p:cNvGrpSpPr/>
          <p:nvPr/>
        </p:nvGrpSpPr>
        <p:grpSpPr>
          <a:xfrm>
            <a:off x="1273918" y="3830821"/>
            <a:ext cx="657509" cy="738492"/>
            <a:chOff x="0" y="0"/>
            <a:chExt cx="807366" cy="906807"/>
          </a:xfrm>
        </p:grpSpPr>
        <p:sp>
          <p:nvSpPr>
            <p:cNvPr id="10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印品黑体" panose="00000500000000000000" pitchFamily="2" charset="-122"/>
              </a:endParaRPr>
            </a:p>
          </p:txBody>
        </p:sp>
        <p:sp>
          <p:nvSpPr>
            <p:cNvPr id="11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印品黑体" panose="00000500000000000000" pitchFamily="2" charset="-122"/>
              </a:endParaRPr>
            </a:p>
          </p:txBody>
        </p:sp>
      </p:grpSp>
      <p:grpSp>
        <p:nvGrpSpPr>
          <p:cNvPr id="12" name="Group 44"/>
          <p:cNvGrpSpPr/>
          <p:nvPr/>
        </p:nvGrpSpPr>
        <p:grpSpPr>
          <a:xfrm>
            <a:off x="1259374" y="5182629"/>
            <a:ext cx="657509" cy="738492"/>
            <a:chOff x="0" y="0"/>
            <a:chExt cx="807366" cy="906807"/>
          </a:xfrm>
        </p:grpSpPr>
        <p:sp>
          <p:nvSpPr>
            <p:cNvPr id="1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印品黑体" panose="00000500000000000000" pitchFamily="2" charset="-122"/>
              </a:endParaRPr>
            </a:p>
          </p:txBody>
        </p:sp>
        <p:sp>
          <p:nvSpPr>
            <p:cNvPr id="1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印品黑体" panose="00000500000000000000" pitchFamily="2" charset="-122"/>
              </a:endParaRPr>
            </a:p>
          </p:txBody>
        </p:sp>
      </p:grpSp>
      <p:grpSp>
        <p:nvGrpSpPr>
          <p:cNvPr id="15" name="Group 55"/>
          <p:cNvGrpSpPr/>
          <p:nvPr/>
        </p:nvGrpSpPr>
        <p:grpSpPr>
          <a:xfrm rot="473564">
            <a:off x="8034910" y="2743181"/>
            <a:ext cx="2590569" cy="2552112"/>
            <a:chOff x="0" y="0"/>
            <a:chExt cx="1149595" cy="1132530"/>
          </a:xfrm>
        </p:grpSpPr>
        <p:sp>
          <p:nvSpPr>
            <p:cNvPr id="16" name="Shape 50"/>
            <p:cNvSpPr/>
            <p:nvPr/>
          </p:nvSpPr>
          <p:spPr>
            <a:xfrm>
              <a:off x="495300" y="419100"/>
              <a:ext cx="288999" cy="341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7" h="20953" extrusionOk="0">
                  <a:moveTo>
                    <a:pt x="310" y="19339"/>
                  </a:moveTo>
                  <a:cubicBezTo>
                    <a:pt x="1970" y="21600"/>
                    <a:pt x="8627" y="20962"/>
                    <a:pt x="10626" y="20516"/>
                  </a:cubicBezTo>
                  <a:cubicBezTo>
                    <a:pt x="14392" y="19676"/>
                    <a:pt x="17603" y="17645"/>
                    <a:pt x="19255" y="14542"/>
                  </a:cubicBezTo>
                  <a:cubicBezTo>
                    <a:pt x="21291" y="10718"/>
                    <a:pt x="21600" y="1795"/>
                    <a:pt x="15756" y="0"/>
                  </a:cubicBezTo>
                  <a:cubicBezTo>
                    <a:pt x="14569" y="3871"/>
                    <a:pt x="15031" y="8421"/>
                    <a:pt x="12815" y="11999"/>
                  </a:cubicBezTo>
                  <a:cubicBezTo>
                    <a:pt x="10327" y="16013"/>
                    <a:pt x="4821" y="17658"/>
                    <a:pt x="0" y="18694"/>
                  </a:cubicBezTo>
                  <a:cubicBezTo>
                    <a:pt x="63" y="18932"/>
                    <a:pt x="168" y="19146"/>
                    <a:pt x="310" y="19339"/>
                  </a:cubicBezTo>
                  <a:close/>
                </a:path>
              </a:pathLst>
            </a:custGeom>
            <a:solidFill>
              <a:srgbClr val="262626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印品黑体" panose="00000500000000000000" pitchFamily="2" charset="-122"/>
              </a:endParaRPr>
            </a:p>
          </p:txBody>
        </p:sp>
        <p:grpSp>
          <p:nvGrpSpPr>
            <p:cNvPr id="17" name="Group 54"/>
            <p:cNvGrpSpPr/>
            <p:nvPr/>
          </p:nvGrpSpPr>
          <p:grpSpPr>
            <a:xfrm>
              <a:off x="-1" y="0"/>
              <a:ext cx="1149597" cy="1132531"/>
              <a:chOff x="0" y="0"/>
              <a:chExt cx="1149595" cy="1132530"/>
            </a:xfrm>
          </p:grpSpPr>
          <p:sp>
            <p:nvSpPr>
              <p:cNvPr id="18" name="Shape 51"/>
              <p:cNvSpPr/>
              <p:nvPr/>
            </p:nvSpPr>
            <p:spPr>
              <a:xfrm>
                <a:off x="0" y="0"/>
                <a:ext cx="1149596" cy="11325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835" h="18188" extrusionOk="0">
                    <a:moveTo>
                      <a:pt x="5118" y="17138"/>
                    </a:moveTo>
                    <a:cubicBezTo>
                      <a:pt x="9702" y="19314"/>
                      <a:pt x="15760" y="18135"/>
                      <a:pt x="17999" y="13346"/>
                    </a:cubicBezTo>
                    <a:cubicBezTo>
                      <a:pt x="21410" y="6050"/>
                      <a:pt x="13777" y="-2286"/>
                      <a:pt x="5944" y="578"/>
                    </a:cubicBezTo>
                    <a:cubicBezTo>
                      <a:pt x="2990" y="1657"/>
                      <a:pt x="197" y="6129"/>
                      <a:pt x="12" y="9065"/>
                    </a:cubicBezTo>
                    <a:cubicBezTo>
                      <a:pt x="-190" y="12266"/>
                      <a:pt x="2170" y="15739"/>
                      <a:pt x="5118" y="17138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印品黑体" panose="00000500000000000000" pitchFamily="2" charset="-122"/>
                </a:endParaRPr>
              </a:p>
            </p:txBody>
          </p:sp>
          <p:sp>
            <p:nvSpPr>
              <p:cNvPr id="19" name="Shape 52"/>
              <p:cNvSpPr/>
              <p:nvPr/>
            </p:nvSpPr>
            <p:spPr>
              <a:xfrm>
                <a:off x="190500" y="177800"/>
                <a:ext cx="789686" cy="7779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835" h="18188" extrusionOk="0">
                    <a:moveTo>
                      <a:pt x="5118" y="17138"/>
                    </a:moveTo>
                    <a:cubicBezTo>
                      <a:pt x="9703" y="19314"/>
                      <a:pt x="15760" y="18135"/>
                      <a:pt x="18000" y="13346"/>
                    </a:cubicBezTo>
                    <a:cubicBezTo>
                      <a:pt x="21411" y="6050"/>
                      <a:pt x="13778" y="-2286"/>
                      <a:pt x="5945" y="577"/>
                    </a:cubicBezTo>
                    <a:cubicBezTo>
                      <a:pt x="2991" y="1657"/>
                      <a:pt x="198" y="6129"/>
                      <a:pt x="12" y="9065"/>
                    </a:cubicBezTo>
                    <a:cubicBezTo>
                      <a:pt x="-189" y="12266"/>
                      <a:pt x="2171" y="15739"/>
                      <a:pt x="5118" y="17138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印品黑体" panose="00000500000000000000" pitchFamily="2" charset="-122"/>
                </a:endParaRPr>
              </a:p>
            </p:txBody>
          </p:sp>
          <p:sp>
            <p:nvSpPr>
              <p:cNvPr id="20" name="Shape 53"/>
              <p:cNvSpPr/>
              <p:nvPr/>
            </p:nvSpPr>
            <p:spPr>
              <a:xfrm>
                <a:off x="381000" y="368300"/>
                <a:ext cx="396756" cy="3908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835" h="18188" extrusionOk="0">
                    <a:moveTo>
                      <a:pt x="5118" y="17138"/>
                    </a:moveTo>
                    <a:cubicBezTo>
                      <a:pt x="9702" y="19314"/>
                      <a:pt x="15760" y="18135"/>
                      <a:pt x="17999" y="13346"/>
                    </a:cubicBezTo>
                    <a:cubicBezTo>
                      <a:pt x="21410" y="6050"/>
                      <a:pt x="13777" y="-2286"/>
                      <a:pt x="5944" y="578"/>
                    </a:cubicBezTo>
                    <a:cubicBezTo>
                      <a:pt x="2991" y="1657"/>
                      <a:pt x="197" y="6129"/>
                      <a:pt x="12" y="9065"/>
                    </a:cubicBezTo>
                    <a:cubicBezTo>
                      <a:pt x="-190" y="12266"/>
                      <a:pt x="2170" y="15739"/>
                      <a:pt x="5118" y="17138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1" name="Group 58"/>
          <p:cNvGrpSpPr/>
          <p:nvPr/>
        </p:nvGrpSpPr>
        <p:grpSpPr>
          <a:xfrm rot="473564">
            <a:off x="7402106" y="3869362"/>
            <a:ext cx="1809843" cy="1872344"/>
            <a:chOff x="0" y="0"/>
            <a:chExt cx="803139" cy="830875"/>
          </a:xfrm>
        </p:grpSpPr>
        <p:sp>
          <p:nvSpPr>
            <p:cNvPr id="22" name="Shape 56"/>
            <p:cNvSpPr/>
            <p:nvPr/>
          </p:nvSpPr>
          <p:spPr>
            <a:xfrm>
              <a:off x="0" y="431800"/>
              <a:ext cx="377118" cy="399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127" y="12126"/>
                  </a:moveTo>
                  <a:lnTo>
                    <a:pt x="0" y="9668"/>
                  </a:lnTo>
                  <a:lnTo>
                    <a:pt x="12334" y="0"/>
                  </a:lnTo>
                  <a:lnTo>
                    <a:pt x="19930" y="2881"/>
                  </a:lnTo>
                  <a:lnTo>
                    <a:pt x="21600" y="12126"/>
                  </a:lnTo>
                  <a:lnTo>
                    <a:pt x="10800" y="21600"/>
                  </a:lnTo>
                  <a:cubicBezTo>
                    <a:pt x="10800" y="21600"/>
                    <a:pt x="9127" y="12126"/>
                    <a:pt x="9127" y="12126"/>
                  </a:cubicBezTo>
                  <a:close/>
                </a:path>
              </a:pathLst>
            </a:custGeom>
            <a:no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印品黑体" panose="00000500000000000000" pitchFamily="2" charset="-122"/>
              </a:endParaRPr>
            </a:p>
          </p:txBody>
        </p:sp>
        <p:sp>
          <p:nvSpPr>
            <p:cNvPr id="23" name="Shape 57"/>
            <p:cNvSpPr/>
            <p:nvPr/>
          </p:nvSpPr>
          <p:spPr>
            <a:xfrm>
              <a:off x="165100" y="0"/>
              <a:ext cx="638040" cy="661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0"/>
                    <a:pt x="4432" y="18069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印品黑体" panose="00000500000000000000" pitchFamily="2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2216271" y="2535687"/>
            <a:ext cx="4115476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添加竞赛、竞赛中添加题目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222161" y="3861428"/>
            <a:ext cx="4115476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添加题目进入题目库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216271" y="5181932"/>
            <a:ext cx="4115476" cy="97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通过文件添加、删除、修改题目的测试数据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814" y="2041081"/>
            <a:ext cx="3252377" cy="3283954"/>
          </a:xfrm>
          <a:prstGeom prst="rect">
            <a:avLst/>
          </a:prstGeom>
        </p:spPr>
      </p:pic>
      <p:sp>
        <p:nvSpPr>
          <p:cNvPr id="8" name="Freeform 34"/>
          <p:cNvSpPr>
            <a:spLocks noEditPoints="1"/>
          </p:cNvSpPr>
          <p:nvPr/>
        </p:nvSpPr>
        <p:spPr bwMode="auto">
          <a:xfrm>
            <a:off x="10889674" y="3778953"/>
            <a:ext cx="813742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印品黑体" panose="00000500000000000000" pitchFamily="2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5317687" y="3736357"/>
            <a:ext cx="5761532" cy="45999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 flipH="1">
            <a:off x="7269383" y="2949864"/>
            <a:ext cx="3327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印品黑体" panose="00000500000000000000" pitchFamily="2" charset="-122"/>
                <a:ea typeface="印品黑体" panose="00000500000000000000" pitchFamily="2" charset="-122"/>
              </a:rPr>
              <a:t>系统组成</a:t>
            </a:r>
            <a:endParaRPr lang="zh-CN" altLang="en-US" sz="40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016268" y="2883155"/>
            <a:ext cx="841304" cy="841304"/>
            <a:chOff x="6016268" y="2883155"/>
            <a:chExt cx="841304" cy="841304"/>
          </a:xfrm>
        </p:grpSpPr>
        <p:sp>
          <p:nvSpPr>
            <p:cNvPr id="12" name="椭圆 11"/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 flipH="1">
              <a:off x="6058025" y="2940820"/>
              <a:ext cx="7860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9F9F9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2</a:t>
              </a:r>
              <a:endParaRPr lang="zh-CN" altLang="en-US" sz="7200" b="1" dirty="0">
                <a:solidFill>
                  <a:srgbClr val="F9F9F9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726083" y="2529212"/>
            <a:ext cx="24545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PART  02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19237" y="427487"/>
            <a:ext cx="481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项目总览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181" y="1863311"/>
            <a:ext cx="4435637" cy="4066001"/>
          </a:xfrm>
          <a:prstGeom prst="rect">
            <a:avLst/>
          </a:prstGeom>
          <a:ln>
            <a:noFill/>
            <a:prstDash val="dash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19237" y="427487"/>
            <a:ext cx="481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Java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后端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734049" y="1534401"/>
            <a:ext cx="2884935" cy="2550312"/>
            <a:chOff x="2734049" y="1534401"/>
            <a:chExt cx="2884935" cy="2550312"/>
          </a:xfrm>
        </p:grpSpPr>
        <p:sp>
          <p:nvSpPr>
            <p:cNvPr id="9" name="Freeform 14"/>
            <p:cNvSpPr/>
            <p:nvPr/>
          </p:nvSpPr>
          <p:spPr bwMode="auto">
            <a:xfrm>
              <a:off x="2734049" y="1534401"/>
              <a:ext cx="2884935" cy="2550312"/>
            </a:xfrm>
            <a:custGeom>
              <a:avLst/>
              <a:gdLst>
                <a:gd name="T0" fmla="*/ 29 w 103"/>
                <a:gd name="T1" fmla="*/ 22 h 91"/>
                <a:gd name="T2" fmla="*/ 27 w 103"/>
                <a:gd name="T3" fmla="*/ 78 h 91"/>
                <a:gd name="T4" fmla="*/ 76 w 103"/>
                <a:gd name="T5" fmla="*/ 72 h 91"/>
                <a:gd name="T6" fmla="*/ 25 w 103"/>
                <a:gd name="T7" fmla="*/ 25 h 91"/>
                <a:gd name="T8" fmla="*/ 23 w 103"/>
                <a:gd name="T9" fmla="*/ 75 h 91"/>
                <a:gd name="T10" fmla="*/ 71 w 103"/>
                <a:gd name="T11" fmla="*/ 80 h 91"/>
                <a:gd name="T12" fmla="*/ 42 w 103"/>
                <a:gd name="T13" fmla="*/ 17 h 91"/>
                <a:gd name="T14" fmla="*/ 31 w 103"/>
                <a:gd name="T15" fmla="*/ 83 h 91"/>
                <a:gd name="T16" fmla="*/ 85 w 103"/>
                <a:gd name="T17" fmla="*/ 45 h 91"/>
                <a:gd name="T18" fmla="*/ 17 w 103"/>
                <a:gd name="T19" fmla="*/ 32 h 91"/>
                <a:gd name="T20" fmla="*/ 23 w 103"/>
                <a:gd name="T21" fmla="*/ 77 h 91"/>
                <a:gd name="T22" fmla="*/ 76 w 103"/>
                <a:gd name="T23" fmla="*/ 76 h 91"/>
                <a:gd name="T24" fmla="*/ 35 w 103"/>
                <a:gd name="T25" fmla="*/ 21 h 91"/>
                <a:gd name="T26" fmla="*/ 27 w 103"/>
                <a:gd name="T27" fmla="*/ 2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1">
                  <a:moveTo>
                    <a:pt x="29" y="22"/>
                  </a:moveTo>
                  <a:cubicBezTo>
                    <a:pt x="12" y="36"/>
                    <a:pt x="9" y="63"/>
                    <a:pt x="27" y="78"/>
                  </a:cubicBezTo>
                  <a:cubicBezTo>
                    <a:pt x="42" y="91"/>
                    <a:pt x="64" y="87"/>
                    <a:pt x="76" y="72"/>
                  </a:cubicBezTo>
                  <a:cubicBezTo>
                    <a:pt x="100" y="42"/>
                    <a:pt x="52" y="0"/>
                    <a:pt x="25" y="25"/>
                  </a:cubicBezTo>
                  <a:cubicBezTo>
                    <a:pt x="11" y="39"/>
                    <a:pt x="13" y="60"/>
                    <a:pt x="23" y="75"/>
                  </a:cubicBezTo>
                  <a:cubicBezTo>
                    <a:pt x="33" y="90"/>
                    <a:pt x="57" y="91"/>
                    <a:pt x="71" y="80"/>
                  </a:cubicBezTo>
                  <a:cubicBezTo>
                    <a:pt x="101" y="59"/>
                    <a:pt x="76" y="12"/>
                    <a:pt x="42" y="17"/>
                  </a:cubicBezTo>
                  <a:cubicBezTo>
                    <a:pt x="13" y="22"/>
                    <a:pt x="0" y="72"/>
                    <a:pt x="31" y="83"/>
                  </a:cubicBezTo>
                  <a:cubicBezTo>
                    <a:pt x="55" y="91"/>
                    <a:pt x="95" y="75"/>
                    <a:pt x="85" y="45"/>
                  </a:cubicBezTo>
                  <a:cubicBezTo>
                    <a:pt x="75" y="16"/>
                    <a:pt x="33" y="4"/>
                    <a:pt x="17" y="32"/>
                  </a:cubicBezTo>
                  <a:cubicBezTo>
                    <a:pt x="9" y="45"/>
                    <a:pt x="10" y="67"/>
                    <a:pt x="23" y="77"/>
                  </a:cubicBezTo>
                  <a:cubicBezTo>
                    <a:pt x="37" y="88"/>
                    <a:pt x="62" y="90"/>
                    <a:pt x="76" y="76"/>
                  </a:cubicBezTo>
                  <a:cubicBezTo>
                    <a:pt x="103" y="50"/>
                    <a:pt x="67" y="8"/>
                    <a:pt x="35" y="21"/>
                  </a:cubicBezTo>
                  <a:cubicBezTo>
                    <a:pt x="32" y="22"/>
                    <a:pt x="29" y="24"/>
                    <a:pt x="27" y="26"/>
                  </a:cubicBezTo>
                </a:path>
              </a:pathLst>
            </a:custGeom>
            <a:noFill/>
            <a:ln w="23813" cap="rnd">
              <a:solidFill>
                <a:srgbClr val="262626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10" name="文本框 9"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/>
            <p:cNvSpPr txBox="1"/>
            <p:nvPr/>
          </p:nvSpPr>
          <p:spPr>
            <a:xfrm>
              <a:off x="3256128" y="2731419"/>
              <a:ext cx="1711622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392F2F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Kartika" panose="02020503030404060203" pitchFamily="18" charset="0"/>
                </a:rPr>
                <a:t>Java Bean</a:t>
              </a:r>
              <a:endParaRPr lang="en-US" altLang="zh-CN" sz="2400" b="1" dirty="0">
                <a:solidFill>
                  <a:srgbClr val="392F2F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841742" y="1534401"/>
            <a:ext cx="2884935" cy="2550312"/>
            <a:chOff x="8841742" y="1534401"/>
            <a:chExt cx="2884935" cy="2550312"/>
          </a:xfrm>
        </p:grpSpPr>
        <p:sp>
          <p:nvSpPr>
            <p:cNvPr id="14" name="Freeform 14"/>
            <p:cNvSpPr/>
            <p:nvPr/>
          </p:nvSpPr>
          <p:spPr bwMode="auto">
            <a:xfrm>
              <a:off x="8841742" y="1534401"/>
              <a:ext cx="2884935" cy="2550312"/>
            </a:xfrm>
            <a:custGeom>
              <a:avLst/>
              <a:gdLst>
                <a:gd name="T0" fmla="*/ 29 w 103"/>
                <a:gd name="T1" fmla="*/ 22 h 91"/>
                <a:gd name="T2" fmla="*/ 27 w 103"/>
                <a:gd name="T3" fmla="*/ 78 h 91"/>
                <a:gd name="T4" fmla="*/ 76 w 103"/>
                <a:gd name="T5" fmla="*/ 72 h 91"/>
                <a:gd name="T6" fmla="*/ 25 w 103"/>
                <a:gd name="T7" fmla="*/ 25 h 91"/>
                <a:gd name="T8" fmla="*/ 23 w 103"/>
                <a:gd name="T9" fmla="*/ 75 h 91"/>
                <a:gd name="T10" fmla="*/ 71 w 103"/>
                <a:gd name="T11" fmla="*/ 80 h 91"/>
                <a:gd name="T12" fmla="*/ 42 w 103"/>
                <a:gd name="T13" fmla="*/ 17 h 91"/>
                <a:gd name="T14" fmla="*/ 31 w 103"/>
                <a:gd name="T15" fmla="*/ 83 h 91"/>
                <a:gd name="T16" fmla="*/ 85 w 103"/>
                <a:gd name="T17" fmla="*/ 45 h 91"/>
                <a:gd name="T18" fmla="*/ 17 w 103"/>
                <a:gd name="T19" fmla="*/ 32 h 91"/>
                <a:gd name="T20" fmla="*/ 23 w 103"/>
                <a:gd name="T21" fmla="*/ 77 h 91"/>
                <a:gd name="T22" fmla="*/ 76 w 103"/>
                <a:gd name="T23" fmla="*/ 76 h 91"/>
                <a:gd name="T24" fmla="*/ 35 w 103"/>
                <a:gd name="T25" fmla="*/ 21 h 91"/>
                <a:gd name="T26" fmla="*/ 27 w 103"/>
                <a:gd name="T27" fmla="*/ 2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1">
                  <a:moveTo>
                    <a:pt x="29" y="22"/>
                  </a:moveTo>
                  <a:cubicBezTo>
                    <a:pt x="12" y="36"/>
                    <a:pt x="9" y="63"/>
                    <a:pt x="27" y="78"/>
                  </a:cubicBezTo>
                  <a:cubicBezTo>
                    <a:pt x="42" y="91"/>
                    <a:pt x="64" y="87"/>
                    <a:pt x="76" y="72"/>
                  </a:cubicBezTo>
                  <a:cubicBezTo>
                    <a:pt x="100" y="42"/>
                    <a:pt x="52" y="0"/>
                    <a:pt x="25" y="25"/>
                  </a:cubicBezTo>
                  <a:cubicBezTo>
                    <a:pt x="11" y="39"/>
                    <a:pt x="13" y="60"/>
                    <a:pt x="23" y="75"/>
                  </a:cubicBezTo>
                  <a:cubicBezTo>
                    <a:pt x="33" y="90"/>
                    <a:pt x="57" y="91"/>
                    <a:pt x="71" y="80"/>
                  </a:cubicBezTo>
                  <a:cubicBezTo>
                    <a:pt x="101" y="59"/>
                    <a:pt x="76" y="12"/>
                    <a:pt x="42" y="17"/>
                  </a:cubicBezTo>
                  <a:cubicBezTo>
                    <a:pt x="13" y="22"/>
                    <a:pt x="0" y="72"/>
                    <a:pt x="31" y="83"/>
                  </a:cubicBezTo>
                  <a:cubicBezTo>
                    <a:pt x="55" y="91"/>
                    <a:pt x="95" y="75"/>
                    <a:pt x="85" y="45"/>
                  </a:cubicBezTo>
                  <a:cubicBezTo>
                    <a:pt x="75" y="16"/>
                    <a:pt x="33" y="4"/>
                    <a:pt x="17" y="32"/>
                  </a:cubicBezTo>
                  <a:cubicBezTo>
                    <a:pt x="9" y="45"/>
                    <a:pt x="10" y="67"/>
                    <a:pt x="23" y="77"/>
                  </a:cubicBezTo>
                  <a:cubicBezTo>
                    <a:pt x="37" y="88"/>
                    <a:pt x="62" y="90"/>
                    <a:pt x="76" y="76"/>
                  </a:cubicBezTo>
                  <a:cubicBezTo>
                    <a:pt x="103" y="50"/>
                    <a:pt x="67" y="8"/>
                    <a:pt x="35" y="21"/>
                  </a:cubicBezTo>
                  <a:cubicBezTo>
                    <a:pt x="32" y="22"/>
                    <a:pt x="29" y="24"/>
                    <a:pt x="27" y="26"/>
                  </a:cubicBezTo>
                </a:path>
              </a:pathLst>
            </a:custGeom>
            <a:noFill/>
            <a:ln w="23813" cap="rnd">
              <a:solidFill>
                <a:srgbClr val="262626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15" name="文本框 14"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/>
            <p:cNvSpPr txBox="1"/>
            <p:nvPr/>
          </p:nvSpPr>
          <p:spPr>
            <a:xfrm>
              <a:off x="9222535" y="2731419"/>
              <a:ext cx="2031325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392F2F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Kartika" panose="02020503030404060203" pitchFamily="18" charset="0"/>
                </a:rPr>
                <a:t>数据访问对象</a:t>
              </a:r>
              <a:endParaRPr lang="en-US" altLang="zh-CN" sz="2400" b="1" dirty="0">
                <a:solidFill>
                  <a:srgbClr val="392F2F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91626" y="3922393"/>
            <a:ext cx="2884935" cy="2550312"/>
            <a:chOff x="591626" y="3922393"/>
            <a:chExt cx="2884935" cy="2550312"/>
          </a:xfrm>
        </p:grpSpPr>
        <p:sp>
          <p:nvSpPr>
            <p:cNvPr id="19" name="Freeform 14"/>
            <p:cNvSpPr/>
            <p:nvPr/>
          </p:nvSpPr>
          <p:spPr bwMode="auto">
            <a:xfrm>
              <a:off x="591626" y="3922393"/>
              <a:ext cx="2884935" cy="2550312"/>
            </a:xfrm>
            <a:custGeom>
              <a:avLst/>
              <a:gdLst>
                <a:gd name="T0" fmla="*/ 29 w 103"/>
                <a:gd name="T1" fmla="*/ 22 h 91"/>
                <a:gd name="T2" fmla="*/ 27 w 103"/>
                <a:gd name="T3" fmla="*/ 78 h 91"/>
                <a:gd name="T4" fmla="*/ 76 w 103"/>
                <a:gd name="T5" fmla="*/ 72 h 91"/>
                <a:gd name="T6" fmla="*/ 25 w 103"/>
                <a:gd name="T7" fmla="*/ 25 h 91"/>
                <a:gd name="T8" fmla="*/ 23 w 103"/>
                <a:gd name="T9" fmla="*/ 75 h 91"/>
                <a:gd name="T10" fmla="*/ 71 w 103"/>
                <a:gd name="T11" fmla="*/ 80 h 91"/>
                <a:gd name="T12" fmla="*/ 42 w 103"/>
                <a:gd name="T13" fmla="*/ 17 h 91"/>
                <a:gd name="T14" fmla="*/ 31 w 103"/>
                <a:gd name="T15" fmla="*/ 83 h 91"/>
                <a:gd name="T16" fmla="*/ 85 w 103"/>
                <a:gd name="T17" fmla="*/ 45 h 91"/>
                <a:gd name="T18" fmla="*/ 17 w 103"/>
                <a:gd name="T19" fmla="*/ 32 h 91"/>
                <a:gd name="T20" fmla="*/ 23 w 103"/>
                <a:gd name="T21" fmla="*/ 77 h 91"/>
                <a:gd name="T22" fmla="*/ 76 w 103"/>
                <a:gd name="T23" fmla="*/ 76 h 91"/>
                <a:gd name="T24" fmla="*/ 35 w 103"/>
                <a:gd name="T25" fmla="*/ 21 h 91"/>
                <a:gd name="T26" fmla="*/ 27 w 103"/>
                <a:gd name="T27" fmla="*/ 2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1">
                  <a:moveTo>
                    <a:pt x="29" y="22"/>
                  </a:moveTo>
                  <a:cubicBezTo>
                    <a:pt x="12" y="36"/>
                    <a:pt x="9" y="63"/>
                    <a:pt x="27" y="78"/>
                  </a:cubicBezTo>
                  <a:cubicBezTo>
                    <a:pt x="42" y="91"/>
                    <a:pt x="64" y="87"/>
                    <a:pt x="76" y="72"/>
                  </a:cubicBezTo>
                  <a:cubicBezTo>
                    <a:pt x="100" y="42"/>
                    <a:pt x="52" y="0"/>
                    <a:pt x="25" y="25"/>
                  </a:cubicBezTo>
                  <a:cubicBezTo>
                    <a:pt x="11" y="39"/>
                    <a:pt x="13" y="60"/>
                    <a:pt x="23" y="75"/>
                  </a:cubicBezTo>
                  <a:cubicBezTo>
                    <a:pt x="33" y="90"/>
                    <a:pt x="57" y="91"/>
                    <a:pt x="71" y="80"/>
                  </a:cubicBezTo>
                  <a:cubicBezTo>
                    <a:pt x="101" y="59"/>
                    <a:pt x="76" y="12"/>
                    <a:pt x="42" y="17"/>
                  </a:cubicBezTo>
                  <a:cubicBezTo>
                    <a:pt x="13" y="22"/>
                    <a:pt x="0" y="72"/>
                    <a:pt x="31" y="83"/>
                  </a:cubicBezTo>
                  <a:cubicBezTo>
                    <a:pt x="55" y="91"/>
                    <a:pt x="95" y="75"/>
                    <a:pt x="85" y="45"/>
                  </a:cubicBezTo>
                  <a:cubicBezTo>
                    <a:pt x="75" y="16"/>
                    <a:pt x="33" y="4"/>
                    <a:pt x="17" y="32"/>
                  </a:cubicBezTo>
                  <a:cubicBezTo>
                    <a:pt x="9" y="45"/>
                    <a:pt x="10" y="67"/>
                    <a:pt x="23" y="77"/>
                  </a:cubicBezTo>
                  <a:cubicBezTo>
                    <a:pt x="37" y="88"/>
                    <a:pt x="62" y="90"/>
                    <a:pt x="76" y="76"/>
                  </a:cubicBezTo>
                  <a:cubicBezTo>
                    <a:pt x="103" y="50"/>
                    <a:pt x="67" y="8"/>
                    <a:pt x="35" y="21"/>
                  </a:cubicBezTo>
                  <a:cubicBezTo>
                    <a:pt x="32" y="22"/>
                    <a:pt x="29" y="24"/>
                    <a:pt x="27" y="26"/>
                  </a:cubicBezTo>
                </a:path>
              </a:pathLst>
            </a:custGeom>
            <a:noFill/>
            <a:ln w="23813" cap="rnd">
              <a:solidFill>
                <a:srgbClr val="262626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20" name="文本框 19"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/>
            <p:cNvSpPr txBox="1"/>
            <p:nvPr/>
          </p:nvSpPr>
          <p:spPr>
            <a:xfrm>
              <a:off x="970414" y="5141325"/>
              <a:ext cx="2031005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392F2F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Kartika" panose="02020503030404060203" pitchFamily="18" charset="0"/>
                </a:rPr>
                <a:t>Java Servlet</a:t>
              </a:r>
              <a:endParaRPr lang="en-US" altLang="zh-CN" sz="2400" b="1" dirty="0">
                <a:solidFill>
                  <a:srgbClr val="392F2F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699319" y="3922393"/>
            <a:ext cx="2884935" cy="2550312"/>
            <a:chOff x="6699319" y="3922393"/>
            <a:chExt cx="2884935" cy="2550312"/>
          </a:xfrm>
        </p:grpSpPr>
        <p:sp>
          <p:nvSpPr>
            <p:cNvPr id="24" name="Freeform 14"/>
            <p:cNvSpPr/>
            <p:nvPr/>
          </p:nvSpPr>
          <p:spPr bwMode="auto">
            <a:xfrm>
              <a:off x="6699319" y="3922393"/>
              <a:ext cx="2884935" cy="2550312"/>
            </a:xfrm>
            <a:custGeom>
              <a:avLst/>
              <a:gdLst>
                <a:gd name="T0" fmla="*/ 29 w 103"/>
                <a:gd name="T1" fmla="*/ 22 h 91"/>
                <a:gd name="T2" fmla="*/ 27 w 103"/>
                <a:gd name="T3" fmla="*/ 78 h 91"/>
                <a:gd name="T4" fmla="*/ 76 w 103"/>
                <a:gd name="T5" fmla="*/ 72 h 91"/>
                <a:gd name="T6" fmla="*/ 25 w 103"/>
                <a:gd name="T7" fmla="*/ 25 h 91"/>
                <a:gd name="T8" fmla="*/ 23 w 103"/>
                <a:gd name="T9" fmla="*/ 75 h 91"/>
                <a:gd name="T10" fmla="*/ 71 w 103"/>
                <a:gd name="T11" fmla="*/ 80 h 91"/>
                <a:gd name="T12" fmla="*/ 42 w 103"/>
                <a:gd name="T13" fmla="*/ 17 h 91"/>
                <a:gd name="T14" fmla="*/ 31 w 103"/>
                <a:gd name="T15" fmla="*/ 83 h 91"/>
                <a:gd name="T16" fmla="*/ 85 w 103"/>
                <a:gd name="T17" fmla="*/ 45 h 91"/>
                <a:gd name="T18" fmla="*/ 17 w 103"/>
                <a:gd name="T19" fmla="*/ 32 h 91"/>
                <a:gd name="T20" fmla="*/ 23 w 103"/>
                <a:gd name="T21" fmla="*/ 77 h 91"/>
                <a:gd name="T22" fmla="*/ 76 w 103"/>
                <a:gd name="T23" fmla="*/ 76 h 91"/>
                <a:gd name="T24" fmla="*/ 35 w 103"/>
                <a:gd name="T25" fmla="*/ 21 h 91"/>
                <a:gd name="T26" fmla="*/ 27 w 103"/>
                <a:gd name="T27" fmla="*/ 2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1">
                  <a:moveTo>
                    <a:pt x="29" y="22"/>
                  </a:moveTo>
                  <a:cubicBezTo>
                    <a:pt x="12" y="36"/>
                    <a:pt x="9" y="63"/>
                    <a:pt x="27" y="78"/>
                  </a:cubicBezTo>
                  <a:cubicBezTo>
                    <a:pt x="42" y="91"/>
                    <a:pt x="64" y="87"/>
                    <a:pt x="76" y="72"/>
                  </a:cubicBezTo>
                  <a:cubicBezTo>
                    <a:pt x="100" y="42"/>
                    <a:pt x="52" y="0"/>
                    <a:pt x="25" y="25"/>
                  </a:cubicBezTo>
                  <a:cubicBezTo>
                    <a:pt x="11" y="39"/>
                    <a:pt x="13" y="60"/>
                    <a:pt x="23" y="75"/>
                  </a:cubicBezTo>
                  <a:cubicBezTo>
                    <a:pt x="33" y="90"/>
                    <a:pt x="57" y="91"/>
                    <a:pt x="71" y="80"/>
                  </a:cubicBezTo>
                  <a:cubicBezTo>
                    <a:pt x="101" y="59"/>
                    <a:pt x="76" y="12"/>
                    <a:pt x="42" y="17"/>
                  </a:cubicBezTo>
                  <a:cubicBezTo>
                    <a:pt x="13" y="22"/>
                    <a:pt x="0" y="72"/>
                    <a:pt x="31" y="83"/>
                  </a:cubicBezTo>
                  <a:cubicBezTo>
                    <a:pt x="55" y="91"/>
                    <a:pt x="95" y="75"/>
                    <a:pt x="85" y="45"/>
                  </a:cubicBezTo>
                  <a:cubicBezTo>
                    <a:pt x="75" y="16"/>
                    <a:pt x="33" y="4"/>
                    <a:pt x="17" y="32"/>
                  </a:cubicBezTo>
                  <a:cubicBezTo>
                    <a:pt x="9" y="45"/>
                    <a:pt x="10" y="67"/>
                    <a:pt x="23" y="77"/>
                  </a:cubicBezTo>
                  <a:cubicBezTo>
                    <a:pt x="37" y="88"/>
                    <a:pt x="62" y="90"/>
                    <a:pt x="76" y="76"/>
                  </a:cubicBezTo>
                  <a:cubicBezTo>
                    <a:pt x="103" y="50"/>
                    <a:pt x="67" y="8"/>
                    <a:pt x="35" y="21"/>
                  </a:cubicBezTo>
                  <a:cubicBezTo>
                    <a:pt x="32" y="22"/>
                    <a:pt x="29" y="24"/>
                    <a:pt x="27" y="26"/>
                  </a:cubicBezTo>
                </a:path>
              </a:pathLst>
            </a:custGeom>
            <a:noFill/>
            <a:ln w="23813" cap="rnd">
              <a:solidFill>
                <a:srgbClr val="26262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25" name="文本框 24"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/>
            <p:cNvSpPr txBox="1"/>
            <p:nvPr/>
          </p:nvSpPr>
          <p:spPr>
            <a:xfrm>
              <a:off x="7190437" y="5109240"/>
              <a:ext cx="1785040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392F2F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Kartika" panose="02020503030404060203" pitchFamily="18" charset="0"/>
                </a:rPr>
                <a:t>调用</a:t>
              </a:r>
              <a:r>
                <a:rPr lang="en-US" altLang="zh-CN" sz="2800" b="1" dirty="0">
                  <a:solidFill>
                    <a:srgbClr val="392F2F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Kartika" panose="02020503030404060203" pitchFamily="18" charset="0"/>
                </a:rPr>
                <a:t>Jar</a:t>
              </a:r>
              <a:r>
                <a:rPr lang="zh-CN" altLang="en-US" sz="2800" b="1" dirty="0">
                  <a:solidFill>
                    <a:srgbClr val="392F2F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Kartika" panose="02020503030404060203" pitchFamily="18" charset="0"/>
                </a:rPr>
                <a:t>包</a:t>
              </a:r>
              <a:endParaRPr lang="en-US" altLang="zh-CN" sz="2800" b="1" dirty="0">
                <a:solidFill>
                  <a:srgbClr val="392F2F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Kartika" panose="02020503030404060203" pitchFamily="18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27" y="1661731"/>
            <a:ext cx="2895238" cy="213333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936" y="2256152"/>
            <a:ext cx="2978252" cy="127991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723" y="4084713"/>
            <a:ext cx="2114286" cy="2695238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0742" y="4845608"/>
            <a:ext cx="3006372" cy="10140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773</Words>
  <Application>WPS 演示</Application>
  <PresentationFormat>宽屏</PresentationFormat>
  <Paragraphs>132</Paragraphs>
  <Slides>26</Slides>
  <Notes>26</Notes>
  <HiddenSlides>0</HiddenSlides>
  <MMClips>1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4" baseType="lpstr">
      <vt:lpstr>Arial</vt:lpstr>
      <vt:lpstr>宋体</vt:lpstr>
      <vt:lpstr>Wingdings</vt:lpstr>
      <vt:lpstr>印品黑体</vt:lpstr>
      <vt:lpstr>Droid Sans Fallback</vt:lpstr>
      <vt:lpstr>迷你简卡通</vt:lpstr>
      <vt:lpstr>Aharoni</vt:lpstr>
      <vt:lpstr>微软雅黑</vt:lpstr>
      <vt:lpstr>Calibri</vt:lpstr>
      <vt:lpstr>华文细黑</vt:lpstr>
      <vt:lpstr>Kartika</vt:lpstr>
      <vt:lpstr>宋体</vt:lpstr>
      <vt:lpstr>Arial Unicode MS</vt:lpstr>
      <vt:lpstr>Trebuchet MS</vt:lpstr>
      <vt:lpstr>Abyssinica SIL</vt:lpstr>
      <vt:lpstr>AR PL UKai CN</vt:lpstr>
      <vt:lpstr>FreeSerif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手绘论文答辩</dc:title>
  <dc:creator>PC</dc:creator>
  <cp:lastModifiedBy>cputern</cp:lastModifiedBy>
  <cp:revision>77</cp:revision>
  <dcterms:created xsi:type="dcterms:W3CDTF">2019-12-28T16:09:09Z</dcterms:created>
  <dcterms:modified xsi:type="dcterms:W3CDTF">2019-12-28T16:09:09Z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