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61932-A9F5-48B5-90C6-DA3283E741C7}" type="datetimeFigureOut">
              <a:rPr lang="en-US" smtClean="0"/>
              <a:t>02-Jan-21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D248B-5529-480C-B4AA-7F7F7E957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23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61932-A9F5-48B5-90C6-DA3283E741C7}" type="datetimeFigureOut">
              <a:rPr lang="en-US" smtClean="0"/>
              <a:t>02-Jan-21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D248B-5529-480C-B4AA-7F7F7E957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650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61932-A9F5-48B5-90C6-DA3283E741C7}" type="datetimeFigureOut">
              <a:rPr lang="en-US" smtClean="0"/>
              <a:t>02-Jan-21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D248B-5529-480C-B4AA-7F7F7E957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845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61932-A9F5-48B5-90C6-DA3283E741C7}" type="datetimeFigureOut">
              <a:rPr lang="en-US" smtClean="0"/>
              <a:t>02-Jan-21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D248B-5529-480C-B4AA-7F7F7E957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858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61932-A9F5-48B5-90C6-DA3283E741C7}" type="datetimeFigureOut">
              <a:rPr lang="en-US" smtClean="0"/>
              <a:t>02-Jan-21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D248B-5529-480C-B4AA-7F7F7E957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397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61932-A9F5-48B5-90C6-DA3283E741C7}" type="datetimeFigureOut">
              <a:rPr lang="en-US" smtClean="0"/>
              <a:t>02-Jan-21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D248B-5529-480C-B4AA-7F7F7E957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050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61932-A9F5-48B5-90C6-DA3283E741C7}" type="datetimeFigureOut">
              <a:rPr lang="en-US" smtClean="0"/>
              <a:t>02-Jan-21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D248B-5529-480C-B4AA-7F7F7E957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875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61932-A9F5-48B5-90C6-DA3283E741C7}" type="datetimeFigureOut">
              <a:rPr lang="en-US" smtClean="0"/>
              <a:t>02-Jan-21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D248B-5529-480C-B4AA-7F7F7E957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532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61932-A9F5-48B5-90C6-DA3283E741C7}" type="datetimeFigureOut">
              <a:rPr lang="en-US" smtClean="0"/>
              <a:t>02-Jan-21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D248B-5529-480C-B4AA-7F7F7E957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470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61932-A9F5-48B5-90C6-DA3283E741C7}" type="datetimeFigureOut">
              <a:rPr lang="en-US" smtClean="0"/>
              <a:t>02-Jan-21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D248B-5529-480C-B4AA-7F7F7E957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261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61932-A9F5-48B5-90C6-DA3283E741C7}" type="datetimeFigureOut">
              <a:rPr lang="en-US" smtClean="0"/>
              <a:t>02-Jan-21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D248B-5529-480C-B4AA-7F7F7E957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17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61932-A9F5-48B5-90C6-DA3283E741C7}" type="datetimeFigureOut">
              <a:rPr lang="en-US" smtClean="0"/>
              <a:t>02-Jan-21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D248B-5529-480C-B4AA-7F7F7E957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831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612" y="742122"/>
            <a:ext cx="785298" cy="788504"/>
          </a:xfrm>
          <a:prstGeom prst="rect">
            <a:avLst/>
          </a:prstGeom>
        </p:spPr>
      </p:pic>
      <p:sp>
        <p:nvSpPr>
          <p:cNvPr id="5" name="Block Arc 4"/>
          <p:cNvSpPr/>
          <p:nvPr/>
        </p:nvSpPr>
        <p:spPr>
          <a:xfrm>
            <a:off x="2213113" y="742121"/>
            <a:ext cx="927652" cy="1497495"/>
          </a:xfrm>
          <a:prstGeom prst="blockArc">
            <a:avLst>
              <a:gd name="adj1" fmla="val 10800000"/>
              <a:gd name="adj2" fmla="val 112671"/>
              <a:gd name="adj3" fmla="val 640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Block Arc 5"/>
          <p:cNvSpPr/>
          <p:nvPr/>
        </p:nvSpPr>
        <p:spPr>
          <a:xfrm rot="10800000">
            <a:off x="3370968" y="33130"/>
            <a:ext cx="927652" cy="1497495"/>
          </a:xfrm>
          <a:prstGeom prst="blockArc">
            <a:avLst>
              <a:gd name="adj1" fmla="val 10800000"/>
              <a:gd name="adj2" fmla="val 112671"/>
              <a:gd name="adj3" fmla="val 640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Plus 6"/>
          <p:cNvSpPr/>
          <p:nvPr/>
        </p:nvSpPr>
        <p:spPr>
          <a:xfrm>
            <a:off x="4345857" y="599660"/>
            <a:ext cx="1098219" cy="1073427"/>
          </a:xfrm>
          <a:prstGeom prst="mathPlus">
            <a:avLst>
              <a:gd name="adj1" fmla="val 535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97611" y="4373216"/>
            <a:ext cx="204061" cy="225289"/>
            <a:chOff x="927652" y="4187687"/>
            <a:chExt cx="596348" cy="516835"/>
          </a:xfrm>
        </p:grpSpPr>
        <p:sp>
          <p:nvSpPr>
            <p:cNvPr id="9" name="Rounded Rectangle 8"/>
            <p:cNvSpPr/>
            <p:nvPr/>
          </p:nvSpPr>
          <p:spPr>
            <a:xfrm>
              <a:off x="927652" y="4187687"/>
              <a:ext cx="596348" cy="516835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Equal 9"/>
            <p:cNvSpPr/>
            <p:nvPr/>
          </p:nvSpPr>
          <p:spPr>
            <a:xfrm>
              <a:off x="1003852" y="4187687"/>
              <a:ext cx="443948" cy="503583"/>
            </a:xfrm>
            <a:prstGeom prst="mathEqual">
              <a:avLst>
                <a:gd name="adj1" fmla="val 15761"/>
                <a:gd name="adj2" fmla="val 16889"/>
              </a:avLst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0976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Faria huq</dc:creator>
  <cp:lastModifiedBy>Faria huq</cp:lastModifiedBy>
  <cp:revision>8</cp:revision>
  <dcterms:created xsi:type="dcterms:W3CDTF">2021-01-01T22:26:03Z</dcterms:created>
  <dcterms:modified xsi:type="dcterms:W3CDTF">2021-01-01T22:55:26Z</dcterms:modified>
</cp:coreProperties>
</file>