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6" r:id="rId16"/>
    <p:sldId id="288" r:id="rId17"/>
    <p:sldId id="275" r:id="rId18"/>
    <p:sldId id="272" r:id="rId19"/>
    <p:sldId id="274" r:id="rId20"/>
    <p:sldId id="276" r:id="rId21"/>
    <p:sldId id="277" r:id="rId22"/>
    <p:sldId id="278" r:id="rId23"/>
    <p:sldId id="279" r:id="rId24"/>
    <p:sldId id="280" r:id="rId25"/>
    <p:sldId id="27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76" d="100"/>
          <a:sy n="76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06.06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D061222-8A40-40E9-9B5A-77828B507549}" emma:medium="tactile" emma:mode="ink">
          <msink:context xmlns:msink="http://schemas.microsoft.com/ink/2010/main" type="inkDrawing" rotatedBoundingBox="11136,11085 18290,4242 18408,4365 11253,11207" shapeName="Other">
            <msink:destinationLink direction="with" ref="{722E64CF-C2E9-4F4F-B1F5-04FB44C2E09F}"/>
          </msink:context>
        </emma:interpretation>
      </emma:emma>
    </inkml:annotationXML>
    <inkml:trace contextRef="#ctx0" brushRef="#br0">7 6857 569 0,'-8'5'325'16,"4"-2"-425"-1,0 0 211-15,0-2-35 16,4 0 17-16,0-1-73 16,0 0 36-1,8-1-3-15,-4-5 1 16,9-4-9-16,3-4 4 16,5-7-34-1,-5 2 16-15,17-10-4 16,1-1 1-16,-1-8-22 15,4-4 11-15,8-6-14 16,1-3 7 0,16-10 27-1,0-5-14-15,8-8-17 16,9-4 8-16,7-7-7 16,5-11 4-16,13-4-2 15,-1-4 0 1,9-9-2-16,8-1 1 15,0-3-3 1,4 2 1-16,0 2-7 16,8-2 3-16,-4 0-6 15,-4 1 3-15,8-3 3 16,-3 2-2 0,3-6-2-16,-4 3 1 15,4 2 5 1,5-3-3-16,-5 4 2 15,0-1-1-15,-4 4 1 16,-4 1-1-16,13-5 2 16,-13 1-1-1,4-2-7-15,4 1 4 16,-3 0-2 0,7-5 1-16,-8 2 2 15,4-2-1-15,1-1-3 16,-5 3 2-16,8-7 5 15,-3 6-3 1,-1 0 2-16,-4-2-1 16,-4 5-4-1,-4-1 2-15,-4 3 5 16,0 0-3-16,-5 1-7 16,-3 0 4-16,-1 3 1 15,-8 2 0 1,-4 2 0-16,-8 1 0 15,-4 1-2 1,0 2 1-16,-1 3 11 16,-3 4-6-16,4 3 2 15,-9 4-1-15,0 11-2 16,1 4 1 0,-13 8 4-16,0 4-2 15,-8 13-14 1,-9 8 7-16,-12 10 2 15,-4 8-1-15,-17 8 0 16,1 6 0 0,-13 4-1-16,0 5 1 15,-8 2-29-15,-5 10 15 16,1 8-230 0,-1-2 115-16,-7 5-546 15,7-1 259-15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06.97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F2FBACB-8E5A-4169-A4B7-523A705309EB}" emma:medium="tactile" emma:mode="ink">
          <msink:context xmlns:msink="http://schemas.microsoft.com/ink/2010/main" type="inkDrawing" rotatedBoundingBox="20841,5656 21281,4985 21336,5022 20896,5693" semanticType="callout" shapeName="Other">
            <msink:sourceLink direction="with" ref="{9F62F8E7-3A7C-4077-B8A5-CECF75F1AF82}"/>
          </msink:context>
        </emma:interpretation>
      </emma:emma>
    </inkml:annotationXML>
    <inkml:trace contextRef="#ctx0" brushRef="#br0">150 497 647 0,'-4'13'362'0,"4"-7"-565"15,0-2 281 1,0-4-43-16,0 0 21 16,4-10 64-1,4-4-33-15,4-3 17 16,1-7-10-16,3-7-25 15,1-1 11 1,3-7-62-16,1-1 32 16,0-8-38-16,8 7 18 15,-13 1-18 1,9 1 9-16,-4 8-22 16,-1 2 11-16,-3 8-14 15,0 1 7 1,-5 5-4-16,-4 3 2 15,0 5 4-15,-8 2-2 16,5 0 0 0,-5 5 0-16,0 0-2 15,0 0 1-15,0 10-2 16,0 0 1 0,-5 3-6-16,1 3 3 15,-8 8 6-15,0 2-3 16,-5 6-3-1,-4 4 2-15,-4 3-1 16,1 4 1-16,-5 7 2 16,-8 1-1-1,-5 0 10-15,-3 5-5 16,3-7 12 0,5-4-6-16,4-8-13 15,12-7 6-15,5-11-24 16,3-2 12-16,-3-15-482 15,4-2 234 1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31.99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3A09377-38A3-46EB-9A00-D01A0949855F}" emma:medium="tactile" emma:mode="ink">
          <msink:context xmlns:msink="http://schemas.microsoft.com/ink/2010/main" type="inkDrawing" rotatedBoundingBox="16833,3887 19876,5853 19404,6585 16360,4618" semanticType="callout" shapeName="Other"/>
        </emma:interpretation>
      </emma:emma>
    </inkml:annotationXML>
    <inkml:trace contextRef="#ctx0" brushRef="#br0">4 145 467 0,'0'-4'277'0,"0"3"-281"16,-4-3 138-16,4 3-70 15,0-3 34 1,0-1-37-16,0-3 18 15,4-1-33-15,0-3 15 16,0 1-21 0,4-2 11-16,1 1-27 15,3 2 14-15,-8 4-23 16,4 0 11-16,5 2-21 16,-5 2 10-1,5-1-1-15,-1-2 0 16,9 0 16-1,-5 0-7-15,13 0-14 16,-8 1 6-16,-1-1-10 16,9 2 5-1,-8 3 6-15,8 0-3 16,0 0-6-16,0 0 3 16,-4 0 2-1,8 0-1-15,0 0 6 16,-4 0-3-16,4 3-7 15,0-3 3 1,0 1 1-16,-4 3-1 16,8-3 0-1,-12 4 0-15,0 2 0 16,4-1 0-16,-5-1-5 16,-3 3 2-16,8-1-7 15,-4-1 3 1,0 0 2-16,-1-1-1 15,5 3 4 1,-4-4-2-16,0 2-2 16,8 0 1-16,-4 0 1 15,0 2-1-15,4-2-3 16,-4 2 1 0,4 2-3-16,8 1 1 15,-3-1 1 1,-1 0-1-16,4 5-1 15,1-3 0-15,-9 2 7 16,8 1-4-16,-12 3 5 16,8 0-3-1,0-1-2-15,-4-1 1 16,5 3 3 0,-5-4-2-16,4 2-7 15,0 1 3-15,0 0 5 16,-4 1-3-16,9 1 2 15,-1 4-1 1,-4 0-6-16,5 1 3 16,3 2 12-1,-4 1-6-15,1 3-3 16,-5 2 1-16,0 1-1 16,0-1 0-16,-8 2 5 15,9-1-3 1,-5 0-9-16,4 0 4 15,-4-1 3 1,4-3-2-16,-4 1-2 16,4-2 1-16,-8-2 1 15,9 1-1-15,-10-1 7 16,1 2-4 0,0 2-2-16,0-2 1 15,-4 3 1 1,4 1-1-16,-4-4 1 15,4 2-1-15,-4 1-6 16,-1-1 3-16,1 0 1 16,0-4-1-1,0 5 0-15,-5-4 0 16,5 4 2 0,-4-2-1-16,0 1 5 15,-5 0-3-15,5-2-2 16,-5 4 1-16,1-2 2 15,-5-2-1 1,9-1-4-16,-9-2 2 16,1 1-5-1,-5-3 3-15,0 5 2 16,5-3-1-16,-5-1-1 16,-8 2 1-16,8-3 4 15,-8-1-2 1,0-4 2-16,0 1-1 15,0-4 0 1,0-2 2-16,-8 3-5 16,4-2 0-16,-13 5 0 15,1 0 0 1,3 2 0-16,1 0 0 16,-9 3 0-1,-4-3 0-15,13-3 0 16,-4-3 0-16,11-9-166 15,-3-7 84-15,4-23-741 16,0-14 346 0</inkml:trace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49.54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6923356-DA4E-46FE-9B7B-F141E90F3C8B}" emma:medium="tactile" emma:mode="ink">
          <msink:context xmlns:msink="http://schemas.microsoft.com/ink/2010/main" type="inkDrawing" rotatedBoundingBox="16244,5026 16589,4778 16591,4780 16247,5029" semanticType="callout" shapeName="Other">
            <msink:sourceLink direction="with" ref="{BE388AC0-4D67-4A94-94E4-251902B9BEA0}"/>
          </msink:context>
        </emma:interpretation>
      </emma:emma>
    </inkml:annotationXML>
    <inkml:trace contextRef="#ctx0" brushRef="#br0">345 0 258 0,'-29'19'174'16,"-9"9"-433"-1,-3 4 217-15,-4-1 133 16,-1 2-67-16,1-2 26 16,7-3-13-1,9-9-57-15,5 1 29 16,15-14-89-16,9-4 46 16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43.83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C00D012-0BB6-4495-9D11-1EC2EF9DF553}" emma:medium="tactile" emma:mode="ink">
          <msink:context xmlns:msink="http://schemas.microsoft.com/ink/2010/main" type="inkDrawing" rotatedBoundingBox="13330,8283 15858,10908 15690,11070 13162,8445" semanticType="callout" shapeName="Other"/>
        </emma:interpretation>
      </emma:emma>
    </inkml:annotationXML>
    <inkml:trace contextRef="#ctx0" brushRef="#br0">73 48 142 0,'0'-3'118'0,"0"0"-169"15,0 2 83-15,-4-3-15 16,-4 3 7-16,3-4 4 16,1 1-2-1,-4 2 44-15,0-2-22 16,4 3 23 0,-1-2-11-16,-3 3 22 15,8-3-13-15,-4 3-7 16,4-4 3-16,-4 1 5 15,0 1-4 1,4 0 0-16,0-2-1 16,0 4-11-1,-8-1 4-15,8 1-14 16,0 0 7-16,0 0-72 16,0 0 37-1,0 0 31-15,8 0-16 16,-8 1 22-16,4-1-12 15,0 5-12 1,0-2 6-16,4 3-14 16,-3-1 6-16,7 3-7 15,-4 0 3 1,9 0-13-16,-1 0 6 16,-3 2-6-16,3 3 3 15,13-2-2 1,-16 2 1-16,7 1-9 15,9 0 4-15,-4-1 9 16,4 1-5 0,-4 0 1-16,4-2-1 15,0 5-7 1,4-4 3-16,-4 3 2 16,4 3-1-16,4-3-5 15,-12 2 2-15,12 2 2 16,-8-4-1-1,4 3-4-15,-4-2 2 16,0 8-1 0,0-6 0-16,-9 9 7 15,5-1-4-15,-4 3 0 16,4 0 0-16,0 3 1 16,-5-2-1-1,9 1-3-15,-8-2 1 16,12 0-5-1,-8 2 2-15,4-1 1 16,4 2-1-16,-4 3 0 16,4-1 0-16,-4 1 2 15,4 0-1 1,-4 0 4-16,0 0-2 16,4-1 1-1,-4 2-1-15,0 1 2 16,4-1-1-16,-9-1-7 15,10 4 3-15,-1-2-1 16,0 0 0 0,4 5 1-16,-4-6-1 15,0 4-1 1,0 2 1-16,4-2 6 16,-4-1-3-16,0-1-2 15,1 0 1-15,-5 0-1 16,-1-7 0-1,1 3 3-15,-4-2-2 16,4 1-5 0,-4-3 3-16,0 1-1 15,4-2 1-15,-5 0 1 16,5 0-1-16,-8-1-2 16,8 0 1-1,-8-1 9-15,8 0-5 16,-5 0-5-1,5-3 2-15,-4 1 2 16,4 2-1-16,-4-1 5 16,4 1-3-16,-4 2-7 15,-1-2 4 1,1 0-2-16,-4 1 1 16,4-3 0-1,-5 1 0-15,1-3 0 16,-4 4 0-16,-1-1 6 15,1-3-3 1,-5 0-1-16,1-3 0 16,-9-1 1-16,4-4-1 15,-4-3 0 1,0-1 0-16,-4 0-57 16,4 0 29-16,5-2-115 15,7-2 58 1,-3-8-386-16,-1-4 185 15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2:38.02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E388AC0-4D67-4A94-94E4-251902B9BEA0}" emma:medium="tactile" emma:mode="ink">
          <msink:context xmlns:msink="http://schemas.microsoft.com/ink/2010/main" type="inkDrawing" rotatedBoundingBox="13085,8670 16974,3957 19684,6193 15795,10906" shapeName="Other">
            <msink:destinationLink direction="with" ref="{36923356-DA4E-46FE-9B7B-F141E90F3C8B}"/>
            <msink:destinationLink direction="with" ref="{DDEFB9A9-F311-487D-8EEF-D10FA0E244E7}"/>
          </msink:context>
        </emma:interpretation>
      </emma:emma>
    </inkml:annotationXML>
    <inkml:trace contextRef="#ctx0" brushRef="#br0">3258 153 416 0,'0'0'253'0,"8"-22"-257"15,-3 11 127-15,3 3-106 16,0 3 52-16,-4 4-27 16,0 1 13-1,-4 15-65-15,-8 11 32 16,-21 17 12 0,-4 11-7-16,-17 19 40 15,-12 9-21-15,-16 16-6 16,-1 3 3-16,-12 3-5 15,-4-1 1 1,13-7-26-16,3-7 12 16,17-17-30-1,12-12 15-15,17-22-16 16,9-10 8-16,19-23-4 16,14-8 2-16,20-33-15 15,12-9 8 1,21-21 15-16,12-8-8 15,17-19-28 1,4-8 15-16,9-5-28 16,-1 1 15-16,5 1 15 15,3 4-8-15,-16 11 37 16,0 9-18 0,-20 20-3-16,-13 10 2 15,-25 21 10 1,-20 14-5-16,-17 18 19 15,-25 20-9-15,-21 21 15 16,-12 11-8-16,-20 16 4 16,-9 11-3-1,-12 13-10-15,-9 9 5 16,-7 9-9 0,-1 3 4-16,-8 10-1 15,-4 1 0-15,4-6 0 16,8-1 0-16,13-9-7 15,-1-6 3 1,34-18-5-16,-5-15 2 16,34-19-4-1,4-12 2-15,25-22 0 16,7-15 0-16,18-14-15 16,12-21 8-1,20-17 13-15,5-15-7 16,28-20-27-16,9-16 14 15,16-15-28 1,9-9 15-16,8-10-20 16,4-1 11-16,-4-3 30 15,-4 9-15 1,-9 12 16-16,-16 13-9 16,-21 26 26-1,-16 15-13-15,-33 27 11 16,-13 17-6-16,-16 18 37 15,-25 18-19-15,-17 28-17 16,-12 16 8 0,-25 28-1-16,-8 14 0 15,-25 28-20-15,-8 11 10 16,-12 16-6 0,-1 2 3-16,5-10 3 15,-1 5-2-15,17-16 19 16,13-19-10-1,28-24-4-15,17-19 2 16,21-22-12 0,12-27 6-16,29-25-4 15,8-8 2-15,17-30-19 16,12-11 10-16,25-25 6 16,8-18-3-1,21-18-6-15,4-9 4 16,25-17-3-1,0-2 2-15,4-1-9 16,4 3 5-16,1 5 7 16,-9 7-3-16,-17 19 13 15,-16 11-6 1,-25 26-3-16,-17 15 2 16,-24 27 19-16,-21 16-10 15,-13 19 25 1,-24 22-13-16,-17 27-22 15,-20 14 12-15,-17 23 1 16,-16 12-1 0,-22 18-10-16,-3 6 5 15,8 4 6 1,0-5-3-16,13-11 11 16,11-15-6-16,42-32-12 15,13-19 6-15,41-44-11 16,12-23 5-1,42-45 1-15,24-24-1 16,29-31 3-16,5-17-2 16,20-17-28-1,9-4 14-15,3 0-5 16,-8 4 3-16,-20 16 20 16,-13 14-10-1,-24 22 14-15,-22 18-7 16,-24 20-4-1,-12 16 2-15,-5 15 17 16,-8 6-9-16,-4 11 4 16,0 6-2-16,-4 3-13 15,0 3 6 1,4 8-3-16,-4 0 1 16,4-3 1-1,0 2-1-15,4-7 0 16,4-5 0-16,5-6-5 15,16-13 3-15,-4-11-10 16,12-6 5 0,-4-2 14-1,-8 0-7-15,-5 4-1 16,-3 6 0-16,-17 10 0 16,0 5 0-16,0 7 14 15,-17 5-7-15,5 3-4 16,-9 8 2-1,1 5-7-15,-1 2 3 16,4-2 3 0,-3 1-2-16,3-8-4 15,9 0 2-15,4-7 6 16,0 2-3-16,4-3-5 16,-5-1 2-1,5 0-1-15,0 0 1 16,-4 1 5-1,0 1-3-15,0 4-2 16,-12 6 1-16,3 6-2 16,-8 5 1-1,-7 14 1-15,-10 6-1 16,-20 12-4-16,1 7 2 16,-18 9-3-1,9 8 2-15,-4-3 3 16,8-4-1-16,12-8-1 15,17-8 1 1,16-12 4-16,5-8-2 16,12-5-1-16,0-2 0 15,0 3-4 1,0 4 2-16,-8 10-3 16,-13 8 2-16,-28 14 1 15,-9 8 0 1,-21 14 3-16,-4 4-1 15,-16 9-1-15,0-4 1 16,4 1 18 0,0-5-9-16,8-5-1 15,0-7 0-15,13-3-4 16,8-3 2 0,8-10-2-16,0 1 1 15,12-9-10-15,-3-1 5 16,7-5 2-1,1-5-1-15,8 3 4 16,-4-4-2-16,4-2-4 16,0-2 2-1,4 0 1-15,0-2-1 16,4-5 3-16,0-3-2 16,4-3-1-1,1-1 0-15,-5-1 2 16,4-2-1-16,-8 2-5 15,5 3 3 1,-10 3-1-16,10 3 1 16,-14 3-1-16,10 1 1 15,-10 3-3 1,5 0 2-16,4-2 6 16,0-1-3-16,0-2-4 15,1-4 2 1,-1 4 2-16,0-4-1 15,8 0 0 1,-8-5 0-16,4 1-3 16,5-5 2-16,-1-5-2 15,0 0 1-15,5-4 2 16,-1-6-1 0,5 0-3-16,-1-3 2 15,-7 1 4 1,7 2-2-16,-3 0 0 15,-5 3 0-15,4-1-1 16,-7 4 0-16,7-2 1 16,5-2-1-1,-5-1-3-15,1-2 2 16,3-3 2 0,5-1-1-16,8-2-1 15,-4-1 1-15,0 0-6 16,4-3 3-16,-4 0 6 15,4 1-3 1,0 3 4-16,-5 0-2 16,-3 4-1-1,0 0 0-15,4-2 2 16,-4-1-1-16,-1 0-5 16,1-2 3-16,0-1 1 15,-1-2-1 1,5 2-1-16,-4-2 1 15,0 0-1 1,4 0 1-16,0-2 0 16,4-4 0-16,0-3-1 15,0 1 1-15,0-3 5 16,0 1-3 0,4 0-2-16,0 2 1 15,-4 0-1 1,0-1 0-16,8 2 1 15,-4-2-1-15,4-4-1 16,9 0 1 0,0-8 4-16,7-3-3 15,5-9-1 1,8-4 0-16,9-8 2 16,-1-3-1-16,9-8 2 15,0 2-1-15,4-5-6 16,-4 1 3-16,-1 1 1 15,-3-2 0 1,0 3 0-16,3 5 0 16,-16 5-3-1,9 3 2-15,-9 7 5 16,-4 0-3-16,-4 6 1 16,0 3-1-1,-4 2 1-15,-4 0-1 16,-1 1 3-16,1 0-2 15,-5 4-6 1,1 0 3-16,4 0 0 16,-5 3 0-16,1 3 1 15,3-2 0 1,-3 2-3-16,-1-1 2 16,-3 2 5-16,3 3-3 15,-11 7-1 1,-5 3 0-16,-5 4-3 15,-11 13 2-15,-5 9 5 16,-12 4-3 0,0 7-4-16,-12 2 2 15,-1 7 2-15,-3-1-1 16,-5 3 0 0,0 0 0-16,-8 2-1 15,8 2 1-15,1 0 2 16,3 1-1-1,0-1-1-15,1-4 0 16,11-4 1 0,-3-2-1-16,4-7 3 15,0-1-2-15,8-1-5 16,-4-3 3-16,4-2 0 16,4-4 0-1,-4 3 1-15,4-5 0 16,-4 3 0-1,9-2 0-15,-1 0 3 16,0 0-2-16,1 0-2 16,3 1 1-16,5-1 2 15,-1-4-1 1,-3 0 0-16,7-3 0 16,1-3-4-1,0-2 2-15,4-3-1 16,-4 0 1-16,3 2 1 15,1-3 0-15,0 0-1 16,-8 2 1 0,8 3 3-16,-5-4-2 15,1-2 0 1,4 1 0-16,0-4 0 16,4-2 0-16,0-1-7 15,0 0 4-15,0 0 1 16,-4 4 0-1,4-3 2-15,-5 4-1 16,1-4-1 0,4 2 1-16,0-3 2 15,4 0-1-15,5-10-5 16,7-2 3-16,13-3 3 16,0-4-2-1,4-2 5-15,4-3-3 16,9 0-7-1,8-5 4-15,-1 5 0 16,1-3 0-16,0 4 3 16,0 9-2-16,-13 8-7 15,-8 6 3 1,-21 11-4-16,-12 12 3 16,-8 9 0-1,-8 4 0-15,-9 1 13 16,0-2-7-16,-4-9 2 15,4 1-1 1,5-9-6-16,3-5 3 16,5-2 1-16,3-4 0 15,1 1 0 1,4-4 0-16,-4 2-1 16,4 2 1-16,-5-3 4 15,5 0-2 1,-4-2 6-16,8-2-2 15,-8 3 0-15,8-4-1 16,0 1-4 0,-4 2 2-16,-1-1-7 15,-3 0 4-15,8 1-1 16,-4-3 1-16,4 0 4 16,0 0-2-1,4-1-5-15,4-5 3 16,1 3 4-1,3 1-2-15,-8 2-2 16,-4 0 1-16,4 0-1 16,-4 0 0-1,0 1 3-15,0 0-2 16,0-1-5-16,0 0 3 16,0 3 0-1,0 4 0-15,0 0 0 16,-4 4 0-16,0 0 4 15,-8 5-2 1,3-4 1-16,-3 1-1 16,4-6 2-1,-1-1-1-15,1-1-2 16,8-5 1-16,0 0-3 16,0 0 2-16,0-6-4 15,0-2 2 1,8-3 5-16,1-1-3 15,3-3-4-15,5-3 2 16,-1 0 8 0,1-5-4-16,3 1 0 15,5-2 0-15,4-4 4 16,0-2-2 0,12-4 2-16,-12-3-1 15,9 0-10 1,-5-3 5-16,-4 4 3 15,4 0-2-15,-4 4 0 16,0-1 0-16,-5 0 3 16,5 0-2-1,0 3 6-15,4-4-3 16,-4 2-2 0,0-2 1-16,17-3 0 15,-9 0 0-15,-4 0 0 16,4-1 0-16,-4 3-8 15,-4-2 4 1,8-1-1-16,-12 4 1 16,4 0 0-1,4 1 0-15,4-1-2 16,-3-2 1-16,-1 3 6 16,0 0-3-16,-9 2-2 15,10-2 1 1,-6 1 1-16,1-1-1 15,0-1 1 1,-4-1-1-16,0 2-5 16,4-2 3-16,-4 0 2 15,0-1-1-15,-5 0-2 16,5 0 1 0,-4 2 1-16,3 1 0 15,1 0 3 1,-4 3-2-16,0-1-1 15,3-1 0-15,-3 0 3 16,12-1-2-16,-4-3 0 16,0 3 0-1,4-1-5 1,-8-1 3-16,4 5 1 16,-4 1 0-16,-1 1-1 15,1-3 1-15,4 0 2 16,0-3-1-16,4-2 4 15,-4 3-2 1,8-2 0-16,-4 0 0 16,5 0-2-1,-1 2 1-15,-4-2-5 16,4 3 3-16,-8-1-1 16,0 3 1-16,0 3-1 15,0-2 1 1,-8 2-3-16,3 2 2 15,-7-3 4 1,8 0-2-16,0-2 1 16,-1-3-1-16,5 2 0 15,-4 1 0 1,8-2 0-16,0 1 0 16,-4-2-4-1,8-1 2-15,1-3 1 16,-1-2 0-16,4-2-1 15,-4 1 1-15,1 2-3 16,-5 1 2 0,-4 5 4-16,-5 4-2 15,-3 4 0 1,-4 3 0-16,-1 0 0 16,-3 0 0-16,-1-1 1 15,0 2-1-15,5-3-5 16,-5 3 3-1,-3 1 0-15,-1-2 0 16,8 6 1 0,-7-2 0-16,-1 1-3 15,8-2 2-15,5-4 5 16,-4 2-3-16,7-3-1 16,1-1 0-1,4-2 0-15,0 3 0 16,0-1 2-1,-4 1-1-15,0 4-6 16,-1-1 3-16,-7 0 2 16,8 2-1-16,-9-2 1 15,1 2 0 1,-5 3-3-16,5 0 2 16,-1 3 3-1,-7 1-2-15,-1 5-3 16,4-4 2-16,-3 3 1 15,7 1 0-15,-3-1-2 16,11-6 1 0,-11 3-1-16,7-1 1 15,1-2 0 1,4-1 0-16,-13 4-1 16,-3 2 1-16,7 2-1 15,-12 4 1-15,-4 2 2 16,0 0-1-1,0 0-7-15,0 0 4 16,0 0 9 0,0 0-5-16,0 0-1 15,0-5 0-15,0 4-3 16,0-1 2-16,0-1 1 16,0 2 0-1,4 1-3-15,-4-1 2 16,0 1 3-1,0 0-2-15,0 0-1 16,0 1 1-16,-4 5-1 16,0 2 1-16,-4 6 2 15,-5 1-1 1,1 1-4-16,0 1 2 16,-5 2 1-1,-4 4 0-15,1 4-1 16,-1-3 1-16,-8 2-4 15,4 2 2-15,1 1 8 16,-5 0-4 0,0 0-3-16,4 0 1 15,0-1 2 1,-4-1-1-16,0-1 1 16,8 1-1-16,-3-4-4 15,7-1 2-15,-8-2 0 16,5 3 0-1,-1 0 1-15,-4-1 0 16,0 0-2 0,9-1 1-16,-5 1 5 15,0-2-3-15,9-2-1 16,-4-3 0-16,-1-1 2 16,0 1-1-1,5 1 3-15,-4 2-2 16,-1 0-3-1,0 1 1-15,5 1 1 16,0-1-1-16,-1 1 0 16,1-1 0-1,-1 2-1-15,-3 0 1 16,3 4 2-16,-7-3-1 16,7 3 0-1,-11 2 0-15,11-5 0 16,-3 3 0-16,-1 1 0 15,1-2 0 1,-1-2-4-16,5 2 2 16,-5-1 1-1,1-4 0-15,-1 5-2 16,1-1 1-16,3 0 0 16,1 0 0-16,-5 0 5 15,1 1-3-15,3-1-1 16,-3 0 0-1,-1 0 1 1,9 1-1-16,-17 3 2 16,13-4-1-16,-1 0-6 15,-7 4 3-15,11-3 4 16,-15-1-2 0,11 0-4-16,-8 1 2 15,5-2 3 1,-5 1-1-16,1-3 3 15,-1 3-2-15,-4-1 2 16,0 1-1-16,0-2-1 16,1 5 0-1,-1 0-3-15,-4 0 2 16,8-1-2 0,-8 2 1-16,9 0 1 15,-5 1 0-15,0-2-4 16,4 1 2-16,-3 3 6 15,3 1-3 1,-4-1 0-16,4 1 0 16,5 0 0-1,-9-2 0-15,4-2 2 16,5 2-1-16,-9-2-5 16,4 0 3-16,1 0-2 15,-5-1 1 1,4 0 1-16,1-1 0 15,-1 3-3 1,-4 1 2-16,4-1 5 16,-3 1-3-16,3 0 0 15,-4-2 0-15,4 1-1 16,-3-3 0 0,-1 2 4-16,4 1-2 15,-4-4-7 1,5 2 4-16,-1-1 1 15,0 0 0-15,1-1-1 16,-1 1 1-16,-4 0-3 16,5 1 2-1,-1-4 5-15,-4 7-3 16,4-2 0 0,-8 1 0-16,5 0-2 15,-1-1 1-15,0 4 3 16,4-2-2-16,-3 0-4 15,-1 2 2 1,0-2 1-16,4-4 0 16,1 1-1-1,-1-3 1-15,4 0-2 16,1-2 1-16,-1 0 5 16,1-2-3-1,3 4-1-15,-3 0 0 16,-1 4 1-16,-3-3-1 15,3 4 3 1,-4 0-2-16,-3-2-5 16,7 1 3-16,-8-2 1 15,0 3 0 1,1 0-1-16,3-2 1 16,-4 0-1-16,0-1 1 15,1 0 2 1,3-3-1-16,0 1 0 15,5-2 0-15,-1-1 0 16,-3-4 0 0,7 0-2-16,1 0 1 15,3-2-3-15,-7 2 2 16,4 1 0 0,3-2 0-16,1 2-1 15,-4 0 1-15,-1-1 4 16,1 0-2-1,3-4 0-15,1 2 0 16,0-1-1-16,0-4 0 16,-1 3 3-1,9-4-2-15,-4-2-4 16,0-1 2-16,0-2 0 16,4-1 0-1,0-1 2-15,-8 1-1 16,8-2-3-16,0 2 2 15,-4-1 4 1,4 3-2-16,-5-3-1 16,1 3 0-16,4-3 2 15,-4 3-1 1,4-4 1-16,0 0-1 16,0 0-5-1,0 0 3-15,0 0-2 16,4-9 1-16,9-4 0 15,-1-4 0-15,5-6 2 16,7-5-1 0,5-3 5-16,-4-7-3 15,17 2 0 1,-1-6 0-16,0-1 0 16,1-1 0-16,7-6 1 15,1-2-1-15,4-3-5 16,3 0 3-1,-3-1 2-15,-4-4-1 16,8 3-1 0,-5-1 1-16,-7 4-2 15,8 1 1-15,-9 1 5 16,5 0-3-16,-9 0 0 16,0 5 0-1,1-6-1-15,-1 4 0 16,0-2 3-1,5 2-2-15,4-3-6 16,-5-3 3-16,9 4 3 16,-5-2-1-16,5-2-2 15,-13-1 1 1,5 3 2-16,-5-1-1 16,1 5 4-1,-9-1-2-15,12 3-3 16,-8 2 1-16,-4 1 2 15,5 6-1-15,-1-1-2 16,-4 1 1 0,4 5-3-16,0-6 2 15,-4 0 0 1,5 1 0-16,3 1-1 16,-4-1 1-16,-4 1 4 15,0 5-2 1,-4 1 0-16,-4 1 0 15,0-1-1-15,0 2 0 16,4 0 4 0,-5-5-2-16,5 0-6 15,-4-1 3-15,4 2 0 16,0 1 0 0,-4-1 1-16,-4 1 0 15,3 4-2-15,-7-1 1 16,12 1 3-1,-9 1-2-15,-3 0 2 16,8-1-1-16,0-1-1 16,-5 2 0-1,5-5 3-15,4 0-2 16,-4-1-5 0,4 0 3-16,-4 2 0 15,-1 2 0-15,5 1 0 16,-12 1 0-16,8 3-1 15,-5-3 1 1,5-1 5-16,-4-1-3 16,0 1-1-1,-1 4 0-15,1-1 2 16,-5 1-1-16,5 1 1 16,-4 4-1-16,-5-3-5 15,9-4 3 1,-5 1 0-16,5-4 0 15,0-3 1 1,3 1 0-16,-3 3-3 16,0-2 2-16,-5 7 5 15,5 3-3-15,-9-2-1 16,5 6 0 0,-1-2 1-16,5 0-1 15,4-5 2 1,-4 2-1-16,3-3-5 15,1 1 3-15,-4 0-3 16,-1 2 2-16,-7 5 0 16,-1 1 0-1,-3 3 1-15,-5 4 0 16,0 0 4 0,0 1-2-16,4 1-1 15,-4-1 0-15,5 2 1 16,-5 1-1-16,4 2-2 15,0 2 1 1,-8 0-4-16,4 4 2 16,-4 4 0-1,0-1 0-15,-4 1 2 16,-4-2-1-16,8-2 5 16,-4 0-3-16,-4 2 2 15,-1 3-1 1,1 3 0-16,-4-1 0 15,-1 7 1 1,-3 1-1-16,-5 5-4 16,-8 2 2-16,4 0 1 15,1 3 0-15,-5 0-2 16,0 3 1 0,-4 1-1-16,0 7 1 15,-1 4 4 1,-3 1-2-16,-4 4 0 15,-5 2 0-15,-7 3 0 16,3 1 0-16,-4 0 1 16,5 3-1-1,-1 0-4-15,0 0 2 16,1-1 0 0,3 7 0-16,1-6 1 15,-9 1 0-15,5 1-3 16,-9 2 2-16,8 3 5 15,-8-1-3 1,9-4 0-16,3-3 0 16,1 1-1-1,3-7 0-15,5-1 2 16,0-1-1-16,0-2-6 16,4 1 3-16,-5 1 3 15,5 1-1 1,-8-2-1-16,8-1 1 15,-4-3-2 1,4 2 1-16,4-2 5 16,4-1-3-16,-12-1-1 15,8 0 0 1,0 0 1-16,-4 0-1 16,0 4 2-1,0-1-1-15,-1 0-5 16,1 0 3-16,-4-2 2 15,4 1-1-15,-4-1 0 16,0-2 0 0,4-2-1-16,-5 2 1 15,9-4 3-15,1 4-2 16,-1-4-1 0,0 0 0-16,8 1 2 15,-4-2-1-15,0 0 0 16,-4-2 0-1,5 0-4-15,3-1 2 16,-4-1 1-16,0-2 0 16,1 3-2-1,-1-3 1-15,0 1 2 16,-8 2-1-16,4 2 3 16,0-1-2-1,4 0 0-15,-4 1 0 16,9-5 2-1,-1 2-1-15,0-2-5 16,-4-2 3-16,9-2-3 16,-5-1 2-16,5-2 1 15,-1 0 0 1,1-1-3-16,3-3 2 16,1 1 4-1,4-2-2-15,-9 0 0 16,5 0 0-16,-1-2 1 15,-3 5-1-15,3-3 1 16,-7 3-1 0,3 1-4-16,-4-3 2 15,5 3 1 1,3-2 0-16,-7-2-1 16,3 0 1-16,1-1-3 15,3 1 2-15,-3 0 4 16,3 1-2-1,1 0-1-15,-5-5 0 16,9-1 2 0,4-3-1-16,-4-4 1 15,4-4-1-15,4-2-4 16,0 0 2-16,0 0 0 16,-5 0 0-1,5 0 1-15,0 0 0 16,-4 0-2-1,4 0 1-15,0 0 4 16,0 0-2-16,0 0 1 16,-4-2-1-16,4-4-1 15,-4 0 0 1,0-2 2-16,0-5-1 16,-9 1-4-1,5-1 2-15,0-2 0 16,0 2 0-16,-5-1 1 15,5 0 0-15,-4 5-1 16,3-1 1 0,-3 0 2-16,4 1-1 15,-5 1-1 1,1 0 0-16,3 1 2 16,-7-1-1-16,8 1-2 15,-5-1 1-15,-3 4-3 16,3-1 2-1,5 0 0-15,-4 1 0 16,-1 0 0 0,5-5 0-16,0 5 2 15,-1-1-1-15,1 2 3 16,8-1-2 0,-4 0-1-16,-4 0 0 15,8 3 2-15,0 0-1 16,0 0-3-1,-4 1 2-15,4 0-2 16,-4 0 1-16,4 1-2 16,0 1 1-1,-9 0-1-15,9 0 1 16,-4-1 8-16,4 2-4 16,0-3-5-1,4 4 3-15,13 0-2 16,-5 2 1-16,9 5 4 15,-5-3-2 1,9 2-4-16,4 5 2 16,-4 2 1-16,4-1 0 15,0 4-2 1,-4-1 1-16,-1-3-11 16,-7 2 6-16,-5-6 10 15,5-1-5 1,-13-4 1-16,8 1 0 15,-3-2 1-15,-1 1-1 16,0 0 1 0,-4 0-1-16,5 1-2 15,-1-2 1-15,-8-2 2 16,4 1-1 0,0-2-3-16,0 2 2 15,0-3 0 1,1 3 0-16,-1 1 4 15,0 1-2-15,0 0 0 16,4-1 0-16,-4 4 0 16,1-2 0-1,3 2-1-15,-4-4 0 16,4 4-3 0,-8-4 2-16,0 1 1 15,0 0 0-15,0-1-1 16,0 4 1-16,0-1 0 15,-8-1 0 1,8-2 3-16,0-1-2 16,-4 1-1-1,4-4 0-15,0-2 4 16,0 0-2-16,0 0-5 16,0 0 3-16,0-5 0 15,0 2 0 1,0 2-2-16,0-3 1 15,0 3-3 1,4 0 2-16,-4-3 7 16,0 4-4-16,8-5 0 15,-8 2 0 1,0-3-1-16,8-2 0 16,-3 1 3-16,-1 0-2 15,4-4-3 1,-4 0 2-16,4-3-2 15,5-3 1-15,3-5 1 16,1-5 0 0,4-2-3-16,-1-2 2 15,1-2 7-15,-5 4-4 16,5-2-1 0,0-1 0-16,-5 3 3 15,1 2-2-15,4-2 0 16,-5 2 0-1,5-2-5-15,-1 0 3 16,1 2 0-16,0 1 0 16,-5-1-2-1,5 2 1-15,-4-2 1 16,-5 1 0-16,9-1 3 16,3 0-2-1,-7 1 1-15,8-2-1 16,-5 1-2-16,5-2 1 15,8-3 2 1,-12-1-1-16,8 3-4 16,-4-5 2-16,4 1 1 15,-9 0 0 1,5 0-2-16,8 2 1 16,-8-1 2-1,4-3-1-15,0-2 2 16,4 1-1-16,0-2-1 15,-4-1 0-15,4 3 2 16,-4-2-1 0,4 1 0-16,0 2 0 15,-4 0-5 1,4 4 3-16,-4-1 1 16,0 0 0-16,0-2-2 15,0-2 1-15,0-3 1 16,4-2 0-1,4-2 2-15,-8-3-1 16,8 6 0 0,-4-1 0-16,0 3 1 15,0 1-1-15,1 1-3 16,-1-1 2-16,0 5-3 16,-4-1 2-1,0-1 0-15,0-3 0 16,-1 2 0-1,-3-1 0-15,8 0 3 16,-12 0-2-16,8 0 2 16,0-1-1-16,0 0 0 15,4 2 0 1,-8 4 2-16,0-1-1 16,3 4-8-1,1-1 4-15,0-3 3 16,-4 0-1-16,12 0-2 15,-12-2 1-15,8-4 0 16,-8 0 0 0,4 3 4-16,-4 0-2 15,0-1 0 1,-5 2 0-16,5 4-1 16,4-2 0-16,-4 6 3 15,8-5-2-15,-4-3-5 16,4 1 3-1,-4-2 0-15,4-4 0 16,-4-1 1 0,-4 0 0-16,8 1-3 15,-8 1 2-15,3 1 4 16,-7 0-2-16,8-1 0 16,-4 4 0-1,-4 0-1-15,8 3 0 16,-1 3 2-1,1-3-1-15,0 6-5 16,0-2 3-16,-4 1 0 16,8 2 0-1,-8-2-1-15,-4 2 1 16,8-2-1-16,-5 2 1 16,5 0 4-1,-8-1-2-15,0 2-1 16,8-1 0-16,-13 2 0 15,9-1 0 1,-4 2 2-16,-5 0-1 16,-3 3-6-1,3 1 3-15,-4-2 2 16,1 4-1-16,8 2-1 16,-9 1 1-16,0 1 1 15,-3 2 0 1,-1 3 2-16,-4 2-1 15,4 1-5-15,-8 3 3 16,0 1 2 0,0-2-1-16,0 0-1 15,4 1 1-15,-4 0-3 16,5 1 2 0,-5 0-2-16,8 0 1 15,-4-1-4 1,0-2 2-16,0 1 10 15,0-3-5-15,5 3-2 16,-9 1 1-16,0 1-2 16,0 0 1-1,0 3-3-15,0 7 2 16,-13 2-1 0,5 5 1-16,-9 1 3 15,5 5-1-15,-9 1-1 16,-3 5 1-16,-1 5-3 15,-8-1 2 1,0 6 5-16,-9 1-3 16,5 5 0-1,-4 0 0-15,-1-2 0 16,13-4 0-16,-4 0 1 16,0-2-1-16,4-3-4 15,0 0 2 1,5-4 1-16,-9 1 0 15,4 1-2 1,-4 3 1-16,4 0-1 16,0-4 1-16,0 4 5 15,-4-2-3-15,0 1 0 16,4-1 0 0,0-1-1-16,-4 3 0 15,12-3 3 1,-8 1-2-16,0-3-4 15,8 2 2-15,1 0 1 16,-5-1 0-16,8-1 0 16,-7 3 0-1,3 1-3-15,-4 1 2 16,0 2 6 0,5-2-3-16,-5 3-3 15,4-1 1-15,0-2 2 16,5 0-1-1,-5-2 0-15,-4 1 0 16,1-1-5-16,3-3 3 16,-4 6 1-1,0-1 0-15,-4 1-1 16,5 2 1-16,-9 1-1 16,8 0 1-1,0 2 3-15,-4-2-2 16,4-3-1-16,0 0 0 15,-4 0 3 1,5-1-2-16,3 0-2 16,-4 0 1-16,-4 0-2 15,4-2 1 1,1 0 1-16,3 2 0 16,-8 0-4-16,-4 2 2 15,4 0 6 1,-4 4-3-16,-4 3 1 15,4-3-1-15,4 0 0 16,0-1 0 0,-4-2 3-16,4-1-2 15,4-2-6-15,-8 2 3 16,12-2 0 0,-8 5 0-16,4-2 2 15,-4 0-1-15,5 2-4 16,-5-1 2-1,0-3 8-15,0-2-4 16,4-2-1-16,0 1 0 16,-4-4 1-1,4 0-1-15,1-2 3 16,3-2-2-16,-4 2-6 16,5-3 3-1,-1 0 2-15,4-1-1 16,-3 1-1-16,-1-1 1 15,0 4-1 1,1-1 1-16,-1 0 3 16,0 0-2-16,1 2 1 15,-1 0-1 1,4 1 0-16,-3-7 0 16,-1 3 2-1,0-1-1-15,1 0-5 16,-1-1 3-16,0 3-1 15,-8 1 1-15,13 0-1 16,-9 1 1 0,9 1-2-16,-5-2 1 15,0 0 6 1,5 0-3-16,-1-2-3 16,1 1 1-16,3-1 3 15,-3-2-2-15,7 1 0 16,-3-3 0-1,4-2-5-15,-1 0 3 16,1-2 1 0,4-1 0-16,-8 0-1 15,8 0 1-15,-1 3-1 16,-7-1 1-16,8 1 2 16,-9-1-1-1,13-1 0-15,-8-2 0 16,0 0 2-1,4-1-1-15,0 1-4 16,0-1 2-16,-5 3-2 16,1 1 1-16,8 0 0 15,-8 0 0 1,4-4-1-16,-1 1 1 16,5-5 4-1,0-1-2-15,0 0-1 16,0-5 0-16,0 2 0 15,0-2 0-15,0 0 3 16,0 0-2 0,5-4-4-16,-1 0 2 15,4-5-3 1,0-8 2-16,5-6 6 16,3-7-3-16,5-3-4 15,4-7 2-15,-1-3 6 16,5-2-3-1,4-5-2-15,1 0 1 16,3-5-1 0,0 2 0-16,-4-1 6 15,0 1-3-15,4 0-10 16,-4 4 5-16,0 1 4 16,1 4-2-1,-1 4-3-15,-9-1 2 16,5 8-1-1,-4-1 1-15,0 0 5 16,-4 0-3-16,3-2 0 16,1-2 0-16,-4 2-1 15,8-1 0 1,-4 2 3-16,4-4-2 16,-5 0-4-1,5 2 2-15,0-2 1 16,0-1 0-16,-4 1-1 15,4 0 1-15,-8 0-1 16,-1 3 1 0,1-1 2-1,-4 1-1-15,-1-1-1 16,1 3 0-16,-1-6 1 16,1 4-1-16,8-1 2 15,-5-2-1 1,5 3-5-16,-4 1 3 15,3 1 1 1,-3 2 0-16,4 0-1 16,-4 2 1-16,8 0-2 15,-1-3 1-15,-3-1 5 16,8-1-3 0,-4 1-1-16,0-4 0 15,0 0 2 1,0 1-1-16,-4 0-1 15,4 2 0-15,-8-1-3 16,3 1 2-16,1-2 1 16,0 2 0-1,4-2-2-15,-4 0 1 16,12-2 1 0,-8 0 0-16,4 0 3 15,4-2-2-15,0-1 0 16,-4-1 0-16,5 0 1 15,-1 0-1 1,-12 1-3-16,4 4 2 16,-5 1-2-1,-3 5 1-15,-4 0 0 16,-1 1 0-16,1 2-1 16,-1 3 1-16,-3-2 4 15,7 1-2 1,-7 0 0-16,7 0 0 15,-7-3-1 1,-1 2 0-16,5-2 4 16,3 1-2-16,-11 0-7 15,7 2 4-15,5 0 1 16,-9 0 0 0,9 2-1-16,0-3 1 15,3-1-4 1,1-4 2-16,4 2 6 15,-4-1-3-15,4 0 0 16,0 1 0-16,-4 0 0 16,-5 2 0-1,1 2 1-15,0 2-1 16,-1-3-4 0,-3 2 2-16,-1-1 0 15,5-1 0-15,-4 1 1 16,-5-2 0-16,9-1-2 15,-9 3 1 1,5 2 4-16,-1 0-2 16,-3 1 0-1,3-2 0-15,-4 4-1 16,1-1 0-16,8 0 3 16,-5 1-2-16,-8 0-5 15,9 0 3 1,-1 2 1-16,1-2 0 15,4-1 0 1,-1-1 0-16,5-3-4 16,-4-2 2-16,-1 0 7 15,1-1-4-15,0 2-1 16,4-3 0 0,-9 3 1-16,13 1-1 15,0-2 1 1,-4 0-1-16,8-3-3 15,-4 4 2-15,0-4 0 16,4 5 0 0,-8 1 1-16,-5 3 0 15,1 4-1-15,-9 2 1 16,1 2 4 0,-9 4-2-16,0 1-2 15,0 1 1-15,0 0 0 16,5 3 0-1,-1-2-4-15,0 3 2 16,-4-2-2-16,5 1 1 16,-1-1 3-1,-8 2-1-15,4 0-3 16,0 0 2-16,-4 1 3 16,4 0-2-1,-4 0-1-15,0 2 1 16,0 2 1-16,0 0-1 15,0-2 4 1,0 2-2-16,0-2-7 16,0 3 4-16,0 2 1 15,-8 2 0 1,-4 8 0-16,-9 1 0 16,4 8-3-1,-12 2 2-15,-4 2 5 16,4 3-3-16,0 1 0 15,1-3 0-15,-1 2 0 16,12-2 0 0,1-2 1-16,-1-2-1 15,-4 4-5 1,5-2 3-16,-9 4 1 16,0-2 0-16,0 3-1 15,-4-1 1-15,5 2-2 16,-5-4 1-1,-4 2 5-15,4-3-3 16,-4 4 1 0,8-3-1-16,-4 1-2 15,8-1 1-15,-4-2 3 16,1-1-2-16,-5 1-5 16,4-2 3-1,0 2 1-15,-4-2 0 16,0 4-1-1,4-2 1-15,-4-3-3 16,5 2 2-16,3-3 5 16,0-2-3-16,5 0-1 15,-1-1 0 1,1 0 1-16,7-2-1 16,-11 2 2-1,3 2-1-15,1 2-5 16,-1-4 3-16,-4 3 1 15,5-3 0-15,-1-1-2 16,-3 0 1 0,7-1 0-1,1 0 0-15,-5-2 5 16,5 1-3-16,-5-1-1 16,9 2 0-16,-8-2 3 15,-1 1-2-15,5-1-1 16,-1 0 0-1,-7 1-4-15,7 4 2 16,-3-4 3 0,3 4-1-16,-3-2-3 15,-1 0 2-15,9 1 3 16,-9 1-2-16,5 0 4 16,-5-2-2-1,5 3-3-15,-5 0 1 16,1 0 3-1,-1 0-2-15,1 1-3 16,-5 1 2-16,0-1-2 16,5-3 1-16,-9 4 1 15,9 0 0 1,-5-1-3-16,-4 2 2 16,9 1 4-1,-9 1-2-15,4-2 1 16,-8 1-1-16,13 0-2 15,-5-3 1-15,0 2 3 16,9-2-2 0,-5-3-4-16,1 1 2 15,-1-4 0 1,1 2 0-16,3-2 1 16,-3 1 0-16,-1 0-3 15,1 0 2 1,-1-1 5-16,1 0-3 15,3 1 0-15,-7-2 0 16,7 0 0 0,-3 0 0-16,-1 2 1 15,5-3-1-15,-9 5-6 16,9 0 3 0,-9 0 3-16,4 1-1 15,1 0-1-15,-1 2 1 16,-3 0-2-1,7 0 1-15,-7 0 4 16,3 0-2-16,1 2 0 16,-1-2 0-1,0 4-2-15,-3-5 1 16,-1 3 2-16,5 1-1 16,-5 0-3-1,4 2 2-15,-3 0-1 16,-1 0 1-16,0 3-1 15,9-4 1 1,-9 1-2-16,9-1 1 16,-9-3 5-16,9-1-3 15,-1 0-1 1,-7 1 0-16,3-6 2 16,5 3-1-16,-1-1-1 15,-7-3 0 1,11 2-2-16,-3-2 1 15,0 2 0 1,-1-3 0-16,-3 4 0 16,3-2 0-16,1 2 2 15,-9 1-1-15,5 0 3 16,7-3-2 0,-11 5 0-16,3-5 0 15,5 3 1 1,-5 1-1-16,1-3-2 15,3 2 1-15,1-1-3 16,-5-1 2-16,5-1 1 16,-5-2 0-1,9 4-4-15,-8-1 2 16,-1-1 7 0,5 0-4-16,-1 1 0 15,1 1 0-15,0-3-1 16,-5 1 0-16,5 0 3 15,3-2-2 1,-3 2-4-16,-1-3 2 16,1 1 0-1,0 0 0-15,-1 1 1 16,-3-1 0-16,-1 1-4 16,1 1 2-16,-1-1 7 15,5 4-4 1,-5-4-1-16,5 2 0 15,-1-2 3 1,1 0-2-16,0-3 0 16,-1 2 0-16,5-5-5 15,-4 4 3-15,3-4 0 16,1 0 0 0,0 0 1-16,8-3 0 15,-9-2-2 1,9 1 1-16,-8-4 4 15,8 0-2-15,-4-1 0 16,0 1 0-16,4-1-3 16,0-1 2-1,0 1 2-15,-4 1-1 16,4 1-3 0,0-3 2-16,-4 2-1 15,4-2 1-15,0-1-2 16,0 1 1-16,0-2-3 15,0 0 2 1,0 0 5 0,0-1-3-16,8 0-2 15,-4-3 1-15,8-7 4 16,5-2-2-16,0-9 2 16,7-2-1-1,9-8-6-15,-8-4 3 16,17-8 1-1,-5-2 0-15,4-5-1 16,0 3 1-16,-3 1-1 16,-5 2 1-16,4 3 3 15,-4 1-2 1,-4 2 0-16,-4 0 0 16,8 2 0-16,-4-3 0 15,4 1-1 1,0-1 0-16,-8 3-2 15,12-1 1-15,-12 4 1 16,8-2 0 0,-4 2-2-16,-4 4 1 15,-1-3 3 1,1 2-2-16,0 0 3 16,4-4-2-16,-8-1 0 15,8 1 0-15,-9-3 1 16,9 2-1-1,-8 1-3-15,8 0 2 16,-4 1-2 0,-5 1 1-16,5-2 0 15,-4-1 0-15,8 2-2 16,-5 1 1-16,-3 0 7 16,0 2-4-1,-1 0 0-15,1 3 0 16,4-1-1-1,-9 0 0-15,5-2 3 16,4-1-2-16,-4 1-5 16,-1 1 3-16,5-4 0 15,0 4 0 1,0 0 1-16,-1 1 0 16,-3 1-3-1,4 1 2-15,-4 1 4 16,-5 2-2-16,13 2 0 15,-12-3 0-15,-1 1 0 16,13-2 0 0,-8-1 1-16,4-1-1 15,-5-2-5 1,1 2 3-16,0-1 1 16,3 3 0-16,-3-1-1 15,-4 1 1-15,-1-2-3 16,9 1 2-1,-13-2 4-15,9-1-2 16,4 1 0 0,-9 3 0-16,5-1-1 15,-4 1 0-15,7 0 3 16,1-3-2-16,-4 4-5 16,4-3 3-1,-5-1 1-15,9-1 0 16,-4-2-2-1,4 0 1-15,-4 2 1 16,0-3 0-16,-1 2 2 16,-3 0-1-1,8-3-1-15,-8 4 0 16,-1-2 2-16,1 3-1 16,4-2-1-1,-4 3 0-15,3-1-3 16,-7 3 2-16,8-1 1 15,-5 0 0 1,1 0-2-16,4-1 1 16,-9-1 2-16,5 1-1 15,4 1 2 1,-13 0-1-16,5 0 0 16,3 3 0-16,1 0 0 15,0-3 0 1,-5 0-1-16,1-1 0 15,4 3-4 1,-1-3 2-16,1 3 4 16,0 0-2-16,-5 0-3 15,-3 1 2-15,3 0 4 16,-8 1-2 0,1-1 0-16,7 0 0 15,1-1-1-15,-5-2 0 16,9 0 3-1,-1-2-2-15,-3 1-3 16,4 0 2-16,-1-2-3 16,-3 3 2-1,-1 3 1-15,1 0 0 16,4 1-3 0,-5 1 2-16,5-1 3 15,-1-2-2-15,1 5 2 16,8-6-1-16,-4 0-1 15,4 2 0 1,-4-1 4-16,4 4-2 16,-5-1-7-1,-3 2 4-15,0 1 1 16,-9 3 0-16,9 1-2 16,-13-2 1-16,9 1-1 15,-5 2 1 1,0 1 4-16,1-4-2 15,-5 4 1 1,4-1-1-16,-7 3 0 16,7 2 0-16,-4-1-1 15,1 3 0-15,-1 2-3 16,-4-1 2 0,0 1 0-16,0-1 0 15,0 2 3 1,-4 2-2-16,4 1-4 15,-4 0 2-15,0 0 2 16,0 0-1-16,0 0 3 16,5 0-2-1,-5 0 1-15,0 0-1 16,0 0 4 0,4 3-2-16,-4-1-8 15,0 6 4-15,0-2 2 16,-4 3-1-16,4 0 0 15,0-3 0 1,0-2 2-16,-5-3-1 16,5-1 8-1,0 0-4-15,0 0-5 16,0 0 2-16,-4 0 1 16,4 0-1-16,0 0-4 15,-4 0 2 1,0 0-1-16,0 0 1 15,4 0 3 1,-4 0-2-16,4 0-3 16,0 0 2-16,0 0-1 15,-8 0 1-15,3 1 4 16,1 1-2 0,4-2 2-16,-4 0-1 15,0-3 2 1,4-5-1-16,0 0-9 15,0-3 5-15,0-1 0 16,0 3 0-16,4-1 1 16,-4-5 0-1,0 7-3-15,0-1 2 16,0 5 5 0,-4-4-3-16,0 2 0 15,-4 2 0-15,3 1-1 16,-3 1 0-1,0-1 4-15,4 3-2 16,0 0-10-16,-5 0 5 16,1 6 3-1,0-2-1-15,0-1 2 16,-1 2-1-16,9-2-3 16,-8-1 2-1,4 0 6-15,4-1-3 16,0 1-4-1,0 0 2-15,4 2-3 16,4 1 2-16,1 1 4 16,3 1-2-16,0 3-4 15,1 0 2 1,-5-1 1-16,9 1 0 16,-5-1-1-1,-4 2 1-15,9-2-2 16,-9-1 1-16,0 1 3 15,-4-2-2-15,1 1 0 16,-5 3 0 0,0-2 1-16,0 2-1 15,-5-2 1 1,1-3-1-16,0 3-3 16,0-5 2-16,4 1 1 15,-4-2 0-15,0 4-3 16,4-2 2-1,-8 0 2-15,8 3-1 16,-9 0 3 0,9-1-2-16,-8-1 0 15,4 3 0-15,4-1 2 16,-8-2-1-16,3 0-6 16,1 2 3-1,-4-2-1-15,4 3 1 16,0-4 1-1,4-1 0-15,-8 1-4 16,-1 4 2-16,1-3 7 16,0-1-4-16,-5 4 1 15,5 0-1 1,-8 0-1-16,3 2 0 16,1 0 3-1,-1 2-2-15,-7 2-6 16,3 3 3-16,1-2 3 15,-5 3-1-15,0 2-3 16,1-1 2 0,3 1-1-16,-4-1 1 15,-3 3 6 1,3 3-3-16,-4 0-3 16,4 1 1-16,-3 1 0 15,3-2 0 1,-4 0 3-16,0-3-2 15,5-1-5-15,-1 1 3 16,4-1 1 0,-3 0 0-16,3 0-2 15,1 0 1-15,-5 1-1 16,9-4 1-16,-5 4 6 16,1-3-3-1,-1 1-4-15,-4-1 2 16,5 2 3-1,-1-3-2-15,1 3 0 16,3 0 0-16,-12-3-3 16,13 2 2-16,-4 1-1 15,-1-4 1 1,5 2-2-16,-1-1 1 16,1 2 0-1,-1-4 0-15,1 0 5 16,0 2-3-16,-5 3-1 15,5-4 0-15,-1 3 2 16,1-1-1 0,4 1-1-1,-9 0 0-15,9-1-4 16,-5 2 2-16,5-2 3 16,-4 3-1-16,-1-1-2 15,-3 1 1 1,8-2 2-16,-5 3-1 15,-3-1 2-15,3 0-1 16,5 0 0 0,-9 3 0-16,1-3 1 15,3 3-1-15,-3 0-2 16,-1 1 1 0,1-4-3-16,-5 5 2 15,0-3 1-15,1 0 0 16,3-2-2-1,-3 3 1-15,-1-2 2 16,9 0-1-16,-9 1 3 16,4 1-2-1,-3 3-1-15,3-2 0 16,-4-2 4-16,5 1-2 16,-1-2-5-1,-3 1 3-15,3 0-2 16,1 0 1-16,3 2 1 15,-3-3 0 1,-1-1-5-16,9 0 3 16,-13 0 7-1,5 1-4-15,-1 2 1 16,1-1-1-16,-5 3-1 16,4 0 0-16,-7 0 4 15,3 2-2 1,4-3-6-16,-7-1 3 15,7 0 0 1,0 1 0-16,1-2 1 16,-1-2 0-16,1 1-3 15,-5 2 2-15,5-1 5 16,-1 4-3 0,-4-3-1-16,-3 3 0 15,7-2 2 1,1 0-1-16,-5 2 0 15,4-1 0-15,5-2-4 16,-5 1 2-16,5-3 1 16,0 2 0-1,3-4-2-15,-7 4 1 16,3-2-1 0,-3 0 1-16,3 3 6 15,-3-3-3-15,-1 1-3 16,1 1 1-16,-5-4 2 15,13 3-1 1,-17-3 0-16,13-3 0 16,-9 3-5-1,9-3 3-15,-9-1 2 16,4 3-1-16,1-3-2 16,-5 4 1-16,1-4 0 15,-1 1 0 1,4 5 5-16,-3-3-3 15,3 1-1 1,5-1 0-16,-9 2 2 16,9-1-1-16,-5 0-1 15,-4 2 0-15,13 0-3 16,-12-1 2 0,7 0 1-16,-3-1 0 15,7 0-2 1,-3-1 1-16,-9 0 2 15,13 1-1-15,-9 2 2 16,5-1-1-16,-5 1-1 16,5-1 0-1,-4-1 4-15,3-1-2 16,-3 1-5 0,-1-1 3-16,5 2-3 15,-5 0 2-15,1 1 1 16,-5 0 0-1,4 1-2-15,5 0 1 16,-13 0 3 0,17-3-2-16,-13 1 2 15,13-3-1-15,-9-2 0 16,9-1 0-16,-4 1 1 16,-5-2-1-16,9 1-5 15,0-2 3 1,-5 0 1-16,-3 2 0 15,3-1-2 1,1 1 1-16,-5-3-1 16,5 3 1-16,0-3 4 15,3-1-2 1,1-1 0-16,4-3 0 16,-4-1-1-1,4-1 0-15,-1 1 3 16,5 0-2-16,-8-1-5 15,0 1 3-15,4 0 1 16,-9 2 0 0,9-1-1-16,-4-1 1 15,0 0-3 1,-5 3 2-16,9-2 5 16,0 1-3-16,-4 1-1 15,4-2 0-15,-5 1 1 16,5-2-1-1,-4-2 3-15,4 1-2 16,0-4-4 0,-1 0 2-16,5-1 0 15,-4-1 0-15,4 1 1 16,-4-2 0-16,4 0-2 16,0 0 1-1,-4 0 5-15,4 0-3 16,-4 0-1-1,-4 0 0-15,8 0 3 16,-4-3-2-16,-1 0 0 16,1-3 0-16,-4-2-8 15,8 0 4 1,-8-1 6-16,4 2-3 16,4-5-1-1,0 2 1-15,0-2-3 16,4-3 2-16,4-4 3 15,4 1-2-15,-3-2 1 16,-1-3-1 0,8 5 2-16,-3-5-1 15,3 3-2 1,1-5 1-16,8 0-3 16,-5-2 2-16,9-1 2 15,-8 1-1-15,0-1-2 16,-1 2 1-1,-3 3 1-15,-1 0 0 16,5 0 4 0,-8 2-2-16,7-4-3 15,1-1 1-15,4 2 3 16,4-4-2-16,-5 1-2 16,1 3 1-1,-4 1-3-15,-5 5 2 16,-7 3 2-1,3 1-1-15,-12 6-3 16,4 2 2-16,-4 1 5 16,4 0-3-16,-4 1 0 15,0 3 0 1,0 1-1-16,-8 7 0 16,-4 7 0-1,-1 5 0-15,-7 6-2 16,-1 5 1-16,-4 3 0 15,4 2 0-15,-3 4 1 16,-1-2 0 0,0 1-3-16,9 2 2 15,-9-2 4 1,4 0-2-16,0-3 0 16,1 2 0-16,-1-4-1 15,5-2 0-15,-1-2 4 16,0-3-2-1,9-2-7 1,0-5 4-16,0 0 0 16,8-5 0-16,-4-3 1 15,4 3 0-15,0-6-4 16,0 0 2-16,0-2 6 16,0 4-3-1,0-6-1-15,0 3 0 16,4-1 1-1,-4-1-1-15,4-2 3 16,0 3-2-16,0-3-6 16,0-2 3-1,4-1 4-15,1 0-2 16,3-10-3-16,5-3 2 16,-1-9 1-1,9-3 0-15,-4-7 2 16,3-3-1-16,10-2 0 15,-6-1 0 1,1 1-1-16,9-1 0 16,-5 1 4-1,-4 2-2-15,0-2-6 16,0 1 3-16,-1-1 1 16,6-2 0-16,-10 3 0 15,5 0 0 1,-4 1-1-16,0 1 1 15,-9 2 3 1,9 0-2-16,-8 0 0 16,3 2 0-16,1 2-1 15,-4-3 0-15,3 3 2 16,1-5-1 0,0 3-5-16,-5-4 3 15,5 0 1-15,-5 2 0 16,5-1-2-1,0 3 1-15,-5 0 3 16,1 4-2-16,-1 1 2 16,5 2-1-1,0 0 0-15,-5 0 0 16,9-4 0 0,-8 2 0-16,12-5-4 15,-1-1 2-15,-7-1 0 16,4 2 0-16,-4-1 1 15,-1 2 0 1,-3 2-4-16,-1-1 2 16,5-1 7-1,0 0-4-15,-1-1 0 16,1-4 0-16,4 5-1 16,4-3 0-16,-4 1 4 15,-1 2-2 1,-3 1-6-16,4 3 3 15,-9 2 1 1,1-1 0-16,4-2-2 16,3-1 1-16,-3-5-2 15,-4 1 1-15,7-3 8 16,-3 1-4 0,-4 0-2-16,3 3 1 15,-3 3-1 1,4-2 0-16,-1 1 4 15,1-1-2-15,4 1-7 16,-1-3 4-16,-3 3 1 16,4-1 0-1,-4 0-1-15,-5 1 1 16,5 2-2 0,-9 0 1-16,9-1 6 15,-9-2-3-15,9 2-1 16,0-1 0-1,3 0-1-15,-3-2 0 16,4 2 5-16,-4 0-3 16,-5 2-3-1,5-1 1-15,-9 2 5 16,9-2-3-16,-5 3 1 16,1-3-1-1,4 2-3-15,-1 0 1 16,-3 0 6-16,-1-2-3 15,1 3-3 1,-1-1 1-16,-3 3 3 16,3-3-2-16,-7 2-1 15,3 1 0 1,5-1-3-16,-5 0 2 16,0 2 1-16,5-1-1 15,-5 0 1 1,-3 3-1-16,7-2 0 15,-3 3 0-15,3-1 4 16,-8 1-2 0,9-2-1-16,4 2 0 15,-5-4 0-15,9 1 0 16,-4-1 0 0,-1-1 0-16,1-4-3 15,0 3 2-15,-5-1 0 16,5 1 0-1,-1-5 0-15,1 2 0 16,0 5 1-16,4-2-1 16,-5 2 4-1,1-1-2-15,0-2-1 16,8 1 0-16,0-3 0 16,-1 3 0-1,6-1-2-15,-10-1 1 16,-3 3-3-1,4 3 2-15,-9-2 2 16,1 5-1-16,-1-2-2 16,-3 3 1-16,-1-3 5 15,-4 2-3 1,9 1 2-16,-9-4-1 16,5 1-2-1,-1 0 1-15,1 0 2 16,3-3-1-16,-8 4-6 15,9-7 3-15,-5 5 0 16,5-1 0 0,-5-2 2-16,9 2-1 15,-9 0-5 1,5 2 3-16,-5 1 7 16,1 0-4-16,3 3 1 15,-8 1-1-15,5 1 0 16,-5-2 0-1,4 7 2-15,1-1-1 16,-9 4-8 0,4-4 4-16,1 1 3 15,-1 0-1-15,0-2 0 16,0-3 0-16,5 3-3 16,-5-2 2-1,0-2 4-15,1 0-2 16,3 1 0-1,-4 2 0-15,1-1 0 16,3 1 0-16,0-2 0 16,-8 4 0-16,1-1-6 15,3 1 3 1,0 3 5-16,0 1-3 16,-8 0-2-1,0 3 1-15,0 2 1 16,0 0 0-16,0 0-7 15,0 0 4-15,-4 0 8 16,-4 2-4 0,0 1 1-16,4-3-1 15,-5 3 2 1,-3 1-1-16,0-3-7 16,-1 0 4-16,5 1 0 15,0 0 0-15,-1-1 2 16,5-1-1-1,0 3 0-15,4-3 0 16,-4 2 1 0,4 1-1-16,0-3-1 15,0 1 1-15,4-1 2 16,0 3-1-16,4-3-2 16,5 2 1-1,-1 2-3-15,5 0 2 16,3 1 1-1,1 0 0-15,0-1-2 16,-5 1 1-16,5 0 4 16,-4 4-2-1,-5-4 0-15,0 3 0 16,1-3 0-16,-5 1 0 16,-8-3 2-1,4 2-1-15,-4-3-7 16,0 1 4-16,0-3 1 15,0 3 0 1,0-2 0-16,-4 0 0 16,4 2-3-1,-4-2 2-15,0-1 4 16,4 1-2-16,0 0 0 16,0-1 0-16,-4 1-2 15,4 2 1-15,0-1 3 16,-9 2-2-1,9 2-5-15,-4 2 3 16,0 1 0 0,0-2 0-16,-4 1 2 15,-1 3-1-15,-3-2-3 16,0 0 2 0,-5 1 5-16,5 1-3 15,-5 0 0-15,1-1 0 16,3 2-2-1,1-3 1-15,-5 2 3 16,5 1-2-16,4-1-5 16,-9-1 3-1,9 2 0-15,-5-2 0 16,1 2 2 0,0-1-1-16,3 0-5 15,1 2 3-15,0-1 7 16,-5-2-4-16,5 4-1 15,0-3 0 1,0 2 2-16,3 2-1 16,-7-2 1-1,0 4-1-15,3-1-6 16,-3 2 3-16,0 0 4 16,3 0-2-16,-3-2-2 15,4 4 1 1,-9-4 0-16,9 2 0 15,-13 0 3 1,9 1-2-16,-1-3 1 16,-3 4-1-16,3-4 1 15,-3 4-1-15,3-1 1 16,1 1-1 0,0-1-3-16,-5-2 2 15,1 1 1 1,7 0 0-16,-3-1-1 15,-5 1 1-15,5 0-1 16,0-3 1-16,3 3 3 16,-3-3-2-1,4 1-1-15,-1-1 0 16,-3-1 4 0,4 1-2-16,-9 2-5 15,9-3 3-15,-5 1-3 16,5 4 2-16,-4-4 1 15,-5 4 0 1,5-3-4-16,-5-2 2 16,5 4 5-1,0-2-3-15,-1 0 1 16,5-4-1-16,-5 1 2 16,9-2-1-16,-8 3 2 15,4-2-1 1,-9 1-6-16,9 1 3 15,-5-1 0 1,-3 6 0-16,3-2 0 16,1 1 0-16,0 1-1 15,-5 0 1-15,1 3 5 16,7-4-3 0,-7 4-1-16,-1-3 0 15,5 2 2 1,-5 1-1-16,1-1 0 15,3 1 0-15,-3-1-4 16,-1 0 2-16,5 2-1 16,-5-3 1-1,1 3 2-15,3 0-1 16,-3-3-3 0,-1 2 2-16,-7 3 4 15,11-3-2-15,-3 1 0 16,-1 1 0-16,5-2-1 15,-9 0 0 1,9 1 2-16,-5-3-1 16,5 3-5-1,-1-1 3-15,1 0 2 16,-5-1-1-16,-3 1-1 16,11 1 1-1,-7-2-3-15,-1 0 2 16,5 1 5-1,-1 2-3-15,-3-3-1 16,-1 1 0-16,5 2 2 16,-5-1-1-16,1-3 0 15,-9 4 0 1,9-1-5-16,-9 4 3 16,8-2 1-1,-12 3 0-15,9 1-1 16,-5 3 1-16,0 0-1 15,4-1 1-15,-8 4 3 16,5 2-2 0,-1-4 0-16,8-1 0 15,-3 0-1 1,3-1 0-16,-4-2 2 16,5-2-1-16,-1-3-6 15,1 4 3-15,-1 1 4 16,1-4-2-1,-5 3-4-15,4 0 2 16,-3 1 6 0,-5-2-3-16,4 1 0 15,-3-1 0-15,3-2 1 16,4 1-1-16,-3-1 1 16,-1-2-1-1,4 0-4-15,1 0 2 16,-1 1 0-1,-3-1 0-15,3-1 0 16,1-3 0-16,-5-1 0 16,4 4 0-16,1-3 3 15,-1 2-2 1,1-3 1-16,-1 4-1 16,1-3 0-1,3 4 0-15,-7 1 5 16,3-1-3-16,-4 5-8 15,5-3 4-15,-1 2 3 16,1-4-1 0,-5 2-1-16,5-2 1 15,-1-2-3 1,5 1 2-16,-5-1 4 16,1 0-2-16,-1 1 0 15,1-2 0-15,3 1 0 16,-8-2 0-1,5 3 1-15,-1-3-1 16,1 2-6 0,-5-2 3-16,5 4 3 15,-1-5-1-15,9 7-1 16,-13-4 1 0,5 1-2-16,-1 1 1 15,1-3 5-15,3 5-3 16,-7-3 0-1,7 0 0-15,-3 0-1 16,3 0 0-16,-3 3 2 16,3 0-1-1,-3-3-5-15,-1 4 3 16,5-5 1-16,-5 3 0 16,5-6-1-1,-1-3 1-15,1 1-1 16,0-2 1-16,-1 1 2 15,5-2-1-15,-4 2 0 16,-1 2 0 0,1-1 1-16,3 1-1 15,-7-3-2 1,8 1 1-16,-5-1-3 16,5 0 2-16,0 0 1 15,-9-2 0 1,9 2-2-16,0-3 1 15,-9 3 2-15,5 0-1 16,3-1 3 0,1 0-2-16,-4 1-2 15,3-3 1-15,1 2 4 16,0-3-2 0,4-1-6-16,-4 4 3 15,3-2 1-15,-3 3 0 16,-4-2-2-1,3 1 1-15,1-1-1 16,0 4 1-16,0-5 4 16,-1 1-2-1,1 0 0-15,4-2 0 16,-4-2-2-16,8 2 1 16,-4-1 4-1,-1-3-2-15,1 2-6 16,4-1 3-16,-4 0 0 15,4-3 0 1,0-1-1-16,0-1 1 16,0 0-4-16,0-1 2 15,0 2 9 1,0-2-5-16,0 1-1 16,4-2 0-16,0 2-1 15,5-2 1 1,-1 0 4-16,4 0-2 15,-3-4-7-15,-1-1 4 16,8 1 2 0,-7-5-1-16,3-3 0 15,5-2 0-15,-1-5-3 16,13-4 2 0,-4-5 5-16,4-2-3 15,4-5 0 1,-4 1 0-16,-4-2 1 15,0 3-1-15,3 5 1 16,-7 1-1-16,-4-1-4 16,-5 6 2-1,0-1 0-15,5 1 0 16,0-1 1 0,-5-2 0-16,4 2-3 15,5 0 2-15,-4-1 4 16,8-2-2-16,-5 1 0 15,1 1 0 1,0-4-1-16,-1-1 0 16,1 1 2-1,4-2-1-15,-5 1-4 16,9-5 2-16,-8 4 1 16,8-1 0-16,-8 4-1 15,3 0 1 1,-3 2-2-16,0-3 1 15,-9 3 4 1,13 3-2-16,-13-4 0 16,5 2 0-16,-1 2 1 15,-7-1-1-15,7 1-2 16,1 2 1 0,-5-3-4-16,1 2 2 15,3-2 3 1,1-4-1-16,3 2-2 15,1-1 1-15,0 2 2 16,-1 0-1 0,-3 1 3-16,4 0-2 15,-1 2-1-15,1-1 0 16,0-5 4 0,-1 3-2-16,9-1-6 15,0-3 3-15,-4 0-1 16,0 3 1-16,4-3 2 15,-5 1-1 1,-3 4-3-16,-4-4 2 16,-1 1 5-1,9-3-3-15,-4 1-1 16,-1-2 0-16,5-1 0 16,0 0 0-1,-9 4 5-15,5 1-3 16,-4 3-7-16,3 0 4 15,-3 1 1 1,-1 2 0-16,5-3-2 16,-4-1 1-16,12 1-2 15,-9 0 1 1,13-4 7-16,-4-1-4 16,0-2-1-1,0-2 0-15,0-1 2 16,-4 3-1-16,0-4 1 15,-9 4-1-15,5 3-4 16,-13 2 2 0,13 0 1-16,-5-1 0 15,-7 2-1 1,7 0 1-16,5-2-3 16,-5-1 2-16,5 3 3 15,-4-2-2-15,7 1 3 16,-3-3-2-1,8 1-2-15,-4-2 1 16,0 0 3 0,-1 1-2-16,1 0-5 15,0-3 3-15,0 4 1 16,0-1 0-16,-1 1-2 16,-3 2 1-1,0-2 0-15,4 0 0 16,-9 2 5-1,5 1-3-15,-1-3-1 16,-3 1 0-16,4-1 1 16,-1 3-1-16,1-1 1 15,4 1-1 1,-4-2-5-16,-1 1 3 16,1 0 3-1,0-1-1-15,-1-1 0 16,1 3 0-16,0-4-2 15,-1 3 1-15,5-3 5 16,0 3-3 0,0-2-2-16,4 0 1 15,-1-2 3 1,1 2-2-16,0 0-3 16,0 2 2-16,0-1-2 15,-4 2 1-15,0 1-1 16,-9 4 1-1,1 1-1-15,-5 1 1 16,1 1 5 0,-1 2-3-16,-4-1 1 15,5-3-1-15,-9 5 0 16,8-3 0 0,1-1 2-16,-5 3-1 15,9 0-7-15,-9-3 4 16,4 3 1-1,1-1 0-15,-5 1-1 16,0-1 1-16,5-1-5 16,-1 1 3-16,0-1 7 15,1 2-4 1,3-3 0-16,-3-1 0 16,7 1 0-1,1 0 0-15,-9-2 0 16,5 3 0-16,0-2-4 15,-9 1 2 1,0 1 2-16,0 2-1 16,5-5-2-16,-9 3 1 15,0-3 0 1,8 3 0-16,-7-3 5 16,7 2-3-16,-8 3-2 15,8 3 1 1,-12 1 2-16,9 1-1 15,-5 3 0-15,0 0 0 16,0-3-5 0,0 1 3-16,5-4 0 15,-1 0 0-15,0-3 0 16,5 2 0 0,-5 2-1-16,0 1 1 15,0 2 4-15,-8 2-2 16,4 3 0-1,1-1 0-15,-1-1-1 16,0 2 0-16,-4-3 4 16,0 1-2-1,0 2-7-15,4-2 4 16,-4 2 1-16,8 1 0 16,-8 2-3-1,0 0 2-15,0 0 1 16,0 0 0-16,0 0 3 15,0 0-2 1,0 0-2-16,0 0 1 16,0 0-4-16,0-1 2 15,0-1 6 1,0 0-3-16,0 0-2 16,0-1 1-16,0 0-2 15,0 0 1 1,0 2 0-16,0 1 0 15,0 0-4 1,0 3 2-16,0 1 1 16,-12 1 0-16,12 0 7 15,-13 1-4-15,9 1 1 16,-4 3-1 0,-8 3-3-16,-1 6 2 15,-4 4-3 1,-4 8 2-16,-3 3 0 15,-1 3 0-15,-9 4-1 16,-3 2 1-16,0-2 3 16,4-4-2-1,3-1 0-15,1-3 0 16,9-2 1-16,3-3-1 16,-4-2 3-1,9-3-2-15,-1 1-5 16,-4-3 3-16,9-1 0 15,-5-1 0 1,1-2 1-16,3-1 0 16,-3-3-4-1,4 0 2-15,-5 1 7 16,-4 0-4-16,13 1-1 16,-8-3 0-16,11 1 2 15,-7-2-1 1,8 0 1-16,-4 0-1 15,3-3-7 1,5 2 4-16,-8 1 2 16,4-3-1-16,-13 3 1 15,9 1 0-15,-12 1-2 32,7 1 1-32,-3 0 5 0,-5 1-3 15,4-1-1 1,1 0 0-16,-5 4 1 15,5-4-1-15,-1 6 5 16,-4-1-3-16,9 1-7 16,-9-1 4-1,5 0 2-15,-5 1-1 16,1-6 5 0,3 0-3-16,5-1-2 15,3-3 1-15,-3-5 3 16,8-1-2-16,4-4 0 15,0 0 0 1,4-8 1-16,8-3-1 16,5-8 0-1,-5 0 0-15,21-9-8 16,-4-2 4-16,8-8 2 16,1 0-1-1,3-2 0-15,9-6 0 16,-5-1 1-16,5-2 0 15,-1-1 2 1,-3-3-1-16,3 2-3 16,1 0 2-16,0 4 0 15,-9 3 0 1,0 8-5-16,-8 3 3 16,0 7 0-1,-4 2 0-15,0 2 1 16,0 1 0-16,0 1-2 15,0-1 1-15,0-2 3 16,8 1-1 0,-12-3-4-16,4 6 2 15,-4 2-2-15,-4 1 1 16,-9 8 7 0,0 2-4-16,-3 2-5 15,-1 3 3-15,-4 1 0 16,-4 0 0-1,0 0-2-15,0 0 1 16,0 0-2 0,4 1 1-16,0-1 10 15,5 0-5-15,-1 0 3 16,-4 0-2-16,0 0-3 16,0 0 1-1,0 2 2-15,-4 2-1 16,4 3-7-1,-4 2 4-15,0 2 1 16,0 0 0-16,0 2 1 16,-8 0 0-16,4 2-3 15,-4 3 2 1,0-4 6-16,-1 3-3 16,-3 0-2-1,4-1 1-15,-1 1-1 16,-3 0 0-16,0 1 4 15,3-4-2-15,-3 4-7 16,-1-3 4 0,5-1 1-16,-4 2 0 15,4-4-1 1,-5 1 1-16,5-4-3 16,0 1 2-16,3-1 5 15,1 2-3-15,-4-2-1 16,0 0 0-1,-1 1 2-15,-3 2-1 16,-4 1 2 0,-1 1-1-16,9 1-9 15,-13-1 5-15,5 5 3 16,-1-5-1-16,5 4-2 16,-5-4 1-1,5 1 1-15,-1 0 0 16,-7 1 2-1,11 1-1-15,-7-3-1 16,-1 2 0-16,5 0 1 16,-5 2-1-16,1-2 1 15,-1-2-1 1,5 4-3-16,-5-3 2 16,5-1 1-1,-5 1 0-15,1-1-2 16,3 1 1-16,1 2 2 15,-9-3-1-15,9 2 3 16,-5-2-2 0,5 5-1-16,-5-4 0 15,1 3 3 1,4 0-2-16,-5 1-2 16,5-1 1-16,-5 1-3 15,5-1 2 1,3-1 1-16,-7-1 0 15,8 1-4-15,-1-2 2 16,1 4 8 0,-9-4-4-16,9 3-3 15,-4 0 1-15,-5 1 2 16,5 0-1 0,-5-1 4-16,1 0-2 15,-1 0-8-15,5 1 4 16,-5-3 1-1,9 4 0-15,-8-6-2 16,3 6 1-16,1-2-1 16,-1 0 1-1,-3-2 6-15,3 5-3 16,-3-1-2-16,-1-1 1 16,-3 3-1-1,3 0 0-15,9-2 3 16,-9 4-2-16,-3-4-4 15,3 1 2 1,5-3 0-16,-5 1 0 16,9-1 0-1,-5 0 0-15,1 0-1 16,0 0 1-16,-5 1 5 16,9 1-3-16,-9-1 0 15,5-1 0 1,-5 2 0-16,1-2 0 15,-9 1 0 1,4-1 0-16,5 5-5 16,-1-1 3-16,-8-2 1 15,5 3 0 1,-1-2-1-16,0-1 1 16,1 3-1-16,-1-1 1 15,5 0 3 1,-5 0-2-16,4 1-3 15,-3 0 2-15,7 2 3 16,-7-2-2 0,3-1-1-16,1 1 0 15,-1 0-3-15,1 0 2 16,-1 0 0 0,0-2 0-16,1 0-2 15,3-2 1-15,1 1 5 16,0 0-3-1,-5-2 3-15,5 2-2 16,-1-3-1-16,1 3 0 16,-5-1 3-1,1 1-2-15,3 0-2 16,-3 1 1-16,-1-2-2 16,1 3 1-16,-1-4 1 15,5 5 0 1,-9-4-3-16,9 2 2 15,-9 0 3 1,5-1-2-16,7 2 3 16,-7-4-2-16,-5 4-1 15,13-3 0 1,-9 0 4-16,-3 1-2 16,7-1-6-16,-7-1 3 15,7 0 0 1,-3 2 0-16,-1-4 0 15,9 1 0-15,-9 0-2 16,5-1 1 0,-5 0 7-16,9 2-4 15,-8 0-2-15,3 0 1 16,5 0 2 0,-5 0-1-16,1 3 1 15,-4-4-1-15,3 1-5 16,-3 2 3-16,3-3 2 15,-3 3-1 1,-1-2-2-16,9 0 1 16,-9-2-1-1,1 3 1-15,-1-2 5 16,1 0-3-16,-1 2 0 16,1 0 0-1,-1-1 1-15,1-3-1 16,-5 4 0-16,4-2 0 15,1-1-5 1,-1 0 3-16,5 3 1 16,-5-1 0-16,1 3-1 15,-1-3 1 1,-3 7-3-16,3-3 2 16,1 2 5-1,3 1-3-15,-8-2-1 16,5 0 0-16,-1 1 2 15,1-1-1-15,-1 0 0 16,-3 0 0 0,3-1-5-16,5 0 3 15,-9 1 1 1,4 0 0-16,1-5-3 16,-1 3 2-16,1-4 2 15,-1 1-1-15,5-2 3 16,-5 1-2-1,1 0 0-15,-1-2 0 16,5 3 0 0,-5 2 0-16,1-3-1 15,-1 3 0-15,1-3-2 16,3 2 1 0,-7 0 0-16,3 0 0 15,5-2-2-15,-5 1 1 16,1 1 6-1,7-2-3-15,-7-1 1 16,3-2-1-16,5 0 0 16,0 0 0-16,0-4 2 15,-1 1-1 1,1 1-7-16,4 1 4 16,0 0-1-1,-9 2 1-15,5-1 1 16,0 3 0-16,0-1-3 15,-1-1 2-15,-3-1 4 16,0 1-2 0,7 0 0-16,-7 0 0 15,4-1-1 1,0-1 0-16,-1-1 4 16,-3 0-2-16,4 2-5 15,-1-2 3 1,-3 3-2-16,0-3 1 15,-1 3 1-15,1-1 0 16,3 0-2 0,-3 0 1-16,4 0 4 15,-1-3-2-15,5 2-1 16,-4-4 0-16,8-1-1 16,0-1 1-1,0-1 2-15,0-1-1 16,0 0-5-1,0 0 3-15,0-3-1 16,0 2 1-16,4 0-2 16,4-3 1-16,5 2 2 15,-9 1-1 1,4-2 6-16,5-2-3 16,-5 0-3-1,4 0 1-15,-3 0 2 16,7-4-1-16,-3-1 1 15,3-1-1-15,1-4-4 16,-5 4 2 0,0-5 3-16,5 3-2 15,-5 0 0 1,-3 1 0-16,-1-1-2 16,-4 1 1-16,8-1 5 15,1-1-3-15,-5-5-1 16,5 3 0-1,-1-3 1-15,-4-3-1 16,13 0 2 0,-9-2-1-16,1-2-4 15,7 1 2-15,-7-2 1 16,7 0 0 0,-3 0-1-16,4-4 1 15,-5 0-2-15,9 0 1 16,-4-4 5-1,8-1-3-15,-5 1 0 16,5-1 0-16,-4 2 2 16,0 1-1-1,-4 2-4-15,3-2 2 16,-3 4-3-16,4-1 2 16,-17 3 2-1,13 0-1-15,-5 1-2 16,1 0 1-16,-1 2 6 15,-3-1-3 1,3-1-2-16,1 3 1 16,-1-6 0-16,-3 5 0 15,3-5 3 1,1 0-2-16,-1 1-5 16,1-1 3-16,0-1-2 15,-5 3 1 1,9-5 1-16,-5 3 0 15,1 0-4-15,3 0 2 16,-3 0 7 0,8-2-4-16,-5 2 1 15,1-3-1-15,4 1 0 16,-9-1 0 0,5 2 1-16,-4 2-1 15,7-1-4 1,-11 0 2-16,3 0 1 15,1-3 0-15,-9 0-1 16,13-1 1-16,-5 1-4 16,1-1 2-1,-5 1 6-15,5 3-3 16,-1-2 0 0,1 0 0-16,-1 2-1 15,1 0 0-15,4-1 3 16,3-3-2-16,-7 4-5 15,8 0 3 1,-9 0 0-16,5 1 0 16,0 2 1-1,-5-2 0-15,-3 1-2 16,7 1 1-16,-3-4 5 16,4-2-3-16,3 3 2 15,-7-5-1 1,12 1 0-16,-9-1 0 15,1 2 1 1,0-1-1-16,4 1-6 16,-5 1 3-16,1 0 3 15,-4 1-2-15,3 1-2 16,1 1 1 0,-9 1 2-16,5 2-1 15,-1-1 5 1,-3 4-3-16,-1-2-2 15,5 0 1-15,-5 1-1 16,5 0 0-16,-1-2 3 16,5 1-2-1,-5-1-5-15,-7-1 3 16,7 2 1 0,1 1 0-16,-5-1-1 15,0-1 1-15,1 3 0 16,-1-1 0-16,1 0 3 15,-5 2-2 1,13-3 0-16,-9 1 0 16,0-4 1-1,9 1-1-15,-4 0-3 16,-1-3 2-16,5 2-3 16,-5-2 2-1,-3 4 1-15,-1-2 0 16,1 3-3-16,-1-1 2 15,0-1 4 1,1-1-2-16,-1 2 1 16,1-3-1-16,-1 2-1 15,5-4 0 1,-5 6 5-16,5-3-3 16,-1 2-6-16,1-5 3 15,-1 5 0 1,5-3 0-16,-1-1 0 15,-3-1 0-15,4 1-1 16,-1 0 1 0,1-1 6-16,4-1-3 15,-5 2-3-15,1 0 1 16,0 1 3 0,-1-4-2-16,1 3 1 15,0-4-1-15,0 1-5 16,3-1 3-1,-3 0 2-15,4-1-1 16,-5 1-2 0,1 0 1-16,0 3-1 15,-1 1 1-15,5 0 4 16,-4 0-2-16,8 2 0 16,0-1 0-1,0 0-1-15,-4 0 0 16,12 1 2-16,-12 3-1 15,8-4-5 1,-4 2 3-16,0-1 2 16,-5 2-1-16,-7-3-1 15,4 2 1 1,-9 1-2-16,4 1 1 16,-7 1 6-1,3-2-3-15,-4 2-3 16,5-1 1-16,-5 2 2 15,9 0-1-15,-5 1-1 16,0-1 0 0,5 3-4-16,0 0 2 15,-5 3 2-15,-4-1-1 16,5 0 0 0,-5 1 0-16,0 2 2 15,5-4-1-15,-5 2 3 16,0-3-2-1,0 3-1-15,5-1 0 16,-1 2 3 0,-8 0-2-16,5 0-3 15,-1 2 2-15,0-1-2 16,0 1 1-16,1-1 0 16,-5 2 0-1,4-3-1-15,4 2 1 16,-7 0 3-1,3-2-2-15,4-2 3 16,-3 2-2-16,-1-1 0 16,-4 1 0-16,8 2 0 15,-3 2 0 1,-1 0-5-16,4 1 3 16,-8-1 0-1,9 0 0-15,-5 1 1 16,0-1 0-16,1 1-3 15,-1 3 2-15,4-2 3 16,-12 4-2 0,4 0-1-16,1 0 1 15,-5 7-2 1,8-4 1-16,-8-1 6 16,0 0-3-16,4-1-5 15,-4 1 3-15,4-1-2 16,-4 3 1-1,0 1-2-15,0 1 1 16,0-1-1 0,0 0 1-16,0-1 8 15,0-1-4-15,0-1-2 16,0 3 1-16,0 0-2 16,0 2 1-1,-8 0 3-15,8 2-2 16,-8 0-4-1,-1 1 2-15,1 2 1 16,-4-2 0-16,7 2-2 16,-3-1 1-1,0 2 0-15,-4-1 0 16,7 3 5-16,-7-4-3 16,4 2 0-1,4 0 0-15,-9-2-1 16,5 4 0-16,0-2 3 15,4-1-2 1,-5 3-4-16,1-3 2 16,4 0 0-16,-4 1 0 15,-1-3 1 1,1-1 0-16,0 1-2 16,-5 0 1-16,1-1 5 15,0 1-3 1,7-2-1-16,-3 1 0 15,-4-1 1-15,3 2-1 16,1 0 3 0,0-2-2-16,-4 7-5 15,-5-3 3-15,-4 6 1 16,9-2 0 0,0-1-1-16,-9 1 1 15,13-3-2-15,-1 2 1 16,5-4 4-1,0 2-2-15,-4-2 0 16,-5 2 0-16,5 2 0 16,-8-2 0-1,7 3-2-15,-3-1 1 16,-1 3-2-16,1-4 1 16,8 0 0-1,-8 3 0-15,12-5-1 16,-9 3 1-16,1-2 3 15,4-1-2 1,0 3 4-16,-9-2-2 16,5 4-3-16,-4 0 1 15,3 0 3 1,-3 0-2-16,0 1-3 16,-5-1 2-16,9 1-1 15,-5-2 1 1,-3 2-3-16,3 1 2 15,5-2-1-15,-4 0 1 16,-1 2 3 0,1-3-2-16,0 2 2 15,-5 0-1-15,5 2-1 16,-9-1 0 0,4-2 3-16,1 3-2 15,-1-3-5 1,1 3 3-16,3-2 1 15,1-1 0-15,-5 0-3 16,5 2 2-16,-4-1 0 16,3 3 0-1,-3 2 5-15,-5-4-3 16,4 5-1 0,1-1 0-16,-1 0 2 15,-7 0-1-15,3 0 1 16,4 2-1-16,-8-2-5 15,5 1 3 1,-1-3 1-16,0-3 0 16,5-1-1-1,4-1 1-15,-5-5-3 16,9 1 2-16,-5-3 5 16,1 1-3-16,0 3-1 15,-9 2 0 1,8-2 2-16,-7 2-1 15,7 0 0 1,-3 2 0-16,3-2-5 16,-3 2 3-16,4-1 1 15,-5 2 0 1,0 2-1-16,5-1 1 16,0 1-2-1,-5-2 1-15,9 3 4 16,0-1-2-16,-9 2 0 15,5-2 0-15,-1 2 0 16,1-1 0-16,-1-1-1 16,1 1 0-1,8-4-3-15,-9-2 2 16,9 0 1 0,-8-1 0-16,4-2-3 15,-5 2 2-15,1 1 3 16,-1 0-2-1,1 1 3-15,0-2-2 16,-5 4 0-16,5-2 0 16,-1-1 1-1,1-1-1-15,-1-2-2 16,1 5 1-16,4-2-4 16,-5 0 2-1,-3 3 3-15,-1 0-1 16,1 1-4-16,-1 0 2 15,5-1 6 1,-5 1-3-16,1-1 1 16,3 2-1-16,1-2-1 15,0-1 0-15,-5-2 3 16,5 1-2 0,3 0-4-16,1 2 2 15,-8-4 0 1,3 5 0-16,1-2 0 15,-1 0 0-15,-3 2-1 16,-1-2 1 0,5 2 5-16,-9 2-3 15,9 0 0 1,-9-4 0-16,9 3 0 16,-1-3 0-16,1 0 0 15,-5 0 0-15,9 0-4 16,-4-2 2-1,-1 0 1-15,-3 2 0 16,3 0-1 0,1-2 1-16,0 0-4 15,3-1 2-15,-3 3 6 16,4-1-3-16,-9 0 1 16,9 1-1-1,-9-2-1-15,5 3 0 16,-5-1 3-1,9 0-2-15,-4 0-4 16,-5 3 2-16,9-5 0 16,-5 3 0-16,1 2 2 15,-4-2-1 1,3 0-4-16,5 1 2 16,-9-1 7-1,5 4-4-15,0 0 0 16,-1-3 0-16,-3 4-1 15,-1 1 0-15,5-1 2 16,-9 3-1 0,4 3-5-16,1-2 3 15,-1-1 1 1,-3 1 0-16,3-3-1 16,1-1 1-16,-5-2-1 15,9 1 1-15,-5-2 3 16,5 0-2-1,-5-1-1-15,5 0 0 16,-5-2 2 0,5-1-1-16,-5 1-1 15,5-1 0-15,-5 2-3 16,5 0 2 0,-9 0 1-16,5 3 0 15,3 1-3-15,-3-4 2 16,-1 5 2-1,1-2-1-15,-1 1 3 16,-4 2-2-16,5 0 1 16,-1 3-1-1,-7-1 0-15,-1 5 0 16,4-3-3-16,0-3 2 16,5 2-2-1,-5-1 1-15,5-5 0 16,-1 1 0-16,-4-3-1 15,9-1 1 1,0 0 3-16,-5 1-2 16,5 0 2-16,-5 1-1 15,5 1-1 1,-5-3 0-16,1-1 4 16,7 0-2-16,-3 0-6 15,0-2 3 1,-1 4 0-16,5-4 0 15,-9 5 1-15,1-1 0 16,3-1-4 0,1-2 2-16,0 3 7 15,3-3-4-15,1 0-1 16,-4 1 0 0,3-2 2-16,1 2-1 15,0-1 1-15,0 0-1 16,4-1-5-1,-9-1 3-15,5-2 1 16,4 1 0-16,-5-3-1 16,9 0 1-1,-8 0-4-15,4 0 2 16,4 1 6-16,-4-3-3 16,4 4 0-1,-8-2 0-15,8 0 0 16,-5-2 0-16,5 3 0 15,-4-3 0 1,4 0-6-16,0 0 3 16,0-2 3-1,0 0-1-15,0-2-4 16,9 1 2-16,-1-5-1 16,-4 1 1-16,4-1 6 15,-4 0-3 1,5 0 0-16,-5 2 0 15,4 0 0 1,-8-1 0-16,4 0 0 16,0 1 0-16,-4 0-5 15,0-2 3-15,0 0 2 16,0 0-1 0,0 0 2-16,0 0-1 15,-8 0 0 1,0-5 0-16,4-1 1 15,-5-3-1-15,5-3 1 16,-4 1-1-16,-4-2-2 16,3-3 1-1,5 3 0-15,-4 1 0 16,0-2-3 0,4 4 2-16,-5 0 0 15,9 1 0-15,-4 1-2 16,4-2 1-16,0 2 5 15,0 1-3 1,0 1 2-16,0 2-1 16,0 2 0-1,-4 0 0-15,4 0 2 16,-4 2-1-16,4 0-7 16,0 0 4-16,0 2-4 15,0 1 2 1,0 3 4-16,0 1-2 15,4-2-1 1,-4 2 1-16,4-1 4 16,-4 3-2-16,0-1 0 15,4-2 0-15,5 3-2 16,-5-3 1 0,4-3 1-16,0 3-1 15,5 3-3 1,-5-4 2-16,-4 4-1 15,4 1 1-15,-4 3-4 16,-4-1 2 0,0 3 1-16,9-1 0 15,-9 0 4 1,4 0-2-16,8 0-4 16,-3-5 2-16,-1-2-1 15,-4-1 1-15,4-1 2 16,0 1-1-1,5-3-5-15,-5 0 3 16,5-3 5-16,-5 0-2 16,4-3-3-1,5-8 2-15,-5-2 2 16,5-4-1-16,-1-5 3 16,5 0-2-1,-5 0-1-15,5-2 0 16,-4-1 4-16,-1 4-2 15,-3-4-5 1,-1 2 3-16,9-2-3 16,-9-2 2-16,0-1 1 15,9 1 0 1,-4-4-4-16,-1 4 2 16,5-3 6-1,0 2-3-15,-9 2 0 16,9 2 0-16,-5 0-1 15,-3-1 0-15,3 2 5 16,1 1-3 0,3-1-6-16,-7-2 3 15,7 3 0 1,-3-2 0-16,-1 0 0 16,1 1 0-16,4-2-1 15,-5 0 1-15,5-2 4 16,-5-1-2-1,1 2 0-15,4-3 0 16,-9 1 0 0,0 0 0-16,5 3 2 15,-1 0-1-15,5-4-8 16,-4 5 4-16,3-5 3 16,1 4-1-1,4-3-1-15,-5-5 1 16,1 6-3-1,0-2 2-15,-5-1 5 16,5 0-3-16,-4 3 0 16,-1-1 0-16,1-3-1 15,-1 1 0 1,5-3 3-16,-5 1-2 16,5-2-5-1,0 2 3-15,4-1 1 16,-1 3 0-16,-3-3 0 15,4 3 0-15,-4-1-3 16,3-2 2 0,5 2 6-16,-4-1-3 15,0 3-2 1,0-4 1-16,-5 3 0 16,5-4 0-16,0 0 1 15,4-1-1-15,-8 0-4 16,3 0 2-1,1 4 2-15,-4 0-1 16,4 3 1 0,-5 3-1-16,-7 1-1 15,7 4 1-15,-3-1 6 16,-1-2-3 0,1 0-4-16,0 0 2 15,3-1 1-15,-7 0-1 16,11 1 0-1,-11-1 0-15,3 0-2 16,-3 2 1-16,3 1 0 16,-3-3 0-1,-1 2 1-15,5-3-1 16,-5 1 3 0,5 0-2-16,-5-2 3 15,0 3-2-15,1-1 0 16,-1 0 0-16,1-1-1 15,3-4 0 1,1 3-2-16,-5 0 1 16,5-5-3-16,-1 4 2 15,-3-1 1 1,-1 4 0-16,9-2-4 16,-9 0 2-16,0 4 7 15,5-3-4 1,4-3 0-16,-1-1 0 15,5 0 0-15,4-1 0 16,-4-2 2 0,8 3-1-16,-4-1-7 15,0 2 4-15,-4 0 0 16,4 3 0 0,-5 3 1-16,1-3 0 15,-4 0-4-15,0 3 2 16,-5-1 8-1,5-3-4-15,-1 1-1 16,1 0 0-16,4-3-1 16,-4 1 0-1,3 2 4-15,-3-1-2 16,-4 2-6 0,-1 0 3-16,5 1 1 15,-5 1 0-15,5 1-1 16,-9-4 1-16,9 5-2 15,-4-3 1 1,-1 1 5-16,5 0-3 16,-5 1-1-1,1-2 0-15,8 0 2 16,-13-1-1-16,17-3 1 16,-12 3-1-16,-1-2-4 15,5 2 2 1,-5-2 0-16,1 1 0 15,3 0 1 1,-3 0 0-16,0 1-3 16,-1 1 2-16,5 1 5 15,-5-1-3-15,1 4-1 16,4-1 0 0,-9 2 2-16,9 1-1 15,-9 0-1 1,5-2 0-16,3 3-3 15,-3-2 2-15,-1 0-1 16,1 2 1-16,-1-2 0 16,-7 5 0-1,3 1 2-15,-4 0-1 16,-4 1 3 0,9 0-2-16,-1 1 0 15,-3-4 0-15,3 3 1 16,0-2-1-16,1-1-3 15,-5 2 2 1,0 3-2-16,1 0 1 16,-1 3 1-1,0 0 0-15,0-3-5 16,9 0 3-16,-1-3 5 16,5-3-3-16,0 1 4 15,-1-1-2 1,-7 3-3-16,3 2 1 15,-3 1 4 1,-5 3-2-16,-8 2-6 16,4 0 3-16,-4 1 2 15,0 1-1-15,0-2 0 16,0-1 0 0,0 4-4-16,4-3 2 15,-4 1 5 1,0 2-3-16,0 1 0 15,0 0 0-15,0 0-2 16,0 0 1-16,0 0 6 16,0 0-3-1,0 0-4-15,0 0 2 16,9 0-1 0,-9 0 1-16,0 0-7 15,4 0 4-15,0 0 4 16,0 0-2-1,-4-1 7-15,8-1-4 16,-8 1 0-16,0-2 0 16,0 3-2-1,4 0 1-15,-4 3-6 16,0 1 3-16,5 5 1 16,-5 0 0-16,0 1 0 15,0 1 0 1,0 4 0-1,-9-1 0-15,1 5 0 16,8-2 0-16,-8 1 6 16,4-1-3-16,-5-1-2 15,9 0 1 1,0-3-1-16,-4 1 0 16,0-5 2-1,0 3-1-15,-4-1-4 16,-1-1 2-16,-7 3 2 15,3-2-1-15,1 2-1 16,0 2 1 0,-5-3-3-16,9-1 2 15,-5 2 5 1,5-3-3-16,-8 2-2 16,7-1 1-16,1-1 2 15,-8 4-1-15,7-2 0 16,-7-1 0-1,3 2-5-15,1 0 3 16,4-4 0 0,-1 4 0-16,-3-2-1 15,8 1 1-15,-9 2 2 16,1-1-1-16,0 2 3 16,-5 1-2-1,9 1-1-15,-9 0 0 16,9-1 3-1,0-2-2-15,-5 3-1 16,1 0 0-16,0 1-4 16,-1 2 2-16,5 0 2 15,-9-1-1 1,9 2-1-16,-4-2 1 16,3 1 3-1,-3 3-2-15,0-4 3 16,-1 0-2-16,1 3-1 15,-9-1 0-15,13-2 3 16,-9 1-2 0,1 1-4-16,7-2 2 15,-7 3 0 1,-1-1 0-16,5-2 0 16,0-1 0-16,-5 1-1 15,1 0 1-15,7-4 5 16,-7 4-3-1,-5-2 0-15,9 0 0 16,-5 0 0 0,1 4 0-16,3-4 1 15,-7 1-1-15,7 0-5 16,-3 1 3-16,-1-1 1 16,5-1 0-1,-5 3-2-15,5-5 1 16,-1 3-2-1,1-2 1-15,-5 2 7 16,1-2-4-16,3 1-1 16,1-1 0-1,0 2 1-15,-5-4-1 16,1 5 2-16,7-4-1 16,-3 3-4-1,-5-1 2-15,1 1 0 16,3 2 0-16,-3-2 1 15,-1 1 0-15,1 2-3 16,-5-4 2 0,9 5 5-16,-5-3-3 15,-4 3-2 1,5-2 1-16,-1 2 2 16,1 0-1-16,3-2 0 15,-3 0 0 1,-1-1-6-16,1 0 3 15,-1-1 3-15,5 0-1 16,-5 1-1 0,1 0 1-16,-1-2-2 15,1 4 1-15,-1-1 5 16,5-1-3 0,-5 1-1-16,-3-2 0 15,7 1 3-15,5-1-2 16,-4 0-1-1,3 3 0-15,-7-4-3 16,3 2 2-16,1 2 1 16,0-3 0-1,-1 2-3-15,5-2 2 16,-5 1 2 0,1-5-1-16,4 6 4 15,0-4-2-15,-5 4-3 16,5-7 1-16,0 4 4 15,-1 0-2 1,1 0-5-16,-4-1 3 16,-1 0-3-1,1-1 2-15,-5 3 1 16,1-2 0-16,3 1-3 16,-3-2 2-16,3 1 5 15,-3 0-3 1,3 1 0-16,1 0 0 15,-4 0-1 1,-1 1 0-16,5-1 4 16,-1 2-2-16,-7 0-6 15,7 1 3-15,-3 3-1 16,-5-1 1 0,4-1 0-16,-3 3 0 15,7 1-3 1,-7-4 2-16,7 0 7 15,1 2-4-15,-5-3-1 16,1 1 0-16,3-4 2 16,1 3-1-1,-5-1 2-15,1 2-1 16,3 0-7 0,-3-2 4-16,-1 3 0 15,5-2 0-15,-5-2 0 16,5 1 0-16,-9 0-1 15,13-2 1 1,-13 5 6-16,5-3-3 16,-1 5-3-1,1-1 1-15,-1 1 1 16,-3 2-1-16,3-2 3 16,5 0-2-16,-9 0-5 15,9 2 3 1,-5-4 1-16,1-1 0 15,3 0-1 1,1-1 1-16,-1-2-3 16,-3 2 2-16,3-3 5 15,5 2-3 1,0-2 0-16,-9-1 0 16,9 3-1-16,-4-2 0 15,-1 3 3 1,5-2-2-16,-4 1-5 15,-1 2 3-15,5-1 0 16,-9-1 0-16,9 2 2 16,0-2-1-1,-5 2-1-15,1 0 1 16,0-1 3 0,-1 4-2-16,1-1 0 15,-5-2 0-15,-3 2-1 16,11-2 0-1,-11 1 2-15,7-3-1 16,-7 0-5-16,11-1 3 16,-11 3 1-1,3-1 0-15,1 4-3 16,-1-3 2-16,1 5 2 16,-5-3-1-16,0 3 3 15,1-2-2 1,-1 1 0-16,0 0 0 15,5-1 1 1,-1-1-1-16,-4 0-3 16,9-1 2-16,-5-3-3 15,1 6 2-15,4-7 2 16,-1 1-1 0,5-1-5-16,-5-1 3 15,5-3 6 1,0 0-3-16,0-2 1 15,-1 1-1-15,1 0 0 16,-8 1 0 0,11-1 1-16,-3-2-1 15,0 1-4 1,0-1 2-16,4-3 0 16,-5 1 0-16,5 0 1 15,0 2 0-15,-4-2-4 16,-1 4 2-1,5 2 7-15,-4-2-4 16,-4 5-1 0,3-4 0-16,1 1 2 15,0-1-1-15,0 0 2 16,3-5-1-16,-3 4-8 16,8-3 4-1,-8 0 2-15,8 3-1 16,0-3 0-1,-4 3 0-15,0-1 0 16,-1 0 0-16,5-1 5 16,0 1-3-16,0-3-1 15,-4 0 0 1,4 0 0-16,0-1 0 16,0-2 2-1,0 0-1-15,0 2-5 16,0-1 3-16,4 0-1 15,1-1 1-15,3 0 0 16,0-1 0 0,-4-2 1-16,5-1 0 15,-1-1 1 1,0-1-1-16,0 0 2 16,1 0-1-16,3 0 1 15,-4 0-1-15,-4 0-1 16,5-1 0-1,-5-6-3-15,4 0 2 16,-4-5 1 0,9 2 0-16,-5-5-3 15,0-3 2-15,5-4 5 16,3-1-3 0,1-5 1-16,-1 0-1 15,5-1-1-15,-9 0 0 16,5 5 4-1,-1-1-2-15,-7 10-6 16,-1-3 3-16,0 1 0 16,0 2 0-1,9-1 1-15,-5-3 0 16,5 2-4-16,-9 0 2 16,9-2 7-1,-1 5-4-15,-3-4-1 16,-1 1 0-16,5-1 2 15,-1-2-1 1,1 0 2-16,-1-2-1 16,1-1-7-16,-1 0 4 15,1 0 1 1,-1 0 0-16,1 4-1 16,-1-4 1-16,1 4-3 15,-5 0 2 1,5 2 5-16,-5-2-3 15,5 3 0-15,-9-1 0 16,4 4-1 0,-3-2 0-16,-1 2 2 15,4-2-1-15,-3 2-4 16,-1-1 2 0,4-1 0-16,-3 1 0 15,3 0 0-15,-4 2 0 16,9 0 0-1,-9-4 0-15,5 2 5 16,-1-1-3-16,0-4-1 16,-3 6 0-1,7-7 1-15,-3 3-1 16,3-1 3 0,-4 3-2-16,-3-2-5 15,3 2 3-15,-4 0 1 16,5 0 0-16,3-2-1 15,-7 1 1 1,3 1-2-16,5 0 1 16,-9 3 4-16,4-3-2 15,1 2 0 1,3 1 0-16,-3-1 0 16,-5 1 0-16,0 2-2 15,0-2 1 1,5 1-2-16,-1-2 1 15,1 1 1 1,3 0 0-16,-8-3-3 16,9 6 2-16,-5-2 1 15,-3 2 0-15,-1 0 3 16,-4 0-2 0,4 3 0-16,-4-1 0 15,9-2 1-15,-9 1-1 16,4-1-2-1,5 0 1-15,-1-3-4 16,-4-1 2-16,9-6 3 16,-1 1-1-1,-3-1-3-15,7-2 2 16,-7-1 2 0,3 1-1-16,-3-2 3 15,-5 1-2-15,9 0 0 16,-5-4 0-16,9 3 1 15,-5-4-1 1,5 2-4-16,0-3 2 16,-1 5 0-1,1-5 0-15,-5 6 1 16,5 2 0-16,-13 1-4 16,9 2 2-16,-1 1 7 15,-7 0-4 1,3-3 0-16,5 1 0 15,3-3-1 1,-3-2 0-16,4 0 5 16,-1-2-3-16,1 4-8 15,-13-2 4-15,13 2 3 16,-9-1-1 0,5 0-2-16,-5 0 1 15,9-2-1 1,-5 0 1-16,5-1 5 15,4 0-3-15,-4 3-1 16,-1-4 0 0,1 2 2-16,0 0-1 15,-1 1 1-15,1-3-1 16,0 2-5 0,-5-2 3-16,5-1 0 15,-1-1 0-15,1-1 1 16,-4 0 0-16,3 1-1 15,-3 1 1 1,-1 1 2-16,5 2-1 16,-9-3 0-1,1 4 0-15,-5 2-1 16,9-2 0-16,-5 0 2 16,5 0-1-1,-5 2-5-15,0 1 3 16,1 0 1-16,-1 1 0 15,1 1-2 1,-5-1 1-16,4 2 2 16,-3-3-1-16,3-1 4 15,0-1-2 1,-3-2-2-16,7 1 1 16,1-3 1-16,-5 0-1 15,9-1-2 1,-5-1 1-16,5 3-3 15,4-3 2 1,-5 0 1-16,1 1 0 16,4 0-3-16,-4-1 2 15,3 4 3 1,-3-1-2-16,8 0 3 16,-8 1-2-16,8-3 1 15,-9 0-1-15,5-1 2 16,4 1-1-1,-4-3-6-15,0 0 3 16,-5-3 0 0,1 3 0-16,4 0 1 15,-9 0 0-15,5-1-4 16,4 3 2-16,-13 1 8 16,9 3-4-1,0-3-2-15,-5 1 1 16,5 1 0-1,-1 1 0-15,5 0 2 16,-12 2-1-16,7-2-6 16,1 1 3-16,4-1-1 15,-5 0 1 1,5-1 1-16,-8 1 0 16,-1 0-4-1,5-1 2-15,-4 1 8 16,-1 1-4-16,-4 2-3 15,5 0 1-15,-9 0 2 16,9-2-1 0,-5 4 2-16,-3 1-1 15,3-2-7 1,-4 3 4-16,5-1 1 16,-5 0 0-16,4 3 0 15,-8-1 0-15,1 3-3 16,3 0 2-1,-4 4 5-15,0 0-3 16,0 1 0 0,0-1 0-16,5 1-1 15,3-2 0-15,0-2 1 16,1-1-1-16,3-4-3 16,5 1 2-1,-4 2 0-15,-5 1 0 16,-4 5 1-1,5-2 0-15,-9 7-2 16,-4 0 1-16,0 0 5 16,0 2-3-16,0-3 0 15,0 0 0 1,0 2 1-16,0-1-1 16,0 2 0-1,0 0 0-15,-4 1-8 16,-5 0 4-16,1 0 0 15,4 5 0 1,-8 1 2-16,-1 5-1 16,1 0 3-1,-9-1-1-15,5-1 5 16,-1 2-3-16,-4-3-2 16,5 0 1-16,-1-2 2 15,5 2-1 1,4 2-6-16,-5-1 3 15,5 5-2-15,-4-2 1 16,-5 6 3 0,5 1-1-16,-5 3-3 15,0 2 2-15,-3 3 2 16,-1 4-1-16,-4 3 2 16,1 6-1-1,-1 2-2 1,4 3 1-16,-12 2 0 15,0 2 0-15,0-1-6 16,-4 0 3-16,-1 0 1 16,-3 1 0-1,0-1 2-15,4-2-1 16,3-1-2-16,1-2 1 16,4-2 6-1,0-3-3-15,9-2-1 16,-5 1 0-16,0-4 2 15,5-1-1 1,-5-2 1-16,-4 1-1 16,8-3-4-1,-4-1 2-15,1 2-1 16,3-2 1-16,-8 1-1 16,8 0 1-16,-4 2-1 15,1 0 1 1,-5 2 4-16,0 4-2 15,0 2 0 1,0-1 0-16,-4 1-1 16,4 0 0-16,0-3 3 15,0-2-2-15,8-6-4 16,-4 1 2 0,5-3 1-16,3-1 0 15,-3 1-2 1,3 2 1-16,1-3-1 15,-1 5 1-15,-4-5 5 16,9 1-3-16,-5-2 0 16,1-2 0-1,3-5-1-15,5 0 0 16,-4-2 2 0,8-2-1-16,-5-1-5 15,5-3 3-15,0 5 2 16,-4-3-1-1,0 0-2-15,-1 2 1 16,1 0 2-16,-4 3-1 16,-1 0 2-1,1 0-1-15,4-1 0 16,-1 1 0-16,1-5-1 16,-4-1 0-16,12 2 2 15,-9-2-1 1,1-1-16-16,4 0 8 15,0 3-29 1,0 1 15-16,0 1-130 16,4-2 65-16,-21-11-512 15,8-4 242 1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2:45.19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DEFB9A9-F311-487D-8EEF-D10FA0E244E7}" emma:medium="tactile" emma:mode="ink">
          <msink:context xmlns:msink="http://schemas.microsoft.com/ink/2010/main" type="inkDrawing" rotatedBoundingBox="13215,8532 15096,10106 15037,10176 13156,8603" semanticType="callout" shapeName="Other">
            <msink:sourceLink direction="with" ref="{BE388AC0-4D67-4A94-94E4-251902B9BEA0}"/>
          </msink:context>
        </emma:interpretation>
      </emma:emma>
    </inkml:annotationXML>
    <inkml:trace contextRef="#ctx0" brushRef="#br0">72 37 431 0,'-12'-6'260'0,"4"-3"-339"15,0 1 168-15,-1 2-25 16,5 0 12-16,0 1 12 15,-4 2-8 1,4 3-19-16,-1 0 8 16,-3 8-51-16,8-2 25 15,0 2-13 1,-4 3 6-16,4-3-20 16,0 2 9-16,4 5-9 15,4-1 5 1,9-1 3-16,-9 2-2 15,13-2-9 1,-5-1 5-16,5 4 2 16,4-2-2-16,4 0 8 15,-4 0-4-15,0 0-13 16,3-2 6 0,-3-1-7-16,-8-2 3 15,8 0-3 1,-5 0 1-16,-3 1 2 15,-1 0-2-15,1 1-3 16,-5 1 1-16,5 1 11 16,-1-1-6-1,5 2-12-15,0-1 6 16,-5 1-10 0,9-2 5-16,-8 5 3 15,7-2-2-15,-7 0 5 16,4 3-3-16,-1 3 9 15,5-3-5 1,-4 2-1-16,-5-1 0 16,5-1-6-1,4 4 3-15,-5-4-4 16,1 1 2-16,0-2-2 16,-1 1 1-16,-3-4-2 15,0-1 1 1,-1 1 7-16,-4-4-4 15,5 2 0 1,-5 3 0-16,5-1 3 16,4 1-2-16,-1-1-2 15,1 0 1-15,-5 0-7 16,9-1 4 0,-8-1 0-16,-5 3 0 15,13-3 1 1,-8 2-1-16,-1 2 0 15,9 4 0-15,0 0 4 16,-5 1-2-16,1 3-2 16,0 0 1-1,4 0 0-15,-5 1 0 16,-7-2 2 0,11 0-1-16,-7-1-7 15,8 0 4-15,-5 3 1 16,9 3 0-16,4 1-1 15,-8 4 1 1,17-3-1-16,-5 9 1 16,4-2 3-1,5 3-2-15,-1-2-8 16,1 4 4-16,3 0-145 16,-3-1 73-1,-1 1-442-15,-8-2 209 16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2:46.36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80C1DFD-B4D1-4143-AEAC-95938CA19D7D}" emma:medium="tactile" emma:mode="ink">
          <msink:context xmlns:msink="http://schemas.microsoft.com/ink/2010/main" type="inkDrawing" rotatedBoundingBox="13033,8544 13744,8971 13717,9017 13006,8589" semanticType="callout" shapeName="Other"/>
        </emma:interpretation>
      </emma:emma>
    </inkml:annotationXML>
    <inkml:trace contextRef="#ctx0" brushRef="#br0">110 85 361 0,'-4'-5'225'0,"-8"-2"-262"16,8-2 131-1,-5 3-50-15,1-1 25 16,8 2-31-1,-4 0 15-15,-4 2-8 16,8-3 3-16,-9 2-12 16,1 0 7-16,0 0-35 15,-1 0 17 1,5-1 10-16,-4 1-5 16,4 2-4-1,-4 0 2-15,8 1-6 16,-4 1 3-16,4-3-8 15,0 3 3-15,0 0-40 16,4 0 20 0,4 6-16-16,0-1 7 15,0 5 18 1,9-1-9-16,0 6 18 16,3-2-9-16,1-1 3 15,4 3-1 1,0-3 6-16,3-3-4 15,-3 0-15-15,4-4 7 16,-12 3-8 0,8-3 4-16,-13 5 2 15,4-1-1-15,1 9-3 16,4-2 1 0,4 7 4-16,12 1-2 15,4 8-1-15,5-1 0 16,3 5-50-1,5 4 24-15,0-1-620 16,-5-2 301-16</inkml:trace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4:33.24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C6EEEA9-E6EC-45C7-B350-93E7F815E29D}" emma:medium="tactile" emma:mode="ink">
          <msink:context xmlns:msink="http://schemas.microsoft.com/ink/2010/main" type="inkDrawing" rotatedBoundingBox="8866,11369 15388,5091 15485,5193 8964,11470" semanticType="callout" shapeName="Other">
            <msink:sourceLink direction="with" ref="{BDD206B6-C61E-42C6-B293-DC44A05BFED5}"/>
          </msink:context>
        </emma:interpretation>
      </emma:emma>
    </inkml:annotationXML>
    <inkml:trace contextRef="#ctx0" brushRef="#br0">6536-12 623 0,'-4'0'350'16,"-4"5"-542"-16,-1 2 271 15,5 1-57 1,-12 4 28-16,7 1 14 16,-7 2-7-16,-1 1-5 15,1 1 1-15,-9 6-29 16,-4 0 14-1,0 1-7-15,-8 9 4 16,0 0 11 0,-9 7-7-16,-3 3-7 15,3-1 4-15,-8 8-15 16,1-1 7 0,-5 3-14-16,0 1 7 15,0 2-10-15,-8 3 5 16,8 0-12-1,-4 1 6-15,4 1-5 16,0-2 2-16,4 3-4 16,-3-2 1-1,-1 0 5-15,-4-1-3 16,-4 0-4 0,-1 2 2-16,-3 1-4 15,4 3 2-15,-4-1 6 16,4 1-3-16,-9 0 3 15,1 1-2-15,3 1 0 16,-3 1 0 0,0 0-2-1,-1 4 1-15,-3 2-7 16,3-1 3-16,-7 0 0 16,-1 1 0-16,-4 2-1 15,0-1 0 1,5 3-1-16,-9 1 1 15,8-2 4 1,-4 1-2-16,9-1-2 16,-9 2 1-16,4-2 0 15,0 1 0-15,5-2 1 16,-5 4-1 0,0-6-3-16,1 3 2 15,3-3 0 1,1-1 0-16,-1 2-1 15,5-1 1-15,-1 4-1 16,1-6 1-16,8 3 3 16,0 1-2-1,-5-2-1-15,5 1 0 16,-4-1 3 0,0-2-2-16,3 2-1 15,-3-4 0-15,8 4-3 16,-8 0 2-16,-5 4 1 15,5-1 0 1,0 2-3-16,-5 1 2 16,5-2 3-1,0-1-2-15,0-1 3 16,-5-3-2-16,5 1 1 16,0-6-1-16,-5 2 3 15,5-3-2 1,0-3-5-16,-1 1 3 15,5-2 0 1,-4 5 0-16,4-8-1 16,4 2 1-16,4-2-1 15,4-2 1-15,0-4 3 16,5-5-2 0,3-2 3-16,5 0-2 15,-5-5 2 1,13-5-1-16,-4-2 3 15,4-5-2-15,-4-2-4 16,16-4 2-16,-4-5 1 16,9-5-1-1,8-2-2-15,-5-5 1 16,5 1-4 0,4-6 2-16,4 1 4 15,0-1-2-15,0 0-30 16,0 3 15-16,12 1-137 15,1 0 69 1,-5 4-211-16,0 1 99 16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4:44.36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C03851E-F5AC-440D-8DE5-F24FF5997A47}" emma:medium="tactile" emma:mode="ink">
          <msink:context xmlns:msink="http://schemas.microsoft.com/ink/2010/main" type="inkDrawing" rotatedBoundingBox="12208,15035 19344,9159 19430,9263 12294,15139" shapeName="Other">
            <msink:destinationLink direction="with" ref="{627A4C60-274F-4466-AC30-3D2CC0FD1CD1}"/>
            <msink:destinationLink direction="with" ref="{FD683FBB-6A1A-4C8D-9923-3130EEAC7330}"/>
          </msink:context>
        </emma:interpretation>
      </emma:emma>
    </inkml:annotationXML>
    <inkml:trace contextRef="#ctx0" brushRef="#br0">-6 5910 561 0,'0'0'322'16,"0"-1"-472"-16,9-5 236 16,-9 2-96-1,0-3 47-15,0 2-44 16,0 2 22-16,0-1-5 16,0 4 3-1,0 0 60-15,0 0-32 16,0 0 1-16,0 0-1 15,0 0 1 1,0 0-1-16,0 0-11 16,0 0 5-16,0 0-41 15,0 0 20 1,0 0-14-16,0 0 7 16,0 0 8-16,0 0-3 15,0 0 6 1,0 0-4-16,0 0 0 15,0 0 1-15,0 0-1 16,0 0 0 0,0 0 7-16,0 0-4 15,0 0 2 1,0 0 0-16,0-1-22 16,8 0 10-16,-8-3 6 15,8 2-3-15,-4-2-1 16,4 0 0-1,5-2 2-15,-9 0-1 16,8-1 4 0,1-3-2-16,3-2-1 15,-3-1 0-15,12-2 3 16,-5 0-2-16,5-5 2 16,0-2-2-1,8 0-8-15,4-5 4 16,0-1-2-1,5-2 1-15,-1-1-8 16,13-4 4-16,-9-3 2 16,1 2-1-16,12-7 6 15,-9 2-3 1,1-7-2-16,4 1 1 16,8-5 2-1,-13-1-1-15,13-2-4 16,-8-2 2-16,8-2 6 15,-4 3-3-15,0-7 4 16,4 0-2 0,8-2-11-16,4-3 5 15,-3-1-1 1,7 0 0-16,9-6 4 16,-4 0-2-16,8-1-3 15,0-1 1-15,0-6 7 16,0 1-4-1,4-1 0-15,8 1 0 16,-4-5-3 0,0 1 1-16,9-1 1 15,8 0-1-15,-1-3-6 16,-3 1 3 0,0 1 3-16,12-2-2 15,-8 2 0-15,-1 0 0 16,5 1-1-1,-4-1 0-15,0 5 7 16,4-2-4-16,-13 1-5 16,5 2 2-1,-13 2 2-15,0 3-1 16,4-2-1-16,-7 3 0 16,-5 1-5-1,4-1 3-15,-13 5 3 16,5-3-2-16,-8 7 1 15,3-1-1-15,-16 3 6 16,1 2-3 0,-1 2 0-16,-4 2 0 15,-4 2-1 1,0-2 0-16,4 2 1 16,0 4-1-16,8 1-5 15,-8-4 3 1,4 4-2-16,4 0 1 15,-12 2 2-15,8 0-1 16,-4-1-3 0,9 2 2-16,-5 0 5 15,-4 2-3-15,4 7 1 16,-8-3-1 0,-4 7 1-16,3-3-1 15,-3 3 2-15,4-1-1 16,-4 1-7-1,-5 2 4-15,-3 5 1 16,-5 2 0-16,-16 3-2 16,8 3 1-1,-12 2-2-15,-1 0 1 16,-3 1 8 0,0 4-4-16,-5 0-1 15,0 1 0-15,-8 3 1 16,5 1-1-16,-5-3 3 15,0 1-2 1,4-1-5-16,1-4 3 16,3 2 0-1,5-4 0-15,-1-1-2 16,1 0 1-16,3 0 0 16,1-4 0-16,0 3 4 15,-1 0-2 1,-3 4 0-16,-1 3 0 15,-7 4-1-15,-5 4 0 16,4 1 3 0,-8 2-2-16,0 2-8 15,0 0 4-15,0 0 2 16,0 0-1 0,0 0 2-16,0 0-1 15,0 0 1-15,0 0 0 16,0 0 3-1,0 0-2-15,0 0-1 16,0 0 0-16,0 0 2 16,0 0-1-1,0-1 1-15,0 1-1 16,0 0-7 0,0 0 4-16,0 0 2 15,0-1-1-15,0 1-16 16,4 0 8-16,-4 0-3 15,4 0 2 1,-4-2 14-16,0 0-7 16,0 2-5-1,0-1 3-15,0 0 10 16,9-2-5-16,-9-1-2 16,8-2 1-16,-4 0-1 15,4-4 1 1,0 2 2-16,1-1-1 15,-9 4-4 1,8 0 2-16,-8 3 6 16,0 1-3-16,0 1 0 15,0 0 0-15,0 1-6 16,0 4 3 0,-8 1 5-16,8-1-3 15,-9 4-31 1,5 1 16-16,-4 6-129 15,0 2 64-15,0 2-276 16,-5-2 132 0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4:53.35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27A4C60-274F-4466-AC30-3D2CC0FD1CD1}" emma:medium="tactile" emma:mode="ink">
          <msink:context xmlns:msink="http://schemas.microsoft.com/ink/2010/main" type="inkDrawing" rotatedBoundingBox="15916,4694 19776,8752 19258,9244 15398,5187" semanticType="callout" shapeName="Other">
            <msink:sourceLink direction="with" ref="{0C03851E-F5AC-440D-8DE5-F24FF5997A47}"/>
          </msink:context>
        </emma:interpretation>
      </emma:emma>
    </inkml:annotationXML>
    <inkml:trace contextRef="#ctx0" brushRef="#br0">3 154 356 0,'0'-4'223'15,"-4"2"-345"1,4-1 172-16,0 1-33 15,0 0 17-15,0 1 3 16,-4-1-3-16,4-1 8 16,0 0-4-1,0 1 12-15,0 0-6 16,0-3 4 0,-4 3-2-16,4-3-7 15,0 0 3-15,0-2-32 16,0 2 17-16,0-4-4 15,0 0 1 1,0 0 16-16,4 2-9 16,-4-1 2-1,4-1-1-15,0 2-8 16,0 1 3-16,4-1-12 16,-3 1 5-1,3 2-3-15,4 0 1 16,-4 1 2-1,5 0-2-15,-5 3-6 16,9-2 3-16,-5 2-11 16,9 0 5-16,-9 0 4 15,13 0-1 1,-4 0-8-16,-1 0 3 16,1 2 1-16,0-1-1 15,3 3 12 1,-3 0-6-16,4 1-6 15,0 1 3-15,-13 1 0 16,13 0 0 0,-9 0-2-16,9 2 1 15,-12 0-7 1,11 0 3-16,-3 4 3 16,0-3-2-16,-1 2-3 15,-3 0 1-15,12 0 0 16,-8 2 0-1,-1 1-3-15,9 0 1 16,-4 2-1 0,0 1 0-16,4 2 9 15,0-2-5-15,4 1-3 16,0 0 1-16,0 1 0 16,0 1 0-1,0 2 2-15,-4 1-1 16,4 1-8-1,-4 0 4-15,0 3 1 16,0-1-1-16,0 2 1 16,-4 0-1-16,4 0 0 15,0 1 0 1,-5-2 7-16,9 0-4 16,-4 0-1-1,0 0 0-15,4-2 5 16,0 3-3-16,-4 0-1 15,0 1 0 1,0-2-5-16,0 4 2 16,0-3 6-16,4 0-3 15,0-2-1 1,-4 4 0-16,4-3 0 16,0-1 0-16,-4 1 4 15,4 1-2-15,0 1-3 16,5-3 1-1,-5 0 4-15,0 0-2 16,0-1-3 0,4 1 1-16,-8-1-3 15,0-1 1-15,4 0 2 16,-8 4-1-16,8-5-2 16,-4 1 1-1,0 4 6-15,4-1-3 16,-4 1 0-1,0 1 0-15,4-1 3 16,4 0-2-16,-8 3 5 16,4-1-3-1,4 2-8-15,-4 0 4 16,0-1-1-16,-4 4 0 16,0-2-2-1,-4 3 1-15,4 0-2 16,0-2 1-16,-4 3 9 15,0-1-5 1,4 0-1-16,-1-3 0 16,1 3-1-16,-4-2 0 15,4-3 4 1,-4 2-2-16,4-3-8 16,-8 2 4-16,8-4 2 15,-5 2-1 1,-3 1-1-16,4-1 1 15,-9 2-2-15,5 1 1 16,-4-1 7 0,-1 0-4-16,-4 2-2 15,1 0 1-15,-1 0 1 16,5 0-1 0,-9 2 1-16,9-4-1 15,-1 2-4-15,1-4 2 16,-1 2 1-1,-3-2 0-15,3-1-2 16,5-1 1-16,-9 0 1 16,9 3 0-1,-5-1 5-15,1-1-3 16,-5 1-1-16,5 2 0 16,-1 1 2-1,1 1-1-15,-5-1-2 16,5 1 1-16,0-4-5 15,-1 1 3 1,5-5 0-16,-5 4 0 16,1-3-1-1,-1-1 1-15,-3 1 3 16,3-1-2-16,1 0 4 16,-1-1-2-16,-3-1-1 15,3 2 0 1,-3-4 2-16,-1 0-1 15,5 2-6 1,-5-2 3-16,5 1 0 16,-5 0 0-16,5 2 0 15,-1-3 0-15,-4 2-1 16,5-3 1 0,-5-2 5-16,1 2-3 15,-1 0 0 1,-4-3 0-16,1-1 0 15,3 3 0-15,-4-3 4 16,1 0-2-16,-5 0-9 16,4 2 5-1,0-3 1-15,-4 0 0 16,1-3-2 0,-1 2 1-16,-4-2-2 15,0 0 1-15,-9-1-59 16,-3-2 30-16,0 3-285 15,-9-5 141 1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5:02.02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73BC105-C640-4A04-AA2D-0E6B9ACB4A8C}" emma:medium="tactile" emma:mode="ink">
          <msink:context xmlns:msink="http://schemas.microsoft.com/ink/2010/main" type="inkDrawing" rotatedBoundingBox="12039,8493 12054,8493 12054,8508 12039,8508" shapeName="Other"/>
        </emma:interpretation>
      </emma:emma>
    </inkml:annotationXML>
    <inkml:trace contextRef="#ctx0" brushRef="#br0">0 0 13 0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08.89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3FD11FA-BAD5-4353-B87F-C24D2A9D2174}" emma:medium="tactile" emma:mode="ink">
          <msink:context xmlns:msink="http://schemas.microsoft.com/ink/2010/main" type="inkDrawing" rotatedBoundingBox="19451,2866 21631,4506 21304,4941 19124,3301" semanticType="callout" shapeName="Other">
            <msink:sourceLink direction="with" ref="{9F62F8E7-3A7C-4077-B8A5-CECF75F1AF82}"/>
          </msink:context>
        </emma:interpretation>
      </emma:emma>
    </inkml:annotationXML>
    <inkml:trace contextRef="#ctx0" brushRef="#br0">16 6 487 0,'-9'-4'286'16,"1"3"-359"-16,4 1 179 15,4-1-10 1,0 1 4-16,0 0-85 16,0 0 41-16,12 0-43 15,-3 1 21-15,7 4 44 16,9-1-23-1,8 1 4-15,4 0-2 16,13 0-26 0,3 0 13-16,9 0-33 15,5 0 16-15,3-2-7 16,-4 3 3-16,4 4-16 16,1 2 8-1,-1 2-7-15,0 0 3 16,-4 3 2-1,-4 1-2-15,-4 1 4 16,0 1-2-16,-4 1-6 16,-5 2 3-16,5 0-11 15,-8 1 5 1,-5 1 0-16,5 1 0 16,-9-4-1-16,-4 4 0 15,-4 2-1 1,0-6 0-16,0 3 4 15,-9 1-2-15,1-3 4 16,0 1-2 0,-1-1-2-16,1 0 1 15,-4 0-2 1,3-1 1-16,1-1-7 16,0 5 3-16,3-1 6 15,-3-3-3-15,0 0 7 16,-5 3-4-1,5 2-7-15,4-3 3 16,-13 1 14 0,9 1-7-16,-5-2-7 15,1 3 3-15,-1 0-4 16,-3-3 2-16,3 2-1 16,1-3 0-1,-1 1-2-15,1-2 1 16,-1 1 0-1,5-2 0-15,-4 1-1 16,-5 5 0-16,0-4 0 16,5 1 0-16,-5 1 10 15,5 0-5 1,-5 1 2-16,5-4-1 16,-1 2-5-1,1-2 2-15,0 3-2 16,3-1 1-16,-12 3-5 15,5-3 3-15,-5-2 0 16,-4 1 0 0,5-2 0-16,-9 0 0 15,8-5 2 1,-8 1-1-16,4-4 4 16,-4-4-2-16,0-1-3 15,0-4 1 1,0-2 1-16,0 0-1 15,0 0-2-15,-4 1 1 16,-4-2-88 0,-5-1 44-16,-8 0-365 15,13-10 177-15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5:05.23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D683FBB-6A1A-4C8D-9923-3130EEAC7330}" emma:medium="tactile" emma:mode="ink">
          <msink:context xmlns:msink="http://schemas.microsoft.com/ink/2010/main" type="inkDrawing" rotatedBoundingBox="11960,8461 15190,12428 15109,12494 11879,8527" semanticType="callout" shapeName="Other">
            <msink:sourceLink direction="with" ref="{0C03851E-F5AC-440D-8DE5-F24FF5997A47}"/>
          </msink:context>
        </emma:interpretation>
      </emma:emma>
    </inkml:annotationXML>
    <inkml:trace contextRef="#ctx0" brushRef="#br0">19 20 37 0,'0'-3'64'0,"0"1"-34"16,0 1 16-1,-8-3-17-15,8 4 7 16,0 0-64-1,0-2 33-15,0 2 12 16,0 0-6-16,0-3 45 16,0 3-22-16,0 0 4 15,0 0-2 1,0 0-9-16,-4 0 4 16,4 0 5-1,0 0-3-15,-4 0 20 16,4-1-10-16,0 0 24 15,0-2-12-15,-5 3-22 16,5 0 10 0,0 0-23-16,0-1 12 15,0 1 22 1,0 0-12-16,0 0 1 16,0 0-2-16,0 0-10 15,0 0 5 1,0 0-18-16,0 0 9 15,0 0-16-15,0 0 7 16,0 0-25 0,0 1 12-16,0 4 5 15,5-2-3-15,-5 4 35 16,4 0-18 0,0 0-8-16,4 2 4 15,0-1-4-15,-4 1 1 16,5-2-7-1,-5 1 3-15,8 0-10 16,-8 0 5-16,5 3 1 16,3 0-1-1,-4-3 6-15,5 1-4 16,-1 4-2-16,-4-3 1 16,5 0-2-1,-5-2 1-15,4 4-2 16,-3-1 1-16,7 1-2 15,-7 1 1 1,-1 1 3-16,8 0-2 16,-3 0-4-1,-1 0 2-15,1 0-4 16,-1 1 2-16,5-1-2 16,-1 2 1-16,1-3-1 15,-5 1 0 1,5 0 8-16,-9-2-4 15,4 5-5 1,1-1 2-16,-1 0 3 16,-4-1-2-16,5 3 0 15,-1 0 0-15,0 2-5 16,-3-3 2 0,7 2 1-16,-3-1-1 15,3 0-1 1,-3 0 1-16,-1 3 2 15,5 2-1-15,-5 0 1 16,5 0-1-16,-1 0 2 16,-4 1-1-1,5-1-1-15,0 1 0 16,3 0-2 0,-3 0 1-16,-1 2-2 15,1-1 1-15,8 1 2 16,-5 0-1-16,-7 1-3 15,11-3 2 1,-7 0 4-16,0 3-2 16,-1 1 0-1,5 0 0-15,-5-3 0 16,-3 2 0-16,7 0 2 16,-7 0-1-16,7-1-6 15,-3 0 3 1,0 0 1-16,3 1 0 15,-3-2-1 1,-5 2 1-16,9-3-3 16,-5 1 2-16,5-2 4 15,-4-1-2-15,3-1 0 16,-3-2 0 0,8 2 0-16,-13-3 0 15,9 1 1 1,3 2-1-16,-7-2-4 15,0 0 2-15,3 3 0 16,-3 1 0-16,3-1 2 16,-3-2-1-1,-1 3-2-15,5 0 1 16,0-1 5 0,-5-1-3-16,1 0 0 15,4 1 0-15,-1 1-1 16,-3 0 0-16,-5 1 3 15,13-1-2 1,-8 0-5-16,3-1 3 16,-3 3 1-1,3-3 0-15,5 3 0 16,-8-3 0-16,-1 2-2 16,9-3 1-1,-4 3 5-15,-1-2-3 16,1-2-1-16,0 2 0 15,4-3 3 1,-5 4-2-16,1-4-1 16,4 6 0-16,-9-6-4 15,9 5 2 1,-4 0 5-16,-1 0-3 16,-3 2-3-16,-1 0 2 15,5-1 3 1,-4-1-2-16,7-1 3 15,-3-1-2-15,-4-1 0 16,-1 0 0 0,9 0 2-16,-8-3 0 15,-1 5-8 1,9-3 4-16,-9 0 2 16,5 1-1-16,4 5-1 15,-9-4 1-15,9 3-1 16,-8-3 1-1,3 3 4-15,1-3-1 16,-4-2-2 0,-1 2 0-16,5 0-1 15,0-3 0-15,-1-1 5 16,-7 3-3-16,7-1-6 16,-7 0 3-1,3 2 2-15,5-1-1 16,-9 1 0-1,9 0 0-15,-4 3 0 16,-1-1 0-16,5 0 4 16,-9 2-2-16,13-1-1 15,-9-2 0 1,5 2 0-16,-4-3 0 16,-1 1 2-1,5 1-1-15,0 1-6 16,3-1 3-16,-7 4 2 15,-1-4-1-15,5 4-1 16,4-2 1 0,-9-2-2-16,5 0 1 15,-4-1 7 1,3-1-4-16,-3 0-4 16,4 0 2-16,-1 0 3 15,-3-3-2-15,-1 1 0 16,5 1 0-1,-4 1-5-15,3-3 3 16,-3 3 1 0,-1 3 0-16,5-3-1 15,-5 3 1-15,-3 1-1 16,8-2 1-16,-9 3 3 16,4-3-2-1,1-6-16-15,-5 0 7 16,-3-4-165-1,-5-4 83-15,-4-6-560 16,0-4 266-16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5:08.61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8AD165B-0A6E-4E4F-ABDD-6EA1129CC1B4}" emma:medium="tactile" emma:mode="ink">
          <msink:context xmlns:msink="http://schemas.microsoft.com/ink/2010/main" type="inkDrawing" rotatedBoundingBox="8979,11446 8984,11446 8984,11461 8979,11461" shapeName="Other"/>
        </emma:interpretation>
      </emma:emma>
    </inkml:annotationXML>
    <inkml:trace contextRef="#ctx0" brushRef="#br0">5 0 54 0,'-5'0'73'0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5:10.62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E8168FB-EBE7-444D-9665-4B976590E953}" emma:medium="tactile" emma:mode="ink">
          <msink:context xmlns:msink="http://schemas.microsoft.com/ink/2010/main" type="inkDrawing" rotatedBoundingBox="9171,11207 12440,15041 11964,15447 8695,11613" semanticType="callout" shapeName="Other">
            <msink:sourceLink direction="with" ref="{18394178-3EED-48AA-ACD4-EE27C10315E9}"/>
          </msink:context>
        </emma:interpretation>
      </emma:emma>
    </inkml:annotationXML>
    <inkml:trace contextRef="#ctx0" brushRef="#br0">69 30 379 0,'-67'-30'235'0,"67"30"-232"16,0 0 115-16,-8 0-100 16,8 0 50-16,0 0-37 15,0 3 18 1,0 1-3-16,0 3 2 16,0 2-6-1,8 1 2-15,-8 3-8 16,5 0 3-16,3 2-3 15,-4-1 1-15,4 1-19 16,5 3 10 0,-5 0-26-16,0-1 12 15,5 1-5 1,3 3 2-16,1-1 16 16,-1 6-9-16,-3-2-4 15,3 0 2-15,5 0-10 16,-9 2 5-1,9 0 10-15,-5 3-6 16,1-1-9 0,-1-2 4-16,9 3-5 15,-12-2 2-15,7 2 0 16,-3-2 0-16,4-1-1 16,-1-1 0-1,-3-1 1-15,-1-1-1 16,-3-3 0-1,7 0 0-15,-11 1-2 16,3 1 1-16,0-3 7 16,1 5-4-16,3-2 0 15,1 3 0 1,-5 1-10-16,5-2 5 16,-1-1 1-1,-3 1-1-15,3-1 5 16,1 0-3-16,-5 0-1 15,9 0 0-15,-5 3 1 16,1-4-1 0,4 5-5-16,-1 1 2 15,5 1 0 1,0 0 0-16,-4 2-2 16,-1 0 1-16,-3 2-1 15,8-1 1-15,-5 0 3 16,1 3-2-1,0-1 2-15,-1-2-1 16,5 2-1 0,0-3 0-16,0 4 4 15,-5-1-2-15,9 0-6 16,-4 1 3-16,4-1 1 16,-4-1-1-1,4 4 1-15,-4-5-1 16,-1 0 1-1,1 2-1-15,0-3 5 16,0 2-3-16,-9-4 2 16,13-2-1-16,-8 1 0 15,0 0 0 1,-1 0-3-16,1-2 1 16,4 1-2-1,-4 0 1-15,3 1-1 16,-7-2 1-16,12 4 0 15,-9-4 0-15,5 4-1 16,0 0 1 0,0 1 3-16,4 1-2 15,-4-3-1 1,4 5 0-16,0 0 1 16,-1 0-1-16,1-1 2 15,0 0-1-15,0 3-4 16,0 0 2-1,0-1 1-15,0 1 0 16,0 0-1 0,0 0 1-16,8 0 0 15,-8-2 0-15,0 0 2 16,4 0-1-16,0-3 0 16,0 1 0-1,0 0 1-15,-4 1-1 16,0-2-1-1,0-2 0-15,0 4-1 16,0-2 1-16,-4 1-2 16,0-3 1-1,4-1 0-15,-9 1 0 16,1-1 3 0,0-2-2-16,3 2 3 15,1-4-2-15,-8 4 2 16,8-2-1-1,-1 1 1-15,-3-2-1 16,-4-1-5-16,12-1 3 16,-13-2 1-16,9 0-1 15,-4-1-1 1,-5 1 1-16,5-3-2 16,-1 2 1-1,-7-3 4-15,3 0-2 16,1-2 0-16,-5-2 0 15,1 0-1 1,3-1 0-16,1-2 3 16,-5 2-2-16,1-1-5 15,3-3 3-15,-3 2 2 16,3-4-1 0,-8 2-1-16,9 1 1 15,-1-5-2-15,-3-2 1 16,-5 2 5-1,9-3-3-15,-5 1 2 16,-4-2-1-16,5 0 3 16,-5 0-2-1,0-2 6-15,5-3-3 16,-1 3-3 0,-4-2 1-16,9 4 9 15,-9-5-5-15,4 4 13 16,-3-2-7-16,3 2-9 15,1-2 4 1,3-1 0-16,5 1 0 16,-1-3 4-1,-3-2-2-15,12-3-3 16,-8-3 1-16,8-3-12 16,-9-4 6-16,1-1-4 15,-5-1 2 1,5-4-4-16,0 2 2 15,-5 2-152 1,-7 3 76-16,-5 11-702 16,-4 3 330-16</inkml:trace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6:39.26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DD206B6-C61E-42C6-B293-DC44A05BFED5}" emma:medium="tactile" emma:mode="ink">
          <msink:context xmlns:msink="http://schemas.microsoft.com/ink/2010/main" type="inkDrawing" rotatedBoundingBox="11856,8770 15949,4910 19599,8781 15506,12640" shapeName="Other">
            <msink:destinationLink direction="with" ref="{EC6EEEA9-E6EC-45C7-B350-93E7F815E29D}"/>
          </msink:context>
        </emma:interpretation>
      </emma:emma>
    </inkml:annotationXML>
    <inkml:trace contextRef="#ctx0" brushRef="#br0">3562 5 541 0,'0'-8'311'0,"0"6"-386"15,0 1 192-15,0 1-72 16,-4 0 36-16,-8 0-71 16,-5 8 35-1,-7 6-52-15,-9 7 26 16,-13 9 10-1,-4 8-5-15,-7 11 10 16,-5 7-6-16,-13 9 12 16,-8 11-6-1,1 7-24-15,-13 5 11 16,-5-2-27-16,1 4 13 16,4-2-9-1,0-5 4-15,17-9 3 16,7-4-2-16,9-10-3 15,13-10 1 1,7-8-2-16,9-5 1 16,4-4 2-16,0-2-1 15,4-3-2 1,1 1 1-16,-5-1-4 16,4-1 2-16,-8 1 8 15,8 2-4 1,-8 1-7-16,0 0 4 15,-8 6 1 1,-1 1 0-16,-3 2-1 16,-5-1 1-16,-4 7-3 15,5-1 2-15,-9 3 7 16,4 3-4 0,0 3 1-16,-12 0-1 15,13-1 1 1,-1-2-1-16,-8 1 12 15,8-1-6-15,-8 1 2 16,8-2-1-16,-4 3 1 16,5-5-1-1,-5 4-3-15,4 0 1 16,4-7-10 0,5 2 5-16,-5-1 0 15,1-5 0-15,3-1 0 16,5 0 0-16,-9-3 0 15,13 2 0 1,-4-3 3-16,4 0-2 16,3-3-6-1,6-1 3-15,-1-3 2 16,4-4-1-16,8-2-2 16,-3-3 1-16,3-3 1 15,0 0-1 1,5-1 3-16,0 2-2 15,-1-2 0 1,1 2 0-16,-9-2 1 16,9 2-1-16,-5 0-2 15,-3 0 1-15,3-2-2 16,5-2 1 0,-1 0 1-16,-3-2 0 15,7-3-3 1,5 0 2-16,0-4 2 15,0 1-1-15,4-3 1 16,0 2-1-16,0 0 2 16,0-3-1-1,-8 2 1-15,8 0-1 16,0-2-4 0,0-1 2-16,0 2 2 15,0-3-1-15,8 0-6 16,-4-6 3-1,13-4 5-15,3-5-2 16,9-7 10-16,9-4-5 16,7-5-5-1,0-11 2-15,13-8-1 16,9-6 0-16,3-7 3 16,12-4-2-16,1-8-5 15,8-3 3 1,4 0-1-1,-4-3 1-15,4-1-1 16,-12-2 1-16,4 1-2 16,-9 6 1-16,-3 0 5 15,3 4-3-15,-3 4 0 16,-5 2 0 0,0 2 0-16,1-3 0 15,-1 4 1 1,-4-2-1-16,4 3-5 15,9-5 3-15,-5 1 1 16,1 1 0 0,-5 1 1-16,4 0-1 15,-8 3-2-15,-4 2 1 16,0 7 5 0,1 0-3-16,-1 2-2 15,-5 0 1-15,-3 0 5 16,0 0-3-1,-4 2-2-15,-5-1 1 16,-8 7-4-16,5 0 2 16,-5 4 1-1,0 0 0-15,0 3-2 16,-4 1 1-16,4 0 5 16,1 3-3-1,7-3 0-15,-12 1 0 16,4 1-1-1,-4-2 0-15,1 2 4 16,-1-2-2-16,0 6-4 16,0-2 2-16,0 8-3 15,-4 0 2 1,-9 4 0-16,5 1 0 16,-4 5 0-1,-13 2 0-15,5 1 5 16,-5 3-3-16,0-2 1 15,0 3-1-15,-3 2-1 16,-1-1 0 0,4-1 4-16,-8 0-2 15,8 0-6 1,0 0 3-16,-3-1 2 16,3 1-1-16,0 2-1 15,0-1 1-15,1 0-4 16,-1 3 2-1,-4-2 6-15,4 0-3 16,1 4 0 0,-9-1 0-16,0 1-3 15,0 1 2-15,-9 11 1 16,-11 5-1-16,-5 3 14 16,-12 7-7-1,4 7 6-15,-13 1-3 16,1 10-6-1,-1-3 3-15,1 9-10 16,3 0 5 0,-3 3 3-16,-9-1-2 15,-4 7-3-15,-4 0 1 16,-4 3 1-16,0 1-1 16,-4 5 2-1,4 0-1-15,-9 1-7 16,1-1 4-16,-5 4 3 15,1 1-2 1,-5 2 3-16,4 5-2 16,1-1-1-16,-1-4 0 15,9-1 6 1,0-5-3-16,8-7 6 16,4-4-3-16,0-3 0 15,12-3 0 1,-7 0-5-16,11-4 2 15,-3-1-7-15,4-6 4 16,-1-1-2 0,-3-2 1-16,3 0 0 15,1-2 0-15,0 0 2 16,3 2-1-16,1-1 3 16,0-2-2-1,-4 0 0-15,12 1 0 16,-4-5 4-1,0 2-2-15,0-1-8 16,-1 0 4-16,-3 1-4 16,4 3 2-16,-8 1 3 15,4 2-1 1,-5 5-1-16,1-4 1 16,-5 6 7-1,5-2-4-15,0-2-5 16,4-1 3-16,4-3 3 15,-5-4-2-15,5 0 4 16,4 0-2 0,4-7-9-16,-3 0 5 15,7 0 0 1,-8-1 0-16,8 0 2 16,1 4-1-16,-5-2-3 15,4-3 2 1,0 1 5-16,1 0-3 15,3-3 0-15,-3 1 0 16,3-1 0 0,5-1 0-16,-9-1 1 15,9 2-1 1,-5-3-5-16,0-1 3 16,5-5 2-16,4-2-1 15,4-6 0 1,-5 0 0-16,5-4-3 15,4-3 2-15,0 0 3 16,4-6-2-16,9-5 2 16,-1-5-1-1,5-3 2 1,8-4-1-16,3-2-1 16,6-6 1-16,3-1-6 15,8-5 3-15,9-6 1 16,-4-2 0-16,16-4-1 15,-4-4 1 1,8-3-1-16,-4-4 1 16,4-5 4-1,1 2-1-15,-1-1-6 16,-4-1 3-16,4 1 4 16,-12 7-3-16,0-2-1 15,0 1 0 1,0 0-4-16,4-3 3 15,4-1 1 1,0-5 0-16,5 3-3 16,7-3 2-16,1-2 4 15,8-4-2-15,-5-3 2 16,9-4-2 0,-8-1-2-16,4-2 1 15,-5 2 3 1,1-3-2-16,-4 3-8 15,-5 5 5-15,0 5 1 16,-3 2 0 0,-1 3 1-16,-4 6 0 15,-4 4-4-15,0 1 2 16,-4 2 7 0,4 0-4-16,-4-3 0 15,-4 4 0-15,-1 5 1 16,-3 1-1-16,0 1 4 15,-1 3-3 1,1 1-7-16,-1 0 3 16,1 1 1-1,0-1 0-15,3 1 0 16,-11 1 0-16,-1 5 0 16,-8 2 0-16,-12 5 5 15,4 4-3 1,-13 5 0-16,0-1 1 15,1 5-2 1,-5 0 0-16,-4 3 4 16,0 0-2-16,1 4-6 15,-1-2 3-15,4-1 0 16,4 0-1 0,1-4 2-16,3 3 0 15,-3-4-3 1,7 2 2-16,-11 3 5 15,-1 2-2-15,0 3-2 16,-8 1 0 0,0 4 1-16,0 0-1 15,0 0 3-15,-4 0-2 16,0 0-4 0,4 0 2-16,-8 0 3 15,-1 0-2-15,1 3-2 16,0 2 1-1,-5-1-1-15,-3 1 1 16,-9 5 7 0,4-1-4-16,-3 1-2 15,3 0 1-15,4-3 3 16,1 0-2-16,3-3-1 16,9-3 0-1,0 3-3-15,-4-3 2 16,-4 8-1-1,-5 0 1-15,-12 6-3 16,8-1 2-16,-16 7 4 16,4 2-2-16,0 1 4 15,0 0-2 1,0 3 2-16,0 1-1 16,0 0 0-1,0 4 0-15,4-3-8 16,-4 6 4-16,-5-3 0 15,1 1 0-15,4 4-1 16,-8 0 1 0,-1 6-3-16,1-1 2 15,-4 3 5 1,-1 2-3-16,-3 3 1 16,-1-3-1-16,-4 3-1 15,0 2 0-15,-8-2 4 16,0 4-2-1,-8 2-8-15,4 1 4 16,-4 5 2 0,4 2-1-16,-1 2 0 15,-7 1 0-15,0-1-6 16,-1-1 3-16,1-1 12 16,8-3-6-1,-1 1-4-15,5-4 2 16,0 2 1-1,9-4-1-15,-5-9 1 16,8 0-1-16,1-1-3 16,3-4 2-16,5 1 1 15,-5 1 0 1,5 0-2-16,-5 2 1 16,9 4-5-1,-8-6 3-15,-1-2 8 16,5 1-4-16,4-6 0 15,-5-1 0-15,1-3-2 16,4-1 1 0,0 0 3-16,-5 1-2 15,9 1-7 1,-4-2 4-16,0 2 3 16,4 1-1-16,-4-2-3 15,3-3 2-15,6 0 2 16,-6 1-1-1,10-4 3-15,-1 0-2 16,-8 1-1 0,12-1 0-16,-4 1 3 15,-4-4-2-15,5 2-3 16,-1-4 2-16,4 2-3 16,0-5 2-1,9 1 1-15,-13-6 0 16,17 0-4-1,-4-3 2-15,3-5 7 16,9-1-4-16,-4-2-1 16,4 3 0-16,-4 2-2 15,0 1 1 1,-4 1 7-16,-1 0-4 16,1 0-5-1,0-1 3-15,4 1-2 16,-5-5 1-16,5 0 2 15,-4-2-1-15,4 1-3 16,-4-2 2 0,8 1 5-16,-9-3-3 15,1 0 1 1,8 0-1-16,0 0 0 16,0 0 0-16,0 0 2 15,0-4-1 1,4 0-8-16,4 2 4 15,-3 0 3-15,-5 0-1 16,0 0 1 0,0 2-1-16,0 0-1 15,0 0 1-15,0 0 2 16,-5 4-1-16,5-1-1 16,0 2 0-1,0-1 0-15,5 2 0 16,7-4 2-1,9 1-1-15,8-2-6 16,0 0 3-16,16-1 3 16,-8 0-1-16,9 1-7 15,-5 3 4 1,-4 3-17 0,-8 2 9-16,-16 4 15 15,-1 6-7-15,-12 4 4 16,0-1-2-16,-12 2 3 15,-1 2-2 1,-8-2 2-16,1-1-1 16,-5-3-6-1,8 0 3-15,-3-3 3 16,12-3-1-16,-9-5-1 16,9-1 1-16,4-4 0 15,4-4 0 1,0 0 3-16,0-8-2 15,4-5 1 1,12-1-1-16,-3-3 4 16,3-3-2-16,1-4-5 15,8-4 2-15,-5 1 6 16,9-1-2 0,-4-1-1-16,0 1 0 15,-9 5-8 1,5 7 4-16,-13 4 5 15,-4 5-3-15,-4 7 0 16,0 8 0-16,-20 7 1 16,7 3-1-1,-7 5 4-15,-1 1-2 16,-8 0-8 0,4-1 4-16,5-2 0 15,-1 2 0-15,4-9 2 16,1 1-1-16,8-4-4 15,-1-3 2 1,1-3 7-16,8-4-4 16,0-1 1-1,0 0-1-15,-8 0 0 16,8-3 0-16,8-6 2 16,0-4-1-16,5-5-6 15,3-3 3 1,9-9 1-16,8 0 0 15,0-10-1 1,9-1 1-16,3-4-2 16,5-5 1-16,7 1 6 15,-3-1-3-15,8-2-2 16,4-1 1 0,-4 0-1-16,5-1 0 15,-1-3 3 1,-4 4-2-16,-4-1-4 15,-1 0 2-15,-3 5 1 16,0-2 0 0,0 2-2-16,-1 0 1 15,1 3 1-15,-12-2 0 16,7-1 4 0,1 2-2-16,-1-4-2 15,-3 6 1-15,3 1 1 16,-3-2-1-16,-1 1-2 15,9 2 1 1,0-4-3-16,-5 0 2 16,5-2 1-1,0-2 0-15,-4-1-2 16,-1 1 1-16,-3-1 4 16,3 3-2-1,-3 4 1-15,3-2-1 16,-7 5-1-16,3 1 0 15,-3-1 5 1,-1-2-3-16,0 4-5 16,5 1 3-16,-9-2 2 15,0 0-1 1,4 4 0-16,1-1 0 16,-1-1-3-16,5 2 2 15,-1 2 4 1,-4 2-2-16,5-2-1 15,-9 3 0-15,0 0 1 16,-4 1-1 0,-4 1 1-16,0-3-1 15,0 4-5-15,0-2 3 16,0-2 2 0,0 4-1-16,4-2-2 15,0-1 1-15,0 4-1 16,0 1 1-1,0 1 5-15,-4 4-3 16,4-3 0-16,-4 0 0 16,4 2-1-1,-4-1 0-15,-8 3 4 16,4 0-2-16,-9 5-7 16,1 0 4-1,-5 1 1-15,1 3 0 16,-5 0-1-1,4 0 1-15,1 2-3 16,-5-1 2-16,9-2 5 16,-1 0-3-16,1 0-1 15,-1-1 0 1,-3-1 2-16,-1 1-1 16,0 0 1-1,1 2-1-15,3-3-6 16,-3 1 3-16,-1-2 3 15,1 1-1-15,3 2-2 16,1-1 1 0,-9 4 0-16,4 0 0 15,-12 7 5 1,4 2-3-16,-4 1 0 16,0 0 0-16,-4 0 0 15,-4 4 0-15,0 6-3 16,-5 0 2-1,1 5-2-15,0 1 1 16,-9 2 0 0,0 5 0-16,-4 0-1 15,1 3 1-15,-5 0 4 16,4 2-2-16,-4-1 1 16,0-3-1-1,12 1 0-15,-7-8 0 16,7-1 2-1,5-2-1-15,-5-4-7 16,9 0 4-16,-9-1 0 16,5 0 0-16,-5 1 2 15,1 2-1 1,-9 3-4-16,4 0 2 16,5 1 7-1,-9 0-4-15,4 3-1 16,5-1 0-16,-5 0 2 15,1-2-1-15,3 4 1 16,-4-1-1 0,1 2-4-16,3 1 2 15,-4 1 0 1,1 1 0-16,-1-1 0 16,0 2 0-16,-3 3 0 15,-1-3 0-15,0 2 5 16,0 2-3-1,5-6 0 1,-5 3 0-16,0-1-2 16,-4-1 1-16,0-1 4 15,0 1-2-15,-4 1-7 16,0 4 4-16,0-1 2 16,0 2-1-1,-4 1-3-15,4 1 2 16,-1 4 0-1,1 0 0-15,0 1 6 16,4-2-3-16,-8 5-4 16,0-3 2-1,0 2 2-15,-5-1-1 16,5 1 0-16,4-2 0 16,-4-2-6-1,4-4 3-15,4 4 3 16,0-3-1-16,8-1-4 15,-8 0 2 1,9 3 5-16,-9-2-3 16,4-1 2-16,0 2-1 15,0-5 0 1,1 1 0-16,-1-2 2 16,0-1-1-16,4-3-6 15,-8-3 3 1,13 2 0-16,-9-1 0 15,8-3 0-15,-7 3 0 16,3-1-1 0,4-1 1-16,-3 4 4 15,-5 0-2-15,0 1-1 16,0 4 0 0,-4 1 2-16,5 4-1 15,-9-2 1-15,8 1-1 16,-4 0-4-1,4 0 2-15,-4-3-1 16,0 0 1-16,0 1 1 16,0 1 0-1,-4 0-3-15,4 4 2 16,-16 1 4-16,12 1-2 16,-5 1-2-1,-3-1 1-15,0-2 0 16,4 2 0-16,3-1 2 15,-3-6-1 1,4 1-6-16,8 0 3 16,5-4 2-1,-9 1-1-15,12-2 1 16,-12 1 0-16,4-1-2 16,5 2 1-16,-5-1 5 15,-8 2-3 1,4-1 0-16,0-1 0 15,4 1-1 1,5-3 0-16,-9-2 2 16,8-5-1-16,0 5-6 15,5-4 3-15,-1 2 3 16,-3-2-1 0,3 1-2-16,0-1 1 15,5 1 0 1,-4 1 0-16,-1-2 5 15,0-1-3-15,5 1 0 16,-4 0 0-16,3-2 1 16,1 1-1-1,-1-2-3 1,9-2 2-16,-8-1-4 16,8 3 2-16,-9-4 3 15,5-1-1-15,4 2-3 16,-4-3 2-16,-1-4 3 15,5 1-2 1,0-3 2 0,0 2-1-16,4-3 0 15,-4-3 0-15,4 0 2 16,0 0-1-16,4 0-8 16,0-5 4-16,4-5 1 15,1 2 0 1,11-7 0-16,-3-3 0 15,12-4-1 1,0-7 1-16,8 1 5 16,4-8-3-16,1 0 0 15,3-8 0-15,5 2 0 16,-1-5 0 0,9-6 2-16,0-4-1 15,-4 1-6 1,8-3 3-16,0 2 1 15,0-1 0-15,0-1-1 16,0-1 1 0,8-3-3-16,-4-1 2 15,-4-2 4-15,4 0-2 16,-4 2-1 0,-8 5 0-16,-4 1 2 15,-1 2-1-15,1 2 1 16,-5-1-1-1,1 2-5-15,4 0 3 16,-9 3 1 0,0 2 0-16,-4 3 0 15,5 3 0-15,-5-1-3 16,-4 1 2-16,0 0 5 16,4 1-3-1,5-4-1-15,-5 2 0 16,8-1 2-1,-3 1-1-15,-5 2-1 16,8 1 0-16,-12 3-3 16,5 1 2-16,-1-1 1 15,0-1 0 1,0 0-3-16,5-3 2 16,-5-2 2-1,4 1-1-15,5-1 3 16,-1-2-2-16,-3 5 0 15,-5 0 0-15,4 1 2 16,0 1-1 0,-8 1-5-16,5 2 3 15,-9-4-3 1,8-2 2-16,4 3 0 16,-4-3 0-16,-4 0-2 15,5 2 1-15,-9 4 6 16,12 3-3-1,-4 2 0-15,0 0 0 16,5 0 0 0,-1 0 0-16,0 1 1 15,5 0-1-15,-13 0-5 16,0 2 3-16,0 4 1 16,0 0 0-1,-8 0-2-15,4 3 1 16,-4 0-1-1,0 1 1-15,8 1 4 16,-9-2-2-16,-3 1 0 16,4 5 0-16,-9 0-1 15,5 1 0 1,-4 1 5-16,-1 2-3 16,1 1-8-1,-5 3 4-15,0 1 3 16,-7 1-1-16,3 4-2 15,-8-1 1-15,0 1-2 16,0 0 1 0,0 0 7-16,0 0-4 15,0 0 1 1,0 0-1-16,0 6-3 16,-13 2 2-16,1 7 3 15,-9 4-2-15,-3 4-5 16,-5 4 3-1,-4 5 2-15,-5 2-1 16,-3 4-1 0,-4 2 1-16,-9 7-3 15,0 3 2-15,0 2 6 16,-12 4-3-16,4 4-3 16,-4-1 1-1,8 0 2-15,-8-2-1 16,4-1-1-1,4-1 0-15,9-3-4 16,-9-1 2-16,4-2 5 16,0 4-3-1,5-2-3-15,-1 0 2 16,-4-5 2-16,0 1-1 16,9-1 3-1,-1-2-2-15,1 0-1 16,0 1 0-16,3-2 2 15,-7-2-1 1,-1 5-4-16,9-3 2 16,-5-1-1-16,1 0 1 15,-1-1-1 1,9-2 1-16,-4-2-1 16,3 2 1-16,-3-1 4 15,4 1-2 1,-4 1 1-16,-1 3-1 15,-3 3-1-15,3-3 0 16,-7 5 5 0,3 1-3-16,-3 0-8 15,3 0 4-15,5-4 3 16,0 3-1 0,7-5-1-16,-3-2 1 15,4 0-4-15,0 1 2 16,0-4 7-1,0 3-4-15,0-2-2 16,0-3 1-16,0 5 1 16,4-4-1-1,-4 1 4-15,4 0-2 16,-8-1-6-16,3 3 3 16,6-3 0-1,-6 1 0-15,1-1 1 16,4 1 0-16,9 2-3 15,-13-1 2 1,4 3 5-16,0 1-3 16,-4-2 0-1,8 2 0-15,-4-5 0 16,-4 2 0-16,4-2 0 16,4-5 0-16,0 0-5 15,5-2 3 1,-1-4 0-16,4 2 0 15,1-5 1 1,-5 1 0-16,13-3-1 16,-9 1 1-16,5-2 2 15,4 0-1-15,-5-1-1 16,5-7 0 0,-4 2 5-16,8-3-3 15,-9-2-4 1,9-1 2-16,0 2-4 15,-8 0 2-15,12 0 2 16,-9 2-1-16,1-2 0 16,4 1 0-1,-4-2 3-15,3-2-2 16,1-2 2 0,0-2-1-16,0 0 0 15,4-1 0-15,0 0 2 16,0 0-1-16,-8 3-7 15,4 0 4 1,0 2 0-16,4-3 0 16,-5-3 3-1,5-2-2-15,0-2-4 16,5-7 2-16,-5-2 6 16,8-5-3-16,8-4 0 15,-3-7 0 1,7-6 0-16,5-8 0 15,4-7 2 1,4 0-1-16,0 0-7 16,-4 4 4-16,-4 10 1 15,-8 7 0-15,-13 14 0 16,-4 5 0 0,0 8 0-16,-13 7 0 15,-7 3 2 1,-1 5-1-16,0 6 0 15,-12 0 0-15,8 5-1 16,1-2 0-16,-5 0 2 16,4-2-1-1,8-2-4-15,1-4 2 16,8-5 0 0,-1-1 0-16,1-2 0 15,8-2 0-15,-8 0-1 16,8 3 1-1,-13-4 6-15,9 1-3 16,-8-1-2-16,8-3 1 16,-9-2 1-1,9 0-1-15,-4-2 0 16,0-6 0-16,-1 2-6 16,5-2 3-1,-4-1 3-15,4 1-1 16,4 1-3-16,0 1 2 15,0 3 1 1,0 0 0-16,8 3 1 16,4 0-1-16,9 7-2 15,8 3 1 1,-8 0 6-16,12 5-3 16,-4 2-4-16,-4 1 2 15,-5 2-2 1,-3 2 1-16,-9-3 2 15,0 0-1-15,-4-5-4 16,1-3 2 0,-5-3 7-16,0-6-4 15,8-2 0-15,-8-7 0 16,8-4-1 0,0-7 0-16,5-10 4 15,12-2-2-15,3-9-7 16,6-7 4-1,7-6 0-15,4-2 0 16,5-4 1-16,-5 0 0 16,9-4-2-1,0 4 1-15,-4-1 6 16,3 1-3-16,-3 2-3 16,0 2 1-1,-5 2 1-15,5-1-1 16,-9 8 3-1,9-2-2-15,-9 2-4 16,4-1 2-16,5-2 0 16,-5-4 0-1,1-1 2-15,4 1-1 16,-1-2-2-16,-3 2 1 16,-1 1 6-1,1 3-3-15,-1 4-3 16,-8-5 1-16,5 6 1 15,-9-4-1-15,12 0 4 16,-16 1-2 0,12-4-8-16,-3 2 4 15,3 3 2 1,5 0-1-16,-1 1 0 16,0 2 0-16,9 0 1 15,-8 0 0-15,3-2 4 16,1 1-2-1,-5-2-3-15,-3 0 1 16,7-1 2 0,-3 3-1-16,3-2 0 15,-3 4 0-15,8 0-3 16,-1-1 2-16,-3-4 3 16,4 3-2-1,-5-4-3-15,5 0 2 16,-4 0 3-1,-1 4-2-15,1-2 1 16,0 4-1-16,-1 3 0 16,-8 3 0-16,-3 4 2 15,3 2-1 1,-8 1-6-16,-4 5 3 16,-4 2 0-1,4-1 0-15,-4 1 1 16,-1 0 0-16,5-1-4 15,-4 0 2-15,12-5 7 16,-4 2-4 0,5-4 0-16,3 2 0 15,-8 1 0 1,4 2 0-16,0-3 1 16,1-1-1-16,-5 3-5 15,4-3 3-15,-4 1 1 16,0-2 0-1,-8 7-2-15,-4-3 1 16,-1 7 0 0,-3 1 0-16,-9 5 5 15,4 1-3-15,-7 2 0 16,3 4 0-16,-8-3 0 16,0 3 0-1,4 4 0-15,0-2 0 16,-4 1-5-1,0 2 3-15,0 0 2 16,-4 0-1-16,0 0-2 16,-4 0 1-16,-1 0-1 15,-11 2 1 1,3 2 5-16,-4 4-3 16,-3-3-1-1,-1 2 0-15,-4 0 3 16,4 3-2-16,-4-3-2 15,8 0 1 1,1-1-4-16,3 0 2 16,-3-4 5-16,11 1-3 15,-11 2-3 1,7 1 2-16,1 3 0 16,-5 0 0-16,1 5 5 15,-5 2-3 1,0 0 0-16,-7 3 0 15,7 4 1 1,-4-1-1-16,4 2-4 16,1 0 2-16,3 4 0 15,-4-3 0-15,5 0 0 16,-5 3 0 0,1 1-1-16,3-1 1 15,-4 1 4 1,1 0-2-16,-5-1 0 15,-8 5 0-15,4 0 0 16,-8-4 0-16,4 4 3 16,-9 2-2-1,1-2-7-15,0 4 4 16,8 0 1 0,-9 2 0-16,5 3-1 15,-4-2 1-15,3 5-3 16,-7 1 2-16,-5 3 5 15,1 1-3 1,-1 2 0-16,-4 2 0 16,-4-3-1-1,5 4 0-15,3 1 3 16,1 0-2-16,-1-2-6 16,-4-2 3-16,5 6 4 15,-9-2-2 1,8 0-1-16,-8 1 1 15,9 4-3 1,-9-3 2-16,12-3 5 16,1 2-3-16,8-5-1 15,-5 0 0-15,5-3 2 16,-4-1-1 0,-5 1 0-16,1 0 0 15,-1 0-5 1,5-2 3-16,0-1 0 15,-1 3 0-15,5-6 0 16,-4-2 0-16,8 0 2 16,-1-2-1-1,1-3 3-15,4-2-2 16,5 2-2 0,-5-2 1-16,4 1 3 15,0-2-2-15,0 5-2 16,1 2 1-1,-5-2-3-15,4 1 2 16,4-3 1-16,0-1 0 16,-8 0-4-1,9-1 2-15,-5 0 6 16,4-2-3-16,-3 2 0 16,7-3 0-1,-8 1 0-15,5 2 0 16,3-2 2-16,-8 0-1 15,13-2-7 1,-5-3 4-16,1 1 0 16,3-5 0-16,1-1 1 15,4 1 0 1,-5-2-3-16,5-4 2 16,-4 2 5-16,-1-4-3 15,1 0-1 1,3-1 0-16,-3 3 2 15,0-4-1-15,-1 4 1 16,-3-2-1 0,-1 4-5-16,5-4 3 15,-1 3 1-15,-3-2 0 16,8-1-2 0,-5-1 1-16,5-4-1 15,0-1 1-15,-1 2 5 16,5-3-3-1,-4-3 0-15,0 0 0 16,4-2-1-16,4-2 0 16,-9-1 3-1,5 0-2-15,0 0-4 16,4 0 2-16,-8 0 1 16,4 4 0-1,-1-1-3-15,5 0 2 16,0-2 0-16,0 1 0 15,0-2 5 1,-4 0-3-16,0 0 1 16,4 0-1-16,-4 0 1 15,0 0-1 1,4-1-2-16,-8 1 1 16,4 0-4-1,-1 0 2-15,1 0 2 16,4 0-1-16,0-2 1 15,0-3 0-15,0-4-3 16,0 3 2 0,4-2 4-16,-4-2-2 15,9 1 0 1,-1-1 0-16,0-4 0 16,5-4 0-16,-9 3-3 15,12-3 2 1,-7 2-2-16,-1-1 1 15,4 0 1-15,1 1 0 16,-1-3-4 0,5-1 2-16,7-5 7 15,1-2-4-15,8-1 0 16,0-6 0-16,5 0-1 16,-1-5 0-1,0-2 4-15,0 4-2 16,5-5-7-1,-5 0 4-15,8 4 0 16,-12-2 0-16,4 2 2 16,1 3-1-1,3 2-4-15,0-3 2 16,-3 0 8-16,-5 0-4 16,4 2-3-1,-4-2 1-15,-8 1 2 16,4 2-1-16,-5 2 1 15,1 2-1-15,-8 3-6 16,4 1 3 0,-1 1 4-16,-3 0-2 15,8 1-2 1,-5-3 1-16,5-1 1 16,-4 0 0-16,12-3 3 15,-8 1-2 1,3-3-2-16,6-2 1 15,-6 2 4 1,6-1-2-16,-10 3-4 16,5-2 2-16,-8 1-3 15,8 1 2-15,-8 0 0 16,3-1 0-16,5 1-1 16,-4 0 1-1,4-3 3-15,4 1-2 16,-4-1 2-1,8-3-1-15,-4-2 0 16,9-4 0-16,-5 0 2 16,-4 3-1-1,4-2-5-15,-4 3 3 16,-4 3-4-16,4 3 2 16,0-3 3-1,-4 2-1-15,9-1-4 16,-1 0 2-16,0-1 6 15,8-3-3 1,-3 1 0-16,-1-4 0 16,0 3 1-1,5-2-1-15,-1 2 1 16,-12 2-1-16,13-3-4 16,-1 3 2-16,-7 0 0 15,3-2 0 1,-4 5 1-16,0 0 0 15,1 3-4-15,-5 1 2 16,12 0 7 0,-8-3-4-16,-4 3-1 15,13-1 0-15,-13 1 2 16,4 0-1 0,-8 4 0-16,0-1 0 15,0 2-4 1,0 0 2-16,0 2 1 15,-4-2 0-15,12 2-2 16,-8 1 1-16,4-4 0 16,0 3 0-1,-8 4 6-15,0-1-3 16,8 1-3 0,-9 0 1-16,5 0 2 15,-4 2-1-15,0-7-1 16,4 5 0-16,0-5-4 15,-4 0 2 1,0 4 4-16,-1 2-2 16,1 1-3-1,-8-2 2-15,7 1 1 16,-3 2 0-16,4 0 4 16,-4-2-2-16,-5 7-3 15,5 0 1 1,-13 2 3-16,0 3-2 15,1 4-2 1,-9-4 1-16,8 2-3 16,4-2 2-16,-3 0 0 15,3-4 0-15,0 5-2 16,1-2 1 0,-1 1 5-16,-4 2-3 15,1 1 2 1,-5-1-1-16,-4 3-1 15,0 0 0-15,-4 0 6 16,0 0-3-16,-1 0-10 16,1 4 5-1,-4 1 0-15,0 0 0 16,-5 2 3 0,1 4-1-16,-9 0-3 15,1 2 2-15,-1 3 4 16,-8 1-2-16,8 4 1 15,-8-1-1 1,0 2-1-16,1 1 0 16,-1-2 3-1,12 1-2-15,-4 0-5 16,5-2 3-16,-5 2 0 16,5 0 0-16,-13-2 2 15,0 3-1 1,-8-2-4-16,3 4 2 15,-7-2 7 1,4 5-4-16,-4 1 0 16,3 1 0-16,1 0-1 15,0 2 0-15,4 0 2 16,0 0-1 0,4 1-5-16,-4-2 3 15,0 1 0 1,0-1 0-16,-5 0 1 15,1 1 0-15,0-1-1 16,4-1 1-16,-4 2 2 16,0 0-1-1,-1 1 0-15,1-3 0 16,4 4 1 0,0 0-1-16,-8 0-1 15,3 2 0-15,1 1-3 16,-4 2 2-16,0-1 0 15,-1-2 0 1,-3-1 0-16,8-2 0 16,-5-3 3-1,9-1-2-15,-8 3 3 16,4 1-2-16,-5 3-2 16,-3 1 1-1,3 6 5-15,-3-1-3 16,-1 4-7-16,1-2 4 15,4 0 0 1,3-4 0-16,-3-3 0 16,8-1 0-16,0-6-1 15,4 6 1 1,0-3 4-16,0 1-2 16,0 3-1-1,-4 1 0-15,12 2 2 16,-12-2-1-16,0 1 2 15,8 1-1 1,-12-3-6-16,4 1 3 16,-4-2 2-16,0-1-1 15,4-3-3 1,4-2 2-16,-4-2-2 16,12-4 1-16,-8 2 8 15,8-1-4-15,1-4-3 16,-5 0 1-1,4 1 1-15,1-4-1 16,-5 7 3 0,16-8-2-16,-7 0-4 15,-1-1 2-15,5-3 0 16,4-7 0-16,-1 3 1 16,5-6 0-1,4-2-3-15,0 0 2 16,0-1 2-1,0 0-1-15,4-9 1 16,13-2-1-16,0-11 3 16,7-3-2-1,9-10 0-15,1-4 0 16,15-8-5-16,9-6 3 16,8-6 1-1,4-3 0-15,1-9-2 16,3-4 1-16,5-2 4 15,-1-2-2-15,5-4 0 16,4 4 0 0,-5 1-3-16,-3 3 2 15,4-3-8 1,-13 8 4-16,0 3-1 16,0 3 1-16,-7 5 2 15,-1 2-1-15,-5 2 1 16,-3 0 0-1,0 2-3-15,-4 0 2 16,-1 2 7 0,5-1-4-16,0 5 0 15,-1 4 0-15,1-6 2 16,4 7-1 0,0-3 2-16,0-3-1 15,0 2-8-15,-1-1 4 16,1 1 2-1,-4-1-1-15,4 6 0 16,-8 0 0-16,-5 9-2 16,-4 0 1-1,-3 4 7-15,3 3-4 16,-8 0-1 0,0 1 0-16,4 1 1 15,-4 0-1-15,0 3 3 16,-4 1-2-16,0 2-7 15,-8 3 4 1,4 0 4-16,-9 4-2 16,1 0-2-16,-1 2 1 15,1 3 0 1,-5-1 0-16,5 0 5 16,-1-2-3-16,5 0-1 15,-4-2 0 1,3 2 1-16,-11 0-1 15,3 3 3 1,-12 1-2-16,4 3-6 16,-4 1 3-16,0 0 3 15,-4 0-1-15,0 6-4 16,-4 1 2 0,-9 5 3-16,1-1-1 15,-5 5 3 1,4-2-2-16,-12 3 0 15,5 3 0-15,-14 2 0 16,-3 4 0-16,0 3-1 16,-1 0 0-1,-3 0-2-15,4 2 1 16,-1 1 1-16,-3 0 0 16,3 1-3-1,-3 2 2-15,-5 3 5 16,1 0-3-16,-1 2 0 15,0-1 0 1,-3 2 0-16,3 0 0 16,0 1 1-1,-7 0-1-15,3 0-6 16,-12 0 3-16,12 1 2 16,-8-3-1-16,12 1 1 15,5-2 0 1,-1 0-3-16,9-1 2 15,-8 1 7 1,12 0-4-16,-9-1-3 16,5 0 1-16,-8 2 2 15,-1 1-1-15,1 0 2 16,-5-1-1 0,0 2-7-16,1 5 4 15,-1-3 1 1,1 3 0-16,3-1-2 15,5-4 1-15,4-1-2 16,-1-2 1-16,1-2 8 16,4-1-4-1,-4 2-2-15,0 0 1 16,4-1-1 0,0 3 0-16,-1 2 3 15,-3-1-2-15,12-2-5 16,-12 2 3-16,12 2 1 15,-8-2 0 1,0-2-1-16,4 0 1 16,-4 0-1-1,0-4 1-15,0-3 4 16,4-1-2-16,0-5-3 16,9 0 1-16,3-6 2 15,0 2-1 1,5-8-1-16,0 0 0 15,8-3-4 1,-1-3 2-16,1-4 2 16,4-2-1-16,0-2-3 15,4-5 2 1,13-4 9-16,-5-6-5 16,13-12-1-16,8-1 0 15,4-10 1 1,9-4-1-16,4-10 2 15,3-3-1-15,13-9-6 16,5-4 3-16,3-5-1 16,9-3 1-1,4-3 1-15,-1-2 0 16,5 0-4 0,-4 0 2-16,-4 0 7 15,0 4-4-15,-13 6-2 16,8 4 1-1,-16 6 2-15,0 1-1 16,-8 1-1 0,8 5 0-16,-4-2-3 15,0-1 2-15,0 5 1 16,-9 2 0-16,1 4-2 16,0 1 1-1,-5 1-1-15,1 1 1 16,-1-1 5-1,5 2-3-15,-5 1-1 16,1 0 0-16,-1 2 1 16,-4 3-1-16,5 1 3 15,-9 0-2 1,4 3-5-16,-3 3 3 16,3 3 0-1,-8 1 0-15,4 0 1 16,1 3 0-16,3 1-1 15,-4-1 1-15,-4 3 3 16,0 4-2 0,0-1-1-16,-4 4 0 15,-12 3 1 1,8-2-1-16,-1 1 1 16,-3 2-1-16,-4-1-4 15,-1 0 2-15,-8 1 3 16,5 4-1-1,-9 1-3-15,0 2 2 16,-4 1 3 0,0 0-2-16,0 0 1 15,0 0-1-15,0 0 1 16,0 4-1-16,0-2 4 16,0 6-2-1,-4 3-7-15,-13 1 4 16,-3 4 1-1,-1 2 0-15,-16 1-1 16,0 6 1-16,-5 2-2 16,-3 4 1-1,-1 0 4-15,1 3-2 16,4 1 1-16,-1 4-1 16,1-2 1-1,4 2-1-15,-13 2 1 16,5 0-1-16,-1-1-4 15,-4 0 2-15,1 0-1 16,-5 1 1 0,0-1 1-16,1 1 0 15,3 0-3 1,-4 0 2-16,1 0 4 16,3-2-2-16,4-2 0 15,1-1 0-15,4 2 0 16,3-4 0-1,1 1 0-15,0-2 0 16,0 1-3 0,0-1 2-16,4 1-1 15,-5 1 1-15,-3 1 0 16,4 2 0-16,-13 2-2 16,9-1 1-1,-9 1 7-15,5 2-4 16,-5 1-2-1,0-3 1-15,9-3 1 16,-4 1-1-16,7-6 0 16,5-1 0-16,-4-3-5 15,8-3 3 1,0 0 2-16,0 0-1 16,0 2-4-1,0 0 2-15,-4 2 2 16,-4 2-1-16,0 3 5 15,4 0-3 1,-4-1-1-16,-1 0 0 16,10 1 4-16,-6-5-2 15,6 0-5 1,-6 0 3-16,6-3-2 16,-6 3 1-16,-3-2-1 15,4 4 1 1,0-3 0-16,-4 1 0 15,0-1 5 1,4 1-3-16,4-3 0 16,0-1 0-16,0 2 0 15,-4-4 0 1,12 2 0-16,-4-1 0 16,0 0-4-16,-4 0 2 15,5 2 0 1,3-2 0-16,-8 3 0 15,0-3 0-15,0 2 0 16,0 0 0-16,0 1 6 16,-4 1-3-1,-4 5-3-15,4-3 1 16,0-1 3 0,0 4-2-16,0 0 2 15,4-1-1-15,-4-1-7 16,4 2 4-16,4-3 2 15,0 0-1 1,0-1-2-16,5-2 1 16,-5-3 0-1,4 1 0-15,1-2 6 16,-5 1-3-16,0-4-3 16,4 3 1-16,-4-2 3 15,5-1-2 1,-1 0-1-16,0-1 0 15,5-2-2 1,-1-2 1-16,5 0 0 16,0-2 0-16,3-4-2 15,1 1 1-15,0-4 4 16,8 0-2 0,-4 0 2-16,-1 0-1 15,5 1 0 1,-8 0 0-16,4 1 3 15,0-1-2-15,4-2-7 16,-8 1 4-16,8 1-4 16,0-1 2-1,0 3 3-15,0-1-1 16,0 4 0 0,0-2 0-16,-4 1 5 15,-1-2-3-15,5 0 2 16,-4-3-1-16,4-4-3 15,0 2 1 1,0-4 0-16,0 2 0 16,0-2-1-1,0 2 1-15,0 1-3 16,0-2 2-16,0 3 3 16,0-4-2-16,0 0-3 15,0 0 2 1,4 0-1-16,5-10 1 15,7-2 7 1,1-6-4-16,-1-5-1 16,13-5 0-16,0-4 3 15,4-2-2-15,9-6-6 16,-1-3 3 0,0-2 1-16,5 1 0 15,-1 0 0 1,-3 0 0-16,3-1-3 15,-4 4 2-15,-3 1 5 16,7 0-3 0,-4 2-1-16,-8 1 0 15,5 4 1-15,-1-1-1 16,-4 5 3 0,4 0-2-16,-8 1-4 15,4-1 2-15,-4 0 1 16,4 1 0-1,0 0-2-15,-4-1 1 16,13-3 1-16,-5 0 0 16,0-3 3-1,0 0-2-15,5-1 0 16,-9 1 0-16,0 0 2 16,0 5-1-1,-4-1-4-15,0 4 2 16,0-1-4-1,0 0 2-15,-5 0 3 16,9-2-1-16,0-2-4 16,5-3 2-16,-1 2 6 15,0-4-3 1,9 0 1-16,-9 1-1 16,4 1-1-1,-4-1 0-15,5 4 4 16,-5-2-2-16,0-1-6 15,0 1 3-15,5-2 0 16,-1 1 0 0,0-2 0-16,1 1 0 15,3-2-1 1,1 1 1-16,-5-2 5 16,4 0-3-16,1-1 0 15,-1-3 0-15,1 3 0 16,-5-1 0-1,5 2 1-15,-1 1-1 16,1 3-4 0,-1 1 2-16,1 2 0 15,-5 0 0-15,-4 0 0 16,4 0 0-16,1 0-1 16,-1-1 1-1,5-4 5-15,-9 3-3 16,8 0 0-1,-3 2 0-15,-1 1 0 16,0 2 0-16,-3 0 1 16,-5 5-1-16,4 0-6 15,-8-1 3 1,4 3 4-16,-8 0-2 16,4 1-1-1,0 2 1-15,-1 1-3 16,-7-1 2-16,4 0 6 15,-4-2-3-15,-5 3-2 16,5-1 1 0,0 0 1-16,-1 2-1 15,1-2-1 1,-5 1 0-16,9 0-4 16,-4 2 2-16,-5-2 3 15,5 1-1-15,-4 2-4 16,-5 6 2-1,-4-1 7-15,1 1-4 16,-1 3 2 0,-4-2-1-16,8 2-2 15,-3-4 1-15,7-1 0 16,-3 3 0 0,-5-1-4-16,8 1 2 15,-7 1-1-15,-5 2 1 16,4 0 1-1,4-1 0-15,-3-2-3 16,3 2 2-16,-4 1 3 16,9-4-2-1,-1-2 3-15,-3 3-2 16,3-1-1-16,-3 2 0 16,-1 0 3-1,1 1-2-15,-1 1-5 16,-4 0 3-16,9 1 0 15,-1-2 0 1,-7 2 1-16,7-1 0 16,-3 0-4-16,-5 0 2 15,4 4 7 1,-8-2-4-16,-4 3 0 16,0 0 0-16,0 0-2 15,0 0 1 1,0 0 1-16,0 0-1 15,0 3-2-15,0-2 1 16,-4 3 2 0,4-3-1-16,-4 1 0 15,4 1 0-15,-8 2-3 16,-5 1 2 0,1 2 6-1,-4 1-3-15,-5 3-3 16,0 1 1-16,-4 0 1 15,-4 3-1-15,5 2 3 16,-14 2-2-16,5 2-5 16,-8 3 3-1,0 2 1-15,-1 5 0 16,1 0-1 0,-5 1 1-16,5 3-2 15,4-2 1-15,0 1 5 16,-5 2-3-16,5-2 0 15,-4 1 0 1,-5 0 0-16,9-2 0 16,-8 3-1-1,-1-3 0-15,5 0-4 16,-5 0 2-16,9 3 3 16,-8-1-1-16,7-2-4 15,-3 4 2 1,4-3 5-16,-4-1-3 15,3-4 2 1,5 1-1-16,-4-4-1 16,8 1 0-16,-8-2 4 15,4 3-2-15,4-1-6 16,-4 2 3 0,0-1 0-16,0 1 0 15,4-3 0 1,0 0 0-16,4 1-2 15,0 0 1-15,5-2 7 16,-1 1-4-16,-8-3 0 16,4 1 0-1,-4 2 0-15,0-3 0 16,0 1 3 0,0-3-2-16,-4 4-8 15,4-2 4-15,0 2 2 16,-8 1-1-16,8 2 0 15,0 0 0 1,-4-2 0-16,4 0 0 16,0 1 4-1,0 0-2-15,1 0 0 16,-1-3 0-16,-5 3-1 16,10 0 0-16,-5-1 2 15,-4 1-1 1,8-4-4-16,0 2 2 15,-4-2 0 1,0-1 0-16,0 0 2 16,4 1-1-16,-4 0-2 15,5 0 1-15,-5 2 3 16,0 0-2 0,4-1 1-16,4-1-1 15,-3 2 3 1,-1-2-2-16,0 0 0 15,-4 3 0-15,-4 0-6 16,4 2 3-16,-8-2 4 16,8-1-2-1,-4-1-3 1,8 1 2-16,-4-6 2 16,0 2-1-16,4 0 3 15,5-4-2-15,-5 3-1 16,0-2 0-16,0 1 4 15,-4 2-2 1,4 3-6-16,-8 1 3 16,0 0-1-1,0 2 1-15,-4-1 1 16,0 2 0-16,4-1-4 16,0 1 2-1,4-3 7-15,0 1-4 16,0-3 0-16,4 2 0 15,4-4-2 1,-3 2 1-16,7-3 3 16,0 0-2-16,-3-2-4 15,3 3 2 1,-3 0 0-16,3 0 0 16,1 1 1-1,-1 0 0-15,-4 2-2 16,5-1 1-16,-1 0 4 15,1 1-2-15,-5 1 0 16,4 0 0 0,-3 2-1-16,-5 1 0 15,8-1 4 1,-3-1-2-16,7-2-7 16,1-7 4-16,4 0 1 15,-1-6 0-15,1-3-2 16,4-3 1-1,4-3-1-15,0 0 1 16,0-3 1 0,12 0 0-16,-3 0 0 15,-1-4 0-15,9-6 3 16,3-2-2-16,-3-6 2 16,3 1-1-1,9-8-6-15,-8 3 3 16,4-4 1-1,0-3 0-15,4 0-2 16,-5-4 1-16,9 0 1 16,-4-2 0-16,4 3 4 15,1 0-2 1,-1-1-3-16,0 5 1 16,4-4 4-1,-4 3-2-15,4 0-5 16,5-2 3-16,-9-2-2 15,8 0 1-15,-4-1 0 16,-4 0 0 0,4 0-2-16,1 2 1 15,-5-2 7 1,4 2-4-16,-4-3 0 16,0 2 0-16,4-3 0 15,5 0 0-15,-1-2 2 16,4 0-1-1,1 1-7-15,-5 1 4 16,-4-1 1 0,5-1 0-16,-5-1-1 15,4-1 1-15,1 1-4 16,3 0 2-16,-3 4 8 16,-1 0-4-1,-4 6-3-15,4 1 1 16,-3 0 2-1,-5 3-1-15,4-4 1 16,0-4-1-16,0 2-5 16,5-4 3-1,-9-2 0-15,4 1 0 16,0 3 1-16,-8 0 0 16,12-2-2-1,-3 1 1-15,-5-2 4 16,8 2-2-16,0-1 0 15,-3 1 0 1,-1-2 0-16,0 4 0 16,0-1 1-16,0 1-1 15,-3-2-6 1,-1-1 3-16,0 0 3 16,8-1-1-16,-4-2-1 15,5 4 1 1,-1 1-2-16,-4 3 1 15,0-1 5-15,5 3-3 16,-13 0 0 0,12 1 0-16,-4 1 0 15,0-1 0-15,-8-2-1 16,8-2 0 0,1 3-4-16,-1-3 2 15,0 1 3-15,-4 0-1 16,4 1-3-1,-4 0 2-15,1 0 3 16,-1-1-2-16,-4 3 4 16,4 1-2-1,-9 1-4-15,5 2 2 16,0-1 3-16,-4 1-2 16,0 4-4-1,-4-3 2-15,3 4 0 16,5-2 0-16,-4 2 0 15,0-2 0 1,0 3-3-16,0-1 2 16,-1-2 8-1,5 0-4-15,-4 1-2 16,4-1 1-16,-4 1-1 16,4-1 0-16,0 1 4 15,0 2-2 1,0-1-8-16,-9 1 4 15,9 0 3-15,-12 3-1 16,3-1-1 0,1 2 1-16,-13 3-2 15,9-2 1-15,-5 4 5 16,-3 3-3 0,-5-1-1-16,4 2 0 15,0-1 1 1,-4 3-1-16,5 0 3 15,-5-2-2-15,0 2-5 16,0-2 3-16,4 0 1 16,1 3 0-1,-1-3-3-15,-8 4 2 16,4 0-2 0,-4 0 1-16,0 0 7 15,0 0-4-15,0 0-3 16,0 0 2-16,0 0 3 15,0 0-2 1,0 0 0-16,0 0 0 16,0 0-6-1,0 5 3-15,-4 1 3 16,-4 3-1-16,-5 4-1 16,1 0 1-16,-9 4 1 15,5-1-1 1,-5 7 3-16,-4-4-2 15,0 5 1 1,-4 2-1-16,0 2 1 16,0-4-1-16,-8 4-2 15,8 1 1-15,-8 0-2 16,-4 0 1 0,12-3 0-16,-8 2 0 15,12-3-2 1,-12 3 1-16,4 0 7 15,-1 0-4-15,6 1 0 16,-6-3 0-16,1 5-1 16,9-2 0-1,-5 1 5-15,4-2-3 16,-4 1-7 0,4 0 4-16,-8-3 0 15,0 3 0-15,0-1 1 16,0 1 0-1,0-1-4-15,-4 0 2 16,3 2 7-16,-3-5-4 16,4 5 0-1,-4 1 0-15,0-2-2 16,4 1 1-16,0-1 4 16,-5 2-2-1,5-3-7-15,-4 1 4 16,4 3 1-16,0-1 0 15,-4 0-2 1,-5 2 1-16,5 0-1 16,4-1 1-16,-8 0 5 15,8-2-3 1,-4 2-1-16,3 1 0 16,-3 0 1-16,4-1-1 15,0 1 3 1,0-3-2-16,0-2-6 15,-4 1 3-15,12-2 4 16,-4-2-2 0,0 0-1-16,0 1 1 15,0 0-2 1,0 1 1-16,4 0 4 16,-4-2-2-16,1-1 0 15,-1 3 0-15,0-3 0 16,4 0 0-1,-4 3-1-15,0-4 0 16,4 3-4-16,-8 0 2 16,4-1 2-1,0 0-1-15,-4 2-1 16,8-3 1-16,1 1 2 16,-5 1-1-1,4-3 4-15,0 1-2 16,4 0-3-16,1-3 1 15,-1 1 4 1,-4-1-2-16,4 2-6 16,-3 0 3-16,3 0-2 15,0-1 1 1,-3 3 3-16,-1-3-1 16,0 3-3-1,-4-3 2-15,-4 7 4 16,4-6-2-16,0 2 0 15,-4 3 0-15,0-1-1 16,8-1 0 0,0 0 4-16,-4-1-2 15,5 3-7 1,3-3 4-16,0 1 0 16,-8 0 0-16,4 0 1 15,1-1 0-15,-5-1-3 16,8 1 2-1,-8 0 5-15,4-1-3 16,0 0-1 0,-3 0 0-16,-1 2 2 15,0-1-1-15,8 0 1 16,-8 1-1-16,8-2-4 16,1-3 2-1,3 0 0-15,5-1 0 16,-9-1 1-1,9-2 0-15,-9 0-3 16,9 1 2-16,-9 0 7 16,9-1-4-16,-5 2-4 15,5-3 2 1,-5 1 1-16,5 1-1 16,-1-1 3-1,-3-1-2-15,7-1-6 16,1-1 3-16,-4 0 3 15,4-1-1 1,-1 0-3-16,9 0 2 16,-4-1 1-16,0-2 0 15,-4 3 2 1,8 0-1-16,-4 0 0 16,-5 1 0-16,5-1 2 15,0-2-1 1,0-2-4-16,0-1 2 15,4-3-4-15,0-3 2 16,0-2-2 0,4 0 1-16,0 0 3 15,4-1-1-15,1-7 5 16,-1-2-3 0,4 0 1-16,5-7-1 15,3-2 0 1,5-4 0-16,0-4 2 15,8-7-1-15,4 1-6 16,5-5 3-16,-5 1 1 16,4-3 0-1,-4 4-2-15,1-2 1 16,-5 6-2-16,0-1 1 16,-4 3 7-1,4 1-4-15,-4 0 0 16,0 0 0-16,4-3 0 15,0 1 0 1,4-2 2-16,-4 3-1 16,4 0-7-1,-4-3 4-15,9 0 1 16,-9 1 0-16,4-2-1 16,-8-1 1-16,8-2-3 15,-4 0 2 1,0 0 5-16,-4-1-3 15,4 1-1 1,0 3 0-16,0-2 2 16,1 0-1-16,3 0 0 15,0 1 0-15,4-3-4 16,-3 3 2 0,-1-1 0-16,0 2 0 15,-4 1 1 1,0 0 0-16,0 3-2 15,-4 0 1-15,0-4 5 16,4 5-3-16,0-8-1 16,9 3 0-1,-5 1 1-15,4-2-1 16,0 5 3 0,1-2-2-16,-5 2-5 15,0 0 3-15,5-3 0 16,-9 0 0-16,8-2 1 15,-4-2 0 1,4 1 0-16,-3-2 0 16,7 1 3-1,-8 2-2-15,9 0 1 16,-5 0-1-16,5 0 1 16,-1 2-1-16,1-6-2 15,3 1 1 1,1 0-2-16,-9-1 1 15,5 0 0 1,-5 0 0-16,-8 5-1 16,4 0 1-16,1 2 4 15,-5 3-2-15,4-1 1 16,0-1-1 0,-4 0-1-16,8 2 0 15,-3 0 4 1,-1-1-2-16,-4 1-6 15,4 1 3-15,-8 1 0 16,-4 1 0 0,0 2 1-16,-1-1 0 15,5 2-4-15,0 0 2 16,-4 1 7 0,4 2-4-16,0-2-1 15,0 3 0-15,0 1 1 16,-8 3-1-1,-1 2 4-15,-7 4-2 16,7 0-7-16,-7-2 4 16,-1 1 0-1,5 0 0-15,3-3-1 16,-11 1 1-16,7 1 1 16,1-2 0-1,-9 4 3-15,4-1-2 16,-3 0-1-16,7 1 0 15,-12 0 2 1,13-1-1-16,-5 3 0 16,-3-2 0-16,3 0-6 15,0-2 3 1,-3 2 4-16,-1 0-2 16,4-1-1-16,-8 1 1 15,13-1-2 1,-5 0 1-16,-3 1 5 15,-1-3-3-15,4 1-1 16,1-1 0 0,-1 3 2-16,-4 0-1 15,1 0 0-15,-1 3 0 16,0 0-5 0,-4-1 3-16,5 2 0 15,3-3 0-15,0-2-2 16,-3 1 1-1,7 2 5-15,1-3-3 16,-5 3 2 0,-4 2-1-16,9 0-1 15,-5 2 0-15,1-2 3 16,3 0-2-16,-3 2-4 16,-1 2 2-1,5-2-2-15,-9 2 1 16,-4 1 2-1,0 0-1-15,0 0-5 16,-4 0 3-16,0 5 7 16,0-3-4-16,0 0 2 15,0 2-1 1,0 1 0-16,0-2 0 16,0 2 2-1,0 1-1-15,0 3-7 16,-4 1 4-16,0 2 0 15,-8-3 0-15,7 4 2 16,-7-2-1 0,4 1-2-16,-9 1 1 15,1-1 5 1,3 0-3-16,-7 2 0 16,3-3 0-16,-12 4 0 15,8 2 0-15,-7-3 1 16,7 5-1-1,-12 1-6-15,4-1 3 16,0 3 3 0,4-2-1-16,-4-3-2 15,4 5 1-15,1-5 0 16,7 1 0-16,-8-1 5 16,9 0-3-1,-5 0-1-15,0 0 0 16,1 1 2-1,-5 1-1-15,4 2 0 16,-4-1 0-16,1 2-6 16,-5-3 3-16,8 3 3 15,0-3-1 1,1 0-2-16,3-1 1 16,1-1 0-1,-5-1 0-15,4-1 6 16,-3 2-3-16,-5-1-2 15,8 2 1-15,-7-2 2 16,3 3-1 0,-4-2-5-16,4 3 3 15,1 0-4 1,-1-1 2-16,4 0 2 16,-3-2-1-16,-1 1 0 15,5-3 0-15,-5-1 4 16,4 3-2-1,1 0 0-15,-9 1 0 16,4-1 0 0,5 0 0-16,-5 4 2 15,5-7-1-15,-1 5-8 16,5-5 4 0,-5 4 3-16,1-2-1 15,-5 2-2-15,0-1 1 16,1 6-1-1,-1-4 1-15,0 0 5 16,1 2-3-16,-5 0-1 16,4-2 0-1,0 0 1-15,-3 2-1 16,3-2 4-16,-4 1-2 16,9 1-6-1,-9-2 3-15,0 3-1 16,4 0 1-16,-8 0 1 15,5-2 0 1,3 1-4-16,-4 1 2 16,-4-1 7-16,13 0-4 15,-9-3-2 1,0 2 1-16,9-1 2 16,-5 1-1-16,0-1 1 15,5 0-1 1,-5-1-5-16,4 4 3 15,-7-3 1-15,3 5 0 16,-8 0-1 0,0 2 1-16,0-2-2 15,-8 1 1-15,0 3 5 16,4 2-3 0,-5 1 1-16,1-1-1 15,0 2 0-15,4-1 0 16,-4 1-2-1,4 1 1-15,0-1-3 16,0 1 2-16,-1-1 0 16,10-1 0-1,-14-2-1-15,9 2 1 16,-4-2 2 0,-4 2-1-16,4-6 4 15,4 3-2-15,4-2-3 16,-4 0 1-16,1-2 3 15,-1 0-2 1,8 0-3-16,-4 3 2 16,4-3-3-16,1-1 2 15,-1 0 1 1,0-1 0-16,5-3-4 16,-5 2 2-16,5-1 7 15,-5 3-4 1,4-6 1-16,-7 1-1 15,3 1-1 1,-8 1 0-16,4-3 4 16,0 1-2-16,1 0-6 15,-1 1 3-15,0 0-1 16,4 1 1 0,-8 2 1-16,9-3 0 15,-5 4-4 1,0-5 2-16,9 5 7 15,-5-4-4-15,0 2-1 16,5 0 0-16,-1 0 1 16,-4 2-1-1,5 2 3-15,-5-1-2 16,1 2-5 0,-1-2 3-16,4 4 1 15,-3-6 0-15,-1 3-1 16,-4 0 1-16,9-5-3 15,-1 4 2 1,-3-2 5-16,-5 3-3 16,4-3-1-1,4 4 0-15,1-2 2 16,-9 0-1-16,4 1 0 16,5-3 0-16,8-4-5 15,-13-3 3 1,21-2 0-16,-8-3 0 15,8-2 0 1,0-2 0-16,0 3-2 16,0 0 1-16,0 0 8 15,0-3-4-15,4 1-3 16,0-1 1 0,0-2 2-1,0 2-1-15,9-4-4 16,-9 1 2-16,4-2-1 15,-4-1 1-15,13 0 1 16,-9 0 0 0,4-7-3-16,13-3 2 15,0-7 3-15,4-5-2 16,8-8 4 0,-4-4-2-16,13-6-1 15,-5 0 0-15,0-2 2 16,-3 1-1-16,3 0-5 15,-4 2 3 1,-8 1-2-16,4 1 1 16,0 0 1-1,-4 1 0-15,-4 1-4 16,4 0 2-16,4 2 7 16,0 1-4-1,0 0 0-15,0 3 0 16,-4-1 0-16,0 0 0 15,4 2 1 1,-4-4-1-16,0 2-5 16,4 0 3-16,0-4 1 15,4 3 0 1,-3-3-2-16,3-2 1 16,0 3-1-1,0-1 1-15,-4 2 5 16,4 1-3-16,-8 2-1 15,4-2 0-15,-8 4 2 16,4-1-1 0,0 0 1-16,4-2-1 15,0-1-5 1,0-1 3-16,5 0 1 16,-10-2 0-16,1 3-1 15,9-2 1-15,-5 0-2 16,-4 4 1-1,4-2 5-15,0-1-3 16,0 2-2 0,4-1 1-16,-4-1 3 15,4 0-2-15,-4-1 0 16,5 4 0-16,3-3-6 16,-4 1 3-1,0-2 3-15,1 2-1 16,3-3-1-1,0 0 1-15,1 2-1 16,-1-3 1-16,-4 2 3 16,5 0-2-16,-5 1 0 15,0 0 0 1,0-1 1-16,0 4-1 16,1-3-2-1,-5 2 1-15,4 0-3 16,-4 1 2-16,4 2 0 15,-8 2 0-15,4 0-1 16,0 5 1 0,-8-2 4-16,0 2-2 15,0-1 0 1,-9-1 0-16,9 2 0 16,-4 1 0-16,-5-1 2 15,5 1-1-15,-5-3-7 16,9 4 4-1,-4 1 0-15,-5-4 0 16,5 0 1 0,4 2 0-16,-9 0-3 15,13 0 2-15,-8 1 4 16,4-2-2-16,-4 2-1 16,3 0 0-1,1 2 1-15,-4-3-1 16,4 3 5-1,-1-3-3-15,-3 0-7 16,0 1 4-16,-1-1 0 16,1 1 0-16,-4 0-1 15,-1 2 1 1,9 0-1-16,-8-3 1 16,7 1 4-1,1-1-2-15,-8-1-1 16,3 0 0-16,1 2 1 15,0 2-1-15,-9 1 4 16,13 0-2 0,-17-2-7-16,5 3 4 15,7-1 0 1,-7 1 0-16,3-2 1 16,5 0 0-16,-5-1-2 15,1 3 1-15,4-1 4 16,-5 2-2-1,9-1-1-15,-4-3 0 16,3 1 3 0,5 0-2-16,-12 0-1 15,8 1 0-15,-9 6-4 16,-3 0 2 0,-1 0 3-16,-8 4-1 15,9 0-4-15,-5 2 2 16,0 0 4-1,0 1-2-15,1 0 3 16,-9-1-2-16,0 3-1 16,4 0 0-1,-4 0 2-15,4 0-1 16,0 0-6-16,-4 0 3 16,0 3 1-1,8-3 0-15,-8 2 1 16,0 0 0-16,0 0-4 15,0 2 2 1,0 5 6-16,0-4-3 16,0 8 0-1,-8-3 0-15,4-2 1 16,-4 3-1-16,-1 0 2 16,1 0-1-16,0 2-7 15,0-1 4 1,-13 3 2-16,8 0-1 15,-7 1-1 1,-5 1 1-16,4 0-3 16,-8 3 2-16,5-1 6 15,-5 0-3-15,-4 3-3 16,-1-2 1 0,10 2 2-16,-1 0-1 15,0-5 1 1,4 2-1-16,5-2-6 15,-9 1 3-15,4-2 2 16,-3 3-1-16,-1 0 1 16,4 2 0-1,-4-2-3-15,1 1 2 16,3-3 6 0,0 0-3-16,5-2-4 15,-1 0 2-15,-4-1 3 16,9 0-2-16,-9 0-1 15,-3 3 0 1,3-3-3-16,-4 5 2 16,4-4 1-1,-3 3 0-15,3 1-3 16,0-1 2-16,9 0 1 16,-13 1 0-16,4 1 5 15,5 0-3 1,-9 1-3-16,8 2 1 15,-7 2 5 1,7 0-3-16,-4 1-6 16,5 0 3-16,-5 0 0 15,9-2 0-15,-13 2 0 16,4-3 0 0,1 1-1-16,-5-1 1 15,4-3 4 1,-4 4-2-16,-4 1 0 15,5-3 0-15,-9 3 1 16,4-1-1-16,-4 0 1 16,4 0-1-1,4 4-5-15,-4-3 3 16,8-1 1 0,-8-3 0-16,9 3-3 15,-5 0 2-15,0 0-1 16,4-1 1-1,-3 5 5-15,3-4-3 16,-8 2 0-16,4-1 0 16,-4-2-1-1,4 5 0-15,-4-7 2 16,5 2-1-16,3-1-6 16,-4-1 3-16,9-3 2 15,-5-2-1 1,4-1 2-16,1 1-1 15,-1-1-2 1,-3 1 1-16,3 3 5 16,-4-1-3-16,1 3-1 15,-1 1 0-15,-8 2 1 16,4 3-1 0,1-3 1-16,-5 3-1 15,8-3-3 1,-4 1 2-16,-4 1 0 15,4-3 0-15,-4 1 1 16,1 1 0 0,-6-1-2-16,6 1 1 15,3 2 5 1,-4-3-3-16,0 2-1 16,4-1 0-16,-4-1 3 15,8 2-2-15,-3-2-3 16,-5 4 2-1,8-3-3-15,-4 2 2 16,5-1 1 0,-5 3 0-16,-4-1-3 15,4 1 2-15,-8-4 5 16,8-1-3-16,-8 0 0 16,8-1 0-1,-8-4-1-15,0 3 0 16,12-3 4-1,-8 4-2-15,5-4-6 16,-5 1 3-16,8 1 0 16,-4-2 0-16,9 2 1 15,-9-3 0 1,4 2-3-16,1-3 2 16,3 0 3-1,-4 1-2-15,9-1 3 16,-9 0-2-16,5 0 0 15,-1 2 0-15,-8-1 1 16,5 1-1 0,-1 2-6-16,-4-1 3 15,9-1 3 1,-9 2-1-16,4-1-1 16,1-2 1-16,-5 1-3 15,4-2 2-15,-4 3 4 16,9-1-2-1,-1 1-1-15,-3-3 0 16,3 4 2 0,0-3-1-16,1 2 1 15,-5 3-1-15,1-1-6 16,-9 3 3-16,8 2 3 16,-4-2-1-1,0-3-1-15,5 2 1 16,-1-5-2-1,4-1 1-15,5 0 4 16,0-1-2-16,-1-3-1 16,9 0 0-16,0-2 0 15,4 1 0 1,-4-3 0-16,0-1 0 16,4 1-2-1,-4-3 1-15,4-1 0 16,0-1 0-16,0-1-2 15,4-3 1-15,-4 2 1 16,4-1 0 0,0 0 6-16,-4 0-3 15,4 2-2 1,0 0 1-16,-4-4 2 16,9 5-1-16,-5-5-6 15,4 0 3 1,0 0-1-16,0-2 1 15,13-6 2-15,0-4-1 16,-1-10-3 0,9-2 2-16,4-7 6 15,1-6-3-15,-1 1-1 16,4 0 0 0,-4 3-1-16,0 2 0 15,-12 6 5-15,3 1-3 16,-7 1-6-1,4 0 3-15,3-1 1 16,5-2 0-16,4-5-2 16,1 0 1-1,-5 1-1-15,4-2 1 16,0 1 6-16,-9 1-3 16,5-2-3-1,-8 5 1-15,0-1 2 16,4 1-1-16,-5 1 1 15,1-1-1 1,4-1-5-16,4 4 3 16,0-3 0-16,4-1 0 15,4 0 2 1,0 0-1-16,0 1-3 16,-4-1 2-16,0 3 5 15,1-1-3 1,-6-1-1-16,1 3 0 15,-8-1 2 1,8 0-1-16,-8-2 1 16,3 0-1-16,10-3-6 15,-6 1 3-15,1-5 3 16,9 2-1 0,-5 0-1-16,-4 0 1 15,4 4-1 1,0 0 1-16,-4 1 3 15,0-1-2-15,-5-1 0 16,10 0 0-16,-6 0 1 16,1-1-1-1,5-4-2-15,3-1 1 16,-4-1-2 0,8-4 1-16,5 2 0 15,-5-2 0-15,4 2-2 16,1 3 1-16,-5 0 6 15,1 2-3 1,-1 4 1-16,-4-1-1 16,0-1-1-1,-8 0 0-15,8 5 4 16,-3-5-2-16,-1 2-6 16,0-2 3-16,0 0 0 15,4-1 0 1,-4-1 2-16,0 4-1 15,4-2-4 1,-4 4 2-16,-8 1 6 16,0 0-3-16,0 6 1 15,0-2-1 1,-13 2 0-16,13 1 0 16,-4-2 0-16,-1 1 0 15,1 2-6 1,4-2 3-16,-1 0 3 15,-3 0-1-15,0-1-1 16,-5-2 1 0,5 1-3-16,4 0 2 15,0 0 5-15,-1-1-3 16,5 1-2 0,-4 0 1-16,4-1 2 15,0 0-1-15,0 2 0 16,-4-2 0-1,0-2-5-15,-1 2 3 16,5 3 1-16,-8 1 0 16,4 0-1-1,-4-1 1-15,7 1-3 16,-3 3 2-16,0-2 5 16,4-3-3-1,0 3 0-15,0-1 0 16,0-2 0-16,-9 2 0 15,9-1-1 1,-4 1 0-16,0 1-4 16,0 0 2-16,-4 2 3 15,3-1-1 1,-3-2-4-16,0 3 2 16,-1-1 3-16,1-1-1 15,-4 4 4 1,-1-5-2-16,5 5-2 15,-5 1 1-15,1 1 2 16,-9 1-1 0,5 4-6-16,-1-3 3 15,0 4-1-15,-3 2 1 16,3 1 0 0,0-2 0-16,1 0-2 15,-1 0 1-15,-4 3 6 16,5-2-3-1,-9 4-1-15,0-1 0 16,-4 1 1 0,0 0-1-16,0 0 4 15,0 0-2-15,0 0-7 16,8 0 4-16,-8 3-2 16,0 2 1-1,-8 4 2-15,4-1-1 16,0 0 1-1,0 0 0-15,-5 0 4 16,5 1-2-16,-4-2-1 16,-4 3 0-16,-1 6-2 15,1-2 1 1,-5 4 3-16,-3 0-2 16,-1 4-4-1,0 0 2-15,-8 2 1 16,9 2 0-16,-9 2-1 15,8 1 1-15,-8 3-2 16,0-3 1 0,0-1 5-16,4-3-3 15,1 0 0 1,-5 1 0-16,4-3 1 16,0 1-1-16,-12 1-1 15,8 2 0-15,-4 1-4 16,-4 2 2-1,4 0 3-15,-9 6-1 16,5 1-3 0,0 1 2-16,0 1 1 15,-5 3 0-15,1-4 5 16,-5 1-3-16,1-1-3 16,0 3 1-1,-1-4 3-15,13 0-2 16,-4-2-4-1,8-5 2-15,0-2 0 16,8-4 0-16,-4 2 0 16,5-2 0-16,-5 0-2 15,0-1 1 1,4 2 8-16,-8 1-4 16,1-3-2-1,7-1 1-15,-8 1 0 16,0-3 0-16,0 1 3 15,4-4-2 1,5 3-6-16,-5-1 3 16,4 0 0-16,-8 0 0 15,9 0 1 1,-5 4 0-16,0-1-3 16,-4 1 2-16,4 2 4 15,0 3-2 1,1-4 1-16,-5 4-1 15,0 0 0-15,4-2 0 16,-4 3 1 0,-4-1-1-16,4-1-5 15,0 0 3-15,-4 1 0 16,4 0 0 0,0-3 1-16,4 1 0 15,-4-2-3-15,4 1 2 16,1-1 6-1,-1-1-3-15,4 0-3 16,-4 0 1-16,1 2 1 16,3-1-1-1,-4-1 3-15,4 0-2 16,1 1-6-16,-5-1 3 16,0 0 2-1,4 0-1-15,-7-3 0 16,3 3 0-16,0-4 2 15,0 0-1 1,0 1 2-16,-4 0-1 16,0 1 0-1,0 2 0-15,1 0 0 16,-6 4 0-16,1 2-4 16,-4 2 2-16,0 3 0 15,-4 0 0 1,8 0 1-16,-9 0 0 15,5-3-4 1,8-1 2-16,0-3 5 16,-4-2-3-16,12 2 3 15,-3-3-2-15,3 3 0 16,-8-3 0 0,0 3 2-16,4-1-1 15,-8 1-7-15,4-1 4 16,4 2 1-1,-4-3 0-15,5-1-1 16,3 1 1-16,-4-2-4 16,0-3 2-1,5 3 7-15,-5-1-4 16,0 1 0 0,4 0 0-16,-8 0-1 15,9 2 0-15,-9 1 4 16,4 0-2-1,0-1-7-15,-4 0 4 16,5-1 1-16,-1-3 0 16,8 0-1-1,-3-3 1-15,3-2-4 16,5 1 2-16,-9-5 7 16,8 2-4-16,1 1 0 15,0 0 0 1,-1 0 0-16,-3 1 0 15,3 1-1 1,5-1 0-16,0-1-3 16,-5 0 2-16,5-2 1 15,4 0 0-15,0-4-2 16,0 2 1 0,4-7-2-16,0 6 1 15,0-5 5 1,4 0-3-16,4-1 0 15,-4-1 0-15,5-2 2 16,3-1-1-16,-4 0 0 16,9-4 0-1,3 0-5-15,-3-2 3 16,-1-4 2 0,5 2-1-16,-4-3-3 15,-1-2 2-15,9-3 4 16,-4-2-2-16,4-2 2 15,3-4-1 1,1 0-1 0,0-3 0-16,4 1 2 15,0-2-1-15,1 0-5 16,3-6 3-16,-8 2-2 16,8-5 1-1,-4 2 0-15,4-3 0 16,-8 3-1-16,0 0 1 15,4 1 4 1,-4 4-2-16,-4-1 0 16,8 4 0-16,-4-1 0 15,0-2 0 1,4 1 2-16,0-4-1 16,4 4-6-1,-4-3 3-15,-4 5-1 16,4-6 1-16,-4 4 2 15,0-5-1-15,0 3-4 16,4-2 2 0,0-3 7-16,0 1-4 15,5 2 0 1,-5-1 0-16,4 2-1 16,4-1 0-16,-4 2 3 15,1-1-2-15,3 2-5 16,-8 0 3-1,0 2 2-15,-4 0-1 16,0-1-1 0,0 0 1-16,-8 0-3 15,8 0 2-15,-9 1 6 16,9 4-3-16,0-6-4 16,4 1 2-1,-4 5 2-15,4-4-1 16,0 0 0-1,0-1 0-15,4-1-5 16,1-3 3-16,-1 2 1 16,0-2 0-16,4-2-3 15,-7-1 2 1,7-3 2-16,-4 4-1 16,9-2 4-1,-13-3-2-15,12 2-3 16,-4 3 1-16,-3 0 4 15,-1 3-2-15,4 2-6 16,-4 0 3 0,-4 3 0-16,-4 1 0 15,0 2 0 1,4-1 0-16,-4 1-2 16,0-3 1-16,4 3 7 15,5-4-4-15,-1 0-1 16,-4 1 0-1,4-1 3-15,-4 3-2 16,0-1 2 0,-4-2-1-16,0 3-7 15,0-1 4-15,0 2 1 16,-4 0 0-16,0-2-1 16,4 4 1-1,-5-1-4-15,9-4 2 16,-4 1 6-1,9 0-3-15,-14-1 1 16,5 2-1-16,-4-1-1 16,0 1 0-1,-4 2 4-15,8-2-2 16,-5 1-8-16,9-1 4 16,-4 0 2-1,4-1-1-15,-4 3 1 16,0 1 0-16,-4-2-3 15,4 4 2 1,-12 3 4-16,-1 0-2 16,9 3 1-16,-4-2-1 15,-9 2-1 1,5-1 0-16,-1 0 3 16,1 1-2-16,-5 2-5 15,0-2 3 1,1 3 1-16,-1 1 0 15,-8 2-2-15,9 1 1 16,-5 2-1 0,-4-3 1-16,4-1 6 15,5 3-3-15,-5-4-2 16,5-2 1 0,-1 1 0-16,0 0 0 15,5-1-2-15,-5 1 1 16,-3 2-4-1,7-2 2-15,1 3 2 16,-9-1-1-16,13-1-1 16,-5-2 1-1,5 4 3-15,-1-2-2 16,-7 0 2-16,3 4-1 16,-11 3 0-1,7-2 0-15,-8 0 1 16,-4 3-1-16,8-1-3 15,-8-1 2 1,9 1-3-16,-9 1 2 16,4-1 1-16,0 3 0 15,-4 0-4 1,0 0 2-16,0 0 1 16,-4 4 0-16,0-1 5 15,-5 2-3 1,9 0 1-16,-8-1-1 15,8-2 1 1,-8 3-1-16,4-2-4 16,0 1 2-16,-1-2-1 15,-3 5 1-15,4-3 2 16,-4 4-1 0,-1-4-3-16,1 4 2 15,4-4 5 1,-8 0-3-16,7-1 0 15,1-3 0-15,0 0 2 16,0 0-1-16,0-8-1 16,0 1 0-1,4-6-5-15,0 2 3 16,-8-6 1 0,8 1 0-16,-5-2-1 15,5 1 1-15,0 1-3 16,0-1 2-16,0 8 6 15,0-1-3 1,0 5-4-16,0 1 2 16,0 4 2-1,0 0-1-15,0 4-6 16,-4 6 3-16,4 0 1 16,-12 4 0-16,12 1 1 15,0-2 0 1,0 2-3-16,0 1 2 15,0-1 3 1,0 4-2-16,0-5 3 16,0 4-2-16,-8-3 0 15,8-1 0-15,0-1 3 16,0-1-2 0,8-2-7-16,0 1 4 15,-4-2 0 1,5 1 0-16,-9 0 0 15,8-1 0-15,-8 0-2 16,0 0 1-16,0 0 8 16,-8 1-4-1,-1 1-1-15,-3-3 0 16,12 6-1 0,-13-3 0-16,1 3 4 15,-4 0-2-15,7 1-7 16,-3 3 4-1,4-3 0-15,-5 1 0 16,5 2-2-16,-4-2 1 16,-1-3-1-1,1 2 1-15,-1-1 8 16,-3 1-4-16,-1-3-3 16,-3 4 1-1,3 1 2-15,1 1-1 16,-5 3 0-16,4 0 0 15,-3 1-4 1,-1 0 2-16,4-3 1 16,-3 0 0-16,3-1-2 15,-3-1 1 1,-1-1 0-16,-4 1 0 16,-4 1 6-1,4 0-3-15,-8-1-3 16,4 2 1-16,-4 4 2 15,0 0-1-15,0-1-1 16,4 2 0 0,-4 0-4-16,0-1 2 15,4 3 3 1,4-2-1-16,0 0-2 16,-8-1 1-16,9 1 1 15,-5 3 0-15,4-1 2 16,-4 0-1-1,0 0 0-15,-4 3 0 16,0-4 1 0,4 0-1-16,4-2-3 15,-4-4 2-15,4 4-3 16,5-2 2-16,-9 0 1 16,4 0 0-1,4 0-4-15,-4 3 2 16,1-2 5-1,3-2-3-15,-4 1 3 16,4 2-2-16,1-3-1 16,-1 2 0-16,0 2 4 15,-3 1-2 1,-1 6-7-16,-4-4 4 16,-8 5 0-1,12-3 0-15,-12 2 2 16,8-2-1-16,-4 0-4 15,4-1 2 1,-4 0 6-16,4 1-3 16,-4-3-1-16,-5 5 0 15,14-2 0 1,-9-1 0-16,4-1 4 16,0 3-2-16,-4-2-7 15,4 1 4-15,-9 0 1 16,9 3 0-1,-8-3-2-15,4-3 1 16,4 2-3 0,-4-3 2-16,8-4 7 15,-4 0-4-15,9-3-2 16,-1 0 1-16,0-1 2 16,5-1-1-1,-1 3 0-15,-3-3 0 16,-1 4-8-1,0-1 4-15,1 3 3 16,-5 2-1-16,0-4 2 16,4 5-1-1,-16-2-1-15,8 1 1 16,-4 4 4-16,0 0-2 16,0 0-2-1,0-1 1-15,4 0-1 16,-4-2 0-16,8 0 1 15,0-3-1 1,1 1-4-16,-5-1 2 16,0 6 3-16,0-2-1 15,-4 5-2 1,0-2 1-16,-9 6 2 16,-3-2-1-16,3-1 3 15,1 1-2 1,0-2 0-16,8-4 0 15,4-4 1-15,4 0-1 16,4-4-3 0,13-3 2-16,-9 0-3 15,5-2 2-15,4 1 0 16,-9 0 0 0,5 0-1-16,-1 2 1 15,-3-2 5-15,-5 6-3 16,5-5 0-1,-5 6 0-15,4-6-1 16,1 4 0-16,-5-5 4 16,5 4-2-1,-1-1-6-15,5 0 3 16,-9-1 0-16,9 1 0 16,-5 0 1-1,1 3 0-15,3-2-4 16,1 0 2-16,-1 0 6 15,-3 1-3 1,3 0 0-16,1-1 0 16,0 0 0-16,-1-4 0 15,5 1 2 1,0-1-1-16,-1-4-8 16,1 2 4-16,8-5 2 15,-4-1-1 1,4-1-1-16,-4-2 1 15,4 4-1-15,0-4 1 16,0 2 5 0,0 2-3-16,0-5-1 15,0 2 0-15,4-1 2 16,0-2-1 0,4-2-3-16,9 0 2 15,-5-2-3 1,9-7 2-16,4 0 3 15,4-5-2-15,0 0-1 16,0-3 1-16,4-1 2 16,-4-4-1-1,0-2 2-15,0 0-1 16,4-4-2 0,-9-1 1-16,10-2 2 15,-6 4-1-15,10-6-5 16,-5 1 3-16,4-2-2 15,0 2 1 1,0 2 0-16,-4 0 0 16,1 2-1-1,-1 0 1-15,0 1 4 16,-9-4-2-16,10-4 1 16,-1 2-1-1,4-7-1-15,0 2 0 16,0-3 4-16,0 2-2 15,1 2-6 1,3 2 3-16,-4-3 0 16,9 3 0-16,-5-1 1 15,5 0 0-15,-5-4-2 16,-4 0 1 0,4-1 5-16,5-1-3 15,-17 2-2 1,12 1 1-16,-4 3 3 15,-4 3-2-15,5 2 1 16,-1-1-1-16,0 1-5 16,4-1 3-1,1 1 0-15,-1-2 0 16,0 2 1 0,-3-1 0-16,7-3-3 15,-8-1 2-15,-4 1 5 16,13-3-3-1,-1 1-1-15,-3 0 0 16,-1-1 1-16,0 4-1 16,5 1 3-1,-9 0-2-15,0 3-4 16,-4-2 2-16,0 2 1 16,-4 1 0-16,0-2-1 15,4-1 1 1,5 1-3-1,-5-2 2-15,8 2 6 16,0-3-3-16,5 3-3 16,-9-1 1-16,4 2 2 15,-8 0-1 1,5 4-1-16,-5 0 0 16,0 2-4-16,0-3 2 15,-4 4 3 1,4-1-1-16,-4-3-3 15,8-2 2-15,-8 3 3 16,4-3-2 0,0 4 3-16,0-1-2 15,-4 1 0 1,0-1 0-16,0 2 2 16,0-1-1-16,0 0-5 15,0-2 3-15,-4 2-3 16,-5 0 2-1,5 1-1-15,-4 2 1 16,-1 0-1 0,1-1 1-16,0 3 4 15,4-1-2-15,-5-2 1 16,5 2-1-16,0-1-1 16,-4 0 0-1,3 0 4-15,1-1-2 16,-4 2-7-1,0 1 4-15,-5 1 0 16,5 4 0-16,-5-1 0 16,-7 1 0-16,7 2-1 15,-4-3 1 1,1 5 6-16,-13-3-3 16,16 5-2-1,-11 0 1-15,3 0-1 16,0-3 0-16,0 4 4 15,-4-3-2-15,5-3-8 16,3 1 4 0,-4 1 2-16,5 0-1 15,-9 2 1 1,0 0 0-16,4 2-4 16,1-1 2-16,3 1 7 15,-4-4-4-15,1 1 0 16,3 0 0-1,-8 2-1-15,4-1 0 16,1 1 2 0,-5 1-1-16,0 1-5 15,0-2 3-15,0 3 1 16,4-2 0-16,-3 2-2 16,3-3 1-1,-8 2 1-15,4 2 0 16,-4 3 4-1,4-3-2-15,-4 5-3 16,0 0 1-16,0 0 2 16,0 0-1-16,0 0-3 15,0-2 2 1,0 2-2-16,0 0 1 16,0 0 0-1,0 0 0-15,0 0-3 16,0 0 2-16,0 2 1 15,0 0 0-15,0 3 5 16,0-1-3 0,4 2-1-16,-4 2 0 15,0 0 4 1,0-2-2-16,0 3-5 16,4 1 3-16,1 0-3 15,-5-1 2-15,8-1 1 16,-8 0 0-1,0 0-4-15,4 0 2 16,-4 0 8 0,0 3-4-16,0 1-2 15,0-2 1-15,0-1-1 16,0 1 0-16,0-3 5 16,0 1-3-1,0-1-8-15,-4 0 4 16,4 4 3-1,-8-1-1-15,8-1-1 16,-9 4 1-16,9-1-4 16,-4 1 2-16,4-3 8 15,-4 2-4 1,0-1-3-16,4-2 1 16,-8 2 2-1,3-1-1-15,1-1 1 16,0 1-1-16,0-3-5 15,4-1 3 1,-4-1 0-16,4 0 0 16,0-3 1-1,0 3 0-15,-4-1-2 16,4-1 1-16,-4 3 6 16,-9-2-3-16,9 1-3 15,-4 2 1 1,0-1 2-16,-1 0-1 15,-3 2 0 1,0-1 0-16,-1-2-6 16,5 6 3-16,-5-2 3 15,-7 2-1-15,-1 4-3 16,-4-1 2 0,-4 6 3-16,0 0-2 15,-4 3 3-15,9-1-2 16,-5 3-2-1,4-3 1-15,4 3 4 16,0-4-2-16,5-2-4 16,-5 2 2-1,1-3-3-15,3 0 2 16,-4 0 0 0,9 1 0-16,-13-1-1 15,9 1 1-15,-1-5 4 16,1 4-2-16,-5-1 0 15,4 1 0 1,-3-2 0-16,-1 3 0 16,-8-3 3-1,8 1-2-15,-3-2-7 16,-1 1 4-16,4-1 0 16,-8 4 0-16,4 1 1 15,1-2 0 1,3 3-5-16,-8-1 3 15,8 2 7 1,1-1-4-16,-1 1 0 16,-4 1 0-16,-4 2-1 15,4 1 0 1,-12 2 4-16,4 3-2 16,0 0-7-16,0 0 4 15,-4 0-1 1,0-1 1-16,-1-2 1 15,5-1 0-15,-4-1-3 16,8 0 2-16,-4-2 5 16,4 1-3-1,0 1-1-15,0-1 0 16,-4 5 2 0,4-3-1-16,0 3 0 15,-4-2 0-15,4 3-5 16,-4-1 3-16,0 1 0 15,4-2 0 1,-8 2 1-16,4-1 0 16,0 0-3-1,4-4 2-15,0 1 5 16,-8-2-3-16,12 0-2 16,-12-2 1-1,4 1 3-15,4-1-2 16,0 3-3-16,-4-2 2 15,0 0-2 1,12 0 1-16,-16 2-2 16,8-1 1-16,-4 2 0 15,4-1 0 1,-4-2 4-16,0 3-2 16,4-2 3-16,4 0-2 15,-8-3 0 1,8 1 0-16,0 0-1 15,0-1 0-15,-4-1-2 16,5 2 1 0,-5 0-1-16,4-1 1 15,-4 0 1-15,-4 3 0 16,0-1-4 0,0 0 2-16,0 1 6 15,0-1-3-15,-1 2-1 16,1-3 0-1,-4 3 2-15,12 1-1 16,-8 1 2 0,0 0-1-16,0 3-7 15,0-2 4-15,4 4 0 16,-8-2 0-16,4-2 1 16,4-1 0-1,-8 2-3-15,4-2 2 16,4-2 5-1,-4 2-3-15,4 3-1 16,0-1 0-16,-4 1 2 16,8 4-1-16,-4-1 1 15,4 3-1 1,-4-4-4-16,9 0 2 16,-1-7 1-1,4 3 0-15,5-8-1 16,0-2 1-16,3-1-3 15,1-2 2-15,-4 2 5 16,7-3-3 0,-7 0 0-16,0-1 0 15,8-3-1 1,-5 3 0-16,1-1 2 16,0 1-1-16,-1-2-4 15,1 1 2-15,0-1 1 16,-5-1 0-1,13-6 0-15,-8 1 0 16,8-4-5 0,0 1 3-16,0-3 3 15,8 1-1-15,-8-1 3 16,13 0-2-16,-5 0 2 16,5-4-1-1,7-5-3-15,1-4 1 16,0-4-3-1,8-4 2-15,-1-2 2 16,1-1-1-16,-8 0-3 16,8 3 2-16,-8 1 4 15,-5 1-2 1,5 2 2-16,-5 2-1 16,-7-2-2-1,16-1 1-15,-5-6 2 16,5 0-1-16,8-4-7 15,0-3 4-15,4-2 0 16,1-1 0 0,-1-2 1-16,0 2 0 15,0 3-3 1,-8-1 2-16,4 5 4 16,-8-2-2-16,8 1 0 15,0-1 0-15,0 1 1 16,4-2-1-1,1-2 1-15,3 1-1 16,-8 0-5 0,4 0 3-16,-8 1 2 15,8 0-1-15,-12 5-1 16,4-4 1-16,-4 4-3 16,4-4 2-1,-4 7 5-15,4-7-3 16,4 2-1-1,0-2 0-15,0 0 1 16,8 0-1-16,-4-4 3 16,9 0-2-1,-1-7-4-15,-3 1 2 16,3-2 0-16,1 1 0 16,-1-1 1-1,1 2 0-15,-5 1-2 16,0 1 1-16,1 2 5 15,3 0-3 1,-4 3 0-16,-3-2 0 16,3 1 0-16,0-2 0 15,-8 3 0 1,0-1 0-16,1-3-5 16,3 2 3-16,0-2 0 15,4 1 0 1,-3-2 0-16,3 0 0 15,4 0 0-15,1 1 0 16,-1 0 6 0,-3 2-3-16,3 1-2 15,1-3 1-15,-9 4 1 16,4-3-1 0,-4 0-3-16,1-1 2 15,3 1-3-15,-8-1 2 16,0 4 1-1,-4 0 0-15,-4 4-3 16,0 3 2-16,-9 3 4 16,5-1-2-1,8 4 1-15,-9-2-1 16,5-2 0 0,0 4 0-16,0-4 2 15,-9 4-1-15,5-2-7 16,-4-1 4-16,7 2 0 15,-3-1 0 1,-4-2-1-16,7 3 1 16,-3-3-3-16,8-1 2 15,-4 0 8 1,0 2-4-16,-1-1-3 16,5 0 1-16,-8 1 2 15,4 4-1 1,-4 0 1-16,-1 2-1 15,5-1-6 1,0 2 3-16,-5-3 2 16,5 1-1-16,-8 1 1 15,3-1 0-15,1 2-3 16,-4 1 2 0,-5-1 6-16,9 1-3 15,-5 0-3 1,1 0 1-16,-5-2 2 15,9 2-1-15,0-2 1 16,-5-1-1-16,5 3-6 16,-5-2 3-1,5-1 3-15,0 0-1 16,-1 0-2 0,1 4 1-16,-4-2 1 15,-5 3 0-15,0 3 3 16,1-2-2-16,-5 2 1 15,-4 2-1 1,0 1 1-16,-4 1-1 16,0-2 1-1,0 3-1-15,4-2-5 16,-4 2 3-16,0 0 1 16,0 0 0-16,0 2-3 15,-4-2 2 1,0 3 1-16,-4 0 0 15,4-2 2 1,0 2-1-16,-5-1 1 16,9 0-1-16,-4 1 1 15,4 0-1-15,-4 1-4 16,4-1 2 0,0 1 0-16,0 0 0 15,0 0 0 1,0 0 0-16,0 0-3 15,0 0 2-15,0 5 0 16,0-1 0-16,0 1 5 16,4 1-3-1,0-1 1-15,-4 1-1 16,0 3 5 0,9-2-3-16,-9 0-7 15,4 2 4-15,-4 0 0 16,0 1 0-16,0-1 1 15,4 0 0 1,-4 1-4-16,4-1 2 16,-4 1 7-1,4 0-4-15,0 0 0 16,0-1 0-16,1 1 1 16,-5-4-1-1,0 3 1-15,8 0-1 16,-8-2-5-1,0-1 3-15,0 0 0 16,0 3 0-16,0-3 2 16,0-1-1-16,0 2-3 15,0-5 2 1,0 2 6-16,0 0-3 16,4-2-4-1,0 2 2-15,-4-3 2 16,0 2-1-16,0-1 1 15,0-2-1-15,0 2-6 16,0-2 3 0,0 1 5-16,0 0-3 15,0 2-2 1,0-1 1-16,-8 1 1 16,0-1 0-16,3 2 4 15,-7 1-2-15,4 1-2 16,-5 1 1-1,1 0 0-15,4 1 0 16,-5 1-2 0,5 2 1-16,-13-1-4 15,5 3 2-15,3 0 3 16,1 1-1-16,-9 1-3 16,5-1 2-1,8-1 3-15,-5 1-2 16,5-3 2-1,0 1-1-15,3-3-1 16,-3-2 0-16,0 4 5 16,0-3-3-16,-5 1-5 15,1 0 3 1,-5 2-3-16,5 1 2 16,-5 0 1-1,1 3 0-15,3-4-5 16,1 2 3-16,-9 2 8 15,5-4-4-15,-1 4-3 16,-3-2 1 0,3 1 2-16,1-1-1 15,-1 1 2 1,5-2-1-16,-5 1-7 16,1-1 4-16,-5 1 0 15,4 1 0-15,1 1 1 16,-5 1 0-1,5 1-4-15,-5-1 2 16,4-2 7 0,1 1-4-16,3-2 1 15,-3 4-1-15,-1-4-1 16,5 2 0-16,-5-2 4 16,-3 2-2-1,3 4-7-15,-3 0 4 16,-1-1 0-1,4 5 0-15,-7-1 1 16,3 2 0-16,-8 0-2 16,0 3 1-16,8-2 6 15,-8 1-3 1,0-2-3-16,5-1 1 16,-1 2 2-1,0-1-1-15,-4-1-1 16,8-2 0-16,1 2-3 15,-1-4 2 1,5-1 0-16,3 0 0 16,-8 1 0-16,1 2 0 15,3 0 1 1,-8 0 0-16,1 5 4 16,-1-4-2-16,-4 6-3 15,0-1 1 1,-8 4 4-16,4-2-2 15,0 4-5-15,0 0 3 16,-1 0-3 0,1-3 2-16,4 0 0 15,0 2 0-15,-4-3-1 16,4 0 1 0,1 0 3-16,-1 0-2 15,0 1 3-15,4-2-2 16,-4 1 0-1,4 0 0-15,-4-1 2 16,0 3-1-16,-4 0-6 16,0-1 3-1,0 5 0-15,0-4 0 16,0-1 0 0,4 0 0-16,-8-2-1 15,12 0 1-15,-8-3 5 16,4-4-3-16,0 1 0 15,4-3 0 1,4 0-1-16,-3 2 0 16,7-4 3-1,-8 2-2-15,5 1-5 16,-1-1 3-16,0 2-1 16,-8 1 1-16,0 3 1 15,0 1 0 1,-4 2-3-16,0-3 2 15,-4 3 5 1,8 1-3-16,4-7 0 16,-12 5 0-16,17-2-1 15,-9-2 0-15,8-3 2 16,0 2-1 0,5-3-5-16,-5 0 3 15,0 2 1 1,1 1 0-16,3-1-2 15,-12-1 1-15,9 5 0 16,-9 1 0-16,0 0 5 16,0 2-3-1,4-4-1-15,-12 4 0 16,8 0 2 0,0-4-1-16,-4 1 0 15,8-1 0-15,-4-2-5 16,4 1 3-16,0 0-1 15,-4 0 1 1,13-2 0-16,-9 1 0 16,9-2 1-1,3 1 0-15,-8-3 3 16,5 0-2-16,-1 0 0 16,-3 0 0-16,3 0 1 15,-3 1-1 1,-1 1-3-16,-4-1 2 15,9 2-3 1,-1-4 2-16,0 2 1 16,-3-4 0-16,3-1-4 15,1 3 2-15,7-1 6 16,-7 1-3 0,3 1 0-16,1-3 0 15,0 4-1 1,3-5 0-16,1 2 4 15,4-4-2-15,-4-2-8 16,-1 2 4 0,5-2 3-16,-4 2-1 15,4-2-1-15,-4-1 1 16,8 1-5 0,-4-6 3-16,4 1 7 15,0-1-4-15,0-3-5 16,0-1 3-16,4 2 3 15,-4 0-2 1,4-2 3-16,4 1-2 16,-4-1-4-1,4 0 2-15,1-5-1 16,3-1 1-16,5-6 1 16,-9 2 0-1,0 2-4-15,5-2 2 16,-9 0 9-16,0 3-5 15,-4 2-1 1,0-2 0-16,0 3 0 16,0-2 0-16,0 3 3 15,0-2-2 1,-8 2-7-16,3 0 4 16,-3 3 1-16,0-4 0 15,0 2-1 1,-1 2 1-16,-3 0-2 15,4 0 1-15,-5 0 6 16,1 0-3 0,4 0-3-16,-1 0 1 15,-3 0 2-15,4 0-1 16,-1 0-1 0,9 0 0-16,-8 0-4 15,8 0 2-15,0 0 3 16,0 0-1-1,0 0-3-15,0 0 2 16,0 0 1 0,0 0 0-16,0 0-1 15,0 0 1-15,0 0 1 16,0 0-1-16,4 3 3 16,0 0-2-1,-4 3-3-15,9 0 2 16,-1 0-3-16,4 2 2 15,-3 0 1 1,-1 0 0-16,8 2-4 16,-7 1 2-16,3 3 7 15,-4-2-4 1,1 3 2-16,-1-1-1 16,-8-2-2-16,0-4 1 15,4-1 1 1,0-4-1-16,-4 0-5 15,4-3 3-15,0 0 0 16,5-3 0 0,-5-5 1-16,4-3 0 15,5-5-4 1,-1-3 2-16,13-5 7 16,0-3-4-16,8-7 0 15,0-3 0-15,12-4-1 16,1-3 0-1,-1 1 3-15,1-1-2 16,-5 7-5 0,-4-2 3-16,0 7 1 15,1-2 0-15,-5 0-1 16,4 0 1-16,0 0-3 16,-4 0 2-1,9-1 5-15,-9 3-3 16,4-2 0-1,-4 1 0-15,-4 2 0 16,4-1 0-16,-8 0 2 16,-1 2-1-16,1-1-8 15,4-1 4 1,0 3 3-16,0 1-1 16,0-2-1-1,4 1 1-15,0-3-2 16,4 3 1-16,-4-2 5 15,-4-2-3-15,13 1-1 16,-5-1 0 0,0 0 3-16,0-3-2 15,1 2-2 1,-1-1 1-16,0-2-3 16,-4 2 2-16,8 0 1 15,-3-3 0-15,-1 5-3 16,0-2 2-1,4-4 4-15,-3-3-2 16,3-2 0 0,4-3 0-16,1 1 1 15,-1-2-1-15,1 3 2 16,-1 1-1-16,-3 3-7 16,-1 1 4-1,9 5 0-15,-9-1 0 16,9-3 1-1,-1 1 0-15,1-4-5 16,-1-1 3-16,1-2 7 16,0 3-4-1,-5 0 0-15,1 0 0 16,-1 6 0 0,1-1 0-16,-5 4 3 15,4-1-2-15,1-1-9 16,-1 1 5-16,-3-3 3 15,-1 1-1 1,4-1-2-16,-7 0 1 16,3-1-1-1,-4 3 1-15,5 0 5 16,-5 4-3-16,0-2 0 16,4 1 0-16,-3 3-1 15,3-2 0 1,-8 5 3-16,0-1-2 15,-4 4-6 1,0 5 3-16,-8-1 3 16,3 1-1-16,-3-2-2 15,4 3 1-15,-4-3 0 16,3 2 0 0,-3-2 6-16,0 4-3 15,-9 2-3 1,13 1 1-16,-13 4 1 15,1 0-1-15,-1-1 0 16,9 0 0-16,-5-3-3 16,9-1 2-1,-4-2 1-15,4 1 0 16,-5 2-3 0,-3 1 2-16,-1 4 2 15,-7 0-1-15,3 1 3 16,-4 1-2-16,-4 2-1 15,1 0 0 1,3-4 5-16,0 2-3 16,0-2-5-1,1 2 3-15,-5 0-4 16,0 1 2-16,0 0 3 16,-4 2-1-16,0 3-4 15,0-1 2 1,0 0 7-16,0 1-4 15,0-2 1 1,0 0-1-16,0 0-1 16,0 1 0-16,0 1 4 15,0 0-2-15,0 0-7 16,0-1 4 0,0 0 0-16,0-1 0 15,-8 2 0 1,8-1 0-16,-13 1-3 15,1 0 2-15,0 1 5 16,-9 2-3-16,-4-1 2 16,9 0-1-1,-5-2-1-15,8 0 0 16,1 0 4 0,4-2-2-16,0 1-7 15,8-1 4-15,0-1-1 16,0 1 1-16,8 1-2 15,-4 1 1 1,4 0-1-16,0 0 1 16,-3 0 6-1,11 3-3-15,-8 2-1 16,5 0 0-16,3 2 2 16,-7-2-1-16,3 6 0 15,-4-2 0 1,1 2-5-16,-5 1 3 15,4-2 2 1,-8 3-1-16,8-2-2 16,-4 1 1-16,-4-1 0 15,9 0 0 1,-5-1 6-16,-4-1-3 16,8-3-2-16,-8 3 1 15,0-4 0 1,4 1 0-16,0 0-1 15,-4-1 0-15,4-1-4 16,-4-1 2-16,0-1 3 16,0-1-1-1,0 1-3 1,5-2 2-16,-5 1 2 16,0 0-1-16,0 0 3 15,0-1-2-15,0 0 2 16,0 0-1-1,0-1 3-15,-5-1-2 16,-3-3-8-16,4 2 4 16,-4-4-1-1,8 2 1-15,-13-4 1 16,13-1 0-16,-4-5-4 16,0-1 2-1,0-4 6-15,-4 3-3 16,4-2 0-16,-5 2 0 15,1 0 0 1,0 4 0-16,-5-1 2 16,5 4-1-16,-8 1-7 15,3 3 4 1,-3 4-1-16,7-2 1 16,5 4 0-1,0 0 0-15,0 0-3 16,4 0 2-16,0 0 5 15,0 4-3-15,0 1-1 16,4 1 1 0,4 4 2-16,1-1-1 15,3 2 2-15,0 3-1 16,9 2-8 0,-9 1 4-16,5 4 3 15,0-2-1-15,-5 1-1 16,0-1 1-1,1-1-3-15,-9-4 2 16,0-1 6 0,0-2-3-16,0-1-2 15,0 1 1-15,1 0 0 16,3-1 0-16,-8 3 0 16,8-5 0-1,4 2-6-15,-12-2 3 16,17-2 3-1,-9 3-1-15,1-1-1 16,-1-2 1-16,0 4-3 16,0-1 2-16,-8 1 5 15,13 1-3 1,-5 0 0-16,0 0 0 16,-4 0 1-1,9 0-1-15,-1-3 0 16,-8 3 0-16,1-1-5 15,-1-2 3-15,0 1 0 16,0-1 0 0,-4 2 0-16,8-2 0 15,-4 2 1 1,5 2 0-16,-1 0 4 16,-4 6-2-16,13-1-2 15,-5 3 1-15,-4-5 2 16,0 2-1-1,5-1-5-15,-1 0 3 16,-8-4-3 0,1 0 2-16,3 2 1 15,-4 1 0-15,8-1-4 16,-3 3 2-16,-5 3 6 16,8 3-3-1,-4-2 1-15,5 0-1 16,-1-1 0-1,-3 1 0-15,3-2 3 16,0-1-2-16,9 4-7 16,-9-2 4-16,5 0 0 15,-1-3 0 1,1-1-1-16,0-1 1 16,-1 0-3-1,1-2 2-15,-5-2 8 16,0-1-4-16,1-2-2 15,-5 4 1-15,0-5 0 16,-4 2 0 0,1-3 2-16,-5 4-1 15,4-3-6 1,-4 3 3-16,0-2 0 16,0 5 0-16,0-3 2 15,-4 2-1 1,-1 3-2-16,-7-2 1 15,12 4 5-15,-8-4-3 16,4 2 0 0,-5-1 0-16,1-1 0 15,4 4 0-15,-13-1 2 16,5 1-1 0,-4 3-8-16,3 0 4 15,-8 2 2-15,1 0-1 16,3 2 2-1,-3-3-1-15,-5 2-3 16,8-1 2-16,-8 0 5 16,5 1-3-1,-5 1 1-15,4-2-1 16,-4 2 0-16,5-1 0 16,-9 1-1-1,4 3 0-15,4-2-4 16,-3 0 2-16,-1 0 3 15,4 1-1 1,0 1-3-16,5-2 2 16,-5-3 2-1,1 1-1-15,3-3 4 16,-4-2-2-16,-3 5-2 16,3-3 1-16,-4 0 2 15,-4 2-1 1,4-3-4-16,-4 2 2 15,5-1-4 1,-1 0 2-16,0-1 2 16,4-1-1-16,-8 0-2 15,13-2 1-15,-9 3 6 16,4 1-3 0,-3-3 0-16,3 2 0 15,-4 3 1 1,4-4-1-16,-3 0 2 15,7-1-1-15,-4-1-7 16,-3-4 4-16,7 1 0 16,-4-2 0-1,-3 1 0-15,3 1 0 16,0 1-2 0,1-1 1-16,3-1 8 15,-4 1-4-15,5 1-2 16,-5-2 1-16,0 1 0 15,1 3 0 1,-1 2 2-16,-4 1-1 16,5 4-8-1,-5-1 4-15,0-3 2 16,4 1-1-16,-3-1 1 16,3 3 0-16,0-3-3 15,-4 0 2 1,1 1 6-16,3-2-3 15,-4-1-2 1,0 1 1-16,5-4 0 16,-5 1 0-16,8 2 1 15,-12-2-1-15,9 0-6 16,-5 2 3 0,8-3 2-16,-7 1-1 15,7-2 1 1,-4 1 0-16,1-1-2 15,3-2 1-15,1 6 6 16,-1-3-3-16,1 2-4 16,3 1 2-1,-3 1 4-15,3 0-2 16,-3-2-5 0,-1 1 3-16,1 2-4 15,-5 0 2-15,0 2 3 16,-4-2-1-1,5 2-4-15,-1-3 2 16,0-1 6-16,1 1-3 16,-1 0 1-1,0 1-1-15,5 1-1 16,-9 4 0-16,0-1 4 16,0 1-2-1,1 5-7-15,-1-4 4 16,-4 2-1-16,12-2 1 15,-7 1 0 1,3-7 0-16,4 3-2 16,-3-2 1-16,3 0 8 15,-4-2-4 1,1 0-4-16,-1 4 2 16,0-3 2-16,5 3-1 15,-5-2 1 1,1-2-1-16,-1 0-5 15,0-2 3-15,1 0 0 16,-9 0 0 0,8 1 1-16,-4 0 0 15,-4 0-3-15,9 2 2 16,-1-1 5 0,-8-1-3-16,4 1-1 15,-4-2 0-15,4 1 2 16,-4-2-1-1,0 0 1-15,1 0-1 16,-6 1-5 0,6-2 3-16,-1 0-1 15,8 3 1-15,-8-3 1 16,0 3 0-16,8-2-3 16,-3 2 2-1,3-1 5-15,-4 3-3 16,4-1-1-16,-3 3 0 15,-5-1 2 1,4 4-1-16,-4 1-2 16,4 1 1-16,-4-1-5 15,4 3 3 1,1-4 2-16,7-2-1 16,0-4-1-1,9-4 1-15,0-2 2 16,0-1-1-16,-1-3 4 15,5 1-2-15,-4 3-3 16,4 0 1 0,-9 1 2-16,9 2-1 15,0-5-3 1,0 0 2-16,0-2-4 16,0-3 2-16,0-1 2 15,4-3-1 1,0-1-2-16,0 0 1 15,0 0 5-15,0 0-3 16,0 0 2 0,0 0-1-16,0 0-1 15,-4 0 0-15,4 0 5 16,0 0-3-16,0 0-8 16,0 0 4-1,0-5 0-15,4-3 0 16,-4 1 3-1,12-5-1-15,-4-5-5 16,9-3 3-16,-1-5 6 16,9-6-3-16,8-7 0 15,5-7 0 1,7-7 0-16,0-2 0 16,13-3 2-1,8-2-1-15,-8-2-7 16,0-2 4-16,8 1-1 15,-8-3 1-15,4 4 1 16,-4 0 0 0,12 1-2-16,-3-4 1 15,3 1 5 1,-4-2-3-16,0-6 0 16,13-1 0-16,-9-1 0 15,-4 4 0-15,9 0 0 16,-5 2 0-1,0 5-5-15,-8 0 3 16,0 3-1 0,0-1 1-16,-4 4 1 15,4 0 0-15,4 1-2 16,-4 4 1-16,-8 1 7 16,8-2-4-1,-4 1-3-15,-9 3 1 16,9-1 3-1,0-2-2-15,4 0-2 16,4 0 1-16,1-1-4 16,-5 2 2-1,-5 3 2-15,1-2-1 16,-4 6-2-16,-8-1 1 16,-1 4 5-1,0 2-3-15,-3-2 3 16,-1 5-2-16,9-1 0 15,-9 3 0 1,5-1 2-16,-5 1-1 16,0 2-5-1,-4-1 3-15,-3 5-4 16,3-4 2-16,-4 2 3 16,0 2-1-16,0 0-5 15,0-2 3 1,-4 2 7-16,0-1-4 15,4 4 0 1,-12-3 0-16,4 7-1 16,-9-3 0-16,5 3 5 15,-5-1-3-15,1 2-8 16,-5-1 4 0,1 1 2-16,3 5-1 15,-8 1 1 1,5 4 0-16,-13 6-5 15,4 1 3-15,-4 2 8 16,0 0-4 0,0 0-4-16,0 2 2 15,-4 2 2-15,4-2-1 16,0 2 1 0,-8 1-1-16,3 2-5 15,1-1 3-15,-12 6 0 16,3 3 0-16,-3 3 1 15,-9 6 0 1,0 2-3-16,-4 1 2 16,0 5 6-1,-12 4-3-15,4 1-3 16,-9 2 1-16,5-1 3 16,-9 2-2-16,5 3 1 15,3 1-1 1,-11 3-7-16,7 2 4 15,-7 4 4 1,-1-1-2-16,-4 5-2 16,0-1 1-16,4-4 0 15,1 0 0-15,-1-6 6 16,-4-5-3 0,8 2-3-16,-3-3 1 15,3 0 3 1,-4-1-2-16,5-1-1 15,-1-1 0-15,5 0-3 16,-1 0 2-16,5-1 2 16,-1-3-1-1,-3 1-3-15,-1 0 2 16,1 1 5 0,-5-2-3-16,-8 3 1 15,9-2-1-15,-5 1 1 16,0-1-1-16,5 1 3 15,-1-3-2 1,-4 6-5-16,1-3 3 16,-1 4-2-1,4-1 1-15,-8 4 1 16,-4-1 0-16,13 1-4 16,-5-1 2-16,4-1 7 15,5-2-4 1,-9 0 1-16,5 2-1 15,-1-1 3 1,0 3-2-16,-3 0 2 16,-1-1-1-16,8 0-9 15,1-3 5 1,8-7 1-16,-1 0 0 16,10-5-2-16,-6 1 1 15,6-3-1 1,-1 1 1-16,8 2 5 15,-8-2-3-15,4 0-1 16,0 3 0 0,-4-2 2-16,5-1-1 15,3 2 1-15,-4-3-1 16,-4 2-6 0,9 0 3-16,-1 0 3 15,-4-1-1-15,4-2-1 16,1-1 1-1,-5 1-2-15,8-2 1 16,-3-1 5-16,-1 0-3 16,4 2 0-1,1 1 0-15,-9 1-1 16,4 4 0-16,1-4 2 16,-1 2-1-1,-8-3-6-15,9-1 3 16,7-1 3-16,-8-5-1 15,5 0-1 1,4-3 1-16,3-2-1 16,1-2 1-16,8-2 2 15,-8-5-1 1,8 1 0-16,0-2 0 16,0-1-2-1,-4 0 1-15,4 1 0 16,0-1 0-16,0 4-3 15,0-4 2-15,-5 0 2 16,5 0-1 0,0 0-2-16,5-6 1 15,7-7-1 1,0-6 1-16,5-4 5 16,8-8-3-16,4-8-1 15,4-6 0 1,8-9 5-16,9-6-3 15,3-9-5-15,1-3 3 16,16-7-4 0,5 3 2-16,3 1 3 15,1-6-1-15,0 6-5 16,7 1 3 0,-7-3 7-16,-9 0-4 15,13-2 1-15,-9-1-1 16,5 0 0-1,-1-4 0-15,1 2 2 16,-1 2-1-16,1 0-8 16,0 4 4-16,-1 8 2 15,-8 8-1 1,9 2 1-16,-9 2 0 16,-4 3-4-1,9-1 2-15,-5-1 7 16,-4 0-4-16,-4 0 0 15,4 1 0-15,1 0 0 16,-5 0 0 0,0 5-1-16,4-2 0 15,-4 1-2 1,-4 0 1-16,-5 3 1 16,-7 0 0-16,-1 1-3 15,5 0 2-15,-5 6-1 16,-3 1 1-1,-1 2 6-15,5 2-3 16,-9 4-3 0,4-1 1-16,0 0 1 15,1-2-1-15,-5-2 3 16,4-1-2-16,-3-1-6 16,-1 2 3-1,-4-1 3-15,-4 1-1 16,4 4-3-1,-8-1 2-15,-5 5 1 16,1-1 0-16,-4 6 4 16,-1 3-2-16,-4 1-3 15,1-1 1 1,-1 3 2-16,-3-3-1 16,3 4-2-1,-8 0 1-15,8 6-5 16,-3 1 3-16,-9 5 1 15,0 4 0 1,0 0-6-16,0 8 3 16,-13 4 10-1,5 2-5-15,-8 4 0 16,3 2 0-16,-8 4-1 16,1 5 0-16,-9 2 5 15,-4 5-3 1,-4 7-7-16,-1 3 4 15,-3 3-1-15,-4 4 1 16,-5-2 1 0,-8 4 0-16,4-5-4 15,-12 1 2-15,0-1 5 16,4 2-3 0,-4-2 4-16,-4 4-2 15,-1 2-3-15,-3 1 1 16,12 4 4-1,-8-1-2-15,3 1-7 16,1-1 4-16,-8-3 0 16,4 3 0-1,3 1 1-15,1-6 0 16,-8 3-3 0,12-6 2-16,-8 3 4 15,8-3-2-15,-5-1 0 16,5-1 0-16,0 0-2 15,-4-2 1 1,4 6 4-16,-4-2-2 16,8 0-8-16,0-1 4 15,0 0 3 1,1 1-1-16,3-3 0 16,-4-3 0-16,8-1-2 15,-3-2 1 1,-1-3 5-16,8 1-3 15,1 1 0 1,-5 0 0-16,9 0 0 16,-5 4 0-16,1-2 0 15,0-2 0-15,-1-3-6 16,-4 3 3 0,9-6 3-16,4 0-1 15,0-2-2 1,-1 2 1-16,10-4 1 15,-1-2 0-15,0 1 4 16,0-3-2-16,4-1-3 16,0 1 1-1,-4 1 4-15,4-1-2 16,5-5-5 0,-5-1 3-16,4-3-3 15,9 0 2-15,-5-5 0 16,1 0 0-16,7-3-2 15,1-2 1 1,0 1 6-16,0-2-3 16,4-3 1-1,-1 0-1-15,1 0-1 16,0-3 0-16,4 1 4 16,0-2-2-16,-4-1-8 15,4 1 4 1,0-1 1-16,0 0 0 15,8-5-4 1,1-4 2-16,7-10 3 16,5-5-1-16,12-12 5 15,4-8-3-15,4-12 0 16,13-3 0 0,0-8-1-16,12-3 0 15,4-5 4 1,5-5-2-16,7 2-7 15,-3-7 4-15,-1 4-2 16,-3-2 1 0,-1 6 4-16,1 0-2 15,-5 4-4-15,-4 3 2 16,-8 3 8 0,0-5-4-16,0 7-3 15,0 4 1-15,0-1 2 16,4 3-1-16,8-2-1 15,-4 1 0 1,0-4-2-16,4 0 1 16,5-5 1-1,-5 3 0-15,0 0-1 16,5 2 1-16,-5 6-3 16,-4 1 2-1,-8 1 5-15,-4 0-3 16,0 2 0-16,-1-2 0 15,1 4-1 1,4-1 0-16,4 0 2 16,0 2-1-16,4 0-7 15,0 1 4 1,-4 3 3-16,-8-3-1 16,-8 7-3-16,3 1 2 15,-8 1 2 1,5 1-1-16,-9 3 3 15,0-2-2-15,1 5-1 16,-1-1 0 0,-4 6 4-16,0 0-2 15,-8 2-4 1,-5 3 2-16,1-1-4 16,-9 1 2-16,9 4 2 15,-8-2-1-15,3 5-3 16,-3 1 2-1,-5 5 7-15,0 1-4 16,-4 2 1 0,0 2-1-16,-4 0-1 15,4 2 0-15,5-2 4 16,-5 1-2-16,-4-1-7 16,0 4 4-1,4 2 0-15,-4 0 0 16,0 0-2-1,0 2 1-15,-4 10-3 16,-9 1 2-16,1 7 8 16,-4 5-4-16,-13 5 0 15,4 7 0 1,-4 6 0-16,-17 2 0 16,5 7 2-1,-9 4-1-15,-12 6-8 16,0 2 4-16,-12 8 3 15,0 2-1-15,-9-1-2 16,-4 6 1 0,-8-1-1-16,0 2 1 15,4 0 5 1,0-1-3-16,4-1 0 16,9-4 0-16,7-8 0 15,5-3 0-15,4-7 0 16,8-7 0-1,5 0-5-15,-1-5 3 16,1 0-1 0,-1 2 1-16,0-4 1 15,-8-1 0-15,1 0-2 16,-1 1 1-16,-4-3 6 16,4 0-3-1,4 0-2-15,0 2 1 16,5 1 0-1,-1 0 0-15,-4-1 0 16,1 4 0-16,-1-3-2 16,0 1 1-16,0 0 0 15,1 2 0 1,-1 1 0-16,4-5 0 16,1 2 1-1,3 0-1-15,1-1 4 16,-9 0-2-16,8-2-2 15,-3 3 1-15,8-2 3 16,-5 1-2 0,1-3-5-16,7-1 3 15,1-5-2 1,4-3 1-16,4-6 1 16,0-1 0-16,9-8-3 15,3-2 2 1,5-7 5-16,-1 0-3 15,9 2 0-15,-4-3 0 16,4 5-2 0,0 0 1-16,-5-2 5 15,-3 2-3-15,4 0-6 16,3-3 3 0,-3-1 1-16,0 0 0 15,0-3-2-15,8 0 1 16,0 2-1-1,-4-5 1-15,4 0 6 16,0-5-3-16,12-7-5 16,4-5 3-1,5-7 1-15,8-10-1 16,17-10 3-16,3-9-2 16,17-16-5-1,9-10 3-15,16-14 1 16,8-10 0-16,17-11-2 15,4-2 1 1,-1 0-1-16,-3 0 1 16,4 4-3-1,-8 4 2-15,-1 3 3 16,-7 7-1-16,-5 4 0 16,-8 2 0-16,8 0 1 15,-12 5-1 1,8-1-3-16,-8 2 2 15,4 5 0-15,-13 2 0 16,5 8 0 0,-4 4 0-16,-9 9 0 15,-4 1 0-15,-4 5 5 16,0-1-3 0,-4 3 0-16,-4 3 0 15,-1 3 1-15,-7 3-1 16,-5 2-3-1,1 5 2-15,-9 0-4 16,0 0 2-16,-4-4 2 16,0 1-1-1,4 0-1-15,-4-1 1 16,0 2 3 0,-1 0-2-16,1 8 2 15,-8 3-1-15,0 3 0 16,-1 3 0-16,-3 4 1 15,-5 3-1 1,-3 3-6-16,-5 3 3 16,0 5 3-1,-4 1-1-15,0 0-8 16,-4 6 4-16,0-1 0 16,-5 0 0-16,5-1 11 15,0-1-6 1,0-1-1-16,4 1 0 15,-12 4 2 1,3 1-1-16,-16 8 1 16,-3 5-1-16,-10 3-6 15,-7 4 3-15,-1-3 3 16,1 2-1 0,4-6-2-16,7-4 1 15,14-2-1 1,3-4 1-16,-3 0 5 15,11-1-3-15,-7 5-2 16,-5 3 1-16,-4 1 1 16,-4 4-1-1,-4 6 3-15,-8 3-2 16,-5 4-5 0,-3 3 3-16,-5 5 1 15,-4 5 0-15,0 8-2 16,-4 1 1-1,4 3-2-15,-4 2 1 16,-4-2 8-16,4-1-4 16,-4-7-2-1,0 4 1-15,4 0 0 16,4-3 0-16,0 3-2 16,-4 0 1-1,4-4-4-15,0-2 2 16,1-2 0-16,3-4 0 15,0 2 1 1,4-2 0-16,1-2 1 16,3 1 0-16,1 0 6 15,-9 0-3 1,13 1-3-16,-9 1 1 16,1 0 3-1,-5-1-2-15,4-5-5 16,1 1 3-16,3-3 0 15,1 1 0-15,7-1-1 16,-3-2 1 0,4 6-2-16,-4-4 1 15,8-1 6-15,-5 4-3 16,-3-3-1 0,4-1 0-16,-5 0 0 15,5-1 0-15,4 4 2 16,-8-1-1-1,8-3-5-15,-4 6 3 16,3-2-1 0,-3 0 1-16,4 1-1 15,0-2 1-15,4 2-2 16,-4-2 1-16,8-8 6 16,0-1-3-1,1-6-2-15,3-2 1 16,4-3 0-1,5-4 0-15,-5 5 0 16,1-2 0-16,-1 5-5 16,1-1 3-16,-5 3 1 15,5-1 0 1,-1 0-2-16,5 0 1 16,3-4 0-1,-3-1 0-15,0-1 5 16,3-2-3-16,5 2-1 15,-4-4 0-15,0 2 3 16,-1 2-2 0,5-3-1-16,0-1 0 15,4 0-4 1,-4-5 2-16,4 1 3 16,0-4-1-16,4 0-5 15,0-3 3-15,9-1 1 16,3-1 0-1,-3 1 6-15,11 1-3 16,-15-1-2 0,7 4 1-16,-3 3 1 15,-5-4-1-15,-4 5-4 16,-4 3 2-16,0-3 0 16,0 0 0-1,0-4 1-15,0-1 0 16,0-3-3-1,0 0 2-15,0-2 3 16,0 0-2-16,-4-4 4 16,0-1-2-16,-4-1-2 15,3 1 1 1,-3-2 2-16,-4 1-1 16,8-5-6-1,-1 3 3-15,-7-2 0 16,8 0 0-16,-8-4 0 15,3 2 0-15,1-3-1 16,-4 4 1 0,-1 1 4-16,-3-1-2 15,-1 3 0 1,5 1 0-16,-13 4 0 16,-4 1 0-16,4-1 0 15,-8 3 0-15,8-3-5 16,-4 0 3-1,9-2 0-15,3-2 0 16,9-1 1 0,4-3 0-16,-5-2-4 15,9 1 2-15,0-1 7 16,0 0-4-16,9 4-1 16,-5-2 0-1,4 3 1-15,0 2-1 16,1-7 2-1,-1 3-1-15,4-5-5 16,1-5 3-16,7 0 2 16,5-8-1-1,-4-1-2-15,12-2 1 16,4-4-1 0,0-5 1-16,5-5 6 15,11-2-3-15,9-10-3 16,0-3 1-16,5-5 2 15,3-3-1 1,4-6 1-16,5-1-1 16,-9-1-4-16,9 0 2 15,-5 0 0 1,1 1 0-16,3 3 0 16,-8 5 0-16,5-1 0 15,-5 2 0 1,0 1 6-16,-3-1-3 15,3 0-2 1,-4 2 1-16,4 1 1 16,-8 4-1-16,4-2-2 15,1 4 1-15,3-1-4 16,0 3 2 0,0-2 3-16,1-1-1 15,3 7-4 1,-4-1 2-16,1 4 5 15,-1 1-3-15,0-1 1 16,-4 1-1-16,-8-1 1 16,0 3-1-1,-4-2 4-15,-5 1-2 16,-3 4-8 0,-5 0 4-16,-3 6 2 15,3 0-1-15,4-2 0 16,1 4 0-16,-1 0-2 15,5 0 1 1,-13-1 5-16,4 0-3 16,1 1 0-1,-9-1 0-15,-4 3 0 16,-4 1 0-16,4 2 4 16,-5 4-2-16,5 0-8 15,-4-1 4 1,4 3 2-16,0 0-1 15,-4 2 0 1,0 0 0-16,-5 3-1 16,1 4 1-16,-9 3 5 15,-8 3-3-15,1 5 1 16,-5 0-1 0,0 1 0-16,0 2 0 15,0-4 0 1,4-1 0-16,0 1-5 15,4-3 3-15,-4-1 0 16,0 1 0-16,1 1 0 16,-1 2 0-1,0-2 0-15,-4 6 0 16,0-1 7 0,0-3-4-16,0 3-3 15,0-4 1-15,0 2 2 16,8-2-1-1,-8 0-2-15,0 0 1 16,0 1-3-16,0 4 2 16,-8 0 1-1,-5 0 0-15,5 0-7 16,-8 0 4-16,11 0 8 16,1-4-4-1,-4 2 1-15,8 0-1 16,-4 0 0-1,4 2 0-15,-4 0 3 16,-9 0-2-16,-3 8-8 16,-9 4 4-16,-4 6 1 15,-4 5 0 1,-4 4 0-16,-5 2 0 16,1 5-2-16,0 2 1 15,-5 7 7 1,-3 5-4-16,-1 0 0 15,5 0 0-15,3 0-1 16,1-4 0 0,8 0 4-16,0 2-2 15,-4-4-7 1,-5 1 4-16,5 4 1 16,-8 1 0-16,-1 0-2 15,-4 2 1-15,1-3-2 16,-5 2 1-1,0-5 7-15,1-4-4 16,7-2-1 0,-8 0 0-16,5-2 1 15,-1-2-1-15,1 5 2 16,3-1-1-16,1 0-5 16,-1-1 3-1,-8 4 1-15,9 2 0 16,-5-1-1-1,-3-1 1-15,7 0-2 16,-4 0 1-16,5-1 5 16,-5 0-3-16,5 0-2 15,-1 0 1 1,-7 0 6-16,11 3-3 16,-11-1-3-1,7-2 1-15,1 6-5 16,-1-3 3-16,1-1 1 15,3 0 0-15,-3-2-3 16,4-2 2 0,-1-4 3-16,9 1-2 15,0-2 4 1,0 5-2-16,8-4-4 16,4 4 2-16,-3-4 4 15,11 3-2-15,1 0-5 16,-9-1 3-1,13-2-2-15,-4-1 1 16,-1 3 0 0,1-4 0-16,-9 5-1 15,9 0 1-15,-5 0 5 16,-4 2-3-16,5 0 0 16,-1 0 0-1,-3-2 1-15,3 1-1 16,1-2 2-1,-1 0-1-15,1-5-6 16,-1 1 3-16,0-3 0 16,5-5 0-1,4 0 1-15,-5-2 0 16,5-3-2-16,0-1 1 16,4 1 4-1,-5 0-2-15,9 0 0 16,-8 1 0-16,8-3-1 15,-4 2 0 1,0 3 3-16,-4-3-2 16,4 3-4-16,-5-2 2 15,-3 5 1 1,8-1 0-16,-5 0-1 16,1 0 1-16,0 0-3 15,-4-1 2 1,7-2 7-16,-3-1-4 15,4-3-4-15,-4 1 2 16,4-3 1 0,-1-4-1-16,-3-4 4 15,8-1-2-15,0 1-7 16,0-5 4 0,0 1-2-16,0 1 1 15,0 0 1-15,8 1 0 16,1 1 1-1,-1 0 0-15,4 2 3 16,-3-3-2-16,7-4 0 16,-3-1 0-1,3 0 0-15,-8-1 0 16,-3-4 0-16,-5 0 0 16,0 2-3-1,-9 1 2-15,-7 2 0 16,7 0 0-16,-3 0-5 15,0 2 3 1,3 2 6-16,5 0-3 16,0-3 1-1,4 0-1-15,0-1-2 16,0 0 1-16,0 4 4 16,-4-1-2-16,4 2-8 15,0 1 4 1,0 3 3-16,0-2-1 15,0-1-2-15,4 0 1 16,0-1-1 0,0 3 1-16,-4 2 5 15,0-2-3-15,0 2 0 16,0 0 0 0,0-3 1-16,-4-1-1 15,0-5 2 1,4 3-1-16,0-4-7 15,0 1 4-15,0 1-2 16,0 0 1-16,0 1 2 16,4-1-1-1,-4-1-2-15,4 1 1 16,-4-2 8 0,9-5-4-16,3-12-5 15,5-5 3-15,12-16 1 16,-1-5-1-16,10-16 3 15,7-11-2 1,9-18-7-16,0-8 4 16,20-19-1-1,5-12 1-15,7-8-20 16,5-3 10-16,4-2-16 16,-4 9 9-16,-4 9 29 15,-8 9-14 1,-9 12 8-16,0 5-4 15,-4 6 1 1,1-2-1-16,3 4 2 16,4-2-1-16,-3 2-6 15,7 1 3-15,-8 5 0 16,5 3 0 0,-13 11-16-16,-8 3 8 15,-5 8 11 1,-7 5-5-16,-9 13 9 15,4 0-5-15,-16 9 0 16,3-2 0 0,9 3 1-16,-4-4-1 15,4 2 0-15,-4-2 0 16,0 3-4 0,-8 2 2-16,-9 9 2 15,1 5-1-15,-13 8 0 16,0 3 0-16,-13 3 0 15,5 0 0 1,-8 5 4-16,-1 4-2 16,-4-5-1-1,1 4 0-15,-1-4 3 16,0 0-2-16,5 0-3 16,-9 2 2-1,4 5-3-15,5 1 2 16,-9 5-1-16,4 1 1 15,5-4-2 1,-1 1 1-16,9-7 7 16,0-4-4-16,4-4 1 15,4 0-1 1,0 0 0-16,0 0 0 16,0 0 1-16,0-4-1 15,0-1-5 1,0-3 3-16,4 0 1 15,0-5 0-15,4 1-1 16,0 1 1 0,1-1-4-16,-1 4 2 15,-4 4 7-15,4 4-4 16,-8 1-2 0,-4 9 1-16,-12 6 1 15,-1 3-1-15,1 0 4 16,-1-3-2-1,1 0-7-15,7-5 4 16,5-7 0-16,4-4 0 16,8 0-1-1,5-9 1-15,3-9-2 16,1 1 1-16,-1-4 3 16,5 1-1-1,-4 0 0-15,-1 0 0 16,5 3 1-16,-5-2-1 15,1 2 3 1,-1 1-2-16,-3 0-5 16,7 4 3-16,-7 0 0 15,3 5 0 1,1 1-11-16,-5 2 6 16,1 2-21-1,3 2 11-15,-12 0 16 16,1 2-8-16,-5 6-71 15,0 1 35-15,0 4 17 16,0 3-9 0,8-1-144-16,-8-2 69 15,-8-1-547 1</inkml:trace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6:55.11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8394178-3EED-48AA-ACD4-EE27C10315E9}" emma:medium="tactile" emma:mode="ink">
          <msink:context xmlns:msink="http://schemas.microsoft.com/ink/2010/main" type="inkDrawing" rotatedBoundingBox="12038,15123 18937,15058 18939,15197 12039,15262" shapeName="Other">
            <msink:destinationLink direction="with" ref="{3E8168FB-EBE7-444D-9665-4B976590E953}"/>
          </msink:context>
        </emma:interpretation>
      </emma:emma>
    </inkml:annotationXML>
    <inkml:trace contextRef="#ctx0" brushRef="#br0">5 112 465 0,'-8'0'276'16,"8"0"-397"-1,-4 0 199-15,4-5-61 16,0 2 30-16,0 0-48 16,0 1 23-16,0 2 57 15,0 0-29 1,4 0-46-16,4 5 22 16,0-1 72-1,5 4-36-15,-1-2-22 16,5-1 10-16,8-1 0 15,-5-1 0-15,9-1-30 16,-4 2 15 0,8-4-24-16,4 0 11 15,9 0-32 1,-1 0 16-16,5 0-1 16,4-4 0-16,3-1-7 15,10-1 3-15,3 1 18 16,0 1-8-1,9-2 5-15,-1 0-3 16,1-2-10 0,8 1 5-16,-1 1 7 15,1 0-4-15,8-1 4 16,0 2-2 0,9 1-6-16,-1-1 3 15,5 1-1-15,-1-2 0 16,-4 1-14-1,9 0 7-15,-9 0 9 16,1 3-5-16,-1-1-1 16,5 0 0-1,-9-1-1-15,8 0 0 16,-7 0 6-16,3 0-4 16,4-1 2-1,-3 3-1-15,-5-1 1 16,-4-3-1-16,0 6 1 15,4-1-1 1,-8 1-7-16,0 0 3 16,0 0 1-1,0 0-1-15,0 0-1 16,-4 1 0-16,-4 3-3 16,4 1 1-16,-9 0 9 15,1-2-5 1,-9 0-1-16,4 0 0 15,-3 2-3 1,-1-3 1-16,4 1 5 16,5 1-3-16,-9-1-10 15,13 0 5-15,-5-3 1 16,5 0 0 0,-4 0 2-16,-1 0-1 15,-3 0 0 1,3 0 0-16,1 0 7 15,-9 0-4-15,4-2 1 16,-3 1-1-16,-5 1 3 16,4 0-2-1,0 0-8-15,-3 0 4 16,3 0-1 0,-4 0 1-16,0 0 1 15,0 0-1-15,0 3-7 16,-4-1 4-16,-4-1 12 15,0 3-6 1,-4-3-1-16,0 3 0 16,-5-1-2-1,-3 0 1-15,-5-1 4 16,5 0-2-16,-9 2-9 16,0-3 5-1,-8 3 1-15,-4-4 0 16,-9 5-3-16,-7-5 2 15,-1 2-5 1,-8 1 3-16,0-3 9 16,0 0-5-16,0 0 0 15,0 0 0-15,0 0 1 16,0 0-1 0,0 0 3-16,0 2-2 15,-8 0-13 1,-9 7 7-16,5-3-179 15,-9-4 89-15,9-10-622 16,3-16 293 0</inkml:trace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0:13.69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ACC389E-6C79-46C1-A36F-27F606FE4306}" emma:medium="tactile" emma:mode="ink">
          <msink:context xmlns:msink="http://schemas.microsoft.com/ink/2010/main" type="inkDrawing" rotatedBoundingBox="12792,4200 14811,13224 7901,14769 5883,5746" hotPoints="7159,8411 9426,4954 13715,8384 13908,10844 13184,13581 9158,13556" semanticType="enclosure" shapeName="Hexagon">
            <msink:destinationLink direction="with" ref="{6BDCDB89-7817-4E45-A881-BC0A67A7A249}"/>
            <msink:destinationLink direction="with" ref="{9075DAF4-5D4C-4709-97B1-A10F7BC69DC8}"/>
          </msink:context>
        </emma:interpretation>
      </emma:emma>
    </inkml:annotationXML>
    <inkml:trace contextRef="#ctx0" brushRef="#br0">2545 8513 394 0,'0'-4'243'0,"0"-1"-318"16,0 2 158-1,-4-3-23-15,4 1 11 16,-8 0 37-1,8-2-19-15,0 4-4 16,-8-2 0-16,8-1-43 16,-4 0 20-1,-1-3-39-15,5-5 18 16,-8 0-34-16,0-5 18 16,-4 0-13-1,3-4 6-15,-3 0 10 16,0-3-4-16,-1 2-10 15,1 1 4-15,-1-1 3 16,1-1-2 0,0-1-5-16,-1-2 2 15,-3-5-16 1,8-1 8-16,-9 1-3 16,1-2 1-16,3 2 5 15,-7 3-3 1,11 3 9-16,-7 4-5 15,4 3-13-15,7-2 6 16,-11-1-3 0,4 1 1-16,3-3 1 15,-7 1-1-15,8-1 3 16,-9 0-2-16,9 0 0 16,-5-1 0-1,5 6 1-15,-8-1-1 16,7 2 3-1,1 4-2-15,-4 0-5 16,4 0 2-16,-1-1 0 16,1 1 0-1,0-2-3-15,-4-1 1 16,-1 2-1 0,1 0 1-16,4-1 4 15,-5 1-2-15,-3-4 3 16,7 7-2-16,-7-4-1 15,-1-3 0 1,5 2 2-16,-4 3-1 16,3-5-2-1,1 2 1-15,-5-4 1 16,9 2-1-16,-4-1 1 16,4-1-1-16,-9-2 0 15,5 0 0 1,3 0 4-16,-3 0-2 15,4 0 1 1,-9-1-1-16,5 1 0 16,0 1 0-16,-5 0 0 15,5 0 0-15,-5 0-4 16,5 1 2 0,-1-3-1-16,1 6 0 15,0-1-1 1,-1 0 0-16,-3 1-1 15,4 2 1-15,3-2 4 16,-7 0-2-16,3-1-1 16,5-2 0-1,-4 1 0-15,-1-1 0 16,5 1 1 0,-8 0-1-16,7 2-2 15,-3-2 1-15,0 3-1 16,-1 0 1-16,1-1 0 15,0 1 0 1,-5-1-1-16,5 1 1 16,-1-1 3-1,-3 0-2-15,4 0-1 16,-5 0 0-16,5-1 1 16,-5 2-1-16,1-3 3 15,3 0-2 1,-3 1-3-16,3-3 2 15,-3 2 2 1,-1 0-1-16,1 2 2 16,4 1-1-16,-5-1-1 15,5 1 0-15,-5 1 4 16,5-4-2 0,0 2-3-16,-5-3 1 15,1-1 3 1,-5 2-2-16,13 0-4 15,-13-2 2-15,9 2-1 16,-1 0 1-16,1 1 0 16,0-3 0-1,-1 5-2-15,-7-6 1 16,7 2 4 0,-3-3-2-16,-1 3 0 15,5-1 0-15,-5 0 0 16,1 2 0-1,4 2 2-15,-5-1-1 16,1 2-5-16,-1-1 3 16,5-4-1-1,-5 1 1-15,-3 0 0 16,7-3 0-16,1 5-2 16,-9-3 1-1,9 5 4-15,-1 0-2 16,1 1 0-1,-4 0 0-15,7 0 0 16,-7 3 0-16,4-3 1 16,-1-2-1-16,1 3-3 15,4-1 2 1,-5 0 0-16,1 0 0 16,4 1 0-1,-5-1 0-15,1 0-1 16,-1 2 1-16,5-1 2 15,-4-2-1-15,-5 3 0 16,9-3 0 0,-4 2 0-16,3-1 0 15,-7 3-2-15,8-4 1 16,0 3-2 0,-5 2 1-16,1-2 2 15,-1 0-1-15,-3-2-2 16,8 4 1-1,-1-3 3-15,1-1-2 16,-4-2 1 0,-1 6-1-16,5-5 1 15,0 1-1-15,-4 5 2 16,3-5-1-16,-3 8-3 16,4-1 2-1,-5 3-2-15,5 1 1 16,0-3 1-1,-5 2 0-15,5-1-2 16,4-1 1-16,-8-1 4 16,8-1-2-16,-9 2-1 15,9-1 0 1,-4 2 1-16,4-3-1 16,-4 2 2-1,3 0-1-15,1-2-5 16,0-3 3-16,0 0 0 15,4 2 0-15,-4-5 0 16,0 3 0 0,0-2 0-16,4 1 0 15,-9 3 3 1,5-2-2-16,-4-2 1 16,8 0-1-16,-4-1 0 15,-4-2 0-15,8 0 2 16,-9-2-1-1,9-1-4-15,-8 1 2 16,8 1 0 0,-8-1 0-16,0 2 0 15,4 1 0-15,-5 1 0 16,9 0 0-16,-4 0 3 16,0-2-2-1,0-1 1-15,0 7-1 16,0-3 0-1,4 1 0-15,-4 2 2 16,4 2-1-16,-9-1-5 16,9 2 3-16,-8 1 1 15,8-4 0 1,-4 1-1-16,4-1 1 16,-4 4-2-1,4-1 1-15,-4 1 3 16,4 0-2-16,0 4 1 15,-4-1-1-15,4 0 2 16,-5 0-1 0,5-3-1-16,0-1 0 15,0 2-4 1,0-7 2-16,0 2 2 16,0 0-1-16,0-2-1 15,0 0 1 1,0 1 2-16,5-1-1 15,-5 1 2-15,4 2-1 16,-4 0-3 0,4 0 2-16,0 2 2 15,0-3-1-15,4 0-4 16,-8-3 2 0,9-2 1-16,-5 2 0 15,0-3-1-15,4 3 1 16,-8 2-3-1,4 0 2-15,0 5 4 16,5-3-2-16,-9 1-2 16,4 1 1-16,4-1 0 15,0 0 0 1,0-2 2-16,1 3-1 16,-1-1-5-1,-4 2 3-15,8 1 1 16,-3 0 0-16,3 3-3 15,-8 0 2 1,9 1-3-16,-5 0 2 16,4 0 4-16,-4-2-2 15,5-1 3 1,-1 0-2-16,-4-2 0 16,5 1 0-16,-1 0 0 15,0 0 0 1,-3 0-3-16,-1 3 2 15,8-1-2-15,-3-2 1 16,-5 4 2 0,4-1-1-16,1 0-3 15,-1 0 2-15,1-1 4 16,-1 1-2 0,4-1 0-16,-3-1 0 15,-1 2-1 1,1 0 0-16,3 3 1 15,-4-4-1-15,-3 5-2 16,7-2 1-16,-8 1 1 16,5-1 0-1,-5 1-1-15,0 1 1 16,0 0-2 0,1 0 1-16,-5-1 4 15,4 1-2-15,4 1-1 16,-7-1 0-16,3 1 3 15,4 0-2 1,1 0-5-16,-5 0 3 16,4 2-1-1,5 2 1-15,-5 0 1 16,0 1 0-16,5 1-2 16,-9 1 1-1,4-3 4-15,1 1-2 16,-1-1 0-16,1-1 0 15,-5 0 0 1,4 2 0-16,-4-2 0 16,5 2 0-16,-1 0-3 15,-4-1 2-15,9 1-1 16,-9-2 1 0,9-1-1-16,-1 2 1 15,-3 0-1 1,3-1 1-16,-4 0 2 15,5 2-1-15,-5-3-1 16,1 0 0-16,-1 3 1 16,0-2-1-1,1 3 3-15,3-3-2 16,-8 3-5 0,5 0 3-16,-5 0 1 15,9 1 0-15,-9-1 0 16,8 1 0-1,-3 3-2-15,-5-2 1 16,4 1 5-16,1 1-3 16,-1 4-2-1,-4-5 1-15,5 6 4 16,-9-2-2-16,4-2-3 16,0 0 1-1,5 2-1-15,-5-1 1 16,0 2-1-16,0 0 1 15,1-1 0 1,-1-3 0-16,-4 4 1 16,4-3-1-16,0-2 3 15,1 2-2 1,-5-1 0-16,0-2 0 16,0-1 1-16,4 2-1 15,-4-5-1 1,5 5 0-16,-5-2 0 15,4-1 0-15,0 1 4 16,1 1-2 0,-5 0-4-16,4 2 2 15,-4 1 3 1,8-1-2-16,-3 1 2 16,-1 2-1-16,0 2-2 15,0-1 1-15,9 0 2 16,-13 1-1-1,8 2-4-15,1-2 2 16,-13 0 0-16,12-2 0 16,-4-1 2-1,1 5-1-15,3-6-3 16,-4 2 2-16,0-1 4 16,5 2-2-1,-5 0 0-15,4 1 0 16,-3 0-1-1,-1-1 0-15,0 3 2 16,0-1-1-16,1-3-5 16,3-2 3-16,-4 3 1 15,1-3-1 1,-1 0 0-16,8 0 0 16,-12 0-1-1,9-2 1-15,-1 2 3 16,0-1-2-16,-3-1 1 15,7 5-1-15,-3-5 2 16,-5 2-1 0,4 0-2-16,1 0 1 15,-1 1-3 1,0 1 2-16,1-1 1 16,-1 3-1-16,0-3 0 15,1 3 0-15,-1-2 1 16,-4 1-1-1,13 2 3-15,-4 0-2 16,-5 0 0 0,0-3 0-16,9-1 2 15,-13 5-1-15,9-5-4 16,-5 0 2-16,4 0-1 16,-3 0 1-1,-1-1-1-15,5-1 1 16,-5 4-2-1,0-4 1-15,1 1 5 16,-5-1-3-16,9 3 1 16,-5-2-1-16,-4 2-1 15,5 1 0 1,-5 1 5-16,4-2-3 16,0 4-5-1,1-3 3-15,-1 1 0 16,1 0 0-16,-1-2 0 15,0 1 0-15,-3-3-2 16,7-2 1 0,-8-2 5-16,5-1-3 15,-5-5-1 1,8 1 0-16,-7-2 2 16,-1 0-1-16,4 0 4 15,-3 0-2 1,-5-3-4-16,4-2 2 15,4 0 3-15,-3-3-2 16,-5-2-2 0,4 1 1-16,0-6-1 15,-4 4 0-15,0-6 8 16,-4 2-4 0,9-2-1-16,-5 0 0 15,0 1 1-15,-4 0-1 16,0 1-1-1,4 1 0-15,-4-3-4 16,4-2 2-16,-4-2 2 16,4-3-1-1,-4-3-1-15,0-6 0 16,0 3-2-16,0-3 1 16,0-4 6-1,-4-1-3-15,0-3-2 16,0 4 1-16,4-1-1 15,-4 2 0 1,0 2 1-16,4 2-1 16,0-4-3-16,0 0 2 15,0-3 1 1,0 0 0-16,0 1-2 16,0 0 1-16,0 0 3 15,0 3-2 1,0 1 1-16,0 1-1 15,0 1 1 1,0 1-1-16,0-1 3 16,0-1-2-16,0 0-4 15,0 1 2-15,0 2 0 16,0 2 0 0,0 1 1-16,0 1 0 15,0-1-3-15,0 3 2 16,-9-4 5-1,9 0-3-15,0 4-1 16,-4-3 0-16,4 7 1 16,-4-3-1-1,4 1 3-15,0 0-2 16,-8-3-3 0,8-2 2-16,0-2-1 15,0-1 1-15,0 1-2 16,-4-3 1-16,0 3 1 15,0-2 0 1,4-1 2-16,-9 4-1 16,9-5-1-1,-4 2 0-15,4 2 2 16,-4 5-1-16,0-3 1 16,0 4-1-16,0 0-4 15,0-2 2 1,4-1 1-16,0 1 0 15,0-4-1 1,0 1 1-16,0-1-3 16,0 5 2-16,0-4 4 15,0 0-2-15,0-1-1 16,4 3 0 0,0-6 0-16,-4 1 0 15,4-3 3 1,-4 2-2-16,4-1-3 15,0-1 2-15,0 1-1 16,5 2 1-16,-9-2 0 16,4 4 0-1,0 0-1-15,0 0 1 16,-4 0 3 0,8 1-2-16,-8 1-1 15,4 0 0-15,-4 3 3 16,0-3-2-16,0 2-2 15,0-4 1 1,0 0-2-16,0-3 1 16,0 1 1-1,0-3 0-15,0 4-1 16,4-4 1-16,-4 4-1 16,9-5 1-16,-5-2 3 15,0 1-2 1,4-3-1-16,0 0 0 15,-4 0 3 1,5-2-2-16,-5 3-3 16,0 3 2-16,-4 4-2 15,0-2 1 1,4 6 1-16,-4 0 0 16,0 0-2-16,4 2 1 15,-4-2 4 1,0-1-2-16,8 5-1 15,-8-3 0-15,0 5 2 16,0-1-1 0,0 3 1-16,0-4-1 15,0 3-4-15,0-1 2 16,0-2 0 0,0 1 0-16,0 1 1 15,0-2 0-15,0 1-2 16,5-2 1-16,-5 2 3 15,4-2-2 1,-4-1 2-16,4 1-1 16,-4 3-1-1,4-1 0-15,-4-1 2 16,0 0-1-16,0 1-4 16,4 0 2-1,0-3 0-15,0 1 0 16,-4-2 2-16,9-1-1 15,-5 0-2 1,0-1 1-16,0 6 3 16,-4-3-2-16,4 3 1 15,0 3-1 1,0-2 1-16,0 2-1 16,1-2 1-16,-5 1-1 15,8 1-2 1,-4-3 1-16,0 3 0 15,4-1 0-15,-4 1 0 16,5 3 0 0,-1-1 1-16,-4 1 0 15,4-2 2 1,1 3-1-16,-1-4-1 16,0 5 0-16,0-1 1 15,0 5-1 1,1-2-1-16,-1-2 1 15,4 6-2-15,-8-6 1 16,9 3 0 0,-1 2 0-16,-4-1-1 15,1 2 1-15,3 2 3 16,-4 2-2-16,1-1-1 16,3 4 1-1,0-3-1-15,-3 4 1 16,7-1 2-1,-8-2-1-15,5-1-4 16,7 2 2-16,-3-5 1 16,3 5 0-16,-3-2 0 15,3 1 0 1,-7 2-3-16,7-2 2 16,-7 3 3-1,-5 0-2-15,9 0-1 16,-1 3 1-16,-4 0 0 15,1 0 0-15,-5 0 3 16,4-2-2 0,1 2-4-16,-5 2 2 15,4-4 0 1,1 3 0-16,-5 0 1 16,0 1 0-16,5-2-1 15,-5 3 1-15,0-1 2 16,0-1-1-1,9 1-1-15,-9 1 0 16,4-2 0 0,-3 2 0-16,-1-3 2 15,4 2-1-15,-3 1-4 16,7 0 2 0,-4-1 2-16,-3 1-1 15,7 2-2-15,-8-2 1 16,5-1 0-1,-9 3 0-15,12 2 4 16,-7-2-2-16,3-1 0 16,-4 2 0-1,0 0 0-15,-3 1 0 16,-1-1-2 0,4 1 1-16,-4 4-1 15,4-1 1-15,-4 3-1 16,5-2 1-16,-5 3-1 15,4 0 1 1,0 0 2-16,-4 0-1 16,5 1 0-16,-1 0 0 15,0 3-1 1,-4-1 0-16,0 0 4 16,5-1-2-16,-5-1-4 15,0 2 2 1,4-6-2-16,0 5 1 15,-3 0 2 1,-1-4-1-16,0 1-2 16,-4-2 1-16,4 2 4 15,4-3-2-15,-4 6-1 16,5-5 0 0,-5 1 2-16,0 1-1 15,-4 0 2 1,4 0-1-16,0 2-6 15,-4-1 3-15,4 1 2 16,-4 3-1-16,8-4-1 16,-8 1 1-1,5-4-2-15,-1 1 1 16,4 2 4 0,-8-3-2-16,8 4-1 15,-8-1 0-15,8-1 1 16,1 1-1-16,-9-3 3 15,8 2-2 1,-4 1-3-16,0-4 2 16,0 2-1-1,4-2 1-15,-8 3-1 16,9-4 1-16,-5 6-2 16,-4-2 1-16,4-3 6 15,0 5-3 1,0-3-3-16,-4 2 1 15,4-2 1 1,5 2-1-16,-9 3 2 16,4-2-1-16,-4 1-4 15,4 4 2-15,-4 0 1 16,4 1 0 0,-4-1-2-16,4 0 1 15,0 0 3 1,-4 4-2-16,0-2 2 15,4 2-1-15,-4-1-1 16,4 1 0-16,1 0 3 16,-5 0-2-1,0 1-2-15,0-1 1 16,0 1-2 0,0-1 1-16,0-2 1 15,0 0 0-15,0-1-3 16,8 0 2-16,-8 3 3 15,0-2-2 1,0 2 3-16,0-1-2 16,4 1-2-1,-4-3 1-15,4-4 3 16,0 2-2-16,-4-2-5 16,8 3 3-1,-8 0 2-15,0-1-1 16,0 2-1-16,0 2 1 15,0-1-3 1,0 2 2-16,0-1 5 16,0 0-3-16,0 2-1 15,0 1 0 1,0-1 2-16,5 1-1 16,-5 2 1-16,0 0-1 15,0-2-5 1,0 2 3-16,0-3 1 15,0 2 0-15,0 0-1 16,-5 2 1 0,5 0-2-16,0 2 1 15,-8-2 4-15,8-1-2 16,0-2-1 0,0-2 0-16,0-2 1 15,0-2-1-15,0-1 2 16,0 0-1-16,0-2-4 15,0 3 2 1,0-4 2-16,0 3-1 16,-8 0-1-1,8 1 1-15,-4 0-2 16,4 0 1-16,0 1 4 16,0-2-2-16,-8 0-1 15,8-1 0 1,0-1 2-16,0-1-1 15,0-3-2 1,0 1 1-16,0 0-2 16,0 1 1-16,0 0 2 15,0 0-1 1,-5 0-3-16,5 0 2 16,0-2 2-1,0-1-1-15,0 3 2 16,0-6-1-16,0 5-2 15,0-1 1-15,5 1 4 16,-5 2-2 0,0-4-5-16,0 3 3 15,0-4-2 1,0-3 1-16,0-2 1 16,0 1 0-16,0-3-2 15,0-1 1-15,-5 0 3 16,5-1-2-1,-4-1 2-15,4-4-1 16,-4 0 2 0,4 0-1-16,-4 0-1 15,0 0 0-15,0 3-3 16,0 1 2-16,0 1-4 16,4-2 2-1,0 2 3-15,-9-3-1 16,9-2 0-1,-4 0 0-15,4-2 1 16,0-1-1-16,0-3-1 16,-4-2 1-16,4 0 0 15,0-3 0 1,0-2 2-16,-4-3-1 16,4-3-4-1,0-2 2-15,0-2 1 16,0-2 0-16,0-1-1 15,0-3 1-15,4-2-1 16,0 1 1 0,-4 1 3-16,0-1-2 15,4-1-1 1,-4 1 0-16,9-1 2 16,-9 2-1-16,0-3 1 15,0 1-1-15,0 2-4 16,0-3 2-1,0 6 1-15,0-2 0 16,0 0 0 0,4 0 0-16,-4-1-1 15,4-1 1-15,-4 1 3 16,0-4-2-16,4 4-2 16,0-2 1-1,0 2 2-15,0-4-1 16,-4 7-1-1,4-1 0-15,-4-3-3 16,0 3 2-16,5 3 1 16,-5-1 0-16,0 0-2 15,0 4 1 1,8-3 3-16,-8 4-2 16,0-2 1-1,4-3-1-15,0 7 1 16,0-3-1-16,-4 4 2 15,8 0-1 1,-8-1-3-16,5 3 2 16,-5 0-2-16,4 1 1 15,-4-1 1 1,8 2 0-16,-8 1-3 16,4-1 2-16,0 2 2 15,0-1-1-15,0 1 2 16,5 1-1-1,-5 0-2-15,4 0 1 16,0 1 1 0,1 1-1-16,-1 1-3 15,0 3 2-15,0-4 0 16,5 5 0 0,-5-2-1-16,4 1 1 15,1-1 1-15,-5 2 0 16,4-2 1-1,-4 3-1-15,1 0 0 16,-1-4 0-16,8 6 0 16,-11-5 0-1,11 2 4-15,-4 0-2 16,-3 0-6-16,3-2 3 16,-4 5 1-1,5 0 0-15,-5 0-2 16,4 0 1-16,1 0 0 15,-1-2 0 1,-4 0 4-16,5 1-2 16,-5 1 0-16,0-1 0 15,4 1-1 1,1 0 0-16,-5-3 2 16,0 3-1-16,1-1-3 15,3 1 2 1,-4-3-1-16,0 2 1 15,9-2-1-15,-9 1 1 16,0-1-1 0,5 1 1-16,-5 2 3 15,0 0-2-15,1 0-1 16,-1 0 0 0,0 2 1-16,0 2-1 15,5 0 0-15,-9-3 0 16,4 2-1-1,0-2 1-15,0 4-1 16,5-1 1-16,-9 2-2 16,8 1 1-1,-8-1 3-15,5 0-2 16,3-2 2 0,0 0-1-16,1-3 0 15,-5 4 0-15,4-1 1 16,1 0-1-16,-5 2-3 15,0 0 2 1,1 0-1-16,3 1 1 16,-4-4-2-1,0 3 1-15,1 0 0 16,7 0 0-16,-8 2 5 16,1 1-3-16,3-1-1 15,-12-2 0 1,12 1 1-16,-3 0-1 15,-1-1 3 1,0-1-2-16,-4 4-4 16,4 1 2-16,1 0 1 15,-5 2 0-15,0 0 0 16,0 0 0 0,4 0-2-16,-4-1 1 15,-4-3 5 1,5-2-3-16,-1 3-1 15,0-4 0-15,4-1 1 16,-4 1-1-16,-4-2 2 16,8-1-1-1,-8 3-3-15,0 1 2 16,5 0-1 0,-1 0 1-16,-4 2-1 15,8-2 1-15,-8-2-1 16,4 1 1-16,4 0 2 15,-8 1-1 1,4 0-1-16,1 0 0 16,-1 3 2-1,0-3-1-15,-4 1 0 16,4-2 0-16,-4 3-5 16,4-2 3-1,-4-1 1-15,0 4 0 16,4-5-1-16,0 1 1 15,0 0-1 1,-4-4 1-16,0 3 1 16,5-3-1-16,-1 3 2 15,-4-3-1 1,0 1 2-16,4 1-1 16,-4-3-5-16,0 0 3 15,0 0-3 1,0 1 2-16,0 1 0 15,0 3 0-15,4 0 1 16,0 2 0 0,0 1 2-16,-4 0-1 15,8 4 0-15,-8 3 0 16,0-1-1 0,9 2 0-16,-9 4 3 15,4-1-2-15,0 1-3 16,0 2 2-1,0-4-2-15,-4-2 1 16,4 1 2-16,-4-4-1 16,0-1-2-1,8-2 1-15,-8 2 5 16,0-1-3-16,0 1 0 16,0-1 0-1,0 3-1-15,0 0 0 16,0-3 3-16,0 4-2 15,0-3-5 1,0-1 3-16,5 1 2 16,-5-1-1-16,0 2-1 15,4 2 1 1,-4-1-3-16,0-2 2 16,4 3 4-16,0-1-2 15,0 1-1 1,-4-2 0-16,0 4 2 15,4-1-1-15,0 1 0 16,-4 1 0 0,4-2-5-16,-4-2 3 15,0-1 2-15,9 2-1 16,-9 1-1 0,4-3 1-16,-4 7-1 15,0-1 1-15,0 3 3 16,0 0-2-1,0-1-2-15,0 2 1 16,4-1 3 0,-4-1-2-16,0-2-3 15,4 1 2-15,-4 1-1 16,0-2 1-16,0 1-2 16,0 2 1-1,0-4 0-15,4 2 0 16,-4-1 4-1,4 0-2-15,0 3-1 16,-4 1 0-16,5-1 1 16,-5-2-1-16,0 1 2 15,0 1-1 1,0-2-2-16,0-2 1 16,0 1-1-1,0-1 1-15,0 4-1 16,0-3 1-16,0-2-4 15,-5-1 2 1,5-1 6-16,0-3-3 16,0-3-2-16,0 2 1 15,0 1-2 1,0-1 1-16,0 2 0 16,0-1 0-16,-4-4-1 15,4 3 1 1,0-6 1-16,-4-3 0 15,4 2-1-15,-4-4 1 16,4 0-4 0,0 0 2-16,0 0 4 15,0 0-2-15,0 0 0 16,0-1 0 0,0-8-7-16,-4-3 4 15,4-2 6-15,-4-5-3 16,4 0-2-1,0-1 1-15,0-4 2 16,0-3-1-16,0-5-1 16,0-2 1-1,0-2 2-15,0-3-1 16,0-1 2-16,0-1-1 16,0 0 0-1,0 2 0-15,4 0 2 16,-4-2-1-16,4 4-4 15,-4-1 2 1,0 1-2-16,4 2 1 16,0-1 0-16,0 4 0 15,1 0-1 1,-5 3 1-16,8 3 5 16,-8-2-3-16,0 4 0 15,4-2 0 1,0 5-1-16,-4-2 0 15,4 1 0-15,4 3 0 16,-8-3-3 0,9 4 2-16,-9-3 0 15,8 2 0-15,-4-3 0 16,4 0 0 0,-4 4 0-16,5-2 0 15,-1 1 2 1,0 1-1-16,-4 5 1 15,5 0-1-15,-1 3-1 16,-8 2 0-16,4 2 3 16,0 1-2-1,0 0-5-15,0-3 3 16,5 1 2-16,-5-1-1 16,4 0 0-1,0-1 0-15,-4-1-2 16,4 3 1-16,-3 1 4 15,3 0-2 1,0 2-1-16,0-2 0 16,5 2 0-1,-9 0 0-15,8-3 2 16,-8 1-1-16,5 1-3 16,-1-5 2-16,4 5-1 15,1 0 1 1,-9-3-1-16,0 3 1 15,8 0 0 1,-8 2 0-16,9-2 2 16,-5 2-1-16,0-1-1 15,-4 0 0-15,5 0 3 16,-1 2-2 0,0-1-4-16,0 2 2 15,1-4 1 1,-5 3 0-16,4-2-1 15,4 1 1-15,-4 0-1 16,1 2 1-16,-5-1 0 16,8 2 0-1,1 0 1-15,-9-1-1 16,0-1 2 0,8 0-1-16,-8 2 2 15,9 0-1-15,-5 0-6 16,0 0 3-16,0 0 0 15,5 0 0 1,-5 0 2-16,0 0-1 16,1 0-3-1,-1 2 2-15,0-2 5 16,0 3-3-16,1-2-1 16,3 1 0-16,-8 1 0 15,4-2 0 1,1 0 4-16,3-1-2 15,-4 0-5 1,4 0 3-16,-3-1 0 16,-1 0 0-16,0 0-1 15,-4-1 1 1,5 2-2-16,-5 0 1 16,8 0 4-16,-4 0-2 15,1 5-1 1,3-1 0-16,-4-1 0 15,-4 2 0-15,9-1 2 16,-5-2-1 0,-4 1-4-16,4-2 2 15,-4 0 2-15,5 2-1 16,-5-1-1 0,0 0 1-16,4 1-2 15,0-2 1-15,1-1 5 16,-5 2-3-16,4 2 0 15,0-3 0 1,-8 3-1-16,9 2 0 16,-5-5 0-1,-4 6 0-15,8-5-2 16,-4 2 1-16,4 0 1 16,-4 0 0-1,-4-4-2-15,9 6 1 16,-9-1 2-16,4-3-1 15,4 3 2 1,-4 1-1-16,-4-2-1 16,8 0 0-16,-8 0 3 15,0-2-2 1,9 2-4-16,-5 0 2 16,0-4 0-1,0 3 0-15,4 0 2 16,-4-1-1-16,0 2-2 15,1-1 1-15,-1 2 3 16,0 0-2 0,0-2 2-16,0 0-1 15,4 2 0 1,-4-3 0-16,1 3 0 16,-1-2 0-16,-4 1-4 15,8-1 2-15,-4 3 0 16,-4 0 0-1,4-1 0-15,0 3 0 16,-4 0 0-16,0 1 0 16,9-5 4-1,-9 1-2-15,4-1 0 16,0 0 0-16,0-1-1 16,0-1 0-1,0 3 2-15,-4 0-1 16,8-1-4-1,-8 1 2-15,9 1 1 16,-5 0 0-16,0 0-1 16,0 2 1-16,-4-6-2 15,4 3 1 1,0-2 4-16,0 2-2 16,1 0-1-1,3 0 0-15,-8 2 1 16,8-2-1-16,-8 0 2 15,4 0-1-15,0 2-4 16,0-1 2 0,1 0 0-16,-5 1 0 15,8 1 1 1,-8-2 0-16,4 2-1 16,-4 1 1-16,4-1 3 15,-4 2-2-15,4-3-2 16,0 3 1-1,-4-1 2-15,0 2-1 16,4-2-2 0,-4 0 1-16,0 4-1 15,9-4 1-15,-9 2-2 16,0-1 1 0,0 2-1-16,0 1 1 15,0-2 3-15,4 2-2 16,-4 1 2-1,4-1-1-15,0-2-2 16,0 1 1-16,-4 0 3 16,0 0-2-16,4 0-3 15,-4 3 2 1,4-5-3-16,-4 5 2 16,4-2 2-1,-4 1-1-15,5-4-4 16,-1 5 2-16,-4-2 7 15,0-2-4 1,4 4-1-16,0-4 0 16,0 2 0-16,-4 0 0 15,0 4 3 1,0-4-2-16,0 1-4 16,0 0 2-16,0 3 1 15,0 0 0 1,0 0-1-16,0 1 1 15,0 1-3-15,0-1 2 16,0 2 5 0,0-3-3-16,0 1-2 15,0 3 1-15,0-2 1 16,0 0-1 0,0 2 0-16,0-1 0 15,0 0-5-15,0-1 3 16,0 3 2-1,0-3-1-15,0-2 2 16,0 2-1-16,0 0-3 16,0 0 2-1,0-2 4-15,0 2-2 16,0-1-2-16,0 2 1 16,0-1 1-1,0-1-1-15,0 1 1 16,0 1-1-16,0-2-2 15,0 0 1 1,0-1 0-16,0 1 0 16,0-4 1-16,0 1 0 15,0 4 0 1,0-4 0-16,0 3 3 16,0-2-2-16,0 1-1 15,0 2 0 1,0-2 1-16,0-3-1 15,0 5 1 1,0-5-1-16,0-1-3 16,0 1 2-16,4-1 0 15,-4-1 0-15,4-1 0 16,-4-1 0 0,0-4 4-16,0 2-2 15,0-1-1 1,0 1 0-16,0 0 1 15,0 1-1-15,0-2 3 16,0 1-2-16,0-1-3 16,0 0 2-1,0-5-2-15,0-1 1 16,0 0 2 0,0-1-1-16,0 0-4 15,0 0 2-15,0 0 4 16,0 0-2-16,0 0 2 15,0 0-1 1,0 0-2-16,0 0 1 16,-4 0 4-1,0 0-2-15,4 0-6 16,0-2 3-16,-4 1 1 16,4-2 0-16,0 1-2 15,0 2 1 1,-4-3-3-16,0 2 2 15,4 1 8 1,0-1-4-16,0 0-2 16,-4-3 1-16,-1-3-1 15,5-1 0-15,-4-6-1 16,4-4 1 0,0-5-3-16,-4-2 2 15,4-5 2 1,0-4-1-16,0-3-1 15,0-3 1-15,0 1-1 16,0-3 1-16,4-1 5 16,-4 3-3-1,4-5 0-15,5 2 0 16,-1 1-2 0,-4-3 1-16,4 4 1 15,5-2-1-15,-5 4-2 16,-4 2 1-16,8 3 1 15,1 5-1 1,-9 3 0-16,4 2 0 16,0 1 1-1,-3-2-1-15,3 4 4 16,4 1-2-16,-8-1-2 16,0 3 1-16,9-1 1 15,-9 0-1 1,4 0-1-16,0 1 0 15,5 1-2 1,-5 0 1-16,-4 1 2 16,4 1-1-16,-4 5-3 15,1-4 2-15,-1 3 4 16,4-1-2 0,8-2 0-16,-11 1 0 15,3-1-1 1,8 2 0-16,-7 2 2 15,-1 0-1-15,4 0-4 16,-4 4 2-16,1-3 0 16,-1 1 0-1,0-2 2-15,5 1-1 16,-5 0-2 0,0 3 1-16,0-1 4 15,1 2-2-15,-1 0-2 16,4 3 1-1,-4-2 0-15,9 0 0 16,-9 1 4-16,0-2-2 16,9 1-6-1,-13 0 3-15,12 0 1 16,-7 1 0-16,-5 0-1 16,8 2 1-1,1-3-2-15,-5 4 1 16,0 0 5-1,-4-1-3-15,9 0-2 16,-1-3 1-16,-4 4 2 16,9-4-1-16,-9 4 1 15,0-2-1 1,5 0-4-16,-5 2 2 16,4 0 2-16,-8 0-1 15,5 0-3 1,-1 4 2-16,0 0 0 15,0 0 0-15,0-2 6 16,-3 3-3 0,3-2-3-16,-4 2 1 15,4 1 2-15,-4-1-1 16,0 2-1 0,1-1 0-16,3 2-2 15,0-2 1-15,-4-1 1 16,4-1 0-1,-3 0-1-15,-1 1 1 16,4-3 0-16,0 3 0 16,-8-2 3-1,4 3-2-15,5-3-1 16,-9 1 0-16,8 0 2 16,-4-1-1-1,0-2-3-15,4 4 2 16,-4-2-1-1,1-1 1-15,-1 2-1 16,4-3 1-16,-4 4-3 16,4 0 2-16,5-1 4 15,-13 2-2 1,8-2-1-16,0 0 0 16,-4 1 1-16,9-4-1 15,-13 5 3 1,12 0-2-16,-12 1-4 15,8 0 2-15,0 1-1 16,-3-1 1 0,-1-2 2-16,4 0-1 15,-8 1-3 1,8-4 2-16,-8 0 4 16,8 1-2-16,-3 0 0 15,-1 2 0-15,4-4-1 16,-4 4 0-1,0-1 3-15,0 0-2 16,5 2-4 0,-9-2 2-16,8 0 0 15,-4 0 0-15,4 3 1 16,-8-3 0-16,4 2-3 16,0 0 2-1,5 0 4-15,-9 2-2 16,8-2-1-1,-4-1 0-15,0 2 2 16,0-1-1-16,0 3-2 16,-4-2 1-16,9-1-2 15,-9 0 1 1,8-1 2 0,-4 1-1-16,4-2-2 15,-8 3 1-15,9-1 1 16,-9-1 0-16,8 4 2 15,-4-1-1 1,0 0-1-16,-4-2 0 16,4 4 2-16,0-2-1 15,-4 2-2 1,4 0 1-16,-4-1-2 16,9 5 1-16,-9-1 1 15,0-1 0 1,4 1-3-16,4 1 2 15,-8-6 4 1,4 2-2-16,0-2-2 16,0 2 1-16,-4-2 1 15,9-3-1-15,-9 4 4 16,8 2-2 0,-8-2-7-16,4 0 4 15,0-2 1 1,0 3 0-16,0-3-1 15,0 1 1-15,-4 3-2 16,0-3 1-16,9 1 5 16,-9 0-3-1,0 0-1-15,8 1 0 16,-8 0-1 0,4 2 1-16,-8 0 3 15,8 1-2-15,0 1-3 16,-4-1 2-16,0 0-2 15,4-2 1 1,-4 0 1-16,0 0 0 16,0 1-2-1,0-1 1-15,0 3 6 16,0-2-3-16,0 5-4 16,0-1 2-16,0 0 3 15,0 3-2 1,0-5-1-16,0 4 0 15,0-5-3 1,0 0 2-16,0-2 1 16,0 0 0-16,0 0-3 15,0 2 2-15,0-2 3 16,0 2-2 0,0 2 3-16,0-1-2 15,0 3-1 1,4-3 0-16,-4 1 3 15,5-1-2-15,-5 1-4 16,0-2 2-16,0 1 1 16,0-1 0-1,0 1-1-15,4 1 1 16,-4 1-3 0,4-2 2-16,-4 3 4 15,0-3-2-15,4 2-1 16,-4-1 0-16,4-1 1 15,-4 1-1 1,0 0 3-16,0 1-2 16,0 1-3-1,0-1 2-15,4 0-2 16,-4 2 1-16,0 0 1 16,4-1 0-16,-4 2-2 15,0-2 1 1,0 2 4-16,0 0-2 15,4 2-1 1,-4-1 0-16,5 1 2 16,-5 1-1-16,4-1-1 15,-4-2 0-15,4 4-2 16,-4-4 1 0,8 1 1-16,-8-2 0 15,0 1-1 1,4 3 1-16,-4-4-1 15,0 3 1-15,0-3 2 16,0 0-1 0,0-2 0-16,4-1 0 15,-4 2-1-15,4-2 0 16,-4-1 1 0,0 1-1-16,0-2-2 15,0 0 1-15,0 2 2 16,0-1-1-1,0 1-3-15,0 3 2 16,0-4 2 0,-4 3-1-16,4 0 3 15,-4-1-2-15,4 3-2 16,0 0 1-16,0 1 3 16,-4-1-2-1,4 1-2-15,0 0 1 16,0-1-2-1,0 2 1-15,0-2 1 16,0 2 0-16,0 1-3 16,-8-1 2-16,8-1 5 15,0-1-3 1,0-2-1-16,0 3 0 16,0-3 1-1,8-2-1-15,-8 1 3 16,0 1-2-16,0 0-4 15,0 0 2-15,0 0 2 16,0 1-1 0,0 2-1-16,0-6 1 15,0 2-3 1,0-1 2-16,0-2 5 16,0 2-3-16,0 1 0 15,0-2 0-15,-8 1 0 16,8 0 0-1,0-1 2-15,0 3-1 16,-4-3-6 0,4-1 3-16,0 1 2 15,0-3-1-15,0 3 0 16,-4 3 0-16,4-4-2 16,0 3 1-1,-5-2 5-15,1 0-3 16,4 4 0-1,0-4 0-15,-4 6 1 16,0-3-1-16,0 3 0 16,-4 1 0-1,-1-2-4-15,5 3 2 16,0-2 3-16,-4 2-2 16,8-1-3-1,-8 0 2-15,8 2 3 16,0-3-2-16,-9 4 3 15,9-4-2-15,-4 1 0 16,0 0 0 0,0-1 1-16,-4 2-1 15,0 0-3 1,-1-2 2-16,5 1 0 16,-4 1 0-16,8 2-1 15,-8-1 1 1,4 0-3-16,4-5 2 15,-9 4 5-15,5-3-3 16,0-1 1 0,0 0-1-16,4-2 0 15,-4 1 0-15,0-1 1 16,4-1-1 0,-8 2-4-16,8-1 2 15,0 0 2 1,-9 2-1-16,5-4-1 15,4 3 1-15,-4-1-2 16,0 0 1-16,0-2 5 16,0 2-3-1,4 0-1-15,-9 0 0 16,5 3 1 0,0-2-1-16,0 3 2 15,0 2-1-15,4-3-5 16,-8-1 3-16,8 2 2 15,0-1-1 1,-9-2-2-16,9 0 1 16,-4-3 1-1,0 1 0-15,4 0 2 16,-8-1-1-16,4 3 0 16,0-1 0-16,0 2 0 15,-5-2 0 1,1 3-1-16,4-3 0 15,-4 2-2 1,4 0 1-16,-1-1 1 16,-3 1 0-16,0-1-2 15,4 1 1-15,0 0 1 16,0-1 0 0,-1-1 3-16,-3 0-2 15,0 0-1 1,4 1 0-16,-4-2 3 15,4 3-2-15,-5-4-3 16,5 4 2-16,-4-2-2 16,8 1 1-1,-8-4 1-15,8 2 0 16,-4-2-3 0,-1 2 2-16,1-2 5 15,-4 4-3-15,8-4-1 16,-8 3 0-16,4 2 0 15,0-5 0 1,-1 7 4-16,1-5-2 16,-4 4-7-1,8-1 4-15,-8-1 1 16,8 0 0-16,-8 1-1 16,8-1 1-16,-5 2-2 15,5-2 1 1,-4 0 3-16,0 2-2 15,4-3 1 1,-8 0-1-16,4 1 2 16,4 1-1-16,-4-4 0 15,4 1 0 1,-4 0-4-16,-1 1 2 16,1-3 0-16,0 2 0 15,4-2 2 1,0 2-1-16,0-2-2 15,-4 1 1-15,4 0 4 16,-8-2-2 0,8 1-1-16,-4 0 0 15,0 1 2-15,4-2-1 16,-5 0-1 0,1 1 0-16,0 1-2 15,0-2 1-15,-4 0 1 16,8 2 0-1,-8-3-2-15,8 4 1 16,-9-2 2-16,5-1-1 16,-4 0 3-1,0 1-2-15,8-2-1 16,-8 1 0-16,-1-1 3 16,9 0-2-1,-4 1-4-15,0-2 2 16,-4 1 1-16,4 1 0 15,0-3 0 1,-1 4 0-16,-3-4-4 16,4 1 2-16,0-3 6 15,4 0-3 1,-8-2-1-16,4 0 0 16,4 4 1-1,-5 0-1-15,-3-1 3 16,4 1-2-16,-4 3-5 15,0-1 3-15,-1 0 0 16,5 2 0 0,-8 1 0-16,8-2 0 15,0 0-4 1,-5 1 2-16,5-2-36 16,4-1 18-16,0-8-227 15,0-2 113-15</inkml:trace>
    <inkml:trace contextRef="#ctx0" brushRef="#br0" timeOffset="4779.7428">2558 8449 670 0,'-4'-10'373'16,"4"5"-484"-16,0-1 240 15,0 4-92-15,8-1 45 16,0 3-56 0,0 0 27-16,5 3-6 15,-1 2 3-15,9-3-29 16,-5 2 14 0,13-2-11-16,-4-2 5 15,4 0-1-15,4 0 0 16,4 0-16-1,0 0 8-15,4 0-4 16,4 0 3-16,1 0-3 16,-5-2 1-1,0-1-11-15,0 0 5 16,-4-2-5-16,9 2 2 16,-5 1-4-1,-4 2 2-15,4 0 2 16,-4 0-1-16,1 0 4 15,-10 5-2 1,10-2-10-16,-14-1 5 16,5-2-3-1,0 0 1-15,0 0 1 16,0 0-1-16,-9 0 3 16,9-2-2-16,-4-1 2 15,0 2-1 1,-5-4-7-16,9-4 3 15,-4 5 4 1,0-1-2-16,3 1 4 16,-3 3-2-16,0 1-3 15,4 0 1-15,0 1 1 16,0 4-1 0,-5-1 0-16,9 0 0 15,-8 0-1 1,0-2 0-16,4 0 2 15,-1-2-1-15,-3 0-4 16,4 0 2-16,-4 0 0 16,4 0 0-1,-5 0 0-15,5-2 0 16,0 2 2 0,4-2-1-16,-8-2 6 15,12 4-3-15,-8-4-2 16,4 0 1-16,4 3-2 15,-8-3 1 1,4 4 1-16,0-1-1 16,-4 1-5-1,4 0 3-15,-5-4 1 16,9 4-1-16,-8-4 0 16,4 0 0-16,4 2 0 15,-4 0 0 1,5 2 6-16,-1 0-3 15,0 0 1 1,0 0-1-16,0 0 0 16,0 2 0-16,-8 0-4 15,4 1 2-15,0-2-2 16,-4 3 1 0,0 0 0-16,-5-3 0 15,5 3-1 1,-4-1 1-16,0-1 2 15,-5 0-1-15,1-1 1 16,-5-1-1-16,1 1-1 16,3-1 0-1,-3 0 4-15,-5 0-2 16,1 0-5 0,3 0 3-16,-3 3-1 15,-1-2 1-15,0 1 0 16,9-2 0-16,-9 0-3 15,5 0 2 1,3 0 6-16,1 2-3 16,-9-2-1-1,1 0 0-15,7 0-1 16,-7 0 0-16,7 0 4 16,-3 0-2-16,3 1-4 15,-3 0 2 1,8-1 0-16,-13 0 0 15,5 0 1 1,3 0-1-16,-3 2 0 16,-5 1 0-16,5 0 3 15,-5 2-2-15,0-4 0 16,-3 2 0 0,3-2 1-16,-4-1-1 15,9 0 2 1,-5 0-1-16,-4 0-6 15,5 0 3-15,-1 0 2 16,-4 0-1 0,0 0 0-16,1 0 0 15,3-1-2-15,0 1 1 16,1 0 5 0,-5 0-3-16,4 0 0 15,1 0 0-15,3 0 0 16,1 0 0-1,-5 0 0-15,1-1 0 16,3 1-5 0,-8 0 3-16,0 0 2 15,1-2-1-15,-1 2-1 16,0 0 1-16,0 0 0 16,1 0 0-1,-5 0 3-15,4 0-2 16,0 0-2-16,1 4 1 15,-5-4 3 1,0 5-2-16,0-4-1 16,4 0 0-16,0 3-2 15,1 0 1 1,-1 0 0-16,8 0 0 16,-7 1 1-1,-1-3 0-15,-4-2-12 16,0-7 6-16,-12-20-453 15,-9-10 223-15</inkml:trace>
    <inkml:trace contextRef="#ctx0" brushRef="#br0" timeOffset="22206.8623">2516 8142 270 0,'0'5'180'0,"0"-3"-345"16,0-2 172-16,0 0 90 16,0 0-45-16,0 0 37 15,0 0-19 1,0 0-23-16,0 0 11 15,0-3-11 1,0-6 6-16,-4 2-42 16,-4-3 21-16,4-1 82 15,0-3-41-15,-4 2-49 16,3-2 24 0,-3-1-29-16,0-3 14 15,-4-3 27 1,-1-1-14-16,-3-4-1 15,-1-7 1-15,-3 1-19 16,-1 0 10-16,0-2 0 16,13 3-1-1,-12-2-22-15,7 3 11 16,-3 1-16 0,3 0 8-16,1 0-13 15,-5-1 6-15,1-2 18 16,4 1-10-1,-5 1 15-15,1-1-8 16,-1 2-24-16,1 0 12 16,3 1-10-1,1 0 5-15,-1-2 2 16,1 2-1-16,0-3-8 16,-1 0 4-1,5 0-2-15,0 2 1 16,0 1-1-16,-5-1 0 15,1 1 4 1,0 1-2-16,-1 1 0 16,1-2 0-16,-1 0-4 15,5 1 2 1,-8 1-4-16,7 0 2 16,-7 5-1-1,4-2 0-15,3 3 6 16,-3 2-3-16,4 1-5 15,-5-2 2-15,5 2 3 16,-4-2-2 0,4-1 0-16,-5-2 0 15,-3 1 1 1,7-1-1-16,-3 2 1 16,4-1-1-16,-13 2-2 15,9-3 1-15,-1 6 3 16,-3-4-2-1,4 0 0-15,-1-1 0 16,-3 0-1 0,7 1 0-16,-7 0 3 15,8 2-2-15,-5-1 2 16,-3 1-1-16,8 3 3 16,-5-1-2-1,-3 1 6-15,8-4-3 16,-5 3-6-1,1-5 3-15,4 3-4 16,-1-3 2-16,-3 4-3 16,4-1 2-16,-1 3-1 15,1 0 1 1,4 3 3-16,-8 0-2 16,-1 1 2-1,5 0-1-15,0-3-2 16,-9 2 1-16,5-2 1 15,4 0-1-15,-9 0-4 16,5 0 2 0,-5-3 1-16,5 1 0 15,0 2-1 1,-1-1 1-16,1-1-2 16,0-2 1-16,-5 3 4 15,5-3-2-15,3 3-2 16,-7 1 1-1,8 0 2-15,-5-1-1 16,1-1-1 0,0 1 0-16,-1 3-2 15,5 1 1-15,-4-2 0 16,-1 3 0-16,5 0 0 16,0-3 0-1,0 0 2-15,-1 0-1 16,-7-3 2-1,8 3-1-15,-5-3-2 16,5 0 1-16,0 1 2 16,-5-3-1-1,5 4-5-15,4 0 3 16,-8 1 1 0,3-1 0-16,1 2-2 15,0 0 1-15,0 1-2 16,-5-1 1-16,5 1 7 15,0 0-4-15,4 3-1 16,-9-4 0 0,5-2 1-16,-4 4-1 15,-1-3 2 1,5 1-1-16,-4 3-5 16,3-2 3-16,5 4 1 15,-4-3 0-15,0 3-2 16,0-3 1-1,-1 0 0 1,5-2 0-16,-8 2 3 16,4-4-2-16,-5 2 1 15,5-1-1-15,-4-4 0 16,-1 5 0 0,5-2 1-16,-4 0-1 15,3-1-3 1,1 2 2-16,0-4 0 15,4 1 0-15,-9 2-1 16,5-4 1-16,0 3 0 16,0-3 0-1,3 4 3-15,-7-1-2 16,4 0 1-16,-4-1-1 16,-1 3 1-1,5-2-1-15,0-1 0 16,-9 0 0-16,9-2-2 15,0 5 1 1,4-4-1-16,-5 5 1 16,1 4-2-1,0-4 1-15,8 2 5 16,-8-3-3-16,3 4 2 16,-3-4-1-16,0-2-2 15,4 2 1 1,-4 0 2-16,3-2-1 15,1 2-4 1,0-2 2-16,-4 6-1 16,8-2 1-16,-8-1 1 15,4 2 0-15,-5 0-5 16,5-3 3 0,0 2 6-16,-4 0-3 15,4-4 0 1,-5 1 0-16,5-1-2 15,-8-3 1-15,4 2 4 16,0-1-2-16,-5 1-8 16,1 4 4-1,4 0 2-15,3 2-1 16,1 1 0 0,0-1 0-16,-4-3 0 15,4 0 0-15,0 3 4 16,0-4-2-16,-1 3-3 15,5-1 2 1,-4 0 1-16,4-1-1 16,-4 0 1-1,4-4-1-15,-4 2-3 16,-4-3 2-16,8 0 0 16,0 4 0-16,-4-2 0 15,0 3 0 1,-1 0-1-16,5 1 1 15,0 0 4 1,-4 3-2-16,0-5-1 16,4 1 0-16,-4 2-1 15,4-3 1 1,-4 3 1-16,0 1-1 16,4 2-3-16,-8-2 2 15,8 0 0 1,-5 3 0-16,-3-3 0 15,8-2 0-15,-8 3 1 16,8-3 0 0,-8 1 0-16,8 1 0 15,0 2 2-15,0-2-1 16,0-1-1 0,0 0 0-16,0-1-2 15,0 0 1-15,0-1-2 16,0 3 1-1,0-3 2-15,0-1-1 16,0 3-1-16,0-1 1 16,0-2 2-1,8-3-1-15,-8 1 1 16,8 2-1-16,-4-1-1 16,5 1 1-1,-9 2 2-15,8 1-1 16,-4-1-4-16,0 2 2 15,0 0 0 1,4 1 0-16,-3-1 0 16,3 2 0-16,4-2-6 15,-4 4 3 1,1 0 7-16,-1 0-3 16,0 2 0-16,0-2 0 15,1 2 1 1,3 0-1-16,-4-2 4 15,1 1-2-15,-5-3-6 16,8 2 3 0,-4-1 1-16,0 0 0 15,5 1-3-15,-5 1 2 16,0-1-2 0,5 1 1-16,-5-4 4 15,8 5-2-15,-11-1 1 16,3 0-1-1,4 3 2-15,-4-1-1 16,-3 2-1 0,-1-1 0-16,0 2-5 15,8-3 3-15,1 1 2 16,-5 2-1-16,4-1 1 16,1 1 0-1,-1 0-2-15,-4 0 1 16,0 0 3-1,1 0-2-15,-1 0-1 16,4 1 1-16,-4 1 3 16,-3 1-2-16,3-1-3 15,0-1 2 1,0-1-2-16,5 3 1 16,-9-3 3-1,8 2-2-15,-4-2 0 16,5 0 0-16,-9 0 2 15,4 0-1-15,0 0-2 16,-3 0 1 0,7 0 1-16,-8 3-1 15,0-1 1 1,9 2-1-16,-5 0-2 16,4 0 1-16,-8 2 1 15,13-1 0-15,-9 1-1 16,0 0 1-1,5-1-2-15,-5 2 1 16,4-1 3 0,-4 1-2-16,1 1 0 15,3-1 0-15,-4-3 4 16,5 4-2-16,-5-3 0 16,4-1 0-1,-3-1-6-15,-1 2 3 16,0-3 1-1,4 3 0-15,-7 3 0 16,7-4 0-16,0 0-1 16,1 2 1-16,-5 0 2 15,0-1-1 1,5 1 0-16,-5-2 0 16,0 2 0-1,0-2 0-15,1 0-1 16,-5 0 0-16,4 1-2 15,0-2 1-15,-4 2 3 16,9-1-2 0,-5 2-1-1,0-2 1-15,-4 4-2 16,9-4 1-16,-9 1 5 16,0 1-3-16,0-2 0 15,4 1 0 1,0 0 0-16,-8 3 0 15,13-3-2 1,-9 1 1-16,4-1-1 16,0 3 1-16,1-1-1 15,-1 1 1-15,0 0-2 16,5-2 1 0,-1 0 5-16,-4 0-3 15,0 3 0 1,9-2 0-16,-13 0 0 15,8-3 0-15,-3 3 1 16,3 1-1-16,-4-2-5 16,0 2 3-1,1 1 2-15,-1-3-1 16,-4 2-1 0,4-2 1-16,1 1-2 15,-1 1 1-15,0-1 5 16,0 0-3-16,1-1-1 15,-1 4 0 1,0 0 2-16,-4-4-1 16,4 2 1-1,-3 2-1-15,-1-2-4 16,8 2 2-16,-4 0 1 16,-4-1 0-16,5 1 0 15,3-1 0 1,0 0-1-16,-3 1 1 15,3-2 3 1,-4 2-2-16,-4-2 0 16,9 2 0-16,-1-2-1 15,-4 1 0-15,-4-1 3 16,5-2-2 0,-5-1-4-16,4 0 2 15,0 0 2 1,-4 1-1-16,5 0-1 15,-1 1 1-15,0 0 0 16,0 1 0-16,1 0 1 16,-5-2-1-1,4 4 2-15,-8-3-1 16,8 1 0 0,-4-4 0-16,1 2-1 15,3 3 0-15,-8-3-1 16,8 2 1-16,-8 1-1 15,8-3 1 1,-4 3-1-16,5 0 1 16,-5-3 1-1,0 0-1-15,0 0 3 16,0 0-2-16,-4 0-1 16,8 1 0-16,-8 0 3 15,0-2-2 1,0 0-3-16,9 0 2 15,-9-3-1 1,4 2 1-16,0 0 0 16,-4 0 0-16,8 1-3 15,-8 0 2-15,4-1 4 16,-4-3-2 0,9 5-1-1,-9-1 0-15,4 1 2 16,0 0-1-16,-4 0 2 15,8 3-1-15,-4-2-6 16,0 1 3 0,0 1 0-16,0-1 0 15,9 0 2-15,-9 0-1 16,0-2-1 0,0 2 1-16,4-2 2 15,-3 2-1-15,3-2-1 16,-8-3 0-1,4 2 1-15,0-1-1 16,8 2 3-16,-12 0-2 16,9 0-4-1,-1 2 2-15,0 0 2 16,-4-2-1-16,0 5 0 16,5-4 0-1,-5 2-1-15,4-1 1 16,-4-1 2-16,0 4-1 15,5-2-1 1,-9 1 0-16,8 0 2 16,-4 0-1-16,0 0 1 15,0-1-1 1,0-1-4-16,5 2 2 16,-5-3 1-16,4 2 0 15,0-2-1 1,-4 1 1-16,5-1-1 15,-9 0 1-15,8-1 3 16,-4-3-2 0,-4 2 0-16,8-1 0 15,-4 1-1 1,4 0 0-16,-3 1 1 16,7-2-1-16,-12 4-1 15,8-3 1-15,0 1-2 16,-3 0 1-1,3 1 1-15,0 0 0 16,0 2 1 0,1-3-1-16,-5 0 3 15,0-2-2-15,4 0-2 16,-4-4 1-16,0 2 2 16,5-2-1-1,-1 0-1-15,-4 0 0 16,4-4-1-1,0 0 1-15,-3-6 0 16,-1 1 0-16,4-2-1 16,-4-1 1-16,4-3 2 15,1 0-1 1,-5 2 0-16,4 4 0 16,-4-4 0-1,4 3 0-15,1 3 1 16,-5-2-1-16,0 2-5 15,0 1 3-15,-4 1 1 16,8 0 0 0,-8 2-1-16,0-1 1 15,0 3-1 1,0-3 1-16,4 2 2 16,-4-2-1-16,0-1-1 15,0 0 0-15,0-3 2 16,0-1-1-1,0 0 0-15,0-1 0 16,0-2-3 0,0 1 2-16,0-2-1 15,0 2 1-15,0-1-1 16,0 0 1-16,0 1-2 16,0 0 1-1,0 6 4-15,0-3-2 16,0-1 0-1,0 1 0-15,0-3-1 16,-4 0 0-16,4 0 1 16,0 2-1-16,0 0-2 15,0 1 1 1,0 2 2-16,0-2-1 16,0 1-2-1,0 1 1-15,0-2 2 16,-8 3-1-16,8 1 2 15,0 0-1 1,0 3-1-16,-4-4 0 16,0 2 2-1,4-2-1-15,-4 4-2 16,4-4 1-16,0 1-3 16,0 3 2-16,0-3 1 15,0 3 0-15,0-4-2 16,-9 2 1-1,9-3 3 1,0 0-2-16,0 0 2 16,0 0-1-16,0-1-1 15,0 1 0-15,0-1 3 16,-4-1-2-16,4-1-3 16,0 0 2-1,0-1-2-15,0 0 1 16,-4 1 1-1,4 0 0-15,0 0-4 16,-4-1 2-16,4-1 6 16,0 1-3-1,0-1-1-15,0-1 0 16,-4-2 2 0,0-1-1-16,0 3 1 15,4 1-1-15,-5-2-4 16,5 0 2-16,-4-1 0 15,4 2 0-15,-8-2 1 16,8 2 0 0,0-1-3-16,0-2 2 15,0 0 4 1,-4 2-2-16,4 1 0 16,0 0 0-16,0 1-2 15,0 0 1 1,0 0 2-16,0 0-1 15,0-2-4 1,0 0 2-16,0 0 1 16,0-4 0-16,0 2-1 15,0-3 1 1,0 1-2-16,0-2 1 16,0 2 3-16,0 0-2 15,0 1 2 1,0 0-1-16,0 2-1 15,-4 1 0-15,4 1 1 16,0-2-1-16,-4 0-2 16,4-1 1-1,0-2 0-15,0 0 0 16,0-1 1-16,0-2 0 16,0-1-2-1,0 1 1-15,0 0 5 16,0 0-3-16,-4 4-1 15,4-4 0 1,0 3 1-16,0 0-1 16,0-3 0-1,0 2 0-15,-5 0-3 16,5 2 2-16,-4-4 2 16,4 1-1-16,-4 3-3 15,4-1 2 1,0-1 2-16,0 2-1 15,0-3 2 1,-8 2-1-16,8-3-1 16,0 2 0-16,-4-1 2 15,4 1-1-15,0 1-4 16,0 2 2 0,0 1 0-16,0-3 0 15,0 4 1 1,4-3 0-16,-4 0-3 15,0 0 2-15,0-4 4 16,0 3-2-16,0-1-1 16,0 1 0-1,0 0 1-15,0 4-1 16,0-4 4 0,0 4-2-16,0-2-7 15,0 0 4-15,0 1 0 16,0-2 0-16,0 2 1 15,0 0 0 1,8-2-3-16,-8 1 2 16,0 2 5-1,0-1-3-15,0 0-2 16,0-4 1-16,4 3 1 16,-4 1-1-1,0-4 2-15,0 2-1 16,0-1-3-16,4 4 2 15,-4-4-2 1,0 2 1-16,0-4-1 16,0 4 1-16,0-4-3 15,0-1 2 1,0 0 4-16,0 0-2 16,0 0-1-16,0 2 1 15,0 1 1 1,0 2-1-16,0-5 1 15,0 5-1-15,0-3-2 16,0-1 1 0,0-4 0-16,0 4 0 15,0 1 0 1,0 0 0-16,0-2-1 16,0 2 1-16,0-1 4 15,-4 1-2-15,4-2-3 16,-4 1 2-1,4 2 1-15,0 0-1 16,-8 1-1-16,8-2 1 16,0 3-8-1,0-1 4-15,0-3 3 16,0 2-1-16,0 0-2 16,0-3 1-1,0 1 5-15,0-1-2 16,0-1-1-16,0 1 1 15,8-1-1 1,-8-1 1-16,0 2-1 16,0-2 1-16,0-2-2 15,0-1 1 1,0 1-1-16,0 0 1 16,0-1-3-16,0-1 2 15,0 5-2 1,0 0 1-16,0-1 7 15,0 3-4-15,0-2-2 16,0-2 1 0,0-1 1-16,0 0 0 15,0-2-1 1,0 0 1-16,0 2-8 16,0 1 4-16,0 5 1 15,0-4 0-15,0 4 0 16,0 1 0-1,4-1 1-15,0 0 0 16,1 0 2 0,-5-1-1-16,4 0-3 15,0 2 2-15,-4 0-1 16,0-1 1-16,0 1 6 16,0-1-3-1,0 5-5-15,0-2 3 16,-8 6 0-1,8-4 0-15,0 6 1 16,0-1 0-16,0-1-3 16,0 1 2-16,0 1 5 15,-5-2-3 1,5 1-1-16,-4-4 0 16,4 3 1-1,-4 1-1-15,4 0 1 16,0-1-1-16,0 4-3 15,0-5 2-15,0 4 2 16,0-3-1 0,0-5-1-1,0 0 1-15,0-1-3 16,0 1 2-16,0-3 5 16,0 4-3-16,0 0-2 15,0 1 1-15,0-1 1 16,0 0-1-1,0-2 1-15,0-2-1 16,0-1-3 0,4 0 2-16,0 1 0 15,1 0 0-15,-5-1 0 16,0 2 0-16,4-2 1 16,4-1 0-1,-8-1 2-15,4-2-1 16,4 1-1-1,-8-3 0-15,4 0 1 16,-4 3-1-16,5-2-1 16,-1 6 1-1,-4-2-1-15,8 3 1 16,-8-2-2-16,0 1 1 16,0 0-1-1,4-1 1-15,4 0 4 16,-8 1-2-16,9-2 0 15,-5 1 0-15,4-1-2 16,4-2 1 0,1 0 3-1,-5-2-2-15,4 5-4 16,-4-1 2-16,5 2 1 16,-5 1 0-16,-4 1-1 15,4 2 1 1,-3-2-3-16,-1-1 2 15,4 0 4-15,0-3-2 16,-4 1-1 0,5 1 0-16,-9 2 2 15,0 2-1-15,0 3-3 16,0 1 2-16,4-1-2 16,4 2 1-1,0-3 0-15,5 0 0 16,3-4-71-1,-4 4 36-15,5-1-48 16,-5 3 25-16,5 0-138 16,-1-2 68-1,-8-3-309-15,1-3 146 16</inkml:trace>
    <inkml:trace contextRef="#ctx0" brushRef="#br0" timeOffset="25160.9104">2895-103 633 0,'0'-10'355'16,"5"2"-507"0,3-2 251-16,0-1-56 15,9 3 28-15,-1 2-20 16,5-1 8-16,-5 2-29 16,5 2 14-1,4 1-18-15,-4-2 9 16,3 4-16-1,-7-1 8-15,8 1-13 16,-13 0 6-16,5 0-26 16,-1 1 13-16,-3 3-7 15,-1 2 3 1,-4 1 14-16,5-1-7 16,-1 1 7-1,-4-2-4-15,1 0-12 16,-1 0 6-16,4-3 0 15,-3 3 0-15,-1-1 6 16,4 0-3 0,1-1 10-16,-9-2-5 15,0 4-19 1,12-1 9-16,-7 1-2 16,-1 1 1-16,4 3 0 15,-3 1 0 1,3 0-4-16,-4 2 2 15,1-3 0 1,-5 0 0-16,0-1 1 16,0-2-1-16,-4 3 8 15,4-3-4-15,0 1 0 16,-4-1 0 0,9 3-7-16,-5 3 3 15,-4 0 0 1,8-3 0-16,-4 4-1 15,-4-4 1-15,4 0 9 16,0-2-5-16,0 0-7 16,5 2 3-1,-5-3-2-15,-4 2 1 16,8 2 3 0,-4-1-2-16,0 2-3 15,1-3 1-15,3 0 0 16,4 2 0-16,-8-2 0 15,5 1 0 1,-5-1-1-16,0 1 1 16,4-1 3-1,0 0-2-15,1 3 2 16,-5 1-1-16,0 0-1 16,0 1 0-16,4 0 3 15,-8-2-2 1,0-1 1-16,4 0-1 15,-4-1 4 1,5 4-2-16,-5 0 1 16,4 2-1-16,-4 2-3 15,4-3 1-15,4 0 1 16,-8 0-1 0,0-2-1-16,0 1 0 15,4 1 1 1,-4 1-1-16,0 0 4 15,9-1-2-15,-9 2-2 16,0-5 1-16,0 6 5 16,0-5-3-1,0-2 4-15,0 0-2 16,0 2-8 0,0-3 4-16,0 3 0 15,0-1 0-15,4 1 0 16,-4 0 0-16,0 2 1 15,0-4-1 1,0 4-1-16,0-1 0 16,0-1-2-1,4-1 1-15,-4 0 3 16,0 1-2-16,0-1 7 16,0 1-4-16,0 3-3 15,4-2 1 1,-4 4 0-16,0-5 0 15,0 1-1 1,0 1 0-16,0-1 2 16,0-2-1-16,0 4 1 15,0-3-1-15,-4 6-1 16,4-3 0 0,0 0 0-16,0 0 0 15,0 0-3 1,0-1 2-16,0 1 5 15,0-2-3-15,0 0 1 16,0 0-1-16,0 2-2 16,0-1 1-1,0 0 2-15,0 1-1 16,0-2-4 0,0 4 2-16,0-3 1 15,0 1-1-15,0-1 0 16,0 1 0-16,0-3-1 15,0 2 1 1,0 0 3-16,0-2-2 16,0 1 1-1,-4 1-1-15,4 0 2 16,-4-1-1-16,4 0 0 16,0 2 0-1,0 2-3-15,0-1 1 16,0 1 0-16,0-2 0 15,0 4 0 1,0-5 0-16,0 5-1 16,-9-1 1-16,9 3 4 15,-4-2-2 1,4 2 1-16,0-3-1 16,0 5 0-16,0-1 0 15,0 1 1 1,0-2-1-16,0 1-4 15,-4-1 2-15,4-2 4 16,0-1-2 0,0 1-2-16,0-1 1 15,0 2-3-15,0-3 2 16,0 0 3 0,0 0-2-16,0 0-17 15,-4-7 9-15,0-2-83 16,4-8 42-1,-4-8-378-15,-5-12 181 16</inkml:trace>
    <inkml:trace contextRef="#ctx0" brushRef="#br0" timeOffset="30888.0648">3886 1904 493 0,'0'-9'289'15,"0"-3"-334"1,0 0 166-16,0 1-50 16,4 2 24-16,8 1-79 15,-8 4 39-15,9 3-21 16,-5 1 11 0,8 0 0-16,-3 0-1 15,3 0-4 1,1 0 2-16,4 0-29 15,-5 0 14-15,5 0-7 16,-1-4 4-16,1 8-6 16,0-4 2-1,-5 4-15-15,1-3 7 16,-1 2-3 0,-3-3 1-16,3 0-5 15,-3 0 2-15,3 0 3 16,-3 0-2-16,-5 0 13 15,0-2-7 1,5 1 3-16,-1 0-2 16,-4 1-12-1,1 0 6-15,3 0-12 16,-4 0 6-16,5 0-4 16,-1 0 2-16,-4 0 3 15,5 0-2 1,-1 1 1-16,-8 2-1 15,5 2 4 1,-1 0-2-16,0-1-5 16,0 2 2-16,1-1-1 15,-1 2 0-15,-4 0 2 16,4-2-1 0,1 0 2-16,-1 2-1 15,0-2 0 1,0 2 0-16,-8-2 2 15,9 1-1-15,-1-1 1 16,0 0-1-16,-4-2 1 16,5 5-1-1,-1-4-4-15,4 1 2 16,-4 4-2 0,5-1 1-16,-5 3 1 15,0-1-1-15,5 2 5 16,-5-1-3-16,0 2 6 15,1-3-3 1,3-1-6 0,-8 2 3-16,4 0-2 15,-3 1 1-15,3-1 1 16,-4 2-1-16,4 1-1 16,1-3 0-16,-5-2 2 15,4 2-1 1,-4-2-1-16,4-2 0 15,-8 1-2 1,9 1 1-16,-1-2 5 16,-4 3-3-16,0-3-1 15,0 2 0 1,5 0 2-16,-9-2-1 16,0 2 1-16,4 4-1 15,-4-1-4 1,4 0 2-16,-4 1 2 15,0 1-1-15,0-1 0 16,0 1 0 0,0-2 0-16,0 1 0 15,0 3 2-15,0-2-1 16,0 2-1 0,0-1 0-16,0 2 2 15,0-1-1-15,0 5-1 16,4-3 0-1,-4 2-1-15,4-1 1 16,-4 2-1 0,0 0 1-16,0 1-2 15,4-3 1-15,-4 1 3 16,0 1-2-16,0 4 1 16,0-3-1-1,0 5 2-15,0 0-1 16,0 2 0-1,0-1 0-15,0 4-3 16,0-3 2-16,0 4-2 16,4 0 1-16,-4 5-5 15,4-2 3 1,1 3-58-16,-5 3 29 16,8-6-129-1,-8-1 64-15,0-6-430 16,-13-9 204-16</inkml:trace>
    <inkml:trace contextRef="#ctx0" brushRef="#br0" timeOffset="33144.0852">5085 2395 472 0,'0'-4'280'16,"0"-1"-378"-1,0-5 188-15,0 0-17 16,4 2 8-16,5-5-27 16,-1 4 13-16,0-2-25 15,0 3 12 1,1-2-9-16,3 1 4 15,0 0-11 1,1 3 5-16,8-2-20 16,-5 4 10-16,5 1-15 15,-5 2 7-15,5 1-24 16,-9 0 12 0,13 0 5-16,-12 0-3 15,7 0-9 1,1 0 4-16,0 0 11 15,-5 1-6-15,5 0-3 16,4 1 1-16,-5-2-16 16,-3 0 8-1,-1 2-2-15,9 0 1 16,-13 1 0 0,9-1 0-16,-8 3 1 15,3-1-1-15,1 3 1 16,-5-1-1-1,0 0-5-15,1 1 2 16,3-2 0-16,-3 6 0 16,-1-4 1-1,1 7-1-15,-1-5 0 16,4 4 0-16,-3-1 5 16,-5 2-3-16,9-1-1 15,-5-1 0 1,-4 4-1-16,5-3 0 15,-5 3 2 1,8 1-1-16,-3-2 3 16,-5 1-2-16,0 0 10 15,5 0-5 1,-1-2-11-16,-4 1 5 16,1 1-4-16,-1-3 2 15,4 4 4 1,-7-1-2-16,-1-1-2 15,0 2 1-15,0-2 1 16,0 2-1-16,4-3 4 16,-8-1-2-1,9 2-6-15,-5-1 3 16,0 1 0 0,-4-2 0-16,0 2 0 15,0-1 0-15,0 2 1 16,0 1-1-1,0-5 5-15,0 2-3 16,0 4-2-16,0-3 1 16,0 2 1-1,0 0-1-15,0-1-2 16,0-1 1-16,0-1-1 16,4 2 1-1,-4-2 2-15,0-1-1 16,0-1-2-1,0 5 1-15,0-1 2 16,0-3-1-16,4 5 1 16,-4-1-1-16,0 0 1 15,0-4-1 1,0 1 6-16,0 4-3 16,0-4-8-1,0 2 4-15,0 1 0 16,0 6 0-16,0-1 0 15,0-2 0-15,0 2-2 16,0 2 1 0,0 0 6-16,0-1-3 15,0 7-2 1,0-1 1-16,4 7-3 16,0-1 2-16,1 1-55 15,-5 1 27-15,0-6-195 16,-9-7 97-1</inkml:trace>
    <inkml:trace contextRef="#ctx0" brushRef="#br0" timeOffset="89907.6569">2970-150 435 0,'29'5'261'0,"-29"-5"-326"0,0 0 163 16,0 0-37-1,0 0 17-15,-13-17-12 16,9 15 5-16,0-1-2 16,-4 0-1-16,0 2-12 15,-1-1 5 1,5 2-18-16,-8-3 9 16,-1 2-52-1,5-1 25-15,4-1-21 16,-4 1 10-16,-5 1-9 15,1 0 4-15,4-2 26 16,-5 3-14 0,1 0 14-16,4 0-7 15,-5 0-21 1,1 0 10-16,-1 0-9 16,5 0 4-16,-4 0-3 15,-1 0 1-15,9 0-4 16,-4 0 2-1,0 5 7-15,-1 1-4 16,-3 1-9 0,4 2 4-16,-9 2-3 15,9-2 1-15,4 6 4 16,-9-5-2-16,5 3-5 16,0-4 2-1,4 1 1-15,-5 1-1 16,1-3 2-1,0 2-1-15,8 3 1 16,-4 2-1-16,0 3-4 16,-9 4 2-16,5 1-3 15,-9-1 1 1,9 2 4 0,-8-1-2-16,7-4-1 15,9 3 0-15,0-5-30 16,9 1 15-16,-9-15-447 15,0-3 217 1</inkml:trace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0:40.97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BDCDB89-7817-4E45-A881-BC0A67A7A249}" emma:medium="tactile" emma:mode="ink">
          <msink:context xmlns:msink="http://schemas.microsoft.com/ink/2010/main" type="inkDrawing" rotatedBoundingBox="10138,8643 10154,5927 10244,5928 10227,8644" semanticType="callout" shapeName="Other">
            <msink:sourceLink direction="with" ref="{0ACC389E-6C79-46C1-A36F-27F606FE4306}"/>
          </msink:context>
        </emma:interpretation>
      </emma:emma>
    </inkml:annotationXML>
    <inkml:trace contextRef="#ctx0" brushRef="#br0">55-9 629 0,'0'-4'353'0,"0"4"-530"16,-4 0 264-1,4 6-48-15,0 4 22 16,0 4 2-1,0 5-2-15,0 4 6 16,0 4-4-16,0 6 33 16,0-4-17-16,0 6-52 15,-4-3 25 1,4-3-35-16,0-1 17 16,0-2-41-1,0 0 20-15,0-4-21 16,0 1 10-16,0 2 18 15,0 0-8-15,0-6 20 16,0 4-11 0,0 1-11-16,-5-6 5 15,5 2-11 1,0-3 5-16,0-3-3 16,0 5 1-16,0-5-3 15,0 0 1 1,0 1-8-16,0 0 4 15,0 1-1-15,0-1 0 16,0 2 2 0,0-3-1-16,0 0-1 15,-4 1 0-15,4-1 5 16,-4 0-3 0,4 0 6-16,0 2-3 15,0-3 0-15,0 2 0 16,4-1-6-1,-4 0 3-15,4 4-4 16,-4-3 2-16,0-1 0 16,0 5 0-1,0-2 6-15,0-1-3 16,0 2-4 0,0-2 2-16,5 2 2 15,-5-1-1-15,4 0-1 16,0-2 0-16,-4 3 2 15,0 1-1 1,8-1 2-16,-8-3-1 16,0 0-6-16,0-1 3 15,4 2 0 1,-4-1 0-16,0-2 3 16,4 3-2-16,-4-3 0 15,0 1 0 1,0 0 2-16,0-2-1 15,0 0 2 1,0 1-1-16,0-1 5 16,0 1-3-16,0 0-3 15,0 0 1-15,-4 0-4 16,4 3 2 0,-4-1 1-16,4 0-1 15,0-1 2 1,0 0-1-16,-8-1 0 15,8 1 0-15,0 1 1 16,0 1-1-16,0-3-2 16,0 3 1-1,0 0 1-15,-4 2-1 16,4-3-2 0,0 2 1-16,0 2-1 15,0-2 1-15,0 2 0 16,0-2 0-16,0 0-3 15,0 1 2 1,-4 0 5-16,4-3-3 16,0 1 0-1,0 0 0-15,0 0 0 16,-5 0 0-16,1 2 1 16,0-3-1-16,4 2-3 15,-4 4 2 1,4-3 0-16,-8 2 0 15,8-1 1 1,-4-1-1-16,0-1-1 16,-1 0 1-16,5-2 2 15,0 2-1-15,0 0-1 16,0 1 0 0,0 3 2-16,0-2-1 15,0 1 2 1,0-3-1-16,0-1-6 15,0-2 3-15,0 1 2 16,0 1-1-16,0 0-1 16,0 1 1-1,0 0-1-15,0-2 1 16,-4 4 2 0,4-5-1-16,-4 2-1 15,4-2 0-15,0 1 2 16,0-1-1-16,0 0 0 15,0 1 0 1,0 0-4-16,0-2 2 16,0 2 1-1,4-3 0-15,0 1-1 16,-4-2 1-16,0 3-1 16,5 3 1-16,-1 1 2 15,0 2-1 1,-4-3 0-16,8 2 0 15,-8-4-1 1,4-1 0-16,0-4-1 16,0-1 1-16,1-3-3 15,-5 0 2 1,0-1 2-16,4-1-1 16,-4 1-2-16,0 0 1 15,4 1 3 1,-4 1-2-16,0 2 2 15,0-1-1-15,8 5-1 16,-8-5 0 0,4 1 2-16,-4-4-1 15,0 3-6-15,4-1 3 16,-4-2-2 0,0 1 1-16,0-1-15 15,9-1 8-15,-9-3-77 16,4-1 39-1,0-3-281-15,-4-10 138 16</inkml:trace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0:53.05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075DAF4-5D4C-4709-97B1-A10F7BC69DC8}" emma:medium="tactile" emma:mode="ink">
          <msink:context xmlns:msink="http://schemas.microsoft.com/ink/2010/main" type="inkDrawing" rotatedBoundingBox="9187,13299 9330,13531 9311,13543 9168,13311" semanticType="callout" shapeName="Other">
            <msink:sourceLink direction="with" ref="{0ACC389E-6C79-46C1-A36F-27F606FE4306}"/>
          </msink:context>
        </emma:interpretation>
      </emma:emma>
    </inkml:annotationXML>
    <inkml:trace contextRef="#ctx0" brushRef="#br0">7-6 538 0,'-8'0'311'0,"8"0"-378"16,0 0 187-1,0 5-166-15,0 5 82 16,4-1 62-1,0 4-30-15,0-1-40 16,5 2 19-16,3 2 0 16,-4-1-1-16,5 6 1 15,-1-3-2 1,-4-1-24-16,1-4 11 16,-1 0-13-1,0-3 7-15,0-2-30 16,-3-1 16-16,3-1-8 15,0-1 3-15,-8 1-3 16,4-2 1 0,0 0-3-16,-4-2 1 15,0 2-4 1,0 0 2-16,0-4-155 16,0 0 78-16</inkml:trace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1:43.03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B2E16EE-8C04-46F8-A9D5-D183FFC20CC7}" emma:medium="tactile" emma:mode="ink">
          <msink:context xmlns:msink="http://schemas.microsoft.com/ink/2010/main" type="inkDrawing" rotatedBoundingBox="9641,4993 9656,4993 9656,5008 9641,5008" shapeName="Other">
            <msink:destinationLink direction="with" ref="{E8E9CEE8-58FE-4EC8-9118-0398DB618E8E}"/>
          </msink:context>
        </emma:interpretation>
      </emma:emma>
    </inkml:annotationXML>
    <inkml:trace contextRef="#ctx0" brushRef="#br0">0 0 435 0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1:42.67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8E9CEE8-58FE-4EC8-9118-0398DB618E8E}" emma:medium="tactile" emma:mode="ink">
          <msink:context xmlns:msink="http://schemas.microsoft.com/ink/2010/main" type="inkDrawing" rotatedBoundingBox="9641,4992 9645,4997 9643,4999 9639,4994" semanticType="callout" shapeName="Other">
            <msink:sourceLink direction="with" ref="{3B2E16EE-8C04-46F8-A9D5-D183FFC20CC7}"/>
          </msink:context>
        </emma:interpretation>
      </emma:emma>
    </inkml:annotationXML>
    <inkml:trace contextRef="#ctx0" brushRef="#br0">0 0 207 0,'0'0'148'0,"0"3"-334"16,0-3 167-16,4 2-131 16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09.64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DCFC57A-6C0A-4564-84A7-C096880A96B2}" emma:medium="tactile" emma:mode="ink">
          <msink:context xmlns:msink="http://schemas.microsoft.com/ink/2010/main" type="inkDrawing" rotatedBoundingBox="20165,3365 21315,4858 21134,4997 19984,3504" semanticType="verticalRange" shapeName="Other">
            <msink:sourceLink direction="with" ref="{B553AA89-87DF-40CD-AFC9-FB2AB67EA85B}"/>
          </msink:context>
        </emma:interpretation>
      </emma:emma>
    </inkml:annotationXML>
    <inkml:trace contextRef="#ctx0" brushRef="#br0">1145 1497 270 0,'0'-5'180'16,"0"-3"94"-16,0 1-52 15,0-5-190 1,0 1 94-16,9-6-168 16,-9 1 84-16,0-3-29 15,0-3 14 1,0-2-8-16,-9 0 4 15,-7-7 28-15,-5 0-14 16,-4-5-7 0,1-2 4-16,-9 2-44 15,0-5 21-15,-1 7-13 16,5-4 6 0,5 2 17-16,-5-1-9 15,4-5-4-15,4-1 2 16,1 2-12-1,3-5 6-15,1 7-9 16,3 0 5-16,-8 4 4 16,9 0-2-1,-4 2-2-15,-1 4 1 16,0-2 0-16,-3-3 0 16,-5 3 9-1,8 0-5-15,-12 2-2 16,5 1 0-16,-1 3 3 15,0 2-2 1,-8 3-4-16,0 0 2 16,-8-1 3-16,3-4-2 15,-11 0 3 1,-1-5-2-16,5-7 4 16,-1 0-2-16,1-4 0 15,-1 2 0 1,9 8-9-16,12 6 4 15,9 16-2-15,3 9 1 16,13 11-16 0,0 7 8-16,9-1-463 15,-1-7 224-15</inkml:trace>
  </inkml:traceGroup>
</inkml:ink>
</file>

<file path=ppt/ink/ink120.xml><?xml version="1.0" encoding="utf-8"?>
<inkml:ink xmlns:inkml="http://www.w3.org/2003/InkML">
  <inkml:definitions/>
  <inkml:traceGroup>
    <inkml:annotationXML>
      <emma:emma xmlns:emma="http://www.w3.org/2003/04/emma" version="1.0">
        <emma:interpretation id="{796FD139-E390-476E-9C36-92328A5F41C8}" emma:medium="tactile" emma:mode="ink">
          <msink:context xmlns:msink="http://schemas.microsoft.com/ink/2010/main" type="writingRegion" rotatedBoundingBox="14733,11981 14748,11981 14748,11996 14733,11996"/>
        </emma:interpretation>
      </emma:emma>
    </inkml:annotationXML>
    <inkml:traceGroup>
      <inkml:annotationXML>
        <emma:emma xmlns:emma="http://www.w3.org/2003/04/emma" version="1.0">
          <emma:interpretation id="{8D39C2AC-C93F-4C7E-BD06-940686BD5918}" emma:medium="tactile" emma:mode="ink">
            <msink:context xmlns:msink="http://schemas.microsoft.com/ink/2010/main" type="paragraph" rotatedBoundingBox="14733,11981 14748,11981 14748,11996 14733,119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62FFC06-0828-4609-93BA-B8748CDB5D06}" emma:medium="tactile" emma:mode="ink">
              <msink:context xmlns:msink="http://schemas.microsoft.com/ink/2010/main" type="line" rotatedBoundingBox="14733,11981 14748,11981 14748,11996 14733,11996"/>
            </emma:interpretation>
          </emma:emma>
        </inkml:annotationXML>
        <inkml:traceGroup>
          <inkml:annotationXML>
            <emma:emma xmlns:emma="http://www.w3.org/2003/04/emma" version="1.0">
              <emma:interpretation id="{88F97575-BB94-4BB8-9D8E-4B7521792467}" emma:medium="tactile" emma:mode="ink">
                <msink:context xmlns:msink="http://schemas.microsoft.com/ink/2010/main" type="inkWord" rotatedBoundingBox="14733,11981 14748,11981 14748,11996 14733,11996"/>
              </emma:interpretation>
            </emma:emma>
          </inkml:annotationXML>
        </inkml:traceGroup>
      </inkml:traceGroup>
    </inkml:traceGroup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4:45.17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C4D5A201-F000-4C99-986C-41E35E46BCF8}" emma:medium="tactile" emma:mode="ink">
          <msink:context xmlns:msink="http://schemas.microsoft.com/ink/2010/main" type="inkDrawing" rotatedBoundingBox="10814,6118 15653,9970 14077,11950 9238,8099" semanticType="callout" shapeName="Other"/>
        </emma:interpretation>
      </emma:emma>
    </inkml:annotationXML>
    <inkml:trace contextRef="#ctx0" brushRef="#br0">22 533 677 0,'-8'0'377'0,"-8"-12"-709"15,7-4 355-15,9 2 188 16,0 1-95-16,0-1-105 16,4 1 51-1,9-7-14-15,7 3 6 16,9-8-18 0,9-3 9-16,15-5-29 15,9-6 14-15,17-5-24 16,4 2 12-16,24 0 3 15,-4 2-2 1,17 2-10-16,9 9 5 16,3 11-19-1,4 6 9-15,1 7 5 16,-5 5-3-16,0 14 18 16,-4 7-9-16,-16 17 10 15,-4 4-5 1,-17 11-9-16,-21 10 5 15,-4 11-15 1,-16 2 7-16,-13 7-1 16,4 4 0-16,-20 6-8 15,-5 1 4 1,-7 0 9-16,-9 4-5 16,0 1 29-16,0-4-15 15,-9 0-10 1,1-4 5-16,0-5-15 15,4 1 7-15,-5-5-1 16,1 1 0 0,0 0 10-16,-5 3-5 15,5 6-13-15,-4-2 6 16,3 6-8 0,-3-3 4-16,4 4 2 15,-9-1-1-15,5-6 4 16,4-1-2-1,-5-3 7-15,9-3-4 16,0-2-6-16,0 0 3 16,4 0-2-1,0 1 1-15,0-2 4 16,0-4-2-16,8-6-4 16,0-8 2-1,5-9 1-15,3-7-1 16,9-6-3-16,-4 0 1 15,8-3-3 1,0 2 2-16,4 1 18 16,4-1-9-16,0-3-3 15,9-4 1 1,3-5-1-16,5-7 0 16,16-2 9-1,5-6-5-15,7-1-3 16,5-3 1-16,12-2-4 15,5-1 2-15,3-4-2 16,1-1 1 0,7 0-8-16,10-10 4 15,3 0 6 1,4-5-3-16,9-3 6 16,3-4-3-16,1-3 4 15,0 1-2-15,3-8-4 16,-3-3 2-1,4-4-12-15,-13-2 6 16,9-6 1-16,-8 0-1 16,-18 4-1-1,-11 1 0-15,-21 9-1 16,-21 4 1-16,-16 11 5 16,-22 3-3-1,-11 3-3-15,-13 3 1 16,-4 5 9-1,-16-1-5-15,3-5-9 16,-3 3 5-16,7-1-45 16,-7 0 23-16,12-9-113 15,4 0 57 1,0-9-320-16,-4-6 155 16,-5-6-602-1</inkml:trace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4:54.33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2BAC158-5175-416F-840D-16B53F5B30AA}" emma:medium="tactile" emma:mode="ink">
          <msink:context xmlns:msink="http://schemas.microsoft.com/ink/2010/main" type="inkDrawing" rotatedBoundingBox="14481,9151 14529,9202 14486,9242 14438,9191" shapeName="Other"/>
        </emma:interpretation>
      </emma:emma>
    </inkml:annotationXML>
    <inkml:trace contextRef="#ctx0" brushRef="#br0">66 8 313 0,'0'0'202'15,"-45"-8"-390"-15,28 8 195 16,13 3-23-16,4 7 12 16,4 0 4-16,9 4-2 15,-5-1-193 1,8-3 98-16</inkml:trace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4:55.38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6F28473-B929-49A4-8C01-A8085968938D}" emma:medium="tactile" emma:mode="ink">
          <msink:context xmlns:msink="http://schemas.microsoft.com/ink/2010/main" type="inkDrawing" rotatedBoundingBox="14247,8952 15693,9777 15624,9897 14178,9071" semanticType="callout" shapeName="Other"/>
        </emma:interpretation>
      </emma:emma>
    </inkml:annotationXML>
    <inkml:trace contextRef="#ctx0" brushRef="#br0">38 27 683 0,'-13'-5'378'0,"-3"-4"-478"16,12 4 237 0,0 0-98-16,0 1 47 15,4 1-12 1,0 3 5-16,0 0-5 16,8 0 1-16,4 0-71 15,13 0 35-15,0 3 19 16,8 1-10-1,0 2-16-15,4 4 8 16,5 3-16 0,3 5 8-16,-4 4-10 15,9 4 5-15,4 7-3 16,-1-1 1 0,-3 0-15-16,8 1 7 15,-4-5-12-15,-1-1 6 16,1-1-4-1,-8-2 2-15,7-1-1 16,-11 0 0-16,3-3 2 16,1 3-1-1,-1-3-4-15,1 1 2 16,-9-1-1-16,4 2 0 16,-4 0 0-1,-4 0 0-15,-4 2-9 16,-4-2 4-16,-4 2-1 15,0 1 0-15,-1-2 5 16,1 0-3 0,-5-7 1-16,1 1-1 15,-5-7 5 1,1-2-7-16,-5-2 0 16,4 3 0-16,-3 2 0 15,-5 0 0 1,4 0 0-16,-4 1 0 15,0-5 0-15,1 0 0 16,-5-3 0 0,0-3 0-16,0-1 0 15,0 0 0-15,0 0 0 16,-5 0 0 0,1 0 0-16,0 0 0 15,4 0 0-15,0 0 0 16,0 0-8-1,-4 0 5-15,4 0-247 16,-4 0 124-16,-13 0-557 16,1-5 258-1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4:56.54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45E8801-DF28-46E9-8E1F-E9E5CE86ABF0}" emma:medium="tactile" emma:mode="ink">
          <msink:context xmlns:msink="http://schemas.microsoft.com/ink/2010/main" type="inkDrawing" rotatedBoundingBox="14574,11339 15640,9949 15743,10027 14677,11418" semanticType="callout" shapeName="Other"/>
        </emma:interpretation>
      </emma:emma>
    </inkml:annotationXML>
    <inkml:trace contextRef="#ctx0" brushRef="#br0">991 0 916 0,'0'0'481'16,"0"0"-700"-1,0 3 346-15,0 7-86 16,0 3 42-16,-9 6 19 16,1 5-9-16,0 4-49 15,-5 5 24 1,-3 4-42-16,4 1 21 15,-5 1-17 1,-8 0 8-16,13 2-18 16,-9 0 9-16,0 2-19 15,-3-1 9-15,-5-2-1 16,0 2 0 0,-4-6-2-16,0 2 1 15,0 3-12 1,-5-5 6-16,1 3-4 15,8 0-7-15,-8-1 0 16,8-4 0-16,-4 3 0 16,0-3 0-1,4-3 0-15,0-2 0 16,4 1 0 0,0-5 0-16,5 1 0 15,3-5 0-15,5-5 0 16,-5-4 0-16,13 1 0 15,-4-3 0 1,0-2 0-16,-5 2 0 16,5 5 0-1,-9-1 0-15,5 3 0 16,-5-3 0-16,9 0 0 16,-4-1 0-16,-1 1 0 15,5-5 0 1,-4 6 0-16,3-3 0 15,-3 0 0 1,-5 2 0-16,5 0 0 16,4 0 0-16,4-2 0 15,-5-3 0-15,1-3 0 16,4 1 0 0,4-6 0-16,0-1 0 15,0 0 0 1,0 0 0-16,0 1 0 15,-4 2 0-15,0 2 0 16,0 1 0-16,-1 3 0 16,1 6 0-1,4 5-75-15,9 2 39 16,-5-11-318 0,4-11 157-16</inkml:trace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5:45.66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4F6F64B-A7F0-4D6F-99E5-AD8FEB3273FE}" emma:medium="tactile" emma:mode="ink">
          <msink:context xmlns:msink="http://schemas.microsoft.com/ink/2010/main" type="writingRegion" rotatedBoundingBox="17107,7172 20477,7172 20477,13070 17107,13070"/>
        </emma:interpretation>
      </emma:emma>
    </inkml:annotationXML>
    <inkml:traceGroup>
      <inkml:annotationXML>
        <emma:emma xmlns:emma="http://www.w3.org/2003/04/emma" version="1.0">
          <emma:interpretation id="{66416CD3-3286-4167-B99F-DE8342F11EEE}" emma:medium="tactile" emma:mode="ink">
            <msink:context xmlns:msink="http://schemas.microsoft.com/ink/2010/main" type="paragraph" rotatedBoundingBox="17107,7172 20477,7172 20477,13070 17107,130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CB907C-9A9B-4586-9F59-7195AC96E987}" emma:medium="tactile" emma:mode="ink">
              <msink:context xmlns:msink="http://schemas.microsoft.com/ink/2010/main" type="line" rotatedBoundingBox="17107,7172 20477,7172 20477,13070 17107,13070"/>
            </emma:interpretation>
          </emma:emma>
        </inkml:annotationXML>
        <inkml:traceGroup>
          <inkml:annotationXML>
            <emma:emma xmlns:emma="http://www.w3.org/2003/04/emma" version="1.0">
              <emma:interpretation id="{9E30A983-F975-471F-9464-E6071B7E1287}" emma:medium="tactile" emma:mode="ink">
                <msink:context xmlns:msink="http://schemas.microsoft.com/ink/2010/main" type="inkWord" rotatedBoundingBox="17107,7172 20477,7172 20477,13070 17107,1307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347 3864 569 0,'-4'-7'325'0,"4"-6"-544"16,-8 2 272-1,8-4 23-15,0 2-13 16,0 0-52 0,-4 1 26-16,-5 3 34 15,9-1-17-15,-8 3 11 16,4-1-8-16,0-3-30 15,-4-1 15 1,3-3-11-16,1 0 4 16,0 0-4-1,0-5 1-15,-4-2 1 16,0-3 0-16,-5-4-7 16,5-1 3-16,-9-7 23 15,1-7-12 1,-1-4-12-16,1-9 5 15,-5-16-20 1,0-9 10-16,1-9-14 16,-1-10 7-16,4-9-2 15,1-2 1-15,-1-4-1 16,5 1 0 0,0 0 2-16,-5 0-1 15,17-1-5 1,-4-1 2-16,4-4-17 15,4-3 8-15,21-1-2 16,-9 5 1-16,13 9 1 16,-4 3-1-1,8 7-4-15,9 2 2 16,-5 0 0 0,4 1 0-16,5-5-1 15,7-1 1-15,1 2-3 16,4 3 2-16,0 7 4 15,4 9-2 1,0 11-1-16,0 8 0 16,-17 8 2-1,5 7-1-15,-9 8 1 16,-3 3-1-16,-14 10-4 16,1 1 2-16,-12 7 1 15,-1 11 0 1,-4 0-1-16,-8 7 1 15,0 2 2 1,0 0-1-16,-8 1-40 16,-4 7 20-16,-9 0-133 15,-8 0 66 1,-4-8-660-16,0 0 310 16</inkml:trace>
          <inkml:trace contextRef="#ctx0" brushRef="#br0" timeOffset="1260.3821">-17-58 727 0,'-4'-1'398'15,"-8"-7"-616"1,4-1 308-16,8 3 78 16,-9 1-42-16,9 3-71 15,0-1 34-15,0-2-28 16,0 5 13-1,0-4-74-15,0-1 38 16,13-1-36-16,3-3 17 16,5-5 8-1,8 2-4-15,8-2-7 16,4 3 3-16,5 2-12 16,-1-1 6-1,1-1-11-15,3 0 5 16,9-2 11-1,-4 1-6-15,16-5 9 16,1 3-5-16,3-5-18 16,5 1 9-16,3-2-4 15,-11-3 2 1,-1 2-7-16,-4 6 3 16,-16 0 1-1,-1 7-1-15,-7 3-3 16,-5 5 2-16,-12 0-1 15,-1 0 1-15,-3 6 3 16,0-1-2 0,-5-1-1-16,-7 4 0 15,3-2 3 1,-4 0-2-16,-4 0-1 16,5-4 0-16,-5 3-1 15,-4-1 1-15,4-4-1 16,-4 1 1-1,0 4-3-15,0-5 2 16,-4 3 5 0,4 6-3-16,-13-3 3 15,1 4-2-15,0 1 0 16,3 3 0 0,-3 4-4-16,-5 3 2 15,9 10 2 1,0 4-1-16,8 12-5 15,-4 11 3-15,0 12 2 16,-1 5-1-16,5 7 2 16,-8 1-1-1,0-3 9-15,8-6-5 16,0-4 14-16,-4-2-7 16,4-6-13-1,-4-4 6-15,4-10-3 16,-5-7 1-16,1-9-2 15,4-5 1 1,-8-13-3-16,8-5 1 16,-4-6 0-16,0-3 0 15,4 0-42 1,-8 0 21-16,-1-10-282 16,1-9 141-16</inkml:trace>
          <inkml:trace contextRef="#ctx0" brushRef="#br0" timeOffset="7096.8956">2137-191 346 0,'0'2'217'0,"0"0"-67"15,-8-2 31 1,8 0-166-16,0-4 81 16,0-2-91-16,-4 0 46 15,0-3-40 1,0 3 19-16,0 0 32 15,-5 0-16-15,1 0 14 16,-4 1-9 0,3 1-19-16,-7-1 9 15,8 0-23-15,-5-3 12 16,-3-1-5 0,-1 2 2-16,9-3 1 15,-9-1-1-15,1-2-10 16,-5-1 6-16,4-1-14 15,1-4 6 1,-1-4-1 0,-3 3 0-16,-1-4-2 15,5-1 1-15,-1-3 0 16,0-1 0-16,-3-6-5 16,3 0 2-1,1-1-8-15,3-4 4 16,-7 1 5-1,7 0-3-15,-7 1-4 16,3 0 2-16,0-4 2 16,1 3-1-16,4-1 6 15,-1-2-3 1,1 1-12-16,-1 2 6 16,5-2-1-1,0 0 0-15,0 0 3 16,8 1-2-16,0-3-6 15,0-5 3-15,8 2 2 16,0 1-1 0,13-4 0-16,-5 5 0 15,1 1 0 1,8 1 0-16,-1-1 0 16,1 5 0-16,0-1-4 15,12-2 2-15,-4 3 4 16,5-4-2-1,7 5-3-15,0 1 1 16,9 3 1 0,0 5-1-16,8 2 9 15,4 3-5-15,4 7 0 16,-3 4 0-16,7 6-1 16,0 6 0-1,-3 2-3-15,-1 13 1 16,4 8-2-1,-7 6 1-15,3 1-2 16,-8 5 1-16,-4 5 3 16,0-1-2-16,-9 7 5 15,-7 3-3 1,-5 4 2-16,0 3-1 16,-4 3 1-1,0 2-1-15,-4 0 2 16,-4-3-1-16,-4 2-5 15,-9-3 2 1,4 0-1-16,-7-1 0 16,-9-2 3-16,0 1-2 15,0-5-1 1,0-2 0-16,0-1 3 16,0 0-2-16,-9-6 1 15,1-4-1-15,0 3 1 16,-4-3-1-1,-5-2 3-15,5 0-2 16,-5-5-5 0,5-1 3-16,-5-3 0 15,-4-1 0-15,1-4 1 16,3 1-1 0,-12-1 0-16,4 0 0 15,-3 1 7-15,-6 0-4 16,1-4 3-1,0 0-2-15,-8-4 1 16,-5-2-1-16,1-3 4 16,0-2-2-1,-9 3-12-15,0-1 6 16,0 0 0 0,-8 1 0-16,4 2-2 15,-8-2 1-15,-12 0-3 16,-9-1 2-16,0-9-23 15,4 0 12 1,13-15-79-16,12-4 40 16,25-15-342-16,17-5 167 15</inkml:trace>
        </inkml:traceGroup>
      </inkml:traceGroup>
    </inkml:traceGroup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6:02.31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8A8ADD3-8403-4162-90F0-CE54942A43FB}" emma:medium="tactile" emma:mode="ink">
          <msink:context xmlns:msink="http://schemas.microsoft.com/ink/2010/main" type="inkDrawing" rotatedBoundingBox="22337,6871 25371,7404 25022,9393 21988,8860" hotPoints="25504,8146 23821,9108 22097,8224 23779,7262" semanticType="enclosure" shapeName="Ellipse"/>
        </emma:interpretation>
      </emma:emma>
    </inkml:annotationXML>
    <inkml:trace contextRef="#ctx0" brushRef="#br0">21 365 418 0,'-8'-4'254'16,"4"-2"-365"-16,4 0 182 16,-4 3-40-16,4-3 20 15,0 1 7-15,0 2-5 16,0-2 37-1,0 2-20-15,0-2 11 16,0 2-6-16,0-2-15 16,-4-1 7-1,4-1-1-15,0-1-1 16,0-3-25 0,4-1 12-16,0-3-25 15,8 1 12-15,-3-1-24 16,-1 1 13-16,13-2-16 15,-5 1 7 1,1-4-3-16,12 4 1 16,-5-3-4-1,14 0 2-15,-5 4 0 16,0-4 0-16,12 5-4 16,-3-2 2-16,7 6-2 15,9 0 1 1,-8 1-5-16,8 1 2 15,-1 3 1 1,5-1-1-16,5 1 10 16,-1 4-5-16,4 0-4 15,-8 7 2-15,4 6-8 16,-4 0 4 0,-4 8-5-16,0-1 2 15,-4 3-1 1,-9 1 0-16,5 3 4 15,-5 3-2-15,-3 1-4 16,-1 6 2-16,-4 3-1 16,0 3 0-1,1 3 1 1,-9 6-1-16,-1-1-2 16,-3 3 1-16,-4 2 3 15,-9-2-2-15,-3 1 0 16,3-2 0-1,-8 2-1-15,-4-2 0 16,4-2 2-16,-4 0-1 16,0-5-5-1,-4-1 2-15,4-5 1 16,0-4-1-16,-4-1 0 16,-8-1 0-1,3-3-2-15,1 1 1 16,-4 1 6-16,-5 0-3 15,5 0-1 1,-9-4 0-16,9-1 0 16,-9-1 0-16,0 0 3 15,-3-3-2 1,-1-1-6-16,8-1 3 16,-16 2 2-16,8 0-1 15,-4-1-1 1,-4 0 1-16,8-1-2 15,-3-5 1-15,3-3 5 16,0-2-3 0,0-4 1-16,0-2-1 15,-4 2 1-15,5 2-1 16,-14-1 0 0,5 1 0-16,0 0-4 15,0-2 2-15,0-2 1 16,-4-1 0-1,4-3 0-15,0 2 0 16,-4 1 0-16,-1 0 0 16,1 1 3-1,-8 0-2-15,7-1-2 16,-11-2 1-16,3 0 0 16,5-2 0-1,-9-1-1-15,9 0 1 16,0-4-4-16,-1-2 2 15,1-5 2 1,4-1-1-16,0-1-2 16,-1-2 1-16,9 1-2 15,5 1 1 1,3-1-68-16,0 5 34 16,9 0-179-16,-5-5 89 15</inkml:trace>
    <inkml:trace contextRef="#ctx0" brushRef="#br0" timeOffset="-2651.4515">-1157 488 311 0,'-4'-6'200'16,"0"-2"-62"-16,4-1 29 16,-8-2-97-1,8-1 47-15,0-1-60 16,8-1 28-16,-4-1-24 15,4 1 12-15,5-1-8 16,-5-1 2 0,8-1-23-16,5 3 11 15,0-5-27 1,4 2 14-16,8-4-31 16,-4 5 15-16,0-3-9 15,4 1 4-15,12 3 0 16,-12 2 0-1,17 1-8-15,-5 5 4 16,9 4-7 0,0-2 3-16,4 5-3 15,-5 0 1-15,9 5 3 16,0 3-2 0,0 4 1-16,0 2-1 15,0 3-6-15,5 4 3 16,-14 4-9-1,5 4 4-15,-12 0-1 16,-5 5 0-16,-4 3 1 16,-4 0-1-16,-4 2 6 15,0 3-3 1,-16 0 2-16,7-1-1 16,-3-1-1-1,-9 3 0-15,5 0-4 16,-9-2 2-16,0 1-7 15,-4 1 3 1,0 1 2-16,0-3-1 16,0 2-3-16,-4-1 2 15,0-1 2 1,-9 0-1-16,13 0 1 16,-8-2-1-16,4-7 1 15,-9 5-1 1,9-3 2-16,-8-4-1 15,3 1-5 1,1-1 3-16,-4 4 0 16,-5-6 0-16,5 0-1 15,-5-1 1-15,5-4-2 16,-5 1 1 0,-3-1 6-16,-5-2-3 15,0 0-2 1,-4 2 1-16,0-1 1 15,0 3-1-15,0-7 2 16,0-1-1-16,5-3-6 16,-5 0 3-1,0-5 4-15,-4 3-2 16,0-2-2 0,-5 1 1-16,-3-4-4 15,4-1 2-15,-9-2 6 16,5-3-3-16,0 1-3 15,-5-2 2 1,5-6 2-16,4 0-1 16,-1-2 2-1,1-2-1-15,4-3-7 16,-8-2 4-16,4 1 2 16,-5-4-1-16,1 0 0 15,-5 1 0 1,9-8-1-16,0 5 1 15,0-7 2 1,4 0-1-16,0-7 0 16,12-1 0-16,-4-7-2 15,0-2 1-15,13-2 2 16,-9-2-1 0,9 3-3-16,0 1 2 15,-5-1-1 1,5-4 1-16,-1 5 0 15,5-6 0-15,0-3 1 16,-1-2-1-16,5-1 2 16,4 1-1-1,0-2 1-15,0 3-1 16,4 1 2 0,13-2-1-16,4 5-7 15,12-4 4-15,4 4-3 16,8 3 2-16,13 8-2 15,0 6 1 1,4 10-29-16,0 12 15 16,0 11-79-1,-8 10 40-15,0 8-223 16,-5-1 110-16</inkml:trace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30T22:14:26.933"/>
    </inkml:context>
    <inkml:brush xml:id="br0">
      <inkml:brushProperty name="width" value="0.15875" units="cm"/>
      <inkml:brushProperty name="height" value="0.15875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F587EAB-45C8-4720-A728-A7CF462226A6}" emma:medium="tactile" emma:mode="ink">
          <msink:context xmlns:msink="http://schemas.microsoft.com/ink/2010/main" type="writingRegion" rotatedBoundingBox="14930,4488 15900,4488 15900,7435 14930,7435"/>
        </emma:interpretation>
      </emma:emma>
    </inkml:annotationXML>
    <inkml:traceGroup>
      <inkml:annotationXML>
        <emma:emma xmlns:emma="http://www.w3.org/2003/04/emma" version="1.0">
          <emma:interpretation id="{A2C15E7C-C7C4-45B2-A6CA-4B3ACE6C3DC5}" emma:medium="tactile" emma:mode="ink">
            <msink:context xmlns:msink="http://schemas.microsoft.com/ink/2010/main" type="paragraph" rotatedBoundingBox="14930,4488 15900,4488 15900,7435 14930,74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03C10E-2DD3-4D14-93CA-9BDA1D745D5C}" emma:medium="tactile" emma:mode="ink">
              <msink:context xmlns:msink="http://schemas.microsoft.com/ink/2010/main" type="line" rotatedBoundingBox="14930,4488 15900,4488 15900,7435 14930,7435"/>
            </emma:interpretation>
          </emma:emma>
        </inkml:annotationXML>
        <inkml:traceGroup>
          <inkml:annotationXML>
            <emma:emma xmlns:emma="http://www.w3.org/2003/04/emma" version="1.0">
              <emma:interpretation id="{833AA577-D8CE-47BA-9FA1-C0D88B42827B}" emma:medium="tactile" emma:mode="ink">
                <msink:context xmlns:msink="http://schemas.microsoft.com/ink/2010/main" type="inkWord" rotatedBoundingBox="14930,4488 15900,4488 15900,7435 14930,7435">
                  <msink:destinationLink direction="with" ref="{3C15D92A-29AC-4282-A4C4-738DD1695926}"/>
                </msink:context>
              </emma:interpretation>
              <emma:one-of disjunction-type="recognition" id="oneOf0">
                <emma:interpretation id="interp0" emma:lang="" emma:confidence="1">
                  <emma:literal>.</emma:literal>
                </emma:interpretation>
                <emma:interpretation id="interp1" emma:lang="" emma:confidence="0">
                  <emma:literal>'</emma:literal>
                </emma:interpretation>
                <emma:interpretation id="interp2" emma:lang="" emma:confidence="0">
                  <emma:literal>l</emma:literal>
                </emma:interpretation>
                <emma:interpretation id="interp3" emma:lang="" emma:confidence="0">
                  <emma:literal>L</emma:literal>
                </emma:interpretation>
                <emma:interpretation id="interp4" emma:lang="" emma:confidence="0">
                  <emma:literal>1</emma:literal>
                </emma:interpretation>
              </emma:one-of>
            </emma:emma>
          </inkml:annotationXML>
          <inkml:trace contextRef="#ctx0" brushRef="#br0">28 42 725 0,'0'-17'397'16,"-5"4"-705"-16,1 5 353 15,0 0 139 1,4 8-73-16,0 0-116 15,0 8 57-15,0 10-60 16,0 5 30 0,0 10 56-16,4 7-28 15,0 13-15 1,1 5 8-16,-1 12-21 16,0 3 10-16,5 6-20 15,-9 6 10-15,8 4-13 16,-4 1 6-1,1 2-8-15,-5 4 4 16,4 2-5 0,0 4 2-16,-4-1-6 15,0 0 3-15,0 0-2 16,-4-2 2-16,0-4 4 16,4 2-3-1,-9-5-7-15,9 0 3 16,-4-4-2-1,4 0 1-15,-4-4-1 16,4-6 0-16,0-2 0 16,0-5 0-16,0-4 3 15,0-4-2 1,0-8 0-16,0-5 0 16,0-3 0-1,0-2 0-15,0-10-1 16,0-2 0-16,0-4-1 15,0-2 1-15,0-6-1 16,4-3 1 0,0 1-1-16,5-8 1 15,-1 3 2 1,5-1-1-16,8-4 10 16,0-1-5-16,9-1 11 15,8-2-6-15,13-4 13 16,8-1-7-1,13 0 4-15,0-5-2 16,25-7-12 0,-3-1 6-16,-5-5-23 15,-1 5 11-15,-16 2-34 16,-12 0 17-16,-31-1-367 16,-20-6 181-1</inkml:trace>
        </inkml:traceGroup>
      </inkml:traceGroup>
    </inkml:traceGroup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30T22:14:28.400"/>
    </inkml:context>
    <inkml:brush xml:id="br0">
      <inkml:brushProperty name="width" value="0.15875" units="cm"/>
      <inkml:brushProperty name="height" value="0.15875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C15D92A-29AC-4282-A4C4-738DD1695926}" emma:medium="tactile" emma:mode="ink">
          <msink:context xmlns:msink="http://schemas.microsoft.com/ink/2010/main" type="inkDrawing" rotatedBoundingBox="14957,3786 18025,4100 17881,5497 14814,5183" semanticType="callout" shapeName="Other">
            <msink:sourceLink direction="with" ref="{833AA577-D8CE-47BA-9FA1-C0D88B42827B}"/>
            <msink:sourceLink direction="with" ref="{6E0D3D54-7B4B-4726-9326-66D72FA31682}"/>
          </msink:context>
        </emma:interpretation>
      </emma:emma>
    </inkml:annotationXML>
    <inkml:trace contextRef="#ctx0" brushRef="#br0">-2 335 713 0,'-4'-2'392'15,"4"-8"-579"-15,0-2 289 16,9-1 7 0,8 1-5-16,-1 0-18 15,6 2 8-15,16 4-106 16,-4 5 53-16,16-2-22 15,10 3 10 1,8-3-1-16,12 1 0 16,9-2-13-1,4-4 7-15,17-4-20 16,0-6 9-16,22 0-7 16,7-2 3-1,10 0-8-15,-1 2 4 16,9-1 0-16,-1 3 0 15,1-2-2 1,0 1 1-16,4 2-2 16,-13 0 1-16,-13 2 1 15,-8 2-1-15,-17 6-4 16,-16 5 2 0,-22 0 2-16,-13 0-1 15,-17 11-2 1,-16-1 1-16,-9-2 1 15,-5 0 0-15,-7-1 3 16,-5-3-2 0,0 0-1-16,0-2 0 15,4 3 3 1,-4 0-2-16,4 2-1 16,0 3 0-16,-4 1-2 15,5 6 1-15,3 8 2 16,-8 5-1-1,8 15 2-15,-8 13-1 16,0 12 20-16,0 12-10 16,-12 8 3-1,8 8-2-15,-5 2 19 16,1 0-10-16,3-4-4 16,-3-2 2-1,8-7-24-15,0-2 12 16,0-13-10-1,0-8 5-15,0-15-4 16,0-12 2-16,0-17-13 16,0-10 7-16,0-20-240 15,-4-19 120 1</inkml:trace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30T22:14:24.952"/>
    </inkml:context>
    <inkml:brush xml:id="br0">
      <inkml:brushProperty name="width" value="0.15875" units="cm"/>
      <inkml:brushProperty name="height" value="0.15875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E0D3D54-7B4B-4726-9326-66D72FA31682}" emma:medium="tactile" emma:mode="ink">
          <msink:context xmlns:msink="http://schemas.microsoft.com/ink/2010/main" type="inkDrawing" rotatedBoundingBox="17677,3847 21094,7241 17815,10543 14398,7150" hotPoints="19378,5621 19413,9044 15990,9079 15955,5656" semanticType="enclosure" shapeName="Square">
            <msink:destinationLink direction="with" ref="{3C15D92A-29AC-4282-A4C4-738DD1695926}"/>
          </msink:context>
        </emma:interpretation>
      </emma:emma>
    </inkml:annotationXML>
    <inkml:trace contextRef="#ctx0" brushRef="#br0">981 1163 541 0,'-5'0'311'15,"-3"0"-438"-15,8 0 217 16,0 0 37 0,0 0-19-16,0 0-44 15,0 0 20-15,0 0-52 16,0 0 25-16,0 0-50 16,8 0 25-1,5 0-41-15,8-1 21 16,9-7 25-1,0 1-13-15,16-1-7 16,1-2 4-16,16-4-14 16,1 0 6-1,8 3 2-15,4-3-1 16,4 4-15-16,5-1 7 16,13 0-5-1,3 4 2-15,9-2 18 16,17 2-9-16,5-4 4 15,3 5-2 1,5 3-13-16,4-2 6 16,4 5-2-16,0 0 1 15,1 0-5 1,3 5 2-16,-12 0-2 16,0-1 1-16,-13 5-2 15,-5-2 1 1,-11 1 3-16,-10 1-2 15,-16 1-5-15,-5 0 3 16,-16 0-1 0,-9-1 1-16,-8 2-3 15,-5-1 2-15,-12-3-1 16,8 0 1 0,-17-1 5-16,4-2-3 15,-4-2-3-15,1 2 2 16,-1-3-6-1,-4-1 3-15,-5 0 3 16,1 0-1-16,0 0-2 16,-5 0 1-1,-8-1 2-15,9 0-1 16,-9 1 1-16,0 0 0 16,0 0-3-1,0 7 2-15,0 3 2 16,0 5-1-16,0 4 3 15,0 7-2 1,0 3 2-16,0 4-1 16,-9 9 1-16,9 6-1 15,-8 6 2 1,-1 6-1-16,5 2 3 16,-4 5-2-16,8 1 5 15,0 0-3 1,0 2-1-16,0-1 0 15,0 6 1 1,8 1-1-16,-8 6 0 16,0 3 0-16,0 7 2 15,0 1-1-15,0 3-2 16,0 0 1 0,0-3-6-16,0 3 3 15,0 1 1 1,0-1-1-16,-8 1 1 15,3 1-1-15,1 0-3 16,0-2 1-16,-4-4 4 16,3 0-2-1,-3-6-2-15,4-4 1 16,-5-1 1 0,5-4-1-16,4-5 0 15,-4-1 0-15,-5-5-2 16,9 0 1-16,-8-10-1 15,8-6 1 1,-5-6 0-16,1-6 0 16,4-5 1-1,0-4-1-15,0-6 1 16,0-5-1-16,0-1 2 16,0-5-1-16,0-2 0 15,0 1 0 1,0-1-1-16,-4-4 0 15,0 1-2 1,-5 2 1-16,5-3 1 16,4 2 0-16,-8-1-1 15,8-2 1-15,-9 5 1 16,5 0-1 0,-5-2 2-16,1 4-1 15,-5-1-1 1,1 0 0-16,-5-2 3 15,0 1-2-15,-5-1-3 16,-3 0 2-16,-9-4-1 16,-4 0 1-1,-4-2-1-15,-9-2 1 16,-4 3-2 0,-13-2 1-16,-4 2 5 15,-4 4-3-15,-9 2-1 16,-4-3 0-1,-8 4 1-15,-1-1-1 16,-7 1 3-16,-6-3-2 16,-3-2-4-1,4 0 2-15,0-4 1 16,0 0 0-16,0-2-1 16,4 0 1-16,4-4-2 15,0-3 1 1,9-5 5-16,-4 2-3 15,8-2-2 1,0-1 1-16,9-3 2 16,-1-1-1-16,5 2-1 15,8-3 0 1,5 0-2-16,7 2 1 16,1 1 1-16,5-2 0 15,11 3-1 1,-3 2 1-16,8-2-2 15,9 4 1-15,-1-2 6 16,9-5-3 0,5 2-4-16,3-5 2 15,1-2 1-15,4-3-1 16,-1 0 1 0,1-5-1-16,-4-5-1 15,8-4 1-15,-5-8 0 16,1-5 0-1,4-6 0-15,-4-3 0 16,0-6 4 0,-1-3-2-16,1-5-1 15,-4-3 0-15,-1-5 5 16,1-3-3-16,-5-6 16 16,5-3-8-1,-5-5-6-15,0-1 3 16,1-6-10-1,3 1 5-15,1-3-2 16,-1 0 1-16,1 0 5 16,3 1-3-16,1 0 1 15,-4-1-1 1,4 0-2-16,-5 1 1 16,1 4 0-1,3 9 0-15,-3 11-1 16,-5 7 0-16,5 16-3 15,-5 3 1-15,5 11 2 16,-1 1-1 0,1 1 0-16,-1-3 0 15,5 3-1 1,4 6 0-16,0 0 3 16,0 6-2-16,0 6 0 15,4 7 0-15,-4 2-1 16,0 7 0-1,0-2 2-15,0 0-1 16,0 7-4 0,0-2 2-16,0 3 1 15,-4 5 0-15,4 5-6 16,-4 7 3-16,-1 11-150 16,5 2 74-1,0-4-550-15,-8-5 260 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14.75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553AA89-87DF-40CD-AFC9-FB2AB67EA85B}" emma:medium="tactile" emma:mode="ink">
          <msink:context xmlns:msink="http://schemas.microsoft.com/ink/2010/main" type="writingRegion" rotatedBoundingBox="19040,3251 21288,4692 20815,5429 18567,3988">
            <msink:destinationLink direction="with" ref="{28E8478F-D247-4126-AA87-D3232D0A36DF}"/>
            <msink:destinationLink direction="with" ref="{8DCFC57A-6C0A-4564-84A7-C096880A96B2}"/>
          </msink:context>
        </emma:interpretation>
      </emma:emma>
    </inkml:annotationXML>
    <inkml:traceGroup>
      <inkml:annotationXML>
        <emma:emma xmlns:emma="http://www.w3.org/2003/04/emma" version="1.0">
          <emma:interpretation id="{1110C549-B73B-4F70-8000-53F2AD9B5D7C}" emma:medium="tactile" emma:mode="ink">
            <msink:context xmlns:msink="http://schemas.microsoft.com/ink/2010/main" type="paragraph" rotatedBoundingBox="19040,3251 21288,4692 20815,5429 18567,39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B29B8BA-E5D6-4D8A-9D6C-6F240D0201AE}" emma:medium="tactile" emma:mode="ink">
              <msink:context xmlns:msink="http://schemas.microsoft.com/ink/2010/main" type="line" rotatedBoundingBox="19040,3251 21288,4692 20815,5429 18567,3988"/>
            </emma:interpretation>
          </emma:emma>
        </inkml:annotationXML>
        <inkml:traceGroup>
          <inkml:annotationXML>
            <emma:emma xmlns:emma="http://www.w3.org/2003/04/emma" version="1.0">
              <emma:interpretation id="{9F62F8E7-3A7C-4077-B8A5-CECF75F1AF82}" emma:medium="tactile" emma:mode="ink">
                <msink:context xmlns:msink="http://schemas.microsoft.com/ink/2010/main" type="inkWord" rotatedBoundingBox="19040,3251 21288,4692 20815,5429 18567,3988">
                  <msink:destinationLink direction="with" ref="{AF2FBACB-8E5A-4169-A4B7-523A705309EB}"/>
                  <msink:destinationLink direction="with" ref="{DF79ACCC-7E1F-4C57-B5F5-E9C0B412C6E8}"/>
                  <msink:destinationLink direction="with" ref="{722E64CF-C2E9-4F4F-B1F5-04FB44C2E09F}"/>
                  <msink:destinationLink direction="with" ref="{23FD11FA-BAD5-4353-B87F-C24D2A9D2174}"/>
                  <msink:destinationLink direction="with" ref="{3A3465DA-7F67-4854-9628-9CE326308649}"/>
                  <msink:destinationLink direction="with" ref="{0002B018-09C4-4C2D-B400-2B1B4D0E88B8}"/>
                  <msink:destinationLink direction="with" ref="{D7F306DB-A028-4D77-8795-831E1801FA0F}"/>
                </msink:context>
              </emma:interpretation>
              <emma:one-of disjunction-type="recognition" id="oneOf0">
                <emma:interpretation id="interp0" emma:lang="" emma:confidence="0">
                  <emma:literal>as</emma:literal>
                </emma:interpretation>
                <emma:interpretation id="interp1" emma:lang="" emma:confidence="0">
                  <emma:literal>A.</emma:literal>
                </emma:interpretation>
                <emma:interpretation id="interp2" emma:lang="" emma:confidence="0">
                  <emma:literal>a.</emma:literal>
                </emma:interpretation>
                <emma:interpretation id="interp3" emma:lang="" emma:confidence="0">
                  <emma:literal>s.</emma:literal>
                </emma:interpretation>
                <emma:interpretation id="interp4" emma:lang="" emma:confidence="0">
                  <emma:literal>d.</emma:literal>
                </emma:interpretation>
              </emma:one-of>
            </emma:emma>
          </inkml:annotationXML>
          <inkml:trace contextRef="#ctx0" brushRef="#br0">359 31 642 0,'0'0'359'16,"0"-2"-548"-16,12-3 273 15,13 2-34 1,0-3 17-16,21 1-7 16,3-1 2-16,13 4-53 15,4 0 26 1,13 4 16-16,-1 11-8 16,1 9 1-16,4 4 0 15,-5 9-25 1,1 3 12-16,-1 1-13 15,1 2 6-15,-5-1 12 16,-3 3-6 0,-1 1-2-16,-4 1 1 15,-4 3-23-15,4 3 11 16,-8 5-2 0,4-1 1-16,-4 4-20 15,-8 2 10-15,-9-3-5 16,-4 0 2-1,-8 6 4-15,0-4-2 16,0-4-6-16,-4-4 3 16,-5-5 1-1,1-8-1-15,-9-9-4 16,5-7 2-16,-5-6 1 16,-3-5-1-1,-1-2 5-15,0-5-3 16,-4-1-4-1,-4-2 2-15,0 0 3 16,0-2-2-16,0 0 12 16,-12-8-6-16,0-3-16 15,-9-7 8 1,-4-5 4-16,-4-9-2 16,-8-6-3-1,0-10 2-15,-13-1-7 16,-8-7 4-16,-12-4-2 15,-4-1 1-15,-9 1 4 16,-4 2-2 0,-4 5-7-16,0 1 4 15,4 6 5 1,-8 5-2-16,13 6 1 16,-1 0 0-16,13 6 0 15,8 3 0-15,8 0-2 16,4-1 1-1,9 4 6-15,-5 0-3 16,5 4 1 0,0 4-1-16,-1 8-3 15,1 2 2-15,4 5 5 16,-9 0-3-16,9 6-6 16,4-1 3-1,4-1-3-15,13 1 2 16,3 0 4-1,1-4-2-15,8 0-1 16,4-1 1-16,0 0 6 16,0 0-3-16,0 0-2 15,0 0 1 1,0 0 0-16,0 0 0 16,0-1 1-1,0-3-1-15,8-2-4 16,4 1 2-16,9 0-3 15,12-1 2-15,21 1-1 16,12 4 1 0,29 2 4-1,4 11-2-15,21 17 3 16,4 7-2-16,4 19 2 16,0 0-1-16,-8 9-5 15,-12 1 2-15,-17 0 6 16,-17-5-3-1,-20 0-7 1,-9-3 4-16,-7-2 1 16,-5 1-1-16,-8-4 0 15,3-3 0-15,-7-4 0 16,4 0 0-16,-9-8 3 16,1 0-2-1,4-6 0-15,-9-3 0 16,0-1 0-1,-3-2 0-15,11 0 3 16,-11 0-2-16,-1 3-8 16,8-1 4-16,-7 1 3 15,3 1-1 1,-4-4 0-16,9-2 0 16,0-3-3-1,-9-4 2-15,8 1 6 16,-3-4-3-16,3 3 0 15,-3 1 0 1,7 2-5-16,-3 4 3 16,4-1 3-16,-1-3-2 15,-12 1-2 1,5-6 1-16,-13-8-2 16,0 0 1-16,-4-6 6 15,-5 0-3 1,-7-12-1-16,-5-2 0 15,-8-9-1 1,0-1 0-16,0-8-13 16,1 0 7-16,-6-1-7 15,-3-1 4-15,8 1-6 16,-4 3 3 0,-4 2 4-16,12 1-2 15,-4 0 18 1,13 2-9-16,3 1 0 15,13 1 0-15,4 8 1 16,17 9 0-16,12 6-1 16,0 7 1-1,9 11-1-15,-1-4 1 16,4 1 6 0,-11-5-3-16,3-7-9 15,-12-3 5-15,-1-3-2 16,-3-3 1-16,-13-2 4 15,5-3-2 1,-9 5-5-16,-4-4 3 16,0 4 11-1,0 0-6-15,0 1-5 16,-8 2 2-16,8 3 4 16,-5 4-2-16,1 14-2 15,4 7 1 1,0 7-8-16,0 3 4 15,0-1 7 1,4 0-4-16,1-8-2 16,3-6 1-16,-4-7-1 15,-4-4 1-15,0-8 2 16,0-1-1 0,0-1 3-16,-12-7-2 15,-5-1 2 1,-4-3-1-16,-3-3-3 15,-1 1 1-15,-4-6-1 16,-4 3 1-16,-13-4-3 16,9-1 2-1,-4 2 2-15,-1-2-1 16,5-1-4 0,0 0 2-16,4-3 10 15,0 0-5-15,8-3-6 16,-4 2 3-16,4-1 2 15,0 2-1 1,5 3 0-16,-5 0 0 16,13 1-7-1,-9-1 4-15,4 1 2 16,1 3-1-16,-1-3 1 16,9 5 0-1,-9-2 1-15,5-1-1 16,4 1 2-16,-5 1-1 15,5 0 0 1,-4 0 0-16,-1-2 1 16,-3 1-1-16,-5 0-2 15,5 1 1 1,-9 1-2-16,8 2 1 16,-3 5 2-16,3-1-1 15,9 5 8 1,4 3-4-16,-1 1 6 15,1-1-3-15,4 2-11 16,0 1 5-16,0 0-3 16,0 0 2-1,-4 0 8-15,4 0-4 16,-8-1-11 0,8 1 6-16,0-1-3 15,0-2 2-15,0 3 2 16,8-2-1-1,-4-1-3-15,-4 2 2 16,0-1 10-16,0-2-5 16,0 0-1-1,-4-3 0-15,-12 2-2 16,3 0 1-16,-12-4 2 16,-3-1-1-1,3-2-8-15,-12 0 4 16,8 1 1-16,-5 1 0 15,6 1 2 1,3 4-1-16,0 0-4 16,4 0 2-16,1-1 10 15,-1-1-5 1,9 1-6-16,-5-2 3 16,5-2 3-1,-5 3-2-15,9 1 1 16,-5 1-1-16,1 3-6 15,0-1 3-15,-1 3 3 16,1 0-1 0,-1 0-6-16,1 0 3 15,0-1 8 1,-1 1-4-16,1 0 3 16,-5-3-2-16,-3 3-4 15,-1 0 2-15,-4 0 5 16,0-1-3-1,-4 0-7-15,5-2 4 16,3 1-1 0,-4-3 1-16,4 0 1 15,5-1 0-15,-1 1-4 16,5 0 2-16,-1-3 9 16,1 2-5-1,8 1-4-15,-4-3 2 16,-1 2 2-1,9-3-1-15,-8 5 2 16,4-3-1-16,-8 0-7 16,3 1 4-16,1 0 0 15,0 3 0 1,-5-6 1-16,5 3 0 16,-4-1-2-1,3 0 1-15,1 0 4 16,0-2-2-16,-4-1 1 15,3 2-1-15,1-3-2 16,0-1 1 0,8-3 3-16,0 2-2 15,0-5-5 1,8 0 3-16,9-3-4 16,-1 0 2-16,1 1 6 15,3 1-3-15,-3-1-4 16,3 3 2-1,1-3 5-15,0 3-3 16,-1 1 2 0,-3 0-1-16,4 2-1 15,-5 4 0-15,1 1 3 16,-5-1-2-16,1 3-6 16,-1 2 3-1,-4-1 0-15,-4 1 0 16,1 1 5-1,3-1-3-15,-8 3-2 16,0-1 1-16,0 1 8 16,-8 1-4-1,-1 1-3-15,-3 0 1 16,-13 2-3-16,0 6 2 16,-12 0 1-1,0 4-1-15,-9 0-2 16,5 0 1-16,-4 3-2 15,3-3 1-15,5 0 1 16,8 0 0 0,0-2 2-16,8 2-1 15,13-1 3 1,-4-1-2-16,12-2-6 16,-9 0 3-16,9-1 6 15,0 0-3 1,-4 0-3-16,-4 3 2 15,0 3-2-15,-5 1 1 16,1 0 1 0,-9 2 0-16,9 1-2 15,-5-1 1-15,1-2 3 16,-1 1-2 0,9-1 4-16,0-4-2 15,0-2-5-15,3 1 3 16,5-4 5-1,0 0-3-15,0 1-7 16,0-1 4-16,0 0-2 16,0 1 1-1,0 0 1-15,5-1 0 16,3 2-4-16,8-2 2 16,1 0 9-1,-1-3-5-15,5 2-1 16,4-2 0-16,-4 3 4 15,7 0-2 1,-3 0-2-16,8-1 1 16,0 0-3-1,-4-1 2-15,0 1-2 16,4 0 1-16,0 0 1 16,-4-3 0-16,0 5-3 15,-4 1 2 1,0 0 5-16,0 2-3 15,-9-1-2 1,1-2 1-16,-13 2 3 16,4-4-2-16,1 0 1 15,-9-2-1-15,0-2-4 16,0 3 2 0,0-3 1-16,0 0 0 15,0 0-1 1,0 0 1-16,0-4 4 15,0-3-2-15,0-4 0 16,0-2 0-16,0-5-3 16,8-3 1-1,0-5 1-15,9-2-1 16,-5-3 2 0,5-2-1-16,7 0-4 15,-3 1 2-15,4 1 0 16,-5 3 0-16,5 5-2 15,-4 2 1 1,12 7 4-16,-8 0-2 16,4 3 3-1,-4 3-2-15,-1 2-1 16,-3 2 0-16,-4 3 0 16,-5 0 0-16,-4 1 2 15,-8 0-1 1,0 0-9-16,0 0 5 15,0 1 10 1,-8-1-5-16,0 0-6 16,-5 0 3-16,-7 0 7 15,-9 0-4-15,-9 0-4 16,1 0 2 0,-8 2 2-16,-9 2-1 15,13-2 4 1,-1 3-2-16,18-3-9 15,7 4 5-15,17-1-2 16,8 1 1-16,17-4-164 16,0-2 82-1</inkml:trace>
        </inkml:traceGroup>
      </inkml:traceGroup>
    </inkml:traceGroup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1:16.86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CB67F369-ABA1-472D-B504-7EA429032DFE}" emma:medium="tactile" emma:mode="ink">
          <msink:context xmlns:msink="http://schemas.microsoft.com/ink/2010/main" type="inkDrawing" rotatedBoundingBox="6932,8178 7288,12363 6683,12415 6328,8229" semanticType="callout" shapeName="Other">
            <msink:sourceLink direction="with" ref="{EAE9270C-E62C-4E07-A5F6-FCA543946A16}"/>
          </msink:context>
        </emma:interpretation>
      </emma:emma>
    </inkml:annotationXML>
    <inkml:trace contextRef="#ctx0" brushRef="#br0">731 4161 259 0,'0'0'174'0,"0"0"-260"15,0-2 129 1,0 2 15-16,0-1-9 16,0 1 4-16,0 0-2 15,0 0 3 1,0 0-3-16,0 0 6 15,0 0-4-15,0 0 15 16,0 0-8 0,0 0-47-16,-4-2 22 15,0 2-7-15,4-1 2 16,-8 0-8 0,8-1 3-16,-8 2-16 15,-1 0 7-15,9 0 18 16,-8 0-9-1,4 0 13-15,-4 0-8 16,-5 0-6 0,5 0 2-16,4 0-17 15,-4 0 9-15,-5 0-7 16,-3 0 3-16,7 0 4 16,1 0-2-1,-4-3 8-15,4 2-3 16,-1 0-15-1,-3 1 7-15,4 0-7 16,-5 0 3-16,-3 0-7 16,3 0 3-16,5 0 6 15,-4-1-3 1,3-2 2-16,5 2-1 16,-8-2-6-1,4 0 3-15,3 3-4 16,-3-4 2-16,4 3-7 15,-4-3 3-15,-1 0 6 16,-3 3-3 0,4-3-1-16,-9 0 0 15,9 4 0 1,0-4 0-16,-1 2 5 16,-3-2-3-16,4 1-2 15,-5 0 1-15,1 1-3 16,0 1 1-1,3 1 2-15,-3-3-1 16,-1 3-6 0,5 0 3-16,8 0 2 15,-8 0-1-15,0 0-1 16,-1 0 1-16,1 0-2 16,4 3 1-1,-4-2 4-15,-1 1-2 16,5 1 0-1,0-3 0-15,0 0 2 16,0 2-1-16,4-1 4 16,-4-1-2-16,4 0-8 15,-8 0 4 1,3 0 1-16,1 0-1 16,0 0 4-1,0 0-2-15,0 0 1 16,4-1-1-16,-8-1 3 15,3-1-2 1,-3 3-1-16,0-2 0 16,8 2 1-16,-4-1-1 15,4 1 0 1,0-3 0-16,0 3-5 16,0 0 3-16,0 0 0 15,0-2 0 1,-4-2-2-16,4-1 1 15,-5-4 3-15,5-4-2 16,0-6 3 0,0-1-2-16,0-7 1 15,0-1-1-15,0-3 3 16,0-2-2 0,0 0-1-16,-4-4 0 15,0 0 4-15,4-4-2 16,-8-2 19-1,4-4-10-15,0 1 10 16,0-2-5-16,-1 1-13 16,1 0 6-1,4 3-14-15,0-1 7 16,0 3-2 0,-8 1 1-16,8-1 5 15,-4 4-3-15,-4-2 2 16,3 0-1-16,1 1 9 15,-4-1-5 1,4 1-6-16,-4-3 3 16,-1 1-9-1,9-1 4-15,-4-2 2 16,0-1-1-16,0-1 0 16,4 3 0-16,0-1-2 15,0 1 1 1,0 0 3-16,0 0-2 15,0-1-6 1,-8-2 3-16,8 1 1 16,0-4 0-16,0 3 0 15,0-3 0-15,8-2-3 16,-4 1 2 0,4-3 4-16,1-1-2 15,-5 2 0 1,4-4 0-16,-4 3-1 15,-4 0 0-15,0-2 3 16,0 0-2-16,0-4-5 16,4-2 3-1,-4-4 0-15,4 1 0 16,-4 6-1 0,0 0 1-16,0 6 1 15,0 4 0-15,0-2 3 16,-4 3-2-16,-4 0 0 15,4-7 0 1,0 1 0-16,4-7 0 16,0 3-4-1,0-2 2-15,8 3-2 16,-4 1 1-16,0 0 2 16,0-2-1-16,5 2-3 15,-5-1 2 1,0 1 5-16,4-1-3 15,-4 5 1 1,-4 7-1-16,5 4 1 16,-5 0-1-16,0 6 4 15,0 3-2-15,0 2-6 16,0 4 3 0,0 5 0-16,0 1 0 15,4 3 0 1,-4 4 0-16,0-1-3 15,4 5 2-15,-4 6 7 16,0-3-4-16,0 5-2 16,0 0 1-1,0 0-3-15,0 0 2 16,0 0 3 0,0 0-2-16,0 2-2 15,0 1 1-15,4 0-19 16,4 2 10-16,-4-5-181 15,-4-6 91 1,-4-15-964-16</inkml:trace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1:19.59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FB4A036-9DA4-44E0-A9B1-DFBE585D1017}" emma:medium="tactile" emma:mode="ink">
          <msink:context xmlns:msink="http://schemas.microsoft.com/ink/2010/main" type="inkDrawing" rotatedBoundingBox="6695,7848 9693,8180 9583,9183 6584,8851" semanticType="callout" shapeName="Other">
            <msink:sourceLink direction="with" ref="{EAE9270C-E62C-4E07-A5F6-FCA543946A16}"/>
          </msink:context>
        </emma:interpretation>
      </emma:emma>
    </inkml:annotationXML>
    <inkml:trace contextRef="#ctx0" brushRef="#br0">6 7 541 0,'-8'3'311'16,"8"-3"-419"-16,0 0 208 16,0 0-41-1,0 0 20-15,0 4 13 16,0-3-9-16,0 4 18 15,4 0-9-15,9 0-21 16,-5 1 9 0,13-3-79-16,-5 0 39 15,9-3-25 1,4 0 13-16,8-3-23 16,0-1 11-16,5 0-8 15,-1 3 4-15,0-4 0 16,1 5 0-1,3-5 4-15,-8 0-2 16,5 0-8 0,-1 2 4-16,-4 0-8 15,9 0 4-15,-5-1-9 16,1 4 4 0,3 0 5-16,0 0-3 15,1 2 1-15,8 1-1 16,-9 0-2-1,1 2 1-15,-5 0 2 16,4 0-1-16,1 0-6 16,-1-5 3-16,1 2 3 15,-1-2-2 1,5 0 4-16,-5 0-2 16,1 0-6-1,-1 3 3-15,-3 2 7 16,-5 1-4-16,0-3 1 15,-8 0-1 1,4-2 2-16,4-1-1 16,-4 0-2-16,5 0 1 15,-5 1-7 1,4 2 4-16,-4-2 1 16,0 2-1-16,0-3 0 15,4 0 0 1,-4-3 0-16,5-2 0 15,-5 0 5-15,4 1-3 16,-8 1-2 0,4 2 1-16,4 1 0 15,-8 0 0-15,4 0 1 16,-4 0-1 0,4 1-4-16,0 0 2 15,-4 1 1-15,4-2 0 16,-8 0-1-1,8 0 1-15,-12 3-2 16,0-2 1-16,-9 3 5 16,0-3-3-1,5 1 0-15,-9 0 0 16,0-2 1-16,9 0-1 16,-5 0 0-1,5-5 0-15,-1 1-4 16,1 2 2-16,4 0 2 15,-5 2-1 1,-8 0-3-16,9 0 2 16,-13 0 2-16,4 0-1 15,1 0 3 1,-5 0-2-16,8 0-1 16,-4 0 0-16,5 0 5 15,-5-2-3 1,0 1-6-16,1 0 3 15,3-1-1-15,-4 2 1 16,-4 0 0 0,5 0 0-16,3 0-2 15,-4 0 1-15,-3 0 4 16,3 0-2 0,-4 0-2-16,4 0 1 15,-4 0 3-15,0 2-2 16,-4-1 3-1,5 0-2-15,-5 1-5 16,4-2 3-16,0 0 0 16,-4 0 0-1,0 0 0-15,8 0 0 16,-8 0-1 0,0 0 1-16,0 0 5 15,0 0-3-15,0 0-3 16,4 0 2-16,-4 0-1 15,0 0 1 1,0 0 2-16,0 0-1 16,0 0-3-1,0 0 2-15,0 0-1 16,0 0 1-16,0 0-2 16,0 0 1-16,0 0-1 15,0 0 1 1,0 0 5-16,0 0-3 15,0 0-1 1,0 0 0-16,0 0 1 16,0 0-1-16,0 2 0 15,0 0 0-15,4-1-5 16,-4 2 3 0,0 0 3-16,0 2-1 15,0 0-2 1,5 1 1-16,-5 0 1 15,0 1 0-15,0 3 5 16,0 0-3-16,0 5-2 16,0 1 1-1,0 3 0-15,0 1 0 16,0-1-1 0,0-1 0-16,0 0-3 15,4-1 2-15,-4 3 1 16,0-4 0-1,0 5-3-15,0 2 2 16,0 0 4-16,0 0-2 16,0 5 1-1,0-2-1-15,0 2 1 16,0-4-1-16,0 5 1 16,0-2-1-16,0 1-4 15,0 0 2 1,0-2 0-1,0-2 0-15,0 1 0 16,4 1 0-16,-4-2-1 16,4 3 1-16,-4 2 5 15,4 2-3 1,4 3-7-16,-8 3 4 16,4 3-40-1,5 1 20-15,-5-2-159 16,0-4 79-16,-4-13-745 15,0-10 354-15</inkml:trace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0:35.49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AE9270C-E62C-4E07-A5F6-FCA543946A16}" emma:medium="tactile" emma:mode="ink">
          <msink:context xmlns:msink="http://schemas.microsoft.com/ink/2010/main" type="inkDrawing" rotatedBoundingBox="7202,13489 7428,9228 10424,9388 10197,13649" hotPoints="10219,9394 10265,13459 7486,13491 7441,9425" semanticType="enclosure" shapeName="Rectangle">
            <msink:destinationLink direction="with" ref="{AFB4A036-9DA4-44E0-A9B1-DFBE585D1017}"/>
            <msink:destinationLink direction="with" ref="{CB67F369-ABA1-472D-B504-7EA429032DFE}"/>
          </msink:context>
        </emma:interpretation>
      </emma:emma>
    </inkml:annotationXML>
    <inkml:trace contextRef="#ctx0" brushRef="#br0">880 1248 956 0,'-12'0'499'0,"8"0"-694"15,0 0 344 1,4 0-126-16,0 0 61 15,0 2-53-15,0-2 27 16,0 0-45 0,0 0 22-16,0 0-22 15,0 0 11-15,0 0-10 16,8 0 5 0,4 0-5-16,13-2 2 15,8-5 10-15,13 1-5 16,12 0-12-1,4-4 6-15,12 3 4 16,5 2-2-16,3 1-8 16,1-1 4-16,8 1-10 15,0 3 5 1,0-5 1-16,0 0-1 16,0-3-2-1,0 1 1-15,-5 3-6 16,-3 0 3-16,4 3-2 15,-4 2 1 1,8-1-3-16,-13 1 1 16,13 0 0-16,0 0 0 15,4 0 4 1,4 0-2-16,1 0-4 16,-5 1 2-16,0 4 4 15,-4 0-2 1,-17-1-6-16,-4 2 3 15,-8 0-2 1,-12-1 1-16,-9 0 1 16,-3 0 0-16,-9-3-3 15,-9 1 2-15,-7-2 3 16,-5-1-2-16,0 0 4 16,-4 0-2-1,-4 0 1 1,4-4-1-16,-4 2 4 15,9-2-2-15,-9 1-8 16,0 1 4-16,4 0-3 16,0 1 2-1,0-2-2-15,-4 1 1 16,0 2 0 0,0 0 0-16,0 0 4 15,8 0-2-15,-8 0-1 16,0 0 1-16,0 0 2 15,4 0-1 1,1 0 0-16,-1 0 0 16,0 4-5-1,0 0 3-15,0 1 1 16,-4 2 0-16,4 1 1 16,5-2-1-16,-9 1-3 15,4-2 2 1,0 2 4-16,4-1-2 15,-4 0-1 1,4 3 0-16,-3 0 3 16,3 3-2-16,-4 2 1 15,4 0-1 1,-8 7-4-16,9-1 2 16,-9 9 3-16,0 0-2 15,4 7 0 1,-8 2 0-16,4 4 1 15,0 4-1-15,-9 5 8 16,1 1-4 0,-4 3 4-16,7 3-2 15,-7 4 3 1,4 1-2-16,0 5 0 16,-1-2 0-16,5 1-10 15,-4-1 5-15,4-3-1 16,4 1 0-1,0 1 0-15,0 2 0 16,0 2-1-16,0 3 0 16,-4 3 7-1,4 2-4-15,0 0 1 16,0-3-1-16,-5 2 1 16,5 1-1-1,0-3-1-15,-4-2 0 16,4 0-5-1,0-4 3-15,0 1 0 16,-8-2 0-16,8-3 0 16,0-3 0-16,-4 3 1 15,4-3-1 1,0 0 6-16,0 0-6 16,-4-3 0-16,4 0 0 15,0 0 0 1,-4-1 0-16,4-3 0 15,0-2 0-15,0-2 0 16,0-2 0 0,0-2 0-16,0 0 0 15,0-3 0-15,0-1 0 16,0-3 0 0,0 0 0-16,0-4 0 15,0-5 0-15,0 1 0 16,0-1 0-1,0-3 0-15,4 1 0 16,-4-2 0-16,0-2 0 16,0-1 0-1,0-2 0-15,0 1 0 16,0 1 0-16,0 0 0 16,0 0 0-1,0 5 0-15,0-4 0 16,0 2 0-16,-4-1 0 15,4 0 0 1,-9 0 0-16,9-1 0 16,0 1 0-16,-4-2 0 15,4-2 0 1,0-2 0-16,0-3 0 16,-4 1 0-1,4-4 0-15,-8 0 0 16,8-3 0-16,-8-2 0 15,-1-2 0-15,-7-2 0 16,8 1 0 0,-5-3 0-16,-12 2 0 15,5-3 0 1,-5 1 0-16,-8-2 0 16,0 3 0-16,-5-3 0 15,-3 0 0-15,-4 0 0 16,-5-5 0-1,0-2 0-15,-3-2 0 16,-1-1 0 0,-4 5 0-16,-8-3 0 15,12 1 0-15,-16 3 0 16,8 1 0-16,-8 3 0 16,-5 0 0-1,-3 7 0-15,-5 4 0 16,-4 3 0-1,-4 6 0-15,-4-2 0 16,0-1 0-16,-8-3 0 16,3 1 0-16,1-8 0 15,-8 2 0 1,12-7 0-16,4 1 0 16,0-3 0-1,4 0 0-15,12-3 0 16,5 1 0-16,12-3 0 15,0 0 0 1,13 1 0-16,8 2 0 16,12-2 0-16,4 3 0 15,9 0 0 1,4 0 0-16,3-1 0 16,5 0 0-16,0 1 0 15,0-2 0-15,0 1 0 16,5-4 0-1,-1-1 0-15,0-3 0 16,-4-3 0 0,0-8 0-16,0-3 0 15,0-6 0-15,0-9 0 16,-8-4 0 0,3-12 0-16,5 0 0 15,-4-8 0 1,0-5 0-16,-4-4 0 15,4 0 0-15,0 0 0 16,-5-3 0-16,1-5 0 16,-4 3 0-16,8-9 0 15,-5 0 0 1,1-3 0-16,4-2 0 16,4 2 0-1,0 1 0-15,0 1 0 16,0 5 0-16,0 0 0 15,0 1 0 1,0 1 0-16,-4 0 0 16,0 0 0-16,-9-1 0 15,13 0 0 1,-8 0 0-16,4 3 0 16,4 2 0-16,0-1 0 15,-4 2 0-15,4 0 0 16,-4 2 0-1,-1-2 0-15,5 4 0 16,0 2 0 0,0 5 0-16,0 0 0 15,0-1 0-15,5-5 0 16,3 2 0 0,8-1 0-16,1-2 0 15,-5-1 0 1,1 4 0-16,7 4 0 15,-7-2 0-15,-1 6 0 16,-8 9 0-16,0 8 0 16,-4 7 0-1,0 12 0-15,-4 7 0 16,0 8 0 0,-8-2 0-16,-1 1 0 15,1 2 0-15,4-1-13 16,-5 4 8-16,13 0-140 15,0-3 70 1,0-5-418-16,-4 0 204 16</inkml:trace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3:34.58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731 4161 259 0,'0'0'174'0,"0"0"-260"15,0-2 129 1,0 2 15-16,0-1-9 16,0 1 4-16,0 0-2 15,0 0 3 1,0 0-3-16,0 0 6 15,0 0-4-15,0 0 15 16,0 0-8 0,0 0-47-16,-4-2 22 15,0 2-7-15,4-1 2 16,-8 0-8 0,8-1 3-16,-8 2-16 15,-1 0 7-15,9 0 18 16,-8 0-9-1,4 0 13-15,-4 0-8 16,-5 0-6 0,5 0 2-16,4 0-17 15,-4 0 9-15,-5 0-7 16,-3 0 3-16,7 0 4 16,1 0-2-1,-4-3 8-15,4 2-3 16,-1 0-15-1,-3 1 7-15,4 0-7 16,-5 0 3-16,-3 0-7 16,3 0 3-16,5 0 6 15,-4-1-3 1,3-2 2-16,5 2-1 16,-8-2-6-1,4 0 3-15,3 3-4 16,-3-4 2-16,4 3-7 15,-4-3 3-15,-1 0 6 16,-3 3-3 0,4-3-1-16,-9 0 0 15,9 4 0 1,0-4 0-16,-1 2 5 16,-3-2-3-16,4 1-2 15,-5 0 1-15,1 1-3 16,0 1 1-1,3 1 2-15,-3-3-1 16,-1 3-6 0,5 0 3-16,8 0 2 15,-8 0-1-15,0 0-1 16,-1 0 1-16,1 0-2 16,4 3 1-1,-4-2 4-15,-1 1-2 16,5 1 0-1,0-3 0-15,0 0 2 16,0 2-1-16,4-1 4 16,-4-1-2-16,4 0-8 15,-8 0 4 1,3 0 1-16,1 0-1 16,0 0 4-1,0 0-2-15,0 0 1 16,4-1-1-16,-8-1 3 15,3-1-2 1,-3 3-1-16,0-2 0 16,8 2 1-16,-4-1-1 15,4 1 0 1,0-3 0-16,0 3-5 16,0 0 3-16,0 0 0 15,0-2 0 1,-4-2-2-16,4-1 1 15,-5-4 3-15,5-4-2 16,0-6 3 0,0-1-2-16,0-7 1 15,0-1-1-15,0-3 3 16,0-2-2 0,0 0-1-16,-4-4 0 15,0 0 4-15,4-4-2 16,-8-2 19-1,4-4-10-15,0 1 10 16,0-2-5-16,-1 1-13 16,1 0 6-1,4 3-14-15,0-1 7 16,0 3-2 0,-8 1 1-16,8-1 5 15,-4 4-3-15,-4-2 2 16,3 0-1-16,1 1 9 15,-4-1-5 1,4 1-6-16,-4-3 3 16,-1 1-9-1,9-1 4-15,-4-2 2 16,0-1-1-16,0-1 0 16,4 3 0-16,0-1-2 15,0 1 1 1,0 0 3-16,0 0-2 15,0-1-6 1,-8-2 3-16,8 1 1 16,0-4 0-16,0 3 0 15,0-3 0-15,8-2-3 16,-4 1 2 0,4-3 4-16,1-1-2 15,-5 2 0 1,4-4 0-16,-4 3-1 15,-4 0 0-15,0-2 3 16,0 0-2-16,0-4-5 16,4-2 3-1,-4-4 0-15,4 1 0 16,-4 6-1 0,0 0 1-16,0 6 1 15,0 4 0-15,0-2 3 16,-4 3-2-16,-4 0 0 15,4-7 0 1,0 1 0-16,4-7 0 16,0 3-4-1,0-2 2-15,8 3-2 16,-4 1 1-16,0 0 2 16,0-2-1-16,5 2-3 15,-5-1 2 1,0 1 5-16,4-1-3 15,-4 5 1 1,-4 7-1-16,5 4 1 16,-5 0-1-16,0 6 4 15,0 3-2-15,0 2-6 16,0 4 3 0,0 5 0-16,0 1 0 15,4 3 0 1,-4 4 0-16,0-1-3 15,4 5 2-15,-4 6 7 16,0-3-4-16,0 5-2 16,0 0 1-1,0 0-3-15,0 0 2 16,0 0 3 0,0 0-2-16,0 2-2 15,0 1 1-15,4 0-19 16,4 2 10-16,-4-5-181 15,-4-6 91 1,-4-15-964-16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3:34.58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6 7 541 0,'-8'3'311'16,"8"-3"-419"-16,0 0 208 16,0 0-41-1,0 0 20-15,0 4 13 16,0-3-9-16,0 4 18 15,4 0-9-15,9 0-21 16,-5 1 9 0,13-3-79-16,-5 0 39 15,9-3-25 1,4 0 13-16,8-3-23 16,0-1 11-16,5 0-8 15,-1 3 4-15,0-4 0 16,1 5 0-1,3-5 4-15,-8 0-2 16,5 0-8 0,-1 2 4-16,-4 0-8 15,9 0 4-15,-5-1-9 16,1 4 4 0,3 0 5-16,0 0-3 15,1 2 1-15,8 1-1 16,-9 0-2-1,1 2 1-15,-5 0 2 16,4 0-1-16,1 0-6 16,-1-5 3-16,1 2 3 15,-1-2-2 1,5 0 4-16,-5 0-2 16,1 0-6-1,-1 3 3-15,-3 2 7 16,-5 1-4-16,0-3 1 15,-8 0-1 1,4-2 2-16,4-1-1 16,-4 0-2-16,5 0 1 15,-5 1-7 1,4 2 4-16,-4-2 1 16,0 2-1-16,0-3 0 15,4 0 0 1,-4-3 0-16,5-2 0 15,-5 0 5-15,4 1-3 16,-8 1-2 0,4 2 1-16,4 1 0 15,-8 0 0-15,4 0 1 16,-4 0-1 0,4 1-4-16,0 0 2 15,-4 1 1-15,4-2 0 16,-8 0-1-1,8 0 1-15,-12 3-2 16,0-2 1-16,-9 3 5 16,0-3-3-1,5 1 0-15,-9 0 0 16,0-2 1-16,9 0-1 16,-5 0 0-1,5-5 0-15,-1 1-4 16,1 2 2-16,4 0 2 15,-5 2-1 1,-8 0-3-16,9 0 2 16,-13 0 2-16,4 0-1 15,1 0 3 1,-5 0-2-16,8 0-1 16,-4 0 0-16,5 0 5 15,-5-2-3 1,0 1-6-16,1 0 3 15,3-1-1-15,-4 2 1 16,-4 0 0 0,5 0 0-16,3 0-2 15,-4 0 1-15,-3 0 4 16,3 0-2 0,-4 0-2-16,4 0 1 15,-4 0 3-15,0 2-2 16,-4-1 3-1,5 0-2-15,-5 1-5 16,4-2 3-16,0 0 0 16,-4 0 0-1,0 0 0-15,8 0 0 16,-8 0-1 0,0 0 1-16,0 0 5 15,0 0-3-15,0 0-3 16,4 0 2-16,-4 0-1 15,0 0 1 1,0 0 2-16,0 0-1 16,0 0-3-1,0 0 2-15,0 0-1 16,0 0 1-16,0 0-2 16,0 0 1-16,0 0-1 15,0 0 1 1,0 0 5-16,0 0-3 15,0 0-1 1,0 0 0-16,0 0 1 16,0 0-1-16,0 2 0 15,0 0 0-15,4-1-5 16,-4 2 3 0,0 0 3-16,0 2-1 15,0 0-2 1,5 1 1-16,-5 0 1 15,0 1 0-15,0 3 5 16,0 0-3-16,0 5-2 16,0 1 1-1,0 3 0-15,0 1 0 16,0-1-1 0,0-1 0-16,0 0-3 15,4-1 2-15,-4 3 1 16,0-4 0-1,0 5-3-15,0 2 2 16,0 0 4-16,0 0-2 16,0 5 1-1,0-2-1-15,0 2 1 16,0-4-1-16,0 5 1 16,0-2-1-16,0 1-4 15,0 0 2 1,0-2 0-1,0-2 0-15,0 1 0 16,4 1 0-16,-4-2-1 16,4 3 1-16,-4 2 5 15,4 2-3 1,4 3-7-16,-8 3 4 16,4 3-40-1,5 1 20-15,-5-2-159 16,0-4 79-16,-4-13-745 15,0-10 354-15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3:34.58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880 1248 956 0,'-12'0'499'0,"8"0"-694"15,0 0 344 1,4 0-126-16,0 0 61 15,0 2-53-15,0-2 27 16,0 0-45 0,0 0 22-16,0 0-22 15,0 0 11-15,0 0-10 16,8 0 5 0,4 0-5-16,13-2 2 15,8-5 10-15,13 1-5 16,12 0-12-1,4-4 6-15,12 3 4 16,5 2-2-16,3 1-8 16,1-1 4-16,8 1-10 15,0 3 5 1,0-5 1-16,0 0-1 16,0-3-2-1,0 1 1-15,-5 3-6 16,-3 0 3-16,4 3-2 15,-4 2 1 1,8-1-3-16,-13 1 1 16,13 0 0-16,0 0 0 15,4 0 4 1,4 0-2-16,1 0-4 16,-5 1 2-16,0 4 4 15,-4 0-2 1,-17-1-6-16,-4 2 3 15,-8 0-2 1,-12-1 1-16,-9 0 1 16,-3 0 0-16,-9-3-3 15,-9 1 2-15,-7-2 3 16,-5-1-2-16,0 0 4 16,-4 0-2-1,-4 0 1 1,4-4-1-16,-4 2 4 15,9-2-2-15,-9 1-8 16,0 1 4-16,4 0-3 16,0 1 2-1,0-2-2-15,-4 1 1 16,0 2 0 0,0 0 0-16,0 0 4 15,8 0-2-15,-8 0-1 16,0 0 1-16,0 0 2 15,4 0-1 1,1 0 0-16,-1 0 0 16,0 4-5-1,0 0 3-15,0 1 1 16,-4 2 0-16,4 1 1 16,5-2-1-16,-9 1-3 15,4-2 2 1,0 2 4-16,4-1-2 15,-4 0-1 1,4 3 0-16,-3 0 3 16,3 3-2-16,-4 2 1 15,4 0-1 1,-8 7-4-16,9-1 2 16,-9 9 3-16,0 0-2 15,4 7 0 1,-8 2 0-16,4 4 1 15,0 4-1-15,-9 5 8 16,1 1-4 0,-4 3 4-16,7 3-2 15,-7 4 3 1,4 1-2-16,0 5 0 16,-1-2 0-16,5 1-10 15,-4-1 5-15,4-3-1 16,4 1 0-1,0 1 0-15,0 2 0 16,0 2-1-16,0 3 0 16,-4 3 7-1,4 2-4-15,0 0 1 16,0-3-1-16,-5 2 1 16,5 1-1-1,0-3-1-15,-4-2 0 16,4 0-5-1,0-4 3-15,0 1 0 16,-8-2 0-16,8-3 0 16,0-3 0-16,-4 3 1 15,4-3-1 1,0 0 6-16,0 0-6 16,-4-3 0-16,4 0 0 15,0 0 0 1,-4-1 0-16,4-3 0 15,0-2 0-15,0-2 0 16,0-2 0 0,0-2 0-16,0 0 0 15,0-3 0-15,0-1 0 16,0-3 0 0,0 0 0-16,0-4 0 15,0-5 0-15,0 1 0 16,0-1 0-1,0-3 0-15,4 1 0 16,-4-2 0-16,0-2 0 16,0-1 0-1,0-2 0-15,0 1 0 16,0 1 0-16,0 0 0 16,0 0 0-1,0 5 0-15,0-4 0 16,0 2 0-16,-4-1 0 15,4 0 0 1,-9 0 0-16,9-1 0 16,0 1 0-16,-4-2 0 15,4-2 0 1,0-2 0-16,0-3 0 16,-4 1 0-1,4-4 0-15,-8 0 0 16,8-3 0-16,-8-2 0 15,-1-2 0-15,-7-2 0 16,8 1 0 0,-5-3 0-16,-12 2 0 15,5-3 0 1,-5 1 0-16,-8-2 0 16,0 3 0-16,-5-3 0 15,-3 0 0-15,-4 0 0 16,-5-5 0-1,0-2 0-15,-3-2 0 16,-1-1 0 0,-4 5 0-16,-8-3 0 15,12 1 0-15,-16 3 0 16,8 1 0-16,-8 3 0 16,-5 0 0-1,-3 7 0-15,-5 4 0 16,-4 3 0-1,-4 6 0-15,-4-2 0 16,0-1 0-16,-8-3 0 16,3 1 0-16,1-8 0 15,-8 2 0 1,12-7 0-16,4 1 0 16,0-3 0-1,4 0 0-15,12-3 0 16,5 1 0-16,12-3 0 15,0 0 0 1,13 1 0-16,8 2 0 16,12-2 0-16,4 3 0 15,9 0 0 1,4 0 0-16,3-1 0 16,5 0 0-16,0 1 0 15,0-2 0-15,0 1 0 16,5-4 0-1,-1-1 0-15,0-3 0 16,-4-3 0 0,0-8 0-16,0-3 0 15,0-6 0-15,0-9 0 16,-8-4 0 0,3-12 0-16,5 0 0 15,-4-8 0 1,0-5 0-16,-4-4 0 15,4 0 0-15,0 0 0 16,-5-3 0-16,1-5 0 16,-4 3 0-16,8-9 0 15,-5 0 0 1,1-3 0-16,4-2 0 16,4 2 0-1,0 1 0-15,0 1 0 16,0 5 0-16,0 0 0 15,0 1 0 1,0 1 0-16,-4 0 0 16,0 0 0-16,-9-1 0 15,13 0 0 1,-8 0 0-16,4 3 0 16,4 2 0-16,0-1 0 15,-4 2 0-15,4 0 0 16,-4 2 0-1,-1-2 0-15,5 4 0 16,0 2 0 0,0 5 0-16,0 0 0 15,0-1 0-15,5-5 0 16,3 2 0 0,8-1 0-16,1-2 0 15,-5-1 0 1,1 4 0-16,7 4 0 15,-7-2 0-15,-1 6 0 16,-8 9 0-16,0 8 0 16,-4 7 0-1,0 12 0-15,-4 7 0 16,0 8 0 0,-8-2 0-16,-1 1 0 15,1 2 0-15,4-1-13 16,-5 4 8-16,13 0-140 15,0-3 70 1,0-5-418-16,-4 0 204 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3:47.092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CAED46B-06F1-4357-8E6D-10C179D40EEC}" emma:medium="tactile" emma:mode="ink">
          <msink:context xmlns:msink="http://schemas.microsoft.com/ink/2010/main" type="inkDrawing" rotatedBoundingBox="17890,10142 18814,8928 19439,9403 18514,10618" hotPoints="19128,9130 18989,9989 18202,10357 18340,9499" semanticType="enclosure" shapeName="Ellipse"/>
        </emma:interpretation>
      </emma:emma>
    </inkml:annotationXML>
    <inkml:trace contextRef="#ctx0" brushRef="#br0">136 1212 496 0,'0'0'292'0,"0"-1"-322"16,0 0 158-1,0 0-73-15,0-2 36 16,-4 1-49-1,4-2 23-15,0 2-26 16,-4-2 12-16,4 2 15 16,0 2-8-16,-8-2-40 15,4 0 19 1,4 2-36-16,-9-1 19 16,9-3-14-1,-8 0 6-15,-4-1 33 16,3-2-17-16,1-1-14 15,0 0 7-15,-5 1-7 16,5-4 4 0,4 1-8-16,-8-1 3 15,3-4-5 1,9-1 2-16,-8-2-7 16,4-2 3-16,4-2 5 15,-4-1-3 1,4-2 9-16,0 0-5 15,0-5-6-15,0 3 3 16,4-1 5 0,0 0-3-16,0 1-6 15,0 1 3-15,0 1-6 16,1 1 3 0,7-1 6-16,-8 3-3 15,4-4-7 1,5 2 3-16,-5 2 1 15,9-2-1-15,3 0-6 16,-11 0 3-16,7-3-1 16,5-1 0-1,-1 0 5-15,-3 2-3 16,8-3 3 0,-9 1-2-16,5 0 1 15,4 2-1-15,-9 2 1 16,5-1-1-16,4 0-5 15,0 5 2 1,-1-2 3-16,-3-2-2 16,4 2-2-1,4-1 1-15,0-1-1 16,0 2 1-16,0 0 4 16,0 4-2-16,8 1 3 15,-8 4-2 1,8 6-4-16,-4 2 2 15,4 0 0 1,-4 2 0-16,-4 3-3 16,4 0 2-16,-4-1-2 15,4 1 1-15,-8 0 2 16,4 4-1 0,-4 3 0-16,0 0 0 15,0-1 1 1,-1 4-1-16,-3-1 3 15,-4 0-2-15,3 4 0 16,-7 1 0-16,-1 1-5 16,-4 2 3-1,-4 1-6-15,-4 2 3 16,0-1 10 0,0 0-5-16,0 0-1 15,0-1 0-15,0 4 5 16,-4-2-3-16,-4 1 0 15,0 4 0 1,4-3-1-16,-5 3 0 16,1-2 3-1,0-1-2-15,0 4-4 16,3 0 2-16,-3-3 0 16,0 2 0-16,-5-1 0 15,1 3 0 1,4-2 0-16,-9 1 0 15,5-2 7 1,-5-4-4-16,5 3 4 16,-1-2-2-16,-7-2-4 15,7 2 2-15,-7 0-2 16,7-1 1 0,-11 3-5-16,11-1 3 15,-3-2 3 1,-1 2-2-16,1-5 4 15,-1 3-2-15,5-3-2 16,-5 0 1 0,9-1 2-16,-5 0-1 15,1-1-3-15,0 1 1 16,3 2 0 0,-7-2 0-16,3-3 3 15,5 3-2-15,-8-3-3 16,7-1 1-16,5-1 5 15,-8 0-3 1,3-3-1-16,1 0 0 16,4 0-2-1,-4-2 1-15,0 4 6 16,-5-2-3-16,5 1-3 16,0 1 1-1,-5-2 2-15,1 1-1 16,4-3 0-16,-9 1 0 15,9 0-2 1,-5-3 1-16,5 2 0 16,-4-4 0-16,-5 3-2 15,9-1 1 1,-5-1 2-16,1 2-1 16,4-3 0-16,-1 1 0 15,-3 0 1 1,4-1-1-16,0 0 5 15,-1-1-3-15,1-1-2 16,4 1 1 0,0-1-4-16,-9 0 2 15,9 0 1-15,-4 0-1 16,-4 0 2 0,3 0-1-16,1 0 3 15,-9 0-2-15,5-1 0 16,4-2 0-1,-5-2 4-15,-3 0-2 16,3-3 0-16,1-1 0 16,-4 4-8-1,3-1 4-15,5 5-2 16,-5 1 1-16,1 0-9 16,4 6 5-1,4 7-165-15,4-3 83 16,0-5-336-16,0-5 161 15</inkml:trace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4:27.046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136 1212 496 0,'0'0'292'0,"0"-1"-322"16,0 0 158-1,0 0-73-15,0-2 36 16,-4 1-49-1,4-2 23-15,0 2-26 16,-4-2 12-16,4 2 15 16,0 2-8-16,-8-2-40 15,4 0 19 1,4 2-36-16,-9-1 19 16,9-3-14-1,-8 0 6-15,-4-1 33 16,3-2-17-16,1-1-14 15,0 0 7-15,-5 1-7 16,5-4 4 0,4 1-8-16,-8-1 3 15,3-4-5 1,9-1 2-16,-8-2-7 16,4-2 3-16,4-2 5 15,-4-1-3 1,4-2 9-16,0 0-5 15,0-5-6-15,0 3 3 16,4-1 5 0,0 0-3-16,0 1-6 15,0 1 3-15,0 1-6 16,1 1 3 0,7-1 6-16,-8 3-3 15,4-4-7 1,5 2 3-16,-5 2 1 15,9-2-1-15,3 0-6 16,-11 0 3-16,7-3-1 16,5-1 0-1,-1 0 5-15,-3 2-3 16,8-3 3 0,-9 1-2-16,5 0 1 15,4 2-1-15,-9 2 1 16,5-1-1-16,4 0-5 15,0 5 2 1,-1-2 3-16,-3-2-2 16,4 2-2-1,4-1 1-15,0-1-1 16,0 2 1-16,0 0 4 16,0 4-2-16,8 1 3 15,-8 4-2 1,8 6-4-16,-4 2 2 15,4 0 0 1,-4 2 0-16,-4 3-3 16,4 0 2-16,-4-1-2 15,4 1 1-15,-8 0 2 16,4 4-1 0,-4 3 0-16,0 0 0 15,0-1 1 1,-1 4-1-16,-3-1 3 15,-4 0-2-15,3 4 0 16,-7 1 0-16,-1 1-5 16,-4 2 3-1,-4 1-6-15,-4 2 3 16,0-1 10 0,0 0-5-16,0 0-1 15,0-1 0-15,0 4 5 16,-4-2-3-16,-4 1 0 15,0 4 0 1,4-3-1-16,-5 3 0 16,1-2 3-1,0-1-2-15,0 4-4 16,3 0 2-16,-3-3 0 16,0 2 0-16,-5-1 0 15,1 3 0 1,4-2 0-16,-9 1 0 15,5-2 7 1,-5-4-4-16,5 3 4 16,-1-2-2-16,-7-2-4 15,7 2 2-15,-7 0-2 16,7-1 1 0,-11 3-5-16,11-1 3 15,-3-2 3 1,-1 2-2-16,1-5 4 15,-1 3-2-15,5-3-2 16,-5 0 1 0,9-1 2-16,-5 0-1 15,1-1-3-15,0 1 1 16,3 2 0 0,-7-2 0-16,3-3 3 15,5 3-2-15,-8-3-3 16,7-1 1-16,5-1 5 15,-8 0-3 1,3-3-1-16,1 0 0 16,4 0-2-1,-4-2 1-15,0 4 6 16,-5-2-3-16,5 1-3 16,0 1 1-1,-5-2 2-15,1 1-1 16,4-3 0-16,-9 1 0 15,9 0-2 1,-5-3 1-16,5 2 0 16,-4-4 0-16,-5 3-2 15,9-1 1 1,-5-1 2-16,1 2-1 16,4-3 0-16,-1 1 0 15,-3 0 1 1,4-1-1-16,0 0 5 15,-1-1-3-15,1-1-2 16,4 1 1 0,0-1-4-16,-9 0 2 15,9 0 1-15,-4 0-1 16,-4 0 2 0,3 0-1-16,1 0 3 15,-9 0-2-15,5-1 0 16,4-2 0-1,-5-2 4-15,-3 0-2 16,3-3 0-16,1-1 0 16,-4 4-8-1,3-1 4-15,5 5-2 16,-5 1 1-16,1 0-9 16,4 6 5-1,4 7-165-15,4-3 83 16,0-5-336-16,0-5 161 15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5:49.442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CA95BE5-51D6-48AE-B3D2-1FBC149D2313}" emma:medium="tactile" emma:mode="ink">
          <msink:context xmlns:msink="http://schemas.microsoft.com/ink/2010/main" type="inkDrawing" rotatedBoundingBox="17007,12998 18506,10977 18540,11002 17041,13023" semanticType="strikethrough" shapeName="Other">
            <msink:sourceLink direction="with" ref="{1A799F3A-E52B-428D-AA88-A9AFDB7B284F}"/>
          </msink:context>
        </emma:interpretation>
      </emma:emma>
    </inkml:annotationXML>
    <inkml:trace contextRef="#ctx0" brushRef="#br0">0 2025 503 0,'0'0'294'15,"4"-3"-359"-15,0 1 178 16,-4-3-72 0,4 2 35-16,0-3-34 15,-4-2 17-15,5 2-2 16,-1-1 0 0,0 2-32-16,4-6 16 15,-8 4-24-15,4-1 12 16,0-2-23-1,5-1 11-15,-1-2 11 16,4 2-6-16,-3-3-7 16,-5 2 3-1,8-1-6-15,-4-1 4 16,5 0-2 0,-5 0 0-16,0 0 7 15,9 1-4-15,-13-1-14 16,8 0 7-16,1 1-11 15,-1-2 5 1,-4 2-3-16,5 0 1 16,3-3-4-1,-3 3 2-15,-1-4 3 16,-4 3-2-16,5-2-3 16,3-1 2-16,-3 1 6 15,-1 0-3 1,1 1 10-16,-1-2-5 15,5 1-2 1,-5 2 1-16,-4-2-8 16,9 1 4-16,-5 2-3 15,-4-1 1-15,5-1 2 16,-9 1-1 0,8-1 0-16,-3-2 0 15,3-2 2 1,-4 2-1-16,1-2 6 15,3-1-4-15,0 1-5 16,-3-2 2-16,3 1 4 16,5 2-2-1,-9-3 2-15,4 1-1 16,5 0-5 0,-5 1 2-16,1 1 0 15,3-4 0-15,-3 5-2 16,-1-3 1-16,5 3-4 15,-9 0 2 1,8-1 10-16,-7 4-5 16,3-3-5-1,0-1 2-15,1 0 9 16,-1-2-5-16,5 1 0 16,-1 0 0-16,1 1-7 15,-9 0 3 1,9-1 1-16,-1 0-1 15,-3 0 0 1,-1 5 0-16,4-4 4 16,1-1-2-16,-5 4 3 15,1-3-2-15,-5 2-4 16,9-4 2 0,-5 5 3-16,5-3-2 15,-5-2-3 1,0 3 1-16,1 0-3 15,-1 0 2-15,1 0 7 16,-1 3-4 0,0-4-2-16,1 2 1 15,3-1-1-15,-7-1 0 16,7 1 3 0,1-3-2-16,-5 1 0 15,5 0 0-15,-5 0 5 16,5 0-3-1,-1-1-4-15,5 1 2 16,-9 0-1-16,9-1 0 16,-9-2 2-1,9 2-1-15,-5 1-6 16,1-2 3-16,0 5 5 16,-1-2-3-1,-4 4 0-15,5-3 0 16,-9 1 0-1,5-1 0-15,-1 1 4 16,-4 1-2-16,5-1-9 16,-5 3 5-16,0-1 0 15,1 6 0 1,-9 1 3-16,8-1-2 16,-8 1-2-1,0 0 1-15,4-2 6 16,0 2-3-16,-4 1-2 15,0 1 1-15,4 1-1 16,-4 4 0 0,0 0 0-16,0 2 0 15,-4 8-8 1,0 3 4-16,0 3-175 16,-13-3 88-16,5-2-843 15,-5 1 416-15</inkml:trace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5:52.082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6424963-E50D-4F01-B764-D7C74D9C8681}" emma:medium="tactile" emma:mode="ink">
          <msink:context xmlns:msink="http://schemas.microsoft.com/ink/2010/main" type="inkDrawing" rotatedBoundingBox="17184,13101 18676,11087 18721,11120 17229,13134" semanticType="underline" shapeName="Other">
            <msink:sourceLink direction="with" ref="{1A799F3A-E52B-428D-AA88-A9AFDB7B284F}"/>
          </msink:context>
        </emma:interpretation>
      </emma:emma>
    </inkml:annotationXML>
    <inkml:trace contextRef="#ctx0" brushRef="#br0">-4 2016 560 0,'0'-7'321'0,"8"1"-406"15,-8-2 202-15,4 3-54 16,-4 0 26-16,4 2-24 16,-4 1 11-1,0-3-26-15,8 0 12 16,-8-1-78-16,9-2 39 16,-1 2-9-1,0-3 4-15,5-3 20 16,-5 0-9-16,0 0 5 15,0-1-3 1,9 0-12-16,-5-4 6 16,-3 0-12-1,3 3 6-15,0-1-19 16,1 1 9-16,-5 1-4 16,9 1 1-16,-9 2-2 15,4-3 1 1,1 1 0-16,-1-3 0 15,-4-1-2-15,9 0 1 16,-9-1-4 0,0 2 2-16,5 1 2 15,-5 2-1-15,0 2 0 16,-4-1 0 0,5 0 1-16,-1 1-1 15,-4-5 6 1,9 1-3-16,-1-3-5 15,0-1 2-15,1 1-1 16,3 0 0-16,-7 1 11 16,-1-3-6-1,4 4-6-15,1 2 3 16,-5-2-1 0,4 1 0-16,-3 0 1 15,7 0-1-15,-8-2-3 16,5 3 1-16,-1-5 3 15,1 0-2 1,-1 2-3-16,5-2 1 16,-5 2 4-1,0 1-2-15,1 1 1 16,-5 0-1-16,9 1-1 16,-9 3 0-16,0-1 7 15,4-3-4 1,1-1 3-16,-5 1-2 15,5 0 2 1,-5-1-1-16,8 1-5 16,-3 1 2-1,-1 1-6-15,-4-2 3 16,5 1 0-16,-5 1 0 16,5 0-2-16,-5-1 1 15,0 1 3 1,0-3-2-16,5 1 5 15,-1-2-3-15,5-2-1 16,-5-2 0-16,5 2 1 16,-5-5-1-1,5 3 1-15,-5-1-1 16,0 4-4 0,-3-1 2-16,7 4 0 15,-8-2 0-15,1 1 3 16,-1 0-2-1,4-1-1-15,-3-1 1 16,-1 1 2-16,4-1-1 16,-3-2 2-1,3 7-1-15,-4-2-3 16,9 0 1-16,-9 0 1 16,4 0-1-1,1 1-2-15,-5-2 1 16,5 4 2-16,-5-2-1 15,4 0-2 1,-4 2 1-16,1-1 2 16,3 0-1-16,-4 0 2 15,5 2-1 1,-5-3 0-16,0 3 0 16,-4 1-1-16,9-1 0 15,-9 2 2 1,4-1-1-16,1-1-4 15,-5 2 2-15,4-2 1 16,-4 1 0 0,4 3-5-16,-8-3 3 15,13 1 5 1,-13 2-3-16,4-3 2 16,0 4-1-16,-4-5 0 15,8 1 0-15,-4-1 3 16,1 2-2-1,3-2-6-15,-8 3 3 16,4 0 0-16,0 2 0 16,0-6 1-1,4 4 0-15,-8-1-3 16,9-1 2-16,-5-1 3 16,0 0-2-1,4 1 2-15,-4 1-1 16,1 0-3-1,3 0 2-15,0 0 6 16,0-1-3-16,-3-1-8 16,3 2 4-16,0-2 0 15,-4 0 0 1,0 2 0-16,0-2 0 16,5 5 0-1,-5-3 0-15,0 3 5 16,4-3-3-16,-8 0 1 15,4 0-1-15,1 0 5 16,-1-2-3 0,0 1 2-16,0 2-1 15,4 1-10 1,-4-2 5-16,-4 2 2 16,9 4-1-16,-9 0 0 15,0-1 0-15,0 3-3 16,0 0 2-1,0 0 5-15,0-1-3 16,0 1 0 0,0 0 0-16,0 0 0 15,0 0 0-15,0 0-2 16,0 0 1-16,0 1-9 16,-9 6 5-1,5 3-236-15,-8 0 118 16,-5-3-1055-1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19.19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9028CC3-9ACB-4E4A-8271-809067BD5BE5}" emma:medium="tactile" emma:mode="ink">
          <msink:context xmlns:msink="http://schemas.microsoft.com/ink/2010/main" type="inkDrawing" rotatedBoundingBox="19652,2590 21801,5166 21528,5394 19380,2818" semanticType="callout" shapeName="Other">
            <msink:sourceLink direction="with" ref="{7B8942E0-4FFC-4D33-B301-1364C8E7A407}"/>
            <msink:sourceLink direction="with" ref="{19B791EB-8193-4831-8E9A-6BF42861CC64}"/>
          </msink:context>
        </emma:interpretation>
      </emma:emma>
    </inkml:annotationXML>
    <inkml:trace contextRef="#ctx0" brushRef="#br0">0 3 827 0,'-2'-2'443'15,"-3"-2"-622"-15,2 4 308 16,3 0-84 0,0 0 40-16,0 0-26 15,3 0 13-15,4 0-37 16,5 0 18 0,0 0-24-16,7 6 11 15,-1 0-22-15,1 2 11 16,5 1-21-1,0 1 10-15,4 4 8 16,1 2-4-16,3 4-11 16,2 0 5-1,6 6-8-15,0 3 4 16,1 3 3-16,7 4-2 16,2-2-9-1,2 3 4-15,2 3 0 16,1-1 0-16,3 6 0 15,0 0 0 1,3 7 5-16,0-1-3 16,4 6-5-1,-5-1 2-15,1 0 4 16,-3 3-2-16,-1 2-5 16,-2 1 2-16,0 4-3 15,-1 3 1 1,0 2-5-16,-1 4 2 15,2-1 11 1,-7-1-6-16,2 1 0 16,-4-1 0-16,0 3-2 15,-2 3 1-15,-2 0-2 16,-1 0 1 0,3-1-4-16,-4 0 2 15,4-7-1-15,-4-2 0 16,-1-3 3-1,1-3-2-15,-9-8 1 16,2-3-1-16,-15-14 3 16,1-7-2-1,-12-11-3-15,1-6 1 16,-5-2 0 0,0-2 0-16,-2 0 2 15,1 0-1-15,-1 4-6 16,-1-1 3-16,0-3-3 15,0-2 2 1,0-7-23-16,0-1 12 16,-1 0 8-1,-1 0-4-15,-2 0-4 16,-2-5 2-16,-1 1-120 16,2-10 60-16,-10-15-282 15,1-12 139 1</inkml:trace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6:32.525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A799F3A-E52B-428D-AA88-A9AFDB7B284F}" emma:medium="tactile" emma:mode="ink">
          <msink:context xmlns:msink="http://schemas.microsoft.com/ink/2010/main" type="writingRegion" rotatedBoundingBox="16258,13665 18605,10805 18990,11120 16642,13981">
            <msink:destinationLink direction="with" ref="{76424963-E50D-4F01-B764-D7C74D9C8681}"/>
            <msink:destinationLink direction="with" ref="{BCA95BE5-51D6-48AE-B3D2-1FBC149D2313}"/>
            <msink:destinationLink direction="with" ref="{B3678184-F912-46F6-A90F-DAB02E9A6B96}"/>
          </msink:context>
        </emma:interpretation>
      </emma:emma>
    </inkml:annotationXML>
    <inkml:traceGroup>
      <inkml:annotationXML>
        <emma:emma xmlns:emma="http://www.w3.org/2003/04/emma" version="1.0">
          <emma:interpretation id="{98A32E8C-D519-47B7-81EC-CFD54B12AE16}" emma:medium="tactile" emma:mode="ink">
            <msink:context xmlns:msink="http://schemas.microsoft.com/ink/2010/main" type="paragraph" rotatedBoundingBox="16258,13665 18605,10805 18990,11120 16642,139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9FAE240-7C0B-49CE-A74F-024DCCC9D4F2}" emma:medium="tactile" emma:mode="ink">
              <msink:context xmlns:msink="http://schemas.microsoft.com/ink/2010/main" type="line" rotatedBoundingBox="16258,13665 18605,10805 18990,11120 16642,13981"/>
            </emma:interpretation>
          </emma:emma>
        </inkml:annotationXML>
        <inkml:traceGroup>
          <inkml:annotationXML>
            <emma:emma xmlns:emma="http://www.w3.org/2003/04/emma" version="1.0">
              <emma:interpretation id="{F10F71A2-FC70-43F7-B2F3-27A0914B84BA}" emma:medium="tactile" emma:mode="ink">
                <msink:context xmlns:msink="http://schemas.microsoft.com/ink/2010/main" type="inkWord" rotatedBoundingBox="16258,13665 17067,12679 17451,12994 16642,1398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372 117 644 0,'-3'1'360'0,"2"1"-502"15,0-1 249-15,-2 1-110 16,3-1 56-16,-2 1 2 16,-1 1-3-1,0 0 16-15,-1 0-9 16,-1 1-24 0,1 1 12-16,0 0-25 15,-2 0 12-15,1 0-25 16,0 0 13-1,2 0-9-15,-3 1 4 16,1-1-1-16,2 0 0 16,0 0-5-1,-2 0 2-15,2 2-7 16,-1-1 3-16,0 0-5 16,0 2 2-1,1-1-9-15,1-1 4 16,-1 1 6-16,0-1-3 15,0 0 1 1,1 1-1-16,-1-1 10 16,1-1-5-16,-1 0 6 15,2 1-4 1,-3-1-13-16,3 1 6 16,-1-2 3-1,-1 1-2-15,0 0 1 16,1-1-1-16,0 1 5 15,1-2-3-15,0 2 7 16,-3-2-4 0,3 1-12-16,-2 0 6 15,3-1-3-15,-1 1 1 16,-1-1 0 0,2 0 0-16,-3 2 1 15,2 0-1-15,-1-2 0 16,-1 2 0-1,2 0-3-15,0 1 1 16,-2-1 5 0,1 0-3-16,2-1-2 15,-3 1 1-15,3-1 0 16,-2 0 0-16,2-1 1 16,-3 2-1-1,3-2-2-15,0 0 1 16,-1 1-1-1,1-1 1-15,-1 1 2 16,0 0-1-16,1-2-5 16,-1 2 3-16,1-1 4 15,-2 0-2 1,2-1 1-16,-2 1-1 16,2-1 3-1,0 1-2-15,-1-1-2 16,-1 1 1-16,0 1-2 15,2-2 1-15,-2 2-1 16,0 0 1 0,0-1 0-16,0 0 0 15,0 1 0 1,1-1 0-16,-1 1 3 16,2 0-2-16,0-1-1 15,-2-1 0-15,1 1 1 16,1-1-1-1,0 0 2 1,-2 1-1-16,2-1-6 16,0 3 3-16,0-4-162 15,0-1 82-15,0-2-886 16</inkml:trace>
          <inkml:trace contextRef="#ctx0" brushRef="#br0" timeOffset="-47441.0332">554 31 463 0,'0'-2'274'16,"0"-2"-261"-1,4-1 129-15,0 1-123 16,-4 0 59-16,0 0-63 15,0 2 32-15,0-3-3 16,0 5 1 0,0-2 17-16,0 2-9 15,0 0-7 1,-4 0 3-16,0 0-41 16,-4 0 20-16,3 0-10 15,1 0 6-15,-4 0-17 16,0 0 8-1,-5 2-13-15,5 1 6 16,-4-1 6 0,-1 0-3-16,1 2 18 15,-5 0-9-15,1 0-2 16,3 3 1-16,-11 2-16 16,7 2 9-1,1-1-7-15,-5 2 3 16,9 1-7-1,-9-3 3-15,8 3 15 16,1-3-8-16,0 2-1 16,-5 2 0-1,9 1-11-15,-5-2 5 16,5 0 8 0,0 1-4-16,4 0-3 15,0 0 1-15,-1-1-5 16,5 3 2-16,-4-2 0 15,0 4 0 1,0-1-5-16,4 0 2 16,0-1 2-16,0 1-1 15,0-4 4 1,0 4-2-16,-8-3 1 16,8 1-1-16,0 2 0 15,0 0 0 1,-4-2-2-16,4 1 1 15,0-4 0-15,-4 2 0 16,4-1 0 0,-5-2 0-16,5 2 0 15,-4-2 0-15,0 2 1 16,0 0-1 0,0-1-1-16,-4 2 0 15,8-1-2-15,-9 0 1 16,5 0 4-1,-4 1-2-15,0-3 1 16,4 1-1-16,-5-2 0 16,5-2 0-1,-4 2-2-15,0-3 1 16,-1-1-1-16,1 1 0 16,4-2 4-1,-4-1-2-15,-1-1-2 16,1 0 1-16,8 0 6 15,-4 1-3 1,-4-2 0-16,4 2 0 16,-1 0-1-1,-3-1 0-15,8 0 1 16,0-1-1-16,-4 0-2 16,4 2 1-16,-4-4 20 15,4 0-10 1,0 0-11-16,0 0 5 15,0 0-12 1,0 0 6-16,0 0 3 16,0 0-2-16,0 0 0 15,0 0 0-15,0 0 1 16,0 0-1 0,0 0 1-16,0 0-1 15,0 0-3 1,0 0 2-16,0 0-3 15,4 0 2-15,-4 0 2 16,0 0-1-16,4 0-4 16,-4 1 2-1,0-1 7-15,0 3-4 16,0-2 0 0,0-1 0-16,8 1 0 15,-8 2 0-15,0-2 1 16,9-1-1-16,-5 0-4 15,0 0 2 1,0 0 2-16,0 0-1 16,9 0-1-1,-9 0 1-15,4 0-2 16,9 0 1-16,-5 0 6 16,0-5-3-16,5 0 1 15,-5-1-1 1,5 1 1-16,-1-3-1 15,5 3 3 1,-9-2-2-16,1 1-3 16,8 1 1-16,-5-2 0 15,1 2 0-15,-1 0 0 16,5-3 0 0,-9 3-3-16,1-1 2 15,7-2 3 1,-3 2-2-16,-1 1 0 15,-7-1 0-15,11 0 0 16,-7-1 0-16,-1-1 0 16,1 1 0-1,-1-1-3-15,0 2 2 16,-3-4-3 0,3 2 2-16,0-2 3 15,1 2-2-15,-5-3-1 16,4 0 1-16,1-1 4 15,-9 0-2 1,0 2-3-16,4-1 1 16,-3-1 3-1,3 3-2-15,-4 0 0 16,0-2 0-16,4 0-5 16,-3-2 3-16,-1 2 0 15,0-3 0 1,0 0 2-16,4 4-1 15,-4-3-1 1,0 6 1-16,1 0 2 16,-5 2-1-16,4-5 0 15,0 2 0 1,-4 1 1-16,8-3-1 16,-8 0-1-16,4 1 0 15,0-1-3 1,-4 0 2-16,5 1 0 15,-1 4 0-15,0-5-1 16,0 4 1 0,0-1 3-16,-4-1-2 15,0 0 3-15,8 0-2 16,-8-1 0 0,0 1 0-16,4-1 2 15,1 1-1-15,-5 2-6 16,0 1 3-1,4-5 0-15,-4 4 0 16,4-2 1-16,0 2 0 16,-4-5-5-1,4 0 3-15,0 0 9 16,-4 5-5-16,4 1-3 16,-4 0 1-1,0 3 1-15,0 2-1 16,0 0 3-1,0 0-2-15,0 0-4 16,0 0 2-16,0 0-1 16,0 0 1-16,0 0 1 15,0 0 0 1,0 0-6-16,0 0 3 16,0 6-131-1,0 4 66-15,-12-2-485 16,0-2 230-16</inkml:trace>
          <inkml:trace contextRef="#ctx0" brushRef="#br0" timeOffset="-16922.3196">595 49 175 0,'0'-1'134'15,"4"0"-252"-15,-4-1 126 16,0 2 24 0,0 0-13-16,0 0 79 15,0 0-40-15,0-2 17 16,0-1-9-16,0 3-48 15,0-1 24 1,0 1-39-16,0-3 18 16,0 3 4-1,0 0-3-15,0 0-1 16,0 0 0-16,0 0 20 16,0 0-10-16,0 0 26 15,0-1-13 1,0 1 3-16,0 0-2 15,0 0-41 1,0 0 21-16,0 0-6 16,0 0 2-16,0 0 6 15,0 0-3-15,0 0 18 16,0 0-9 0,0 0-21-16,0 0 11 15,0 0-12 1,0-4 5-16,0 4-9 15,0 0 4-15,0 0 13 16,0 0-7-16,0-1-5 16,0 1 3-1,0 0-12-15,0 0 5 16,0-1 17 0,0 1-9-16,0-2-12 15,0 2 6-15,-4-2 5 16,4 2-2-16,0 0 3 15,-4 0-2 1,0 0-5-16,4-1 2 16,-4 1-9-1,4-2 4-15,0 2 1 16,-8 0-1-16,8 0 2 16,-5 0-1-1,1 0-6-15,4 0 3 16,-4 0 4-16,4 0-2 15,-4 0 15 1,0 0-8-16,4 0-8 16,-8 0 4-16,3 0-10 15,5 0 6 1,-8 2-10-16,8-1 5 16,-4 1 10-16,4 0-6 15,0-1 0 1,-4 0 0-16,0 3 16 15,0-4-8-15,-5 1-4 16,9 3 2 0,-4 1-10-16,0-5 5 15,0 4-4-15,4-1 2 16,-4-1-5 0,0 1 2-16,0-1 1 15,-1 3-1-15,1 0 3 16,-4 1-2-1,4 1 1-15,-4-5-1 16,-1 2 1-16,1 1-1 16,8-2 0-1,-8 0 0-15,8-1 3 16,-4 0-2-16,0 0 11 16,-1-1-6-1,5 2 1-15,-4-2-1 16,-4 2-8-1,8-1 4-15,-8 0-2 16,4 3 1-16,4-3-3 16,-4 1 1-16,-1-1 5 15,5 2-3 1,-4-2 2-16,-4 1-1 16,4 0-6-1,-4 2 3-15,8-4 4 16,-5 2-2-16,1-1 0 15,4-2 0-15,0 2 0 16,0 0 0 0,-4 2 1-16,0-3-1 15,0 3-3-15,4 1 1 16,0-1 3 0,-8 2-2-16,8-1-3 15,-9-2 2-15,5 2 1 16,0 0-1-1,4-1 0-15,-4 1 0 16,0-3-3 0,4 0 2-16,0 3 3 15,0-1-2-15,-4 0 5 16,4 0-3-16,-4 1-5 16,4 0 3-1,-5-1 4-15,5 0-2 16,0-1-6-1,-4-1 3-15,4 1 4 16,0-1-2-16,0 1-5 16,0 0 3-16,-4 2 2 15,4 0-1 1,-4 3 3-16,4-2-2 16,0 3 0-1,0-2 0-15,0-3-2 16,-4 3 1-16,4-2 6 15,0-2-3-15,0 2-10 16,-4-2 5 0,4 1 2-16,0 0-1 15,-4 3 2 1,4-1-1-16,0 0 0 16,0 3 0-16,-9 0 2 15,9-1-1 1,0 1-3-16,0 1 2 15,0-5 2-15,0 0-1 16,0-3 0 0,0-1 0-16,0-1-2 15,0 0 1-15,0 0 0 16,0 0 0 0,0 0 5-16,0 0-3 15,0 0-6-15,0 0 3 16,0 0 5-1,0 0-3-15,0 0 0 16,0 0 0-16,0 0 3 16,0 0-2-16,0 0-2 15,0 3 1 1,0-3-3-16,0 0 2 16,-8 2-2-1,8-1 1-15,0 4-2 16,0 0 1-16,-4 2 5 15,0 1-3-15,4-1 1 16,-4 0-1 0,4 1-1-16,-4 1 1 15,4-4 4 1,0 0-2-16,-5-2-4 16,5 2 2-16,0-1-4 15,0 0 2 1,0 2 5-16,-8-2-3 15,8 4-4-15,-4-2 2 16,0-1 7 0,4-1-4-16,-4 5-2 15,0-3 1-15,-1-1 4 16,5-1-2 0,-4 0-1-16,0 2 0 15,0-2-2-15,4 1 1 16,0-2-2-1,-8 1 1-15,4-1-1 16,0 1 1-16,4 0-1 16,-5-2 1-1,5 2 6-15,0-2-3 16,-4 2-3 0,4 1 1-16,-4-1 2 15,0-1-1-15,0 2-1 16,-4 0 0-16,3 1-1 15,1-2 1 1,0 2-2-16,-4 0 1 16,8 2 3-1,-8-2-2-15,4-1-5 16,-1-1 3-16,-3 1 6 16,8 5-3-16,0-4-1 15,-4 1 0 1,0-1 1-16,4 2-1 15,-4-1 3 1,0-2-2-16,4-2-3 16,-5 0 2-16,5 0-1 15,0-2 1-15,0 1-3 16,0 1 2 0,-4-3-1-16,4 0 1 15,0 1 6 1,0-1-3-16,0 3-5 15,0-1 3-15,0-2-1 16,0 3 1-16,0-3 2 16,0 1-1-1,0-1-1-15,0 0 0 16,0 0-3 0,0 0 2-16,0 0 3 15,4 0-2-15,5-4-36 16,-1-2 18-16,4-11-464 15,5-8 225 1</inkml:trace>
          <inkml:trace contextRef="#ctx0" brushRef="#br0" timeOffset="-2091.1003">534 33 403 0,'0'-2'246'0,"-3"2"-230"15,3-1 113-15,-1 1-87 16,0-1 42-16,0 0-22 15,1 1 11 1,-2 0-48-16,1 0 22 16,1 0-17-1,-2 0 8-15,1 0-11 16,-2 0 4-16,2 0-5 16,-2 0 2-16,0 1 4 15,0 0-3 1,2-1-17-16,-3 1 8 15,2 0-4 1,0 0 1-16,-2 0 13 16,1 0-7-16,1 0-23 15,-3 1 11-15,1-1-9 16,0 0 4 0,1 0 14-16,-2 0-7 15,2 0 8 1,-1-1-4-16,-1 2-11 15,1-1 5-15,1 0-5 16,-3 0 2 0,2 0-3-16,2 0 1 15,-3 0-3 1,1 1 1-16,-2-1 2 16,2 0-1-16,-2 1 2 15,3-1-1-15,-4 1 1 16,3 0-1-1,0-1-4-15,0 1 2 16,1-1 1-16,0 1-1 16,-2 0-3-1,2 0 1-15,0 0-2 16,0 1 1-16,-2 0 2 16,1 0-1-1,-1 0-2-15,1 1 1 16,0 0-1-1,-1 0 0-15,0-2 0 16,1 1 0-16,1 0-1 16,-2 0 1-16,2 0 4 15,1-2-2 1,-1 2 1-16,1-1-1 16,-1 0-2-16,0 1 1 15,0-1 0 1,2 0 0-16,-3-1-3 15,3 2 2-15,-2-2 0 16,0 0 0 0,1 1 0-16,-2 0 0 15,2-2 0 1,-2 3 0-16,0-1 3 16,1 1-2-16,0-1 0 15,-2 1 0-15,3-1 0 16,-2 1 0-1,2-1 3-15,-2 1-2 16,0-1-4 0,3 0 2-16,-1-1 5 15,-2 0-3-15,2 1 8 16,0 0-4-16,0 0-10 16,2-1 5-1,-1 1 2-15,0-1-1 16,1 0-3-1,-3 1 1-15,3-1 2 16,-1 2-1-16,1-2-2 16,0 0 1-16,0 2-1 15,0-1 1 1,0-1-1-16,-1 1 1 16,1 0-3-1,0 0 2-15,-1 1 5 16,-1-1-3-16,2 2 2 15,-1-1-1 1,1 0 1-16,-1 1-1 16,0-1 0-16,1 0 0 15,0 0-5 1,0 0 3-16,0-1-1 16,0 0 1-16,0 0 0 15,0 0 0 1,-3 0-1-16,3 0 1 15,0 0 4-15,-1-1-2 16,0 0-2 0,0 2 1-16,1-2 1 15,0 2-1-15,0-2-147 16,0 0 73 0,1-2-665-16,1-4 314 15</inkml:trace>
          <inkml:trace contextRef="#ctx0" brushRef="#br0" timeOffset="-14158.3306">529 45 176 0,'4'0'134'16,"-4"0"94"-16,0-2-48 15,0 0-184-15,0 1 90 16,0 1-41-16,0 0 20 16,0 0 26-1,-4 0-13-15,4 0-54 16,-4 5 25-16,0-5-27 16,4 4 12-1,-4-4-11-15,-5 3 5 16,9-1-22-1,-4-2 10-15,0 3 13 16,0-1-6-16,4-2-10 16,-4 4 4-16,-4-3 10 15,8 3-5 1,-9-3 3-16,9 2-2 16,-8 0-17-1,4 0 8-15,0-1-8 16,0 1 4-16,-5 1-9 15,9 1 4-15,-8-1 1 16,8 1-1 0,-8 0 7-16,4 2-4 15,0-1-6 1,-1-1 3-16,1-2 5 16,0 2-3-16,0-4 3 15,0 0-2-15,0 0-7 16,0 2 4-1,0 0 5-15,-1 2-3 16,1-4-10 0,-4 4 5-16,4-5 3 15,4 4-2-15,-8-3 0 16,3 3 0-16,1-3-2 16,4 2 1-1,-4 1 3-15,0-3-2 16,0 3-3-1,-4-4 1-15,8 6-2 16,0-4 1-16,-9 3-2 16,9-2 1-16,-4 2 1 15,0-1 0 1,4 1 4-16,-4 1-2 16,0 0-4-1,4-2 2-15,0 2 3 16,-4-1-2-16,4-2 3 15,-4 2-2-15,4 2-1 16,-5 1 0 0,1-3 3-16,4 3-2 15,-4-1-5 1,0-1 3-16,4 0 0 16,0 2 0-16,-4-2 4 15,4 0-2-15,-4 2-1 16,0-1 0-1,4 3-2-15,-9-4 1 16,9 2 6 0,0-1-3-16,0-3-6 15,0 2 3-15,0-3 5 16,0 2-3-16,0-2 0 16,0 2 0-1,0 0-3 1,0 0 1-16,0 3 4 15,0-2-2-15,0 3-1 16,0-1 0-16,0-2 2 16,-8 4-1-1,8-3-3-15,0-1 1 16,0-3 2 0,0 0-1-16,0-1-4 15,0 0 2-15,-4-2 1 16,4 2 0-16,0-2-1 15,0 0 1 1,0 1 3-16,0-1-2 16,0 0 1-1,0 0-1-15,0 0 1 16,0 3-1-16,0-3 2 16,0 0-1-16,0 0-8 15,0 0 4 1,0 0 4-16,0 0-2 15,-4 0 0-15,4 0 0 16,0 0-2 0,0 0 1-16,-4-6 6 15,4 2-3-15,0-2-14 16,0-1 7 0,-4 1 3-16,4-1-1 15,-5 2 7-15,5 0-4 16,0 0-3-1,0 2 2-15,-8-2 1 16,8 1 0-16,0-2 0 16,0-1 0-1,0 1 0-15,-4-4 0 16,4 0 3 0,0 0-2-16,0 0 3 15,0 0-2-15,4 3 5 16,-4-1-3-16,0-1-6 15,8 1 3 1,-8 0-6-16,5-3 3 16,-1 2 4-1,0-1-2-15,4 2 0 16,-8-3 0-16,8 0 5 16,1 1-3-16,-1-1 1 15,-4 2-1 1,4-2 3-16,1 0-2 15,-1 0 3 1,-4-1-2-16,4 1 0 16,1-1 0-16,-5 2 7 15,4 1-4-15,0 0 1 16,-4-1-1 0,5 2-5-16,-1 2 2 15,4 0-3 1,-8 2 1-16,5 1-2 15,-5 2 1-15,4-3-2 16,0 4 1-16,-4-5 6 16,1 3-3-1,-1-1-9-15,0 1 5 16,-4-1 3 0,8 2-2-16,-8 0-4 15,0-1 2-15,8 2 4 16,-8-2-2-16,5 0 1 15,-1 1-1 1,-4 1 4-16,4-1-2 16,-4 1-6-1,0 0 3-15,0 0 7 16,0 0-4-16,4 0-6 16,-4 0 3-16,0 0-1 15,0 0 1 1,4 0 3-16,-4 0-2 15,0 0-6 1,0 0 3-16,0 0 9 16,8 0-5-16,-8 1 0 15,0 2 0-15,0 1-1 16,0 2 0 0,0 0-22-16,-8 1 11 15,8 2-41 1,-8-2 21-16,0-2-110 15,3-4 56-15,5-2-713 16,-8-10 339 0</inkml:trace>
          <inkml:trace contextRef="#ctx0" brushRef="#br0" timeOffset="-45656.0583">608 8 437 0,'0'-4'262'0,"0"-1"-273"15,0 0 135-15,0 2-72 16,4 1 35-16,-4 1-52 15,4 1 27 1,-4 0-7-16,0 0 1 16,4 0-1-1,0 0 0-15,0 1-20 16,0 1 10-16,-4 3-9 16,5 0 5-16,3 1-13 15,0 4 6 1,0 2-9-16,9-1 4 15,-5 3-15 1,1 1 8-16,3-2-26 16,1-1 14-16,-9-5 0 15,4 1-1-15,-7-6-4 16,3 0 2 0,-8-2-7-16,0 0 3 15,0 2 4 1,0 1-2-16,-8 6-21 15,-5-3 11-15,5-4-563 16,-9-2 271 0</inkml:trace>
          <inkml:trace contextRef="#ctx0" brushRef="#br0" timeOffset="2929.6729">597 8 522 0,'1'0'304'15,"1"0"-424"-15,-1 0 211 16,0-1-55 0,-1 0 27-16,1 0-3 15,0 1 2-15,-1-1-41 16,0 1 20-16,0 0-11 16,3 0 5-1,-3 0 12-15,0 1-6 16,0-1-48-1,1 0 23-15,0 0-22 16,-1 0 11-16,3 0-5 16,-3 0 2-16,0 0 0 15,1 0 0 1,-1 0-1-16,1 1 0 16,-1-1 12-1,1 0-7-15,-1 0 10 16,3 0-5-16,-3 0 5 15,0 0-2-15,1 0-14 16,-1 0 6 0,1 0-6-16,-1 0 3 15,0 0 2 1,0 0-1-16,0 1-2 16,0-1 1-16,0 0-3 15,1 0 1-15,-1 0 4 16,2 0-2-1,0 0 2-15,-2 1-1 16,0-1 0 0,1 0 0-16,2 0-6 15,-3 0 3-15,0 0-9 16,0 0 5 0,-3 1-166-16,2 0 83 15,-1 1-247-15,-1-2 118 16</inkml:trace>
          <inkml:trace contextRef="#ctx0" brushRef="#br0" timeOffset="3379.2407">607 13 312 0,'-3'1'202'0,"3"-1"42"16,0 0-26-16,0 0-217 15,3 0 107 1,-3 0-64-16,2 0 31 15,1 0-26-15,-2 0 12 16,1 0-40 0,1 0 19-16,0 0-40 15,1 1 20-15,0 0-15 16,-2-1 7 0,1 1 14-16,-2 0-8 15,1 0-12 1,0-1 6-16,-2 1-15 15,2-1 7-15,-2 1-6 16,0-1 3-16,0 1-142 16,0-1 71-1,-2 0-493-15,0-1 236 16</inkml:trace>
          <inkml:trace contextRef="#ctx0" brushRef="#br0" timeOffset="1466.111">597 4 534 0,'1'0'309'15,"1"0"-390"1,-2 0 194-16,0 0-85 16,0 0 42-16,0 0-54 15,0 0 28-15,0 0 11 16,0 0-6 0,0 0-6-16,0 0 2 15,0 0-16-15,-2 0 8 16,1 0-30-1,1 1 14-15,-2 0 3 16,0 0-2-16,1-1 10 16,0 0-4-1,-1 1 4-15,-1-1-3 16,-1 0-20 0,2 0 10-16,-3 0-15 15,1 0 7-15,1 0-7 16,-2 2 3-16,1 0 1 15,1 0-1 1,-1 0-5-16,0 0 2 16,3-1 2-1,-3-1-1-15,2 0-1 16,1 0 1-16,1 0-3 16,-1 0 1-1,1 0-3-15,0 0 1 16,0 0-15-16,0 0 8 15,1 0-279 1,1 0 138-16,3-1-621 16</inkml:trace>
          <inkml:trace contextRef="#ctx0" brushRef="#br0" timeOffset="2157.2529">603 21 619 0,'0'0'349'0,"1"-1"-484"16,-1 0 241-16,0 1-97 16,3 0 48-16,-3 0-14 15,0-1 5 1,0 1-5-16,0 0 2 16,0 0 40-1,-3 0-21-15,3-1-44 16,-2 0 21-16,1 1-40 15,-2 0 21-15,0-1-14 16,0 1 6 0,0-1 0-16,-2 0 0 15,1 0-1 1,-1 1 0-16,3 0-11 16,-2-1 5-16,3 1 6 15,-2 0-3-15,3 0-13 16,-2 0 6-1,2 0-8-15,0 0 4 16,0 1-29 0,0 0 15-16,0 0-64 15,0 0 33-15,4 0-144 16,-3-1 70-16,1 0-387 16,1-2 186-1</inkml:trace>
          <inkml:trace contextRef="#ctx0" brushRef="#br0" timeOffset="5690.2346">224 546 113 0,'1'0'102'0,"-1"-1"20"15,0 1-10-15,0-2-98 16,0 1 48 0,0 0 90-16,0 0-46 15,0-1-9-15,0 2 3 16,0 0-31-1,-1 0 13-15,1 0-80 16,-1 3 39-16,0-1-40 16,1 1 19-16,-3 0 19 15,1 1-9 1,-1-1 40-16,2 1-21 16,0 1-19-1,0-1 10-15,-1 0-36 16,0 1 17-16,2-1-24 15,-3 0 12 1,2 0-7-16,-1 1 3 16,1-2 2-16,-1 2-1 15,0-2 24 1,-2 0-12-16,3 0-19 16,-1 1 9-16,-2-2-5 15,3 0 2-15,-2 1 0 16,1 0 1-1,1-1-4-15,-2 1 1 16,0-1 4 0,1 1-2-16,0 0 0 15,1-1 0-15,-2 1-5 16,1 0 2 0,1 0 1-16,-2 0-1 15,2-1 1-15,-2 0-1 16,2 1 5-1,-1 0-3-15,1-2-2 16,-1 2 1-16,0 0 3 16,1-1-2-1,-1 0 1-15,0 1-1 16,-2-1-4 0,3 1 2-16,0-1 2 15,-1 1-1-15,-1 0 1 16,1-1-1-16,0 1 0 15,1 0 0 1,-2 1-2-16,0-1 1 16,2-1 2-1,0 0-1-15,-1 0 5 16,1-1-3-16,1 0-9 16,-1-1 4-16,1 0-49 15,0-2 25 1,0-4-530-16,0-2 254 15</inkml:trace>
          <inkml:trace contextRef="#ctx0" brushRef="#br0" timeOffset="20497.6907">771-225 525 0,'-1'-1'305'0,"1"0"-363"16,-1 0 179 0,1-1-84-16,0 1 40 15,-1 0-48 1,1 0 23-16,0 0-13 16,0 1 7-16,0 0 19 15,0 0-10 1,0 0-23-16,0-1 10 15,0 1-42-15,0 0 21 16,0 0-19 0,0 0 9-16,1 0 52 15,0 0-27-15,0 0 2 16,2 0-1 0,-1 1-20-16,2 1 9 15,0 0-7 1,1 1 3-16,-2-1-10 15,2 1 5-15,0 0-4 16,-1-1 2 0,0 2-13-16,1 0 6 15,0 1-1-15,-1 0 0 16,1 0 1 0,-3 1-1-16,2-1-1 15,0 0 0-15,-1 1-2 16,1-1 1-1,0 0-2-15,0 1 1 16,0-2-7-16,-2 1 3 16,3 1 2-1,-2 0-1-15,2 0 0 16,-2-1 0-16,0 1-4 16,2-2 2-1,-3 1 5-15,2-1-3 16,-2 0 0-16,-1-1 0 15,1 0-2 1,-2 0 1-16,0 0-136 16,0 1 68-16,0-3-373 15,0 1 178 1</inkml:trace>
        </inkml:traceGroup>
        <inkml:traceGroup>
          <inkml:annotationXML>
            <emma:emma xmlns:emma="http://www.w3.org/2003/04/emma" version="1.0">
              <emma:interpretation id="{5641294C-3019-4C1F-827F-AA24B319DA8F}" emma:medium="tactile" emma:mode="ink">
                <msink:context xmlns:msink="http://schemas.microsoft.com/ink/2010/main" type="inkWord" rotatedBoundingBox="17950,11684 18645,10837 18837,10994 18142,1184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37678.9781">2146-2050 425 0,'8'-5'257'0,"-8"3"-310"16,0-2 154-1,0 1-61-15,0-3 29 16,4 6-6 0,-4 0 2-16,0-3-30 15,0 2 15-15,0 1 1 16,0-1-2-16,0-2 0 15,0 3 0 1,0-1 0-16,0 1 0 16,0 0-25-1,0 0 12-15,0 0-26 16,0 0 12-16,0 0-17 16,0 0 8-1,0 0 2-15,0-1-1 16,0-3 2-16,4 4-1 15,-4-5 5 1,8 2-3-16,-3 3-11 16,3-5 5-16,4 4-7 15,1 1 4 1,7-2 2-16,-11 2-2 16,3 0-4-1,9 2 2-15,-9 4-6 16,-4 2 3-16,9-2-2 15,-13 2 1-15,4 2-2 16,0-2 1 0,1-1 2-16,-1-2-1 15,0 1 2-15,-8-1-1 16,4 1-6 0,-4 0 3-16,0 1 1 15,0 0-1-15,0-1 2 16,-4 1-1-1,4 1-1-15,-4-3 0 16,-4 1 3 0,4-2-2-16,-5 4 0 15,9-2 0-15,-4-2 0 16,4 3 0-16,-4-2 0 16,4-2 0-1,0 1-5-15,0-2 3 16,0-2 2-1,0 0-1-15,0 0 2 16,0 0-1-16,0 0 8 16,0-6-4-16,0 1-3 15,0-1 1 1,0 2 0-16,0-2 0 16,0-1-1-1,0 2 0-15,4-3-3 16,0 2 1-16,-4-3-1 15,0 2 1-15,0 1 0 16,9-1 0 0,-9 0 1-16,0-2-1 15,0 1 13 1,0-1-7-16,0 1 8 16,0-2-4-16,0-2-1 15,0 6 0-15,0-2-6 16,0 3 3-1,0-1-11-15,-9 1 5 16,1-1 2 0,0 0-1-16,4 2-4 15,-13 1 2-15,9 0 2 16,-4 2-1-16,3 1 1 16,1 0-1-1,0 0 2-15,0 0-1 16,-1 1-1-1,-3 4 0-15,-1 2 2 16,9-3-1-16,-4 3-4 16,-4 3 2-16,3-7-2 15,1 2 1 1,4-1 5-16,0-2-3 16,4 2-3-1,-8 0 2-15,8 5 2 16,0 0-1-16,-5 0 1 15,1 2-1-15,0 1 2 16,0-1-1 0,0-2-1-16,0 1 0 15,4-2-3 1,0-3 2-16,0-3 2 16,0 0-1-16,0-2-3 15,0 0 2-15,0 0 5 16,0 0-3-1,0 0 0-15,0 0 0 16,0-4 2 0,0-1-1-16,0-3-4 15,4 0 2-15,4 1 2 16,-4-2-1-16,5 0-4 16,-1 3 2-1,-4 0 1 1,8-1 0-16,-3 4-2 15,3-2 1-15,-4 0 0 16,9 0 0-16,-5 4 4 16,1-2-2-16,-1 3-1 15,5 0 0 1,-9 0-2-16,0 9 1 16,0-4 5-1,-3 5-3-15,3-2-5 16,-8 1 3-16,4 0 1 15,-4-1 0 1,4-2-1-16,-4 0 1 16,0-2-1-16,0 4 1 15,0-6 3 1,0 1-2-16,0-1-1 16,0 0 0-16,0 0 3 15,-4 2-2 1,0-1-216-16,-4-2 109 15,-1-1-1137-15</inkml:trace>
          <inkml:trace contextRef="#ctx0" brushRef="#br0" timeOffset="8560.2376">2080-1961 577 0,'-1'-1'329'16,"1"-1"-501"-16,0 0 250 15,0 1-11-15,0 0 5 16,0 0 2 0,0 1-3-16,0 0-56 15,0 0 27-15,0 0 13 16,0 0-7 0,0 0 41-16,0 0-22 15,-2 0-7-15,2-1 3 16,0 1-62-1,0-2 31-15,0-1-34 16,2 0 18-16,-1-1 8 16,3-1-5-1,-2-2-3-15,2 0 1 16,0-1-16 0,1 0 8-16,-2 0-3 15,3 0 1-15,-1 1 9 16,0-1-5-16,0 1-3 15,1 0 1 1,0 0-9-16,0 1 4 16,0 1-5-1,-1-1 2-15,1 2 1 16,0 1-1-16,0-1-3 16,-1 1 2-16,-1 0 0 15,1 0 0 1,-2 1 0-16,0 0 0 15,-2 0-1 1,0 1 1-16,-1 1 1 16,0 0-1-16,0 0-1 15,0 0 1-15,0 0 1 16,-1 0-1 0,0 3 2-16,-2-1-1 15,0 1-5 1,-2 0 3-16,1 1 2 15,-1 0-1-15,-2 1-3 16,2 0 2-16,-1 0 3 16,0 2-2-1,0 1 2-15,-2 1-1 16,2 0-1 0,-1 0 0-16,2 0-152 15,1-3 75-15,4-4-668 16,0-2 315-16</inkml:trace>
          <inkml:trace contextRef="#ctx0" brushRef="#br0" timeOffset="9423.7004">2310-2074 570 0,'0'0'326'0,"2"0"-389"16,-1 0 193-16,-1 0-67 16,0 0 31-16,1 0-71 15,-1 1 34 1,0 3-66-16,0 1 33 15,-1 0 29 1,-2 2-16-16,1-1 18 16,-1 2-10-16,-1 0-30 15,0 0 14 1,-1 0-9-16,3 0 4 16,-3 0-13-16,0 0 6 15,1 0-4 1,1-1 2-16,-2 0-2 15,0 0 1-15,1 0-2 16,0 0 0 0,0 0 1-16,-1-1-1 15,1 0 0-15,0 0 0 16,2 0-4 0,-3 0 2-16,0 0 9 15,2 0-5-15,-1 0-9 16,0 2 4-1,-1-2 3-15,2 2-2 16,0-1-13-16,-2 2 6 16,4-2-5-1,-1 0 2-15,-2 0-4 16,3 0 2-16,-3-1-234 16,3-2 117-1,-1-2-488-15,0-2 229 16</inkml:trace>
          <inkml:trace contextRef="#ctx0" brushRef="#br0" timeOffset="10156.267">2279-1924 750 0,'6'-12'409'0,"0"3"-710"16,0 0 354-16,-2 3-108 15,-2 1 54 1,0 1 1-16,0 1 0 16,-1 2 42-1,-1-1-21-15,0 2 106 16,0 0-55-16,0 0-20 15,0 0 9-15,0 1-34 16,-1 2 17 0,-3 1-13-16,2 2 5 15,-2 1 37 1,-1 1-19-16,-1 2-26 16,-1-1 13-16,-1 4-54 15,0-1 27 1,-2 2 7-16,0 0-4 15,0 1-5-15,2 0 2 16,-2-1-25 0,2 1 12-16,-1-1-37 15,3-2 18-15,-1-1-195 16,-2-3 97 0,4-4-651-16,-1-2 312 15</inkml:trace>
          <inkml:trace contextRef="#ctx0" brushRef="#br0" timeOffset="27634.5645">2219-2038 559 0,'2'0'321'15,"-2"0"-456"-15,0 0 227 16,0 0-92 0,0 1 45-16,2 1 2 15,-2 1-2-15,0 2 25 16,-2 0-14-16,2 1-22 16,-2 0 10-1,-2 2-18-15,2-1 9 16,-2 1-17-1,0 0 9-15,2 0 5 16,-3 0-2-16,1 1 2 16,0 0-2-1,-1 1-10-15,-1 2 4 16,0-2-20-16,-2 1 10 16,2 1 4-1,0-1-2-15,2-1-7 16,-3 1 3-16,5-1-7 15,-4 0 3 1,1-2-7-16,0 2 3 16,1-1-1-16,-1 0 0 15,0-1 6 1,2 0-3-16,-2 1-6 16,2-1 3-16,-2 0-2 15,1 0 1 1,0 1 0-16,-1 0 0 15,0 0-2 1,2 0 1-16,-4-1 3 16,4 0-2-16,-1 0 2 15,-1 1-1-15,2-2-4 16,-1 1 2 0,-1 0 2-16,0 0-1 15,0 1-3 1,-1 1 1-16,0 0 4 15,1-1-2-15,-1 2 4 16,-1-1-2-16,2-1 5 16,-1 1-3-1,-1 0-5-15,2-1 2 16,-1 1-3 0,-2-1 1-16,3-1 3 15,0 1-2-15,-1 0 6 16,-1 0-3-16,3 0-2 15,-4 1 1 1,2-1-1-16,0 2 0 16,-2 0-2-1,0 0 1-15,2 1-3 16,-2 0 1-16,0 0 1 16,1 1-1-16,-2 0 3 15,-1-1-2 1,3-2 6-16,1 0-3 15,-1 0-4 1,-1-1 2-16,2 1-2 16,-1-1 1-16,1 1 1 15,-2-1-1-15,0 0-3 16,1 1 2 0,-2 0-1-16,2-1 1 15,-2 1-1 1,2 0 1-16,1-1-3 15,-2 0 2-15,4-1 0 16,1-3 0-16,1 1-114 16,0-1 58-1,2-1-264-15,0-1 126 16,-2-3-541 0</inkml:trace>
        </inkml:traceGroup>
      </inkml:traceGroup>
    </inkml:traceGroup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7:16.360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3678184-F912-46F6-A90F-DAB02E9A6B96}" emma:medium="tactile" emma:mode="ink">
          <msink:context xmlns:msink="http://schemas.microsoft.com/ink/2010/main" type="inkDrawing" rotatedBoundingBox="17182,12806 18612,10913 18767,11031 17337,12924" semanticType="scratchOut" shapeName="Other">
            <msink:sourceLink direction="with" ref="{1A799F3A-E52B-428D-AA88-A9AFDB7B284F}"/>
          </msink:context>
        </emma:interpretation>
      </emma:emma>
    </inkml:annotationXML>
    <inkml:trace contextRef="#ctx0" brushRef="#br0">1418 46 629 0,'4'-4'353'0,"-2"2"-511"15,-2-1 254 1,2 3-51-16,-2 0 26 16,0 0-40-1,0 3 19-15,0 0 8 16,-1 2-5-16,-2 0-6 15,1 1 3-15,0 2-6 16,-3-1 3 0,0 3-12-16,2 0 5 15,-4 0-23 1,1 2 11-16,0 1-13 16,-1 1 6-16,0-1-9 15,-2 2 4-15,1 1-11 16,-2 0 5-1,0 0-5 1,0-1 2-16,1-1 0 16,-1 1 0-16,0 0 0 15,1 0 0-15,1-1-4 16,-1 1 2-16,0 0-3 16,-1 0 1-1,1 0-6-15,-2 0 3 16,0 1 0-1,2-1 0-15,-1 0 0 16,0 0 0-16,0-1-1 16,3-1 1-16,0 0 3 15,1-2-2 1,0 0 0-16,-2 0 0 16,5-1-1-1,-2-1 0-15,0-1 3 16,2-1-2-16,0-3-4 15,2 1 2-15,1-4 1 16,0-1 0 0,0-4-11-16,4-4 6 15,2-5 13 1,2-2-7-16,4-6 1 16,0-3-1-16,3-1-7 15,-1-2 4-15,2-1-4 16,0 0 2-1,1 0 9-15,-2 1-5 16,2 0-3 0,-1 1 2-16,2 2 1 15,-2-1 0-15,0 1-1 16,0 1 1-16,-2 1 1 16,0-1-1-1,0 3 1-15,-4 0-1 16,1 3 2-1,-2 1-1-15,-3 2 1 16,-1 2-1 0,-2 4-1-16,-3 2 0 15,0 2 7-15,0 2-4 16,-2 2 2-16,-1 1-1 16,-2 2-7-1,1 1 3-15,-3 3 3 16,0 1-2-16,-1 4 1 15,-5 1-1-15,0 4-1 16,-5 3 0 0,-4 3 5-1,-1 4-3-15,-5 0 11 16,0 2-6-16,-1-2-7 16,3 0 3-16,5-5-5 15,1-4 2-15,7-6-3 16,2-2 2-1,6-6 5-15,3-3-3 16,2-1-1 0,3-6 0-16,5-3-7 15,0-2 4-15,4-3-1 16,2-2 1 0,2-3-9-16,0 0 5 15,-1-2 7-15,5 1-3 16,-3-2 4-1,2 2-2-15,-1 0-5 16,-3 2 3-16,-1 3 5 16,-3 3-2-1,-4 4 2-15,-2 3-1 16,-4 4-1 0,-1 1 0-16,-3 4 1 15,-5 4-1-15,1 2 0 16,-4 3 0-16,-4 4 1 15,1 2-1 1,-5 4 0-16,-1 1 0 16,0 2-1-1,-2-1 1-15,1-1 2 16,3-1-1-16,4-3 0 16,0-5 0-16,8-5 0 15,2-3 0 1,4-7-1-16,5-5 0 15,6-7-1-15,1-3 1 16,5-5-1 0,1-2 1-16,1-3-4 15,2 0 2-15,-3-1-11 16,2 0 6 0,-1 1-4-16,1 2 2 15,-5 5 7 1,-2 2-3-16,-5 5 10 15,-2 5-5-15,-4 5 0 16,-4 3 0-16,-6 8-6 16,-3 5 3-1,-5 8 6-15,-5 4-3 16,-4 6-1 0,-2 5 1-16,-5 4 0 15,-2 4 0-15,-1 1 5 16,0 0-3-16,1 0 26 15,3-3-13 1,4-4-13-16,1-4 6 16,5-6-16-1,4-6 8-15,5-10 0 16,6-3 0-16,5-10-1 16,3-3 1-16,8-11-5 15,3-4 3 1,8-8 4-16,2-5-2 15,5-5-23 1,2-3 12-16,3-3-29 16,1-2 14-16,1 4-7 15,-4 2 4 1,0 4 44-16,-4 5-22 16,-7 6 13-16,-6 5-6 15,-3 6 2 1,-6 3-1-16,-5 8 28 15,-5 2-14-15,-3 9-3 16,-5 3 2 0,-4 8-13-16,-5 4 6 15,-4 7-5-15,-4 3 2 16,-1 6-2 0,-3 3 1-16,-2 2-4 15,2-2 2-15,1-1 16 16,4-2-8-1,4-7-3-15,2-4 1 16,10-9-13-16,3-5 6 16,6-10 3-1,4-6-2-15,10-8-7 16,1-7 4-16,7-8 3 16,4-5-1-1,2-5-17-15,1-2 9 16,3-5-21-16,3 1 10 15,0-1-24 1,0 1 13-16,-3 3 40 16,-2 4-20-16,-5 7 19 15,-5 5-9 1,-6 7 6-16,-4 5-3 16,-6 7 2-16,-2 5-1 15,-9 10 19 1,-3 4-10-16,-6 10-6 15,-4 4 3-15,-5 10-10 16,-2 3 5 0,-7 5 13-16,-1 3-7 15,-4 2 19-15,2 0-10 16,-1-1-2 0,-1-3 1-16,8-4-27 15,1-3 13-15,7-9-7 16,5-6 3-1,8-11 3-15,4-6-2 16,7-13-4 0,6-5 2-16,9-12-3 15,1-7 2-15,9-8 2 16,4-4-1-16,4-7-3 16,3-2 2-1,4-2-26-15,-2-2 13 16,2 3 5-16,-5 2-2 15,-6 4 22 1,0 4-11-16,-10 7 3 16,-2 3-2-16,-5 7-3 15,-2 3 2 1,-3 5 0-16,-2 4 0 16,-2 4 3-1,-2 3-2-15,-3 3 16 16,-2 5-8-16,-4 8-11 15,-3 5 5-15,-6 8-4 16,-7 5 2 0,-5 7 0-16,-2 3 0 15,-4 0-4 1,2-1 2-16,3-6-2 16,6-5 1-16,7-11 11 15,11-8-6-15,6-13-3 16,6-7 1-1,11-14 2-15,7-6-1 16,7-10-2 0,2-3 1-16,7-6-8 15,1 0 4-15,-3 0-1 16,-1 0 1-16,-2 5 0 16,-5 3 0-1,-5 4 2-15,-6 6-1 16,-5 8 3-1,-4 3-1-15,-6 8 0 16,-1 4 0-16,-3 5 5 16,-5 3-3-16,0 6 4 15,-4 4-2 1,-2 6-5-16,-2 3 2 16,-4 8 0-1,-5 2 0-15,-2 6 1 16,-1-1-1-16,1 0-3 15,1 0 2 1,2-8 0-16,6-3 0 16,7-9 3-16,3-5-2 15,6-9-1 1,2-4 0-16,10-10 2 16,0-5-1-16,5-5-1 15,0-4 0 1,6-4 2-16,-3-2-1 15,6-1-5-15,0 1 3 16,-2 2-12 0,-1 1 6-16,-3 6 10 15,-2 2-5-15,-6 7 1 16,-4 4 0 0,-4 6 3-16,-2 3-2 15,-6 10 1-15,-3 4-1 16,-5 8 3-1,-6 6-2-15,-4 8 2 16,-7 3-1-16,-4 8-1 16,-4 3 0-1,-2 4 8-15,2 1-4 16,-4 1 1 0,5-2-1-16,3-5-5 15,3-3 2-15,6-9 0 16,6-7 0-16,6-9-1 15,7-8 0 1,7-10-1-16,4-4 0 16,7-13-3-1,3-3 2-15,6-8-4 16,2-2 2-16,3-5-8 16,1-3 4-16,2-2-3 15,1 0 2 1,-1-1-12-16,0 1 6 15,0 5 15-15,-3 2-7 16,-6 8 11 0,-3 5-5-16,-6 7 1 15,-4 4-1-15,-6 7 2 16,-4 6-1 0,-7 8-4-16,-2 6 2 15,-8 8 8 1,-4 5-4-16,-5 7-3 15,-1 1 1-15,-1 3 2 16,0 1-1-16,3-4 33 16,3-4-17-1,8-7-12-15,2-5 6 16,6-10-16 0,8-7 8-16,7-9-8 15,7-9 4-15,8-9-2 16,3-6 1-16,6-6 3 15,4-3-2 1,1-2-6-16,0 0 3 16,-1 2-16-1,-1 3 8-15,-5 5 16 16,-5 3-8-16,-9 9 7 16,-4 5-4-16,-9 8 3 15,-8 7-2 1,-5 9 7-16,-7 6-4 15,-8 7 9 1,-3 5-5-16,-5 8-9 16,-2 2 4-16,-2 2 3 15,1 0-2-15,3-1 2 16,1-4-1 0,9-7-2-16,1-6 1 15,11-10-5 1,5-7 2-16,9-11 1 15,4-5-1-15,9-11-3 16,4-6 2 0,6-6 0-16,4-4 0 15,2-5 0-15,2-2 0 16,2 0-5 0,0 1 3-16,-3 1-11 15,-2 3 6-15,-1 4 6 16,-5 5-3-1,-7 7 8-15,-7 4-4 16,-3 7 4-16,-4 5-2 16,-4 8-5-1,-6 5 3-15,-5 10-2 16,-6 5 1-16,-6 9 2 16,-3 6-1-1,-6 5-3-15,-4 4 2 16,-1 2 5-16,-1 2-3 15,5-3 2 1,-1-2-1-16,7-8-2 16,3-6 1-16,11-11 2 15,5-7-1 1,9-15-7-16,5-6 4 16,12-14 1-16,3-6 0 15,9-10 0 1,5-5 0-16,3-6-2 15,4-2 1-15,0-3 3 16,3 1-2 0,-5 3 1-16,-1 3-1 15,-6 8 1 1,-5 5-1-16,-10 10 2 16,-2 6-1-16,-11 7-4 15,-2 7 2-15,-5 4 4 16,-3 6-2-1,-7 8 1-15,-2 4-1 16,-6 8-2 0,-4 4 1-16,-5 7 3 15,-2 4-2-15,-2 4 0 16,-2 0 0-16,1 0 4 16,1-2-2-1,4-5 4-15,4-5-2 16,7-7-9-16,5-7 4 15,5-11-1 1,9-6 1-16,2-10-1 16,8-8 1-16,7-12-2 15,3-5 1 1,7-8 6-16,1-6-3 16,9-5-4-1,-4-2 2-15,5-2-10 16,-1 0 5-16,-2 3-4 15,0 1 2-15,-5 7 6 16,-1 2-3 0,-9 6 8-16,0 5-4 15,-8 5-3 1,-3 4 2-16,-5 7 4 16,-2 2-2-16,-5 8 0 15,-3 2 0-15,-5 7 1 16,-3 7-1-1,-6 8 1-15,-3 5-1 16,-7 10-4 0,-3 4 2-16,-4 4 1 15,0 1 0-15,1-2-2 16,5-4 1-16,8-11 0 16,7-7 0-1,11-14 13-15,7-8-7 16,10-14-3-1,7-8 1-15,8-11-3 16,3-5 1-16,5-6 1 16,1-3-1-16,0-3-11 15,2 1 6 1,-4 3-13-16,-4 1 7 16,-8 7 9-1,-1 5-4-15,-7 9 7 16,-4 5-3-16,-6 9 4 15,0 3-2-15,-2 4 0 16,-4 3 0 0,-1 4-2-16,-1 5 1 15,-5 8 0 1,-2 5 0-16,-5 6-1 16,-2 3 1-16,-2 4 0 15,0-2 0 1,3-3-1-16,3-4 1 15,5-7-1-15,1-5 1 16,8-8 2 0,2-4-1-16,6-9-4 15,4-5 2-15,3-9 4 16,3-2-2 0,0-4-1-16,2-3 0 15,-1 1-2 1,0 2 1-16,-1 2 2 15,-3 4-1-15,0 5-1 16,-5 4 1-16,-4 6-2 16,-3 5 1-1,-2 5 3-15,-4 5-2 16,-8 8 2-16,-3 4-1 16,-5 7 0-1,-3 5 0-15,-7 6 1 16,-1 3-1-16,-4 4-2 15,-1 2 1 1,1 0 1-16,-2-2-1 16,6-5 9-16,4-3-5 15,6-8 5 1,4-6-3-16,7-7-5 16,5-8 2-16,6-9-3 15,3-6 1 1,13-14-1-16,6-7 0 15,9-12 0 1,4-6 0-16,9-6-8 16,-1-3 4-16,2-1-18 15,-1 0 9-15,-4 4 13 16,-4 3-6 0,-5 8 12-16,-5 5-6 15,-6 7 2-15,-4 5-1 16,-6 7-1-1,-4 3 0-15,-1 5 4 16,-4 1-2-16,-1 3-5 16,1 1 3-1,-1 3 0-15,-2 2 0 16,-3 3-1 0,-1 3 1-16,-4 4-4 15,-1 4 2-15,-6 3 6 16,-1 3-3-16,-2 3 0 15,0 0 0 1,-2 2-2-16,5-4 1 16,2-5 3-1,5-4-2-15,5-7-4 16,5-7 2-16,8-8 0 16,5-8 0-16,5-8 2 15,3-4-1 1,5-5-3-16,-2 0 2 15,3 0 5 1,-4 3-3-16,-1 4 0 16,-4 2 0-16,-4 6-1 15,-5 4 0-15,-1 5 3 16,-5 2-2 0,-3 7-3-16,-1 1 2 15,-6 7 0 1,-3 6 0-16,-2 4 0 15,-3 4 0-15,-3 5-1 16,-3 3 1-16,-3 7 2 16,-5 3-1-1,-3 4-1-15,-2 3 0 16,-3 3 1 0,1 0-1-16,-2-1 2 15,5-2-1-15,0-4-3 16,5-4 2-16,2-5 5 15,6-3-3 1,4-10 0-16,4-5 0 16,7-7-4-1,3-5 2-15,4-5-2 16,5-5 1-16,1-5 5 16,2-2-3-16,4-2-1 15,-1-3 0 1,0 1 0-16,2 0 0 15,0 0-2 1,-2 2 1-16,-1 1 2 16,-1 4-1-16,-3 3-2 15,-5 4 1 1,-3 3 2-16,-3 6-1 16,-7 8 5-16,-6 5-3 15,-7 8 5 1,-4 3-3-16,-5 7 1 15,-1 2-1-15,-3 5 3 16,-1 0-2 0,1-1 2-16,2-2-1 15,2-4-7 1,5-4 3-16,8-10-5 16,1-5 3-16,12-11 3 15,4-6-2-15,8-8-4 16,4-8 2-16,6-7 5 15,3-3-3 1,2-2 1-16,1-2-1 16,0 1-18-1,-3 0 9-15,0 4-4 16,-4 2 2-16,-2 4 11 16,-5 6-5-16,-3 4 4 15,-4 4-2 1,-1 4 8-16,-3 6-4 15,-7 7-1 1,-1 4 0-16,-7 10 0 16,-3 3 0-16,-6 6 3 15,-1 4-2 1,-3 3-5-16,0 0 3 16,0-3 12-1,2 0-6-15,5-6-9 16,0-3 4-16,9-8-3 15,2-6 2-15,9-11 3 16,4-6-2 0,6-12-1-16,8-5 0 15,6-10 1 1,5-4-1-16,5-6 2 16,0-1-1-16,4-3-9 15,0 1 5-15,-4 2-18 16,-2 3 9-1,-5 6 12-15,-4 5-6 16,-6 7 6 0,-6 4-3-16,-3 7 8 15,-4 4-4-15,-4 7-2 16,-6 7 1-16,-8 9 3 16,-2 6-2-1,-9 8 4-15,-3 4-2 16,-3 7-4-1,-3 0 2-15,2 1 6 16,0-2-3-16,7-3 15 16,2-4-8-1,6-9-14-15,7-5 7 16,7-11-2-16,4-9 1 16,8-10-9-1,6-10 5-15,7-9 8 16,5-5-4-16,5-8-6 15,5-4 3-15,5-5-3 16,1-3 2 0,4-2-6-16,2-1 3 15,-1 3-18 1,-3 2 9-16,-3 7 21 16,-5 6-10-16,-6 10 7 15,-6 6-4 1,-12 10 0-16,-6 7 0 15,-11 9-1-15,-5 10 0 16,-13 10 1 0,-4 7-1-16,-8 13 0 15,-5 4 0-15,-3 7-1 16,0 1 1 0,3-1-3-16,2-3 2 15,9-8 4-15,6-8-2 16,9-13 0-1,8-7 0-15,9-16-1 16,3-6 0-16,12-15 2 16,4-7-1-16,8-9-4 15,2-5 2 1,4-6 2-16,3 0-1 16,-1-2-2-1,-2 1 1-15,1 4 0 16,-3 3 0-16,-3 7 1 15,-5 5 0 1,-5 9-1-16,-4 5 1 16,-10 9-3-16,-4 4 2 15,-11 13-2 1,-4 5 1-16,-10 11 3 16,-2 5-1-16,-9 10-1 15,-2 6 1 1,-3 3 1-16,-3 1-1 15,2-1 0-15,3-2 0 16,9-10 22 0,7-9-11-16,8-12-7 15,8-10 3-15,9-13-6 16,8-11 3 0,9-11-3-16,4-7 1 15,9-10-5-15,2-4 3 16,4-5 0-1,1-3 0-15,3-1-1 16,-2 2 1-16,-1 4-4 16,-3 4 2-1,-3 9 4-15,-5 6-2 16,-9 8 1-16,-6 6-1 16,-7 7 2-1,-3 4-1-15,-7 5 2 16,-2 7-1-16,-6 6-7 15,-4 6 4 1,-7 7 2-16,-3 5-1 16,-2 7-2-16,-4 2 1 15,3-2 0 1,1-1 0-16,10-8 6 16,3-6-3-16,10-13-4 15,5-8 2 1,9-9 1-16,5-10-1 15,6-8 1 1,4-6-1-16,4-5-2 16,2 0 1-16,-2-3 0 15,1 4 0-15,-1 3-1 16,-5 3 1 0,-5 7 4-16,-4 6-2 15,-7 8 0 1,-2 4 0-16,-7 8-2 15,-6 7 1-15,-5 8 4 16,-5 6-2-16,-7 6-5 16,-3 6 3-1,-4 7-1-15,-2 4 1 16,-2 3-1 0,0 1 1-16,5-4-2 15,3-5 1-15,9-13 5 16,6-7-3-16,13-16 0 15,3-8 0 1,11-14-3-16,3-4 2 16,4-7 4-1,1-1-2-15,-2-3-7 16,1 0 4-16,-3 2 1 16,2 1 0-16,-5 4-1 15,0 4 1 1,-4 4-2-16,-3 6 1 15,-6 6 4 1,-2 3-2-16,-5 9-2 16,-3 5 1-16,-6 9 3 15,-3 3-2-15,-5 8 1 16,-3 4-1 0,-5 2-5-16,2 1 3 15,2-1 2 1,-1-4-1-16,7-9 0 15,3-5 0-15,9-10-2 16,3-8 1 0,7-10 4-16,5-7-2 15,9-9-2-15,3-5 1 16,5-6 0 0,0-1 0-16,2-1 2 15,2 1-1-15,-4 3-3 16,-2 2 2-16,-5 8-2 15,-2 4 1 1,-6 7 1-16,-5 6 0 16,-6 5 0-1,-4 8 0-15,-5 6 2 16,-5 6-1-16,-5 6 1 16,-2 5-1-1,-6 6 2-15,-2 3-1 16,-1 3-2-16,1 0 1 15,1-6-5 1,4-2 3-16,8-11 1 16,2-6 0-16,10-11-2 15,2-7 1 1,8-8 2-16,6-7-1 16,3-9 0-1,4 0 0-15,3-6 0 16,0 0 0-16,1 1-1 15,0 1 1-15,-4 5-6 16,-1 3 3 0,-5 5 3-16,-4 6-1 15,-6 8 2 1,-2 3-1-16,-8 9-3 16,-3 5 2-16,-7 9 4 15,-3 5-2-15,-4 7 1 16,-3 3-1-1,0 1-2-15,-1-2 1 16,6-5 5 0,3-7-3-16,9-10 7 15,3-7-4-15,9-11-5 16,4-9 2-16,7-11-4 16,7-4 2-1,4-7-2-15,3-4 1 16,4-3 4-1,1 1-2-15,2 1-1 16,-3 2 0-16,-2 5 2 16,-2 2-1-16,-5 7 1 15,-6 4-1 1,-7 7-4-16,-3 5 2 16,-5 6 1-1,-7 8 0-15,-5 5-1 16,-3 6 1-16,-7 8-1 15,-4 3 1-15,0 4 2 16,-3 0-1 0,0 3-1-16,4-4 0 15,2-5 2 1,5-6-1-16,8-8 1 16,4-8-1-16,7-8-4 15,3-6 2-15,11-11-2 16,2-5 1-1,3-6 1-15,3-3 0 16,1 0-6 0,0 0 3-16,-1 3 8 15,-3 3-4-15,-4 7 0 16,-1 4 0-16,-7 6 2 16,-6 5-1-1,-2 7-1-15,-9 7 0 16,-5 10-2-1,-7 5 1-15,-4 9 2 16,-3 3-1-16,-3 4-2 16,0 0 1-1,4-4 2-15,1-4-1 16,8-8 11-16,4-7-6 16,8-9-7-1,3-7 3-15,8-9-2 16,3-7 1-16,5-7 2 15,4-4-1-15,3-5-4 16,1 0 2 0,0-1 1-16,-2 1 0 15,-2 5-3 1,0 4 2-16,-8 7 2 16,-4 6-1-16,-5 8 3 15,-8 9-2-15,-7 9-2 16,-4 5 1-1,-5 7 3-15,0 1-2 16,-1 1-2 0,2 0 1-16,3-5 0 15,3-4 0-15,6-7 2 16,4-7-1-16,8-10-5 16,3-4 3-1,8-10 1-15,1-6 0 16,4-6 1-1,2-1-1-15,-1-2-2 16,0-1 1-16,0 2 4 16,-3 3-2-16,-5 5-4 15,-3 5 2 1,-3 8 2 0,-3 4-1-16,-9 8-1 15,-2 8 1-15,-6 7-3 16,-1 5 2-16,-4 2 4 15,0 2-2 1,0-3-1-16,4-3 0 16,2-8 3-1,5-4-2-15,5-9 1 16,6-4-1-16,5-11-5 16,5-4 3-16,4-6-1 15,0-2 1 1,3-1 1-16,0 2 0 15,-7 4-1-15,-2 4 1 16,-3 8 1 0,-5 6-1-16,-5 6 1 15,-2 6-1-15,-7 7 1 16,-3 3-1 0,0 2 3-16,-1 1-2 15,1-2-4 1,2-2 2-16,4-6 0 15,4-3 0-15,4-6 2 16,1-3-1-16,4-5-6 16,3-3 3-1,3-5 5-15,1-1-2 16,0 0-6 0,-2 0 3-16,-1 3 2 15,-2 2-1-15,-3 5 6 16,-1 3-3-16,-5 4-6 15,-3 6 3 1,-2 4 3-16,-1 1-1 16,-1 3-2-1,1-1 1-15,1-2 1 16,3-1 0-16,3-7 1 16,3-1-1-16,2-6-1 15,4-1 1 1,4-6-7-16,2-1 4 15,1-1 2 1,-1 0-1-16,-1 2 0 16,-2 3 0-16,-3 4 2 15,0 0-1-15,-5 6-2 16,-1 2 1 0,-3 3 5-16,-2 1-3 15,-3 2 2 1,3-1-1-16,-2-2 0 15,0 0 0-15,5-5 1 16,1-2-1-16,2-4-3 16,5-4 2-1,4-5-1-15,1-2 1 16,2-1-1 0,0 0 1-16,0 2-2 15,-2 2 1-15,-3 5 4 16,-2 3-2-16,-2 4-3 15,-3 4 2 1,-8 7 1-16,2 0-1 16,-4 3 2-1,2-1-1-15,-1-2-3 16,3-2 2-16,4-5 0 16,2-4 0-1,1-4-2-15,6-7 1 16,3-3 0-16,2-3 0 15,1-2 3 1,-3 2-2-16,0 1-2 16,-1 2 1-16,-7 6 2 15,-2 4-1 1,0 3 1-16,-2 6-1 16,-6 4-2-16,2 0 1 15,-1 1 2 1,-1 0-1-16,3-5-1 15,-1-1 1-15,6-7-2 16,0-1 1 0,3-8 4-16,6-3-2 15,-1-3-1-15,3-2 0 16,-1-1 1 0,0 0-1-16,-2 4 1 15,0 1-1-15,-4 5-2 16,-2 4 1-16,-2 3 0 15,-2 5 0 1,0 4 3-16,-4 2-2 16,-1 1-1-1,3 0 1-15,-2-1 2 16,3-4-1-16,3-5-1 16,3-3 0-1,2-8 0-15,2-4 0 16,4-4 1-16,0-3-1 15,1-3-2 1,2 0 1-16,-1-1 1 16,0 0 0-16,0 1 0 15,-2 2 0 1,0 3 4-16,-4 2-2 16,0 3 8-1,-1 2-4-15,-3 4-9 16,0 1 4-16,0 2 1 15,-2 1-1-15,2 0-2 16,-1 0 1 0,2-2-3-16,0-2 2 15,0-1-2 1,2 0 1-16,-1-1-3 16,0 0 2-16,-1 0 6 15,-1 3-3-15,-3 1 2 16,0 2-1-1,-1 2 0-15,-3 1 0 16,-2 2 0 0,-1 1 0-16,-3 4-2 15,1 1 1-15,-6 2-2 16,0 2 1-16,3-1 0 16,0-1 0-1,2-3 0-15,6-3 0 16,4-4 7-1,0-2-4-15,8-4-3 16,-1 0 1-16,3-2 1 16,1 0-1-16,-3 2 2 15,1 2-1 1,-2 2-4-16,-2 1 2 16,-2 1 0-1,-3 4 0-15,-3 5-1 16,-2 2 1-16,-5 4 1 15,1 4 0-15,-5 3 1 16,-2 3-1 0,-1 1 3-16,-1 0-2 15,0-2-1 1,3-1 0-16,0-3 3 16,3-2-2-16,1-5-4 15,4-2 2-15,2-4-1 16,1-2 1-1,2-3-1-15,2 0 1 16,0-1-6 0,0 1 3-16,0 1 7 15,0 1-3-15,-2 1 1 16,-1 1-1-16,-2 0 2 16,2 2-1-1,-1 0 0 1,0 0 0-16,1 0-4 15,0-1 2-15,1 0 1 16,2-2 0-16,-1 0-1 16,-1-1 1-1,1 1-2-15,0-1 1 16,1 1 5 0,-3 2-3-16,3-1-1 15,-1-2 0-15,0 0 1 16,1-1-1-16,0-1 1 15,0-1-1 1,0-1-2-16,0 0 1 16,0 0 1-1,0 2 0-15,-1-2-1 16,-2 0 1-16,1 0 1 16,-1 0-1-16,0 0 2 15,0 0-1 1,0-2 0-16,0 0 0 15,1-1 1 1,-1-1-1-16,2-2-2 16,-1 0 1-16,-1-1-2 15,1-1 1-15,1 0 1 16,-2 1 0 0,2 0-2-16,0 2 1 15,0 0 4 1,-2 1-2-16,2 1 1 15,-2 0-1-15,0-1 1 16,0 1-1-16,2 1 2 16,-1-1-1-1,0 1-4-15,0-1 2 16,2 2-2 0,-2-1 1-16,0-1 2 15,1 2-1-15,0-2-1 16,-1 1 1-16,0 0 2 15,1-1-1 1,0 0 1-16,1 2-1 16,-1-1 4-1,1 0-2-15,-2 1 0 16,1 0 0-16,1 0-6 16,-2 0 3-16,-1 0 0 15,1 0 0 1,-1 1-2-16,0-1 1 15,3 1 0 1,-3 0 0-16,1 0 5 16,1 0-3-16,-1 0 0 15,2 0 0-15,0 0-1 16,-1 0 0 0,1 0 3-16,0-1-2 15,0 1-2 1,-2 0 1-16,2 0 1 15,-1 0-1-15,-1 0 2 16,2 0-1-16,0 0-2 16,0 0 1-1,0 0 4-15,0 0-2 16,3 0-7 0,-1 0 4-16,4 0 3 15,-1-1-2-15,4 0 2 16,1-1-1-16,0-1-4 15,4 0 2 1,-1-2 2-16,2-2-1 16,0-2-1-1,-1-1 1-15,0-2-8 16,0-1 4-16,-2-3 2 16,2 0-1-16,-1-1 0 15,-1 0 0 1,3-1 6-16,-1 0-3 15,1-1 1 1,0-1-1-16,1-1-2 16,1-1 1-16,0 0 1 15,0-1 0-15,0 0-2 16,0-1 1 0,0 1 2-16,2-1-1 15,-1 0 2 1,0-1-1-16,-2 1 0 15,2-2 0-15,-1 1-2 16,0-2 1 0,2 1-2-16,-2 0 1 15,0 3 0-15,1 1 0 16,-3 1 1 0,2 0 0-16,-1 1-3 15,0 0 2-15,-2-1 3 16,1 2-2-1,-1-1 2-15,0 1-1 16,1 2 0-16,-1-1 0 16,1 1 1-1,-1 1-1-15,0-1-4 16,0 1 2-16,1 0 1 16,0-1 0-1,-1 1-1-15,1 0 1 16,-3 1-2-16,2 0 1 15,-2 1 4 1,-1 0-2-16,0 0-1 16,0 1 0-16,0 0 3 15,1-1-2 1,1 0 0-16,2 0 0 16,1-3-3-16,1 2 2 15,1-1-1 1,0 1 1-16,2 1-1 15,-3 0 1-15,-4 3-2 16,1 2 1 0,-4 1 5-16,-4 2-3 15,-1 4 0-15,-4 0 0 16,-1 1 1 0,0 1-1-16,-1 0 3 15,-2 0-2-15,1 0-6 16,0 1 3-1,-1 0 3-15,3 0-2 16,-3 0-1-16,0 0 1 16,0 2-3-1,0 0 2-15,-1 2 3 16,-3 0-2-16,-1 3 2 16,1-1-1-1,-2 0-2-15,2 0 1 16,2-1 2-1,3-2-1-15,-1-1-5 16,2-2 3-16,1-1 0 16,1 0 0-16,3-3 2 15,1-1-1 1,2-4-2-16,-1 0 1 16,2-2 5-1,-1-1-3-15,2 0-1 16,-3 0 0-16,0 0 2 15,0 2-1-15,0-1-1 16,-2 0 0 0,2 0-2-16,-1-1 1 15,-1 0 1 1,3-2 0-16,-1 1-2 16,0 1 1-16,2-1 2 15,0 1-1-15,3 0 2 16,0 0-1-1,2 1-2-15,-2 0 1 16,1 0 4 0,-1 1-2-16,-1 0-6 15,-2 1 3-15,-2 0 0 16,2 1 0-16,-3 0 1 16,0-1 0-1,1 1-3-15,-2 0 2 16,1-1 3-1,1 0-2-15,1 1 2 16,-4-1-1-16,3 1-1 16,-1 1 0-16,-2 0 3 15,0 0-2 1,0 1-4-16,-2 0 2 16,3 1 1-1,-2 1 0-15,-1-1-2 16,2 2 1-16,-2 0 0 15,-1 1 0-15,2 0 4 16,-2 0-2 0,2-1 0-16,-1 0 0 15,0-1-1 1,1 0 0-16,2-1 2 16,0 2-1-16,-3-1-6 15,3 0 3-15,-1 0 3 16,0 0-1-1,-1-1-1-15,3 0 1 16,0-2-3 0,-1 0 2-16,0-1 5 15,0 1-3-15,1 0-3 16,-3-1 2 0,3 1 1-16,-2 1-1 15,-1-1 2-15,2 0-1 16,-2 2-6-1,1-1 3-15,-1 1 2 16,-1 2-1-16,1-1-2 16,0 0 1-16,-1 1 0 15,0 0 0 1,2-1 5-16,-1 0-3 16,2 1-3-1,-3-1 2-15,2 0 0 16,0 1 0-16,1 0 0 15,-2 1 0 1,1 0-6-16,-2 0 3 16,2 0-2-1,0 1 1-15,-2 0-4 16,2 0 2-16,1-1 11 16,-1 1-5-16,-2 0 4 15,1 1-2 1,-2 1-5-16,0 1 3 15,0 1 3 1,-3 1-2-16,1 1-1 16,-3 0 1-16,1 2-1 15,1 1 1-15,-2-1-1 16,1 1 1 0,-2 1-3-16,1-2 2 15,-1 2 3 1,-1-1-2-16,2-1 3 15,-1 1-2-15,1 0 0 16,-1-2 0-16,2-1 2 16,0 0-1-1,3-1-5-15,-1 0 3 16,0 0-2 0,0 0 1-16,1 0 1 15,0 1 0-15,-4 0-2 16,1 1 1-16,-1 0 3 15,0 1-2 1,-2 1 3-16,1-1-2 16,-1 1-1-1,0 1 0-15,1-1 4 16,0 0-2-16,0-1-7 16,4-1 4-16,-4 0 1 15,1-1 0 1,1 0-1-16,-2 0 1 15,2 1-2 1,-3-1 1-16,1 0 4 16,1 1-2-16,-1 0 0 15,0-1 0-15,0 2-2 16,0-1 1 0,0 0 3-16,1-1-2 15,1 1-4 1,-2-1 2-16,2-1 1 15,1 1 0-15,0-2 0 16,0 1 0-16,0 1-1 16,-2-2 1-1,3 1 5-15,-3 1-3 16,-1-1-2 0,1 1 1-16,0-1 2 15,-1 2-1-15,2-2-2 16,1-1 1-1,-2 1-3-15,1-1 2 16,2 0 0-16,-2 0 0 16,2 0-2-1,-2-1 1-15,3 1 2 16,-2-2-1-16,1 0 3 16,1 0-2-1,1-1-2-15,0 0 1 16,-2 0 1-16,2 1-1 15,-3 1-133 1,-2-2 66-16</inkml:trace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8:01.871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0 2025 503 0,'0'0'294'15,"4"-3"-359"-15,0 1 178 16,-4-3-72 0,4 2 35-16,0-3-34 15,-4-2 17-15,5 2-2 16,-1-1 0 0,0 2-32-16,4-6 16 15,-8 4-24-15,4-1 12 16,0-2-23-1,5-1 11-15,-1-2 11 16,4 2-6-16,-3-3-7 16,-5 2 3-1,8-1-6-15,-4-1 4 16,5 0-2 0,-5 0 0-16,0 0 7 15,9 1-4-15,-13-1-14 16,8 0 7-16,1 1-11 15,-1-2 5 1,-4 2-3-16,5 0 1 16,3-3-4-1,-3 3 2-15,-1-4 3 16,-4 3-2-16,5-2-3 16,3-1 2-16,-3 1 6 15,-1 0-3 1,1 1 10-16,-1-2-5 15,5 1-2 1,-5 2 1-16,-4-2-8 16,9 1 4-16,-5 2-3 15,-4-1 1-15,5-1 2 16,-9 1-1 0,8-1 0-16,-3-2 0 15,3-2 2 1,-4 2-1-16,1-2 6 15,3-1-4-15,0 1-5 16,-3-2 2-16,3 1 4 16,5 2-2-1,-9-3 2-15,4 1-1 16,5 0-5 0,-5 1 2-16,1 1 0 15,3-4 0-15,-3 5-2 16,-1-3 1-16,5 3-4 15,-9 0 2 1,8-1 10-16,-7 4-5 16,3-3-5-1,0-1 2-15,1 0 9 16,-1-2-5-16,5 1 0 16,-1 0 0-16,1 1-7 15,-9 0 3 1,9-1 1-16,-1 0-1 15,-3 0 0 1,-1 5 0-16,4-4 4 16,1-1-2-16,-5 4 3 15,1-3-2-15,-5 2-4 16,9-4 2 0,-5 5 3-16,5-3-2 15,-5-2-3 1,0 3 1-16,1 0-3 15,-1 0 2-15,1 0 7 16,-1 3-4 0,0-4-2-16,1 2 1 15,3-1-1-15,-7-1 0 16,7 1 3 0,1-3-2-16,-5 1 0 15,5 0 0-15,-5 0 5 16,5 0-3-1,-1-1-4-15,5 1 2 16,-9 0-1-16,9-1 0 16,-9-2 2-1,9 2-1-15,-5 1-6 16,1-2 3-16,0 5 5 16,-1-2-3-1,-4 4 0-15,5-3 0 16,-9 1 0-1,5-1 0-15,-1 1 4 16,-4 1-2-16,5-1-9 16,-5 3 5-16,0-1 0 15,1 6 0 1,-9 1 3-16,8-1-2 16,-8 1-2-1,0 0 1-15,4-2 6 16,0 2-3-16,-4 1-2 15,0 1 1-15,4 1-1 16,-4 4 0 0,0 0 0-16,0 2 0 15,-4 8-8 1,0 3 4-16,0 3-175 16,-13-3 88-16,5-2-843 15,-5 1 416-15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8:01.873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-4 2016 560 0,'0'-7'321'0,"8"1"-406"15,-8-2 202-15,4 3-54 16,-4 0 26-16,4 2-24 16,-4 1 11-1,0-3-26-15,8 0 12 16,-8-1-78-16,9-2 39 16,-1 2-9-1,0-3 4-15,5-3 20 16,-5 0-9-16,0 0 5 15,0-1-3 1,9 0-12-16,-5-4 6 16,-3 0-12-1,3 3 6-15,0-1-19 16,1 1 9-16,-5 1-4 16,9 1 1-16,-9 2-2 15,4-3 1 1,1 1 0-16,-1-3 0 15,-4-1-2-15,9 0 1 16,-9-1-4 0,0 2 2-16,5 1 2 15,-5 2-1-15,0 2 0 16,-4-1 0 0,5 0 1-16,-1 1-1 15,-4-5 6 1,9 1-3-16,-1-3-5 15,0-1 2-15,1 1-1 16,3 0 0-16,-7 1 11 16,-1-3-6-1,4 4-6-15,1 2 3 16,-5-2-1 0,4 1 0-16,-3 0 1 15,7 0-1-15,-8-2-3 16,5 3 1-16,-1-5 3 15,1 0-2 1,-1 2-3-16,5-2 1 16,-5 2 4-1,0 1-2-15,1 1 1 16,-5 0-1-16,9 1-1 16,-9 3 0-16,0-1 7 15,4-3-4 1,1-1 3-16,-5 1-2 15,5 0 2 1,-5-1-1-16,8 1-5 16,-3 1 2-1,-1 1-6-15,-4-2 3 16,5 1 0-16,-5 1 0 16,5 0-2-16,-5-1 1 15,0 1 3 1,0-3-2-16,5 1 5 15,-1-2-3-15,5-2-1 16,-5-2 0-16,5 2 1 16,-5-5-1-1,5 3 1-15,-5-1-1 16,0 4-4 0,-3-1 2-16,7 4 0 15,-8-2 0-15,1 1 3 16,-1 0-2-1,4-1-1-15,-3-1 1 16,-1 1 2-16,4-1-1 16,-3-2 2-1,3 7-1-15,-4-2-3 16,9 0 1-16,-9 0 1 16,4 0-1-1,1 1-2-15,-5-2 1 16,5 4 2-16,-5-2-1 15,4 0-2 1,-4 2 1-16,1-1 2 16,3 0-1-16,-4 0 2 15,5 2-1 1,-5-3 0-16,0 3 0 16,-4 1-1-16,9-1 0 15,-9 2 2 1,4-1-1-16,1-1-4 15,-5 2 2-15,4-2 1 16,-4 1 0 0,4 3-5-16,-8-3 3 15,13 1 5 1,-13 2-3-16,4-3 2 16,0 4-1-16,-4-5 0 15,8 1 0-15,-4-1 3 16,1 2-2-1,3-2-6-15,-8 3 3 16,4 0 0-16,0 2 0 16,0-6 1-1,4 4 0-15,-8-1-3 16,9-1 2-16,-5-1 3 16,0 0-2-1,4 1 2-15,-4 1-1 16,1 0-3-1,3 0 2-15,0 0 6 16,0-1-3-16,-3-1-8 16,3 2 4-16,0-2 0 15,-4 0 0 1,0 2 0-16,0-2 0 16,5 5 0-1,-5-3 0-15,0 3 5 16,4-3-3-16,-8 0 1 15,4 0-1-15,1 0 5 16,-1-2-3 0,0 1 2-16,0 2-1 15,4 1-10 1,-4-2 5-16,-4 2 2 16,9 4-1-16,-9 0 0 15,0-1 0-15,0 3-3 16,0 0 2-1,0 0 5-15,0-1-3 16,0 1 0 0,0 0 0-16,0 0 0 15,0 0 0-15,0 0-2 16,0 0 1-16,0 1-9 16,-9 6 5-1,5 3-236-15,-8 0 118 16,-5-3-1055-1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8:01.874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608 8 437 0,'0'-4'262'0,"0"-1"-273"15,0 0 135-15,0 2-72 16,4 1 35-16,-4 1-52 15,4 1 27 1,-4 0-7-16,0 0 1 16,4 0-1-1,0 0 0-15,0 1-20 16,0 1 10-16,-4 3-9 16,5 0 5-16,3 1-13 15,0 4 6 1,0 2-9-16,9-1 4 15,-5 3-15 1,1 1 8-16,3-2-26 16,1-1 14-16,-9-5 0 15,4 1-1-15,-7-6-4 16,3 0 2 0,-8-2-7-16,0 0 3 15,0 2 4 1,0 1-2-16,-8 6-21 15,-5-3 11-15,5-4-563 16,-9-2 271 0</inkml:trace>
  <inkml:trace contextRef="#ctx0" brushRef="#br0" timeOffset="0.9849">554 31 463 0,'0'-2'274'16,"0"-2"-261"-1,4-1 129-15,0 1-123 16,-4 0 59-16,0 0-63 15,0 2 32-15,0-3-3 16,0 5 1 0,0-2 17-16,0 2-9 15,0 0-7 1,-4 0 3-16,0 0-41 16,-4 0 20-16,3 0-10 15,1 0 6-15,-4 0-17 16,0 0 8-1,-5 2-13-15,5 1 6 16,-4-1 6 0,-1 0-3-16,1 2 18 15,-5 0-9-15,1 0-2 16,3 3 1-16,-11 2-16 16,7 2 9-1,1-1-7-15,-5 2 3 16,9 1-7-1,-9-3 3-15,8 3 15 16,1-3-8-16,0 2-1 16,-5 2 0-1,9 1-11-15,-5-2 5 16,5 0 8 0,0 1-4-16,4 0-3 15,0 0 1-15,-1-1-5 16,5 3 2-16,-4-2 0 15,0 4 0 1,0-1-5-16,4 0 2 16,0-1 2-16,0 1-1 15,0-4 4 1,0 4-2-16,-8-3 1 16,8 1-1-16,0 2 0 15,0 0 0 1,-4-2-2-16,4 1 1 15,0-4 0-15,-4 2 0 16,4-1 0 0,-5-2 0-16,5 2 0 15,-4-2 0-15,0 2 1 16,0 0-1 0,0-1-1-16,-4 2 0 15,8-1-2-15,-9 0 1 16,5 0 4-1,-4 1-2-15,0-3 1 16,4 1-1-16,-5-2 0 16,5-2 0-1,-4 2-2-15,0-3 1 16,-1-1-1-16,1 1 0 16,4-2 4-1,-4-1-2-15,-1-1-2 16,1 0 1-16,8 0 6 15,-4 1-3 1,-4-2 0-16,4 2 0 16,-1 0-1-1,-3-1 0-15,8 0 1 16,0-1-1-16,-4 0-2 16,4 2 1-16,-4-4 20 15,4 0-10 1,0 0-11-16,0 0 5 15,0 0-12 1,0 0 6-16,0 0 3 16,0 0-2-16,0 0 0 15,0 0 0-15,0 0 1 16,0 0-1 0,0 0 1-16,0 0-1 15,0 0-3 1,0 0 2-16,0 0-3 15,4 0 2-15,-4 0 2 16,0 0-1-16,4 0-4 16,-4 1 2-1,0-1 7-15,0 3-4 16,0-2 0 0,0-1 0-16,8 1 0 15,-8 2 0-15,0-2 1 16,9-1-1-16,-5 0-4 15,0 0 2 1,0 0 2-16,0 0-1 16,9 0-1-1,-9 0 1-15,4 0-2 16,9 0 1-16,-5 0 6 16,0-5-3-16,5 0 1 15,-5-1-1 1,5 1 1-16,-1-3-1 15,5 3 3 1,-9-2-2-16,1 1-3 16,8 1 1-16,-5-2 0 15,1 2 0-15,-1 0 0 16,5-3 0 0,-9 3-3-16,1-1 2 15,7-2 3 1,-3 2-2-16,-1 1 0 15,-7-1 0-15,11 0 0 16,-7-1 0-16,-1-1 0 16,1 1 0-1,-1-1-3-15,0 2 2 16,-3-4-3 0,3 2 2-16,0-2 3 15,1 2-2-15,-5-3-1 16,4 0 1-16,1-1 4 15,-9 0-2 1,0 2-3-16,4-1 1 16,-3-1 3-1,3 3-2-15,-4 0 0 16,0-2 0-16,4 0-5 16,-3-2 3-16,-1 2 0 15,0-3 0 1,0 0 2-16,4 4-1 15,-4-3-1 1,0 6 1-16,1 0 2 16,-5 2-1-16,4-5 0 15,0 2 0 1,-4 1 1-16,8-3-1 16,-8 0-1-16,4 1 0 15,0-1-3 1,-4 0 2-16,5 1 0 15,-1 4 0-15,0-5-1 16,0 4 1 0,0-1 3-16,-4-1-2 15,0 0 3-15,8 0-2 16,-8-1 0 0,0 1 0-16,4-1 2 15,1 1-1-15,-5 2-6 16,0 1 3-1,4-5 0-15,-4 4 0 16,4-2 1-16,0 2 0 16,-4-5-5-1,4 0 3-15,0 0 9 16,-4 5-5-16,4 1-3 16,-4 0 1-1,0 3 1-15,0 2-1 16,0 0 3-1,0 0-2-15,0 0-4 16,0 0 2-16,0 0-1 16,0 0 1-16,0 0 1 15,0 0 0 1,0 0-6-16,0 0 3 16,0 6-131-1,0 4 66-15,-12-2-485 16,0-2 230-16</inkml:trace>
  <inkml:trace contextRef="#ctx0" brushRef="#br0" timeOffset="1.9849">595 49 175 0,'0'-1'134'15,"4"0"-252"-15,-4-1 126 16,0 2 24 0,0 0-13-16,0 0 79 15,0 0-40-15,0-2 17 16,0-1-9-16,0 3-48 15,0-1 24 1,0 1-39-16,0-3 18 16,0 3 4-1,0 0-3-15,0 0-1 16,0 0 0-16,0 0 20 16,0 0-10-16,0 0 26 15,0-1-13 1,0 1 3-16,0 0-2 15,0 0-41 1,0 0 21-16,0 0-6 16,0 0 2-16,0 0 6 15,0 0-3-15,0 0 18 16,0 0-9 0,0 0-21-16,0 0 11 15,0 0-12 1,0-4 5-16,0 4-9 15,0 0 4-15,0 0 13 16,0 0-7-16,0-1-5 16,0 1 3-1,0 0-12-15,0 0 5 16,0-1 17 0,0 1-9-16,0-2-12 15,0 2 6-15,-4-2 5 16,4 2-2-16,0 0 3 15,-4 0-2 1,0 0-5-16,4-1 2 16,-4 1-9-1,4-2 4-15,0 2 1 16,-8 0-1-16,8 0 2 16,-5 0-1-1,1 0-6-15,4 0 3 16,-4 0 4-16,4 0-2 15,-4 0 15 1,0 0-8-16,4 0-8 16,-8 0 4-16,3 0-10 15,5 0 6 1,-8 2-10-16,8-1 5 16,-4 1 10-16,4 0-6 15,0-1 0 1,-4 0 0-16,0 3 16 15,0-4-8-15,-5 1-4 16,9 3 2 0,-4 1-10-16,0-5 5 15,0 4-4-15,4-1 2 16,-4-1-5 0,0 1 2-16,0-1 1 15,-1 3-1-15,1 0 3 16,-4 1-2-1,4 1 1-15,-4-5-1 16,-1 2 1-16,1 1-1 16,8-2 0-1,-8 0 0-15,8-1 3 16,-4 0-2-16,0 0 11 16,-1-1-6-1,5 2 1-15,-4-2-1 16,-4 2-8-1,8-1 4-15,-8 0-2 16,4 3 1-16,4-3-3 16,-4 1 1-16,-1-1 5 15,5 2-3 1,-4-2 2-16,-4 1-1 16,4 0-6-1,-4 2 3-15,8-4 4 16,-5 2-2-16,1-1 0 15,4-2 0-15,0 2 0 16,0 0 0 0,-4 2 1-16,0-3-1 15,0 3-3-15,4 1 1 16,0-1 3 0,-8 2-2-16,8-1-3 15,-9-2 2-15,5 2 1 16,0 0-1-1,4-1 0-15,-4 1 0 16,0-3-3 0,4 0 2-16,0 3 3 15,0-1-2-15,-4 0 5 16,4 0-3-16,-4 1-5 16,4 0 3-1,-5-1 4-15,5 0-2 16,0-1-6-1,-4-1 3-15,4 1 4 16,0-1-2-16,0 1-5 16,0 0 3-16,-4 2 2 15,4 0-1 1,-4 3 3-16,4-2-2 16,0 3 0-1,0-2 0-15,0-3-2 16,-4 3 1-16,4-2 6 15,0-2-3-15,0 2-10 16,-4-2 5 0,4 1 2-16,0 0-1 15,-4 3 2 1,4-1-1-16,0 0 0 16,0 3 0-16,-9 0 2 15,9-1-1 1,0 1-3-16,0 1 2 15,0-5 2-15,0 0-1 16,0-3 0 0,0-1 0-16,0-1-2 15,0 0 1-15,0 0 0 16,0 0 0 0,0 0 5-16,0 0-3 15,0 0-6-15,0 0 3 16,0 0 5-1,0 0-3-15,0 0 0 16,0 0 0-16,0 0 3 16,0 0-2-16,0 0-2 15,0 3 1 1,0-3-3-16,0 0 2 16,-8 2-2-1,8-1 1-15,0 4-2 16,0 0 1-16,-4 2 5 15,0 1-3-15,4-1 1 16,-4 0-1 0,4 1-1-16,-4 1 1 15,4-4 4 1,0 0-2-16,-5-2-4 16,5 2 2-16,0-1-4 15,0 0 2 1,0 2 5-16,-8-2-3 15,8 4-4-15,-4-2 2 16,0-1 7 0,4-1-4-16,-4 5-2 15,0-3 1-15,-1-1 4 16,5-1-2 0,-4 0-1-16,0 2 0 15,0-2-2-15,4 1 1 16,0-2-2-1,-8 1 1-15,4-1-1 16,0 1 1-16,4 0-1 16,-5-2 1-1,5 2 6-15,0-2-3 16,-4 2-3 0,4 1 1-16,-4-1 2 15,0-1-1-15,0 2-1 16,-4 0 0-16,3 1-1 15,1-2 1 1,0 2-2-16,-4 0 1 16,8 2 3-1,-8-2-2-15,4-1-5 16,-1-1 3-16,-3 1 6 16,8 5-3-16,0-4-1 15,-4 1 0 1,0-1 1-16,4 2-1 15,-4-1 3 1,0-2-2-16,4-2-3 16,-5 0 2-16,5 0-1 15,0-2 1-15,0 1-3 16,0 1 2 0,-4-3-1-16,4 0 1 15,0 1 6 1,0-1-3-16,0 3-5 15,0-1 3-15,0-2-1 16,0 3 1-16,0-3 2 16,0 1-1-1,0-1-1-15,0 0 0 16,0 0-3 0,0 0 2-16,0 0 3 15,4 0-2-15,5-4-36 16,-1-2 18-16,4-11-464 15,5-8 225 1</inkml:trace>
  <inkml:trace contextRef="#ctx0" brushRef="#br0" timeOffset="1.9935">529 45 176 0,'4'0'134'16,"-4"0"94"-16,0-2-48 15,0 0-184-15,0 1 90 16,0 1-41-16,0 0 20 16,0 0 26-1,-4 0-13-15,4 0-54 16,-4 5 25-16,0-5-27 16,4 4 12-1,-4-4-11-15,-5 3 5 16,9-1-22-1,-4-2 10-15,0 3 13 16,0-1-6-16,4-2-10 16,-4 4 4-16,-4-3 10 15,8 3-5 1,-9-3 3-16,9 2-2 16,-8 0-17-1,4 0 8-15,0-1-8 16,0 1 4-16,-5 1-9 15,9 1 4-15,-8-1 1 16,8 1-1 0,-8 0 7-16,4 2-4 15,0-1-6 1,-1-1 3-16,1-2 5 16,0 2-3-16,0-4 3 15,0 0-2-15,0 0-7 16,0 2 4-1,0 0 5-15,-1 2-3 16,1-4-10 0,-4 4 5-16,4-5 3 15,4 4-2-15,-8-3 0 16,3 3 0-16,1-3-2 16,4 2 1-1,-4 1 3-15,0-3-2 16,0 3-3-1,-4-4 1-15,8 6-2 16,0-4 1-16,-9 3-2 16,9-2 1-16,-4 2 1 15,0-1 0 1,4 1 4-16,-4 1-2 16,0 0-4-1,4-2 2-15,0 2 3 16,-4-1-2-16,4-2 3 15,-4 2-2-15,4 2-1 16,-5 1 0 0,1-3 3-16,4 3-2 15,-4-1-5 1,0-1 3-16,4 0 0 16,0 2 0-16,-4-2 4 15,4 0-2-15,-4 2-1 16,0-1 0-1,4 3-2-15,-9-4 1 16,9 2 6 0,0-1-3-16,0-3-6 15,0 2 3-15,0-3 5 16,0 2-3-16,0-2 0 16,0 2 0-1,0 0-3 1,0 0 1-16,0 3 4 15,0-2-2-15,0 3-1 16,0-1 0-16,0-2 2 16,-8 4-1-1,8-3-3-15,0-1 1 16,0-3 2 0,0 0-1-16,0-1-4 15,0 0 2-15,-4-2 1 16,4 2 0-16,0-2-1 15,0 0 1 1,0 1 3-16,0-1-2 16,0 0 1-1,0 0-1-15,0 0 1 16,0 3-1-16,0-3 2 16,0 0-1-16,0 0-8 15,0 0 4 1,0 0 4-16,0 0-2 15,-4 0 0-15,4 0 0 16,0 0-2 0,0 0 1-16,-4-6 6 15,4 2-3-15,0-2-14 16,0-1 7 0,-4 1 3-16,4-1-1 15,-5 2 7-15,5 0-4 16,0 0-3-1,0 2 2-15,-8-2 1 16,8 1 0-16,0-2 0 16,0-1 0-1,0 1 0-15,-4-4 0 16,4 0 3 0,0 0-2-16,0 0 3 15,0 0-2-15,4 3 5 16,-4-1-3-16,0-1-6 15,8 1 3 1,-8 0-6-16,5-3 3 16,-1 2 4-1,0-1-2-15,4 2 0 16,-8-3 0-16,8 0 5 16,1 1-3-16,-1-1 1 15,-4 2-1 1,4-2 3-16,1 0-2 15,-1 0 3 1,-4-1-2-16,4 1 0 16,1-1 0-16,-5 2 7 15,4 1-4-15,0 0 1 16,-4-1-1 0,5 2-5-16,-1 2 2 15,4 0-3 1,-8 2 1-16,5 1-2 15,-5 2 1-15,4-3-2 16,0 4 1-16,-4-5 6 16,1 3-3-1,-1-1-9-15,0 1 5 16,-4-1 3 0,8 2-2-16,-8 0-4 15,0-1 2-15,8 2 4 16,-8-2-2-16,5 0 1 15,-1 1-1 1,-4 1 4-16,4-1-2 16,-4 1-6-1,0 0 3-15,0 0 7 16,0 0-4-16,4 0-6 16,-4 0 3-16,0 0-1 15,0 0 1 1,4 0 3-16,-4 0-2 15,0 0-6 1,0 0 3-16,0 0 9 16,8 0-5-16,-8 1 0 15,0 2 0-15,0 1-1 16,0 2 0 0,0 0-22-16,-8 1 11 15,8 2-41 1,-8-2 21-16,0-2-110 15,3-4 56-15,5-2-713 16,-8-10 339 0</inkml:trace>
  <inkml:trace contextRef="#ctx0" brushRef="#br0" timeOffset="2.9937">534 33 403 0,'0'-2'246'0,"-3"2"-230"15,3-1 113-15,-1 1-87 16,0-1 42-16,0 0-22 15,1 1 11 1,-2 0-48-16,1 0 22 16,1 0-17-1,-2 0 8-15,1 0-11 16,-2 0 4-16,2 0-5 16,-2 0 2-16,0 1 4 15,0 0-3 1,2-1-17-16,-3 1 8 15,2 0-4 1,0 0 1-16,-2 0 13 16,1 0-7-16,1 0-23 15,-3 1 11-15,1-1-9 16,0 0 4 0,1 0 14-16,-2 0-7 15,2 0 8 1,-1-1-4-16,-1 2-11 15,1-1 5-15,1 0-5 16,-3 0 2 0,2 0-3-16,2 0 1 15,-3 0-3 1,1 1 1-16,-2-1 2 16,2 0-1-16,-2 1 2 15,3-1-1-15,-4 1 1 16,3 0-1-1,0-1-4-15,0 1 2 16,1-1 1-16,0 1-1 16,-2 0-3-1,2 0 1-15,0 0-2 16,0 1 1-16,-2 0 2 16,1 0-1-1,-1 0-2-15,1 1 1 16,0 0-1-1,-1 0 0-15,0-2 0 16,1 1 0-16,1 0-1 16,-2 0 1-16,2 0 4 15,1-2-2 1,-1 2 1-16,1-1-1 16,-1 0-2-16,0 1 1 15,0-1 0 1,2 0 0-16,-3-1-3 15,3 2 2-15,-2-2 0 16,0 0 0 0,1 1 0-16,-2 0 0 15,2-2 0 1,-2 3 0-16,0-1 3 16,1 1-2-16,0-1 0 15,-2 1 0-15,3-1 0 16,-2 1 0-1,2-1 3-15,-2 1-2 16,0-1-4 0,3 0 2-16,-1-1 5 15,-2 0-3-15,2 1 8 16,0 0-4-16,0 0-10 16,2-1 5-1,-1 1 2-15,0-1-1 16,1 0-3-1,-3 1 1-15,3-1 2 16,-1 2-1-16,1-2-2 16,0 0 1-16,0 2-1 15,0-1 1 1,0-1-1-16,-1 1 1 16,1 0-3-1,0 0 2-15,-1 1 5 16,-1-1-3-16,2 2 2 15,-1-1-1 1,1 0 1-16,-1 1-1 16,0-1 0-16,1 0 0 15,0 0-5 1,0 0 3-16,0-1-1 16,0 0 1-16,0 0 0 15,0 0 0 1,-3 0-1-16,3 0 1 15,0 0 4-15,-1-1-2 16,0 0-2 0,0 2 1-16,1-2 1 15,0 2-1-15,0-2-147 16,0 0 73 0,1-2-665-16,1-4 314 15</inkml:trace>
  <inkml:trace contextRef="#ctx0" brushRef="#br0" timeOffset="3.9937">372 117 644 0,'-3'1'360'0,"2"1"-502"15,0-1 249-15,-2 1-110 16,3-1 56-16,-2 1 2 16,-1 1-3-1,0 0 16-15,-1 0-9 16,-1 1-24 0,1 1 12-16,0 0-25 15,-2 0 12-15,1 0-25 16,0 0 13-1,2 0-9-15,-3 1 4 16,1-1-1-16,2 0 0 16,0 0-5-1,-2 0 2-15,2 2-7 16,-1-1 3-16,0 0-5 16,0 2 2-1,1-1-9-15,1-1 4 16,-1 1 6-16,0-1-3 15,0 0 1 1,1 1-1-16,-1-1 10 16,1-1-5-16,-1 0 6 15,2 1-4 1,-3-1-13-16,3 1 6 16,-1-2 3-1,-1 1-2-15,0 0 1 16,1-1-1-16,0 1 5 15,1-2-3-15,0 2 7 16,-3-2-4 0,3 1-12-16,-2 0 6 15,3-1-3-15,-1 1 1 16,-1-1 0 0,2 0 0-16,-3 2 1 15,2 0-1-15,-1-2 0 16,-1 2 0-1,2 0-3-15,0 1 1 16,-2-1 5 0,1 0-3-16,2-1-2 15,-3 1 1-15,3-1 0 16,-2 0 0-16,2-1 1 16,-3 2-1-1,3-2-2-15,0 0 1 16,-1 1-1-1,1-1 1-15,-1 1 2 16,0 0-1-16,1-2-5 16,-1 2 3-16,1-1 4 15,-2 0-2 1,2-1 1-16,-2 1-1 16,2-1 3-1,0 1-2-15,-1-1-2 16,-1 1 1-16,0 1-2 15,2-2 1-15,-2 2-1 16,0 0 1 0,0-1 0-16,0 0 0 15,0 1 0 1,1-1 0-16,-1 1 3 16,2 0-2-16,0-1-1 15,-2-1 0-15,1 1 1 16,1-1-1-1,0 0 2 1,-2 1-1-16,2-1-6 16,0 3 3-16,0-4-162 15,0-1 82-15,0-2-886 16</inkml:trace>
  <inkml:trace contextRef="#ctx0" brushRef="#br0" timeOffset="4.9937">597 4 534 0,'1'0'309'15,"1"0"-390"1,-2 0 194-16,0 0-85 16,0 0 42-16,0 0-54 15,0 0 28-15,0 0 11 16,0 0-6 0,0 0-6-16,0 0 2 15,0 0-16-15,-2 0 8 16,1 0-30-1,1 1 14-15,-2 0 3 16,0 0-2-16,1-1 10 16,0 0-4-1,-1 1 4-15,-1-1-3 16,-1 0-20 0,2 0 10-16,-3 0-15 15,1 0 7-15,1 0-7 16,-2 2 3-16,1 0 1 15,1 0-1 1,-1 0-5-16,0 0 2 16,3-1 2-1,-3-1-1-15,2 0-1 16,1 0 1-16,1 0-3 16,-1 0 1-1,1 0-3-15,0 0 1 16,0 0-15-16,0 0 8 15,1 0-279 1,1 0 138-16,3-1-621 16</inkml:trace>
  <inkml:trace contextRef="#ctx0" brushRef="#br0" timeOffset="5.9937">597 8 522 0,'1'0'304'15,"1"0"-424"-15,-1 0 211 16,0-1-55 0,-1 0 27-16,1 0-3 15,0 1 2-15,-1-1-41 16,0 1 20-16,0 0-11 16,3 0 5-1,-3 0 12-15,0 1-6 16,0-1-48-1,1 0 23-15,0 0-22 16,-1 0 11-16,3 0-5 16,-3 0 2-16,0 0 0 15,1 0 0 1,-1 0-1-16,1 1 0 16,-1-1 12-1,1 0-7-15,-1 0 10 16,3 0-5-16,-3 0 5 15,0 0-2-15,1 0-14 16,-1 0 6 0,1 0-6-16,-1 0 3 15,0 0 2 1,0 0-1-16,0 1-2 16,0-1 1-16,0 0-3 15,1 0 1-15,-1 0 4 16,2 0-2-1,0 0 2-15,-2 1-1 16,0-1 0 0,1 0 0-16,2 0-6 15,-3 0 3-15,0 0-9 16,0 0 5 0,-3 1-166-16,2 0 83 15,-1 1-247-15,-1-2 118 16</inkml:trace>
  <inkml:trace contextRef="#ctx0" brushRef="#br0" timeOffset="6.9937">607 13 312 0,'-3'1'202'0,"3"-1"42"16,0 0-26-16,0 0-217 15,3 0 107 1,-3 0-64-16,2 0 31 15,1 0-26-15,-2 0 12 16,1 0-40 0,1 0 19-16,0 0-40 15,1 1 20-15,0 0-15 16,-2-1 7 0,1 1 14-16,-2 0-8 15,1 0-12 1,0-1 6-16,-2 1-15 15,2-1 7-15,-2 1-6 16,0-1 3-16,0 1-142 16,0-1 71-1,-2 0-493-15,0-1 236 16</inkml:trace>
  <inkml:trace contextRef="#ctx0" brushRef="#br0" timeOffset="7.9937">603 21 619 0,'0'0'349'0,"1"-1"-484"16,-1 0 241-16,0 1-97 16,3 0 48-16,-3 0-14 15,0-1 5 1,0 1-5-16,0 0 2 16,0 0 40-1,-3 0-21-15,3-1-44 16,-2 0 21-16,1 1-40 15,-2 0 21-15,0-1-14 16,0 1 6 0,0-1 0-16,-2 0 0 15,1 0-1 1,-1 1 0-16,3 0-11 16,-2-1 5-16,3 1 6 15,-2 0-3-15,3 0-13 16,-2 0 6-1,2 0-8-15,0 0 4 16,0 1-29 0,0 0 15-16,0 0-64 15,0 0 33-15,4 0-144 16,-3-1 70-16,1 0-387 16,1-2 186-1</inkml:trace>
  <inkml:trace contextRef="#ctx0" brushRef="#br0" timeOffset="8.9937">224 546 113 0,'1'0'102'0,"-1"-1"20"15,0 1-10-15,0-2-98 16,0 1 48 0,0 0 90-16,0 0-46 15,0-1-9-15,0 2 3 16,0 0-31-1,-1 0 13-15,1 0-80 16,-1 3 39-16,0-1-40 16,1 1 19-16,-3 0 19 15,1 1-9 1,-1-1 40-16,2 1-21 16,0 1-19-1,0-1 10-15,-1 0-36 16,0 1 17-16,2-1-24 15,-3 0 12 1,2 0-7-16,-1 1 3 16,1-2 2-16,-1 2-1 15,0-2 24 1,-2 0-12-16,3 0-19 16,-1 1 9-16,-2-2-5 15,3 0 2-15,-2 1 0 16,1 0 1-1,1-1-4-15,-2 1 1 16,0-1 4 0,1 1-2-16,0 0 0 15,1-1 0-15,-2 1-5 16,1 0 2 0,1 0 1-16,-2 0-1 15,2-1 1-15,-2 0-1 16,2 1 5-1,-1 0-3-15,1-2-2 16,-1 2 1-16,0 0 3 16,1-1-2-1,-1 0 1-15,0 1-1 16,-2-1-4 0,3 1 2-16,0-1 2 15,-1 1-1-15,-1 0 1 16,1-1-1-16,0 1 0 15,1 0 0 1,-2 1-2-16,0-1 1 16,2-1 2-1,0 0-1-15,-1 0 5 16,1-1-3-16,1 0-9 16,-1-1 4-16,1 0-49 15,0-2 25 1,0-4-530-16,0-2 254 15</inkml:trace>
  <inkml:trace contextRef="#ctx0" brushRef="#br0" timeOffset="9.9937">771-225 525 0,'-1'-1'305'0,"1"0"-363"16,-1 0 179 0,1-1-84-16,0 1 40 15,-1 0-48 1,1 0 23-16,0 0-13 16,0 1 7-16,0 0 19 15,0 0-10 1,0 0-23-16,0-1 10 15,0 1-42-15,0 0 21 16,0 0-19 0,0 0 9-16,1 0 52 15,0 0-27-15,0 0 2 16,2 0-1 0,-1 1-20-16,2 1 9 15,0 0-7 1,1 1 3-16,-2-1-10 15,2 1 5-15,0 0-4 16,-1-1 2 0,0 2-13-16,1 0 6 15,0 1-1-15,-1 0 0 16,1 0 1 0,-3 1-1-16,2-1-1 15,0 0 0-15,-1 1-2 16,1-1 1-1,0 0-2-15,0 1 1 16,0-2-7-16,-2 1 3 16,3 1 2-1,-2 0-1-15,2 0 0 16,-2-1 0-16,0 1-4 16,2-2 2-1,-3 1 5-15,2-1-3 16,-2 0 0-16,-1-1 0 15,1 0-2 1,-2 0 1-16,0 0-136 16,0 1 68-16,0-3-373 15,0 1 178 1</inkml:trace>
  <inkml:trace contextRef="#ctx0" brushRef="#br0" timeOffset="10.9937">2146-2050 425 0,'8'-5'257'0,"-8"3"-310"16,0-2 154-1,0 1-61-15,0-3 29 16,4 6-6 0,-4 0 2-16,0-3-30 15,0 2 15-15,0 1 1 16,0-1-2-16,0-2 0 15,0 3 0 1,0-1 0-16,0 1 0 16,0 0-25-1,0 0 12-15,0 0-26 16,0 0 12-16,0 0-17 16,0 0 8-1,0 0 2-15,0-1-1 16,0-3 2-16,4 4-1 15,-4-5 5 1,8 2-3-16,-3 3-11 16,3-5 5-16,4 4-7 15,1 1 4 1,7-2 2-16,-11 2-2 16,3 0-4-1,9 2 2-15,-9 4-6 16,-4 2 3-16,9-2-2 15,-13 2 1-15,4 2-2 16,0-2 1 0,1-1 2-16,-1-2-1 15,0 1 2-15,-8-1-1 16,4 1-6 0,-4 0 3-16,0 1 1 15,0 0-1-15,0-1 2 16,-4 1-1-1,4 1-1-15,-4-3 0 16,-4 1 3 0,4-2-2-16,-5 4 0 15,9-2 0-15,-4-2 0 16,4 3 0-16,-4-2 0 16,4-2 0-1,0 1-5-15,0-2 3 16,0-2 2-1,0 0-1-15,0 0 2 16,0 0-1-16,0 0 8 16,0-6-4-16,0 1-3 15,0-1 1 1,0 2 0-16,0-2 0 16,0-1-1-1,0 2 0-15,4-3-3 16,0 2 1-16,-4-3-1 15,0 2 1-15,0 1 0 16,9-1 0 0,-9 0 1-16,0-2-1 15,0 1 13 1,0-1-7-16,0 1 8 16,0-2-4-16,0-2-1 15,0 6 0-15,0-2-6 16,0 3 3-1,0-1-11-15,-9 1 5 16,1-1 2 0,0 0-1-16,4 2-4 15,-13 1 2-15,9 0 2 16,-4 2-1-16,3 1 1 16,1 0-1-1,0 0 2-15,0 0-1 16,-1 1-1-1,-3 4 0-15,-1 2 2 16,9-3-1-16,-4 3-4 16,-4 3 2-16,3-7-2 15,1 2 1 1,4-1 5-16,0-2-3 16,4 2-3-1,-8 0 2-15,8 5 2 16,0 0-1-16,-5 0 1 15,1 2-1-15,0 1 2 16,0-1-1 0,0-2-1-16,0 1 0 15,4-2-3 1,0-3 2-16,0-3 2 16,0 0-1-16,0-2-3 15,0 0 2-15,0 0 5 16,0 0-3-1,0 0 0-15,0 0 0 16,0-4 2 0,0-1-1-16,0-3-4 15,4 0 2-15,4 1 2 16,-4-2-1-16,5 0-4 16,-1 3 2-1,-4 0 1 1,8-1 0-16,-3 4-2 15,3-2 1-15,-4 0 0 16,9 0 0-16,-5 4 4 16,1-2-2-16,-1 3-1 15,5 0 0 1,-9 0-2-16,0 9 1 16,0-4 5-1,-3 5-3-15,3-2-5 16,-8 1 3-16,4 0 1 15,-4-1 0 1,4-2-1-16,-4 0 1 16,0-2-1-16,0 4 1 15,0-6 3 1,0 1-2-16,0-1-1 16,0 0 0-16,0 0 3 15,-4 2-2 1,0-1-216-16,-4-2 109 15,-1-1-1137-15</inkml:trace>
  <inkml:trace contextRef="#ctx0" brushRef="#br0" timeOffset="11.9937">2080-1961 577 0,'-1'-1'329'16,"1"-1"-501"-16,0 0 250 15,0 1-11-15,0 0 5 16,0 0 2 0,0 1-3-16,0 0-56 15,0 0 27-15,0 0 13 16,0 0-7 0,0 0 41-16,0 0-22 15,-2 0-7-15,2-1 3 16,0 1-62-1,0-2 31-15,0-1-34 16,2 0 18-16,-1-1 8 16,3-1-5-1,-2-2-3-15,2 0 1 16,0-1-16 0,1 0 8-16,-2 0-3 15,3 0 1-15,-1 1 9 16,0-1-5-16,0 1-3 15,1 0 1 1,0 0-9-16,0 1 4 16,0 1-5-1,-1-1 2-15,1 2 1 16,0 1-1-16,0-1-3 16,-1 1 2-16,-1 0 0 15,1 0 0 1,-2 1 0-16,0 0 0 15,-2 0-1 1,0 1 1-16,-1 1 1 16,0 0-1-16,0 0-1 15,0 0 1-15,0 0 1 16,-1 0-1 0,0 3 2-16,-2-1-1 15,0 1-5 1,-2 0 3-16,1 1 2 15,-1 0-1-15,-2 1-3 16,2 0 2-16,-1 0 3 16,0 2-2-1,0 1 2-15,-2 1-1 16,2 0-1 0,-1 0 0-16,2 0-152 15,1-3 75-15,4-4-668 16,0-2 315-16</inkml:trace>
  <inkml:trace contextRef="#ctx0" brushRef="#br0" timeOffset="12.9937">2310-2074 570 0,'0'0'326'0,"2"0"-389"16,-1 0 193-16,-1 0-67 16,0 0 31-16,1 0-71 15,-1 1 34 1,0 3-66-16,0 1 33 15,-1 0 29 1,-2 2-16-16,1-1 18 16,-1 2-10-16,-1 0-30 15,0 0 14 1,-1 0-9-16,3 0 4 16,-3 0-13-16,0 0 6 15,1 0-4 1,1-1 2-16,-2 0-2 15,0 0 1-15,1 0-2 16,0 0 0 0,0 0 1-16,-1-1-1 15,1 0 0-15,0 0 0 16,2 0-4 0,-3 0 2-16,0 0 9 15,2 0-5-15,-1 0-9 16,0 2 4-1,-1-2 3-15,2 2-2 16,0-1-13-16,-2 2 6 16,4-2-5-1,-1 0 2-15,-2 0-4 16,3 0 2-16,-3-1-234 16,3-2 117-1,-1-2-488-15,0-2 229 16</inkml:trace>
  <inkml:trace contextRef="#ctx0" brushRef="#br0" timeOffset="13.9937">2279-1924 750 0,'6'-12'409'0,"0"3"-710"16,0 0 354-16,-2 3-108 15,-2 1 54 1,0 1 1-16,0 1 0 16,-1 2 42-1,-1-1-21-15,0 2 106 16,0 0-55-16,0 0-20 15,0 0 9-15,0 1-34 16,-1 2 17 0,-3 1-13-16,2 2 5 15,-2 1 37 1,-1 1-19-16,-1 2-26 16,-1-1 13-16,-1 4-54 15,0-1 27 1,-2 2 7-16,0 0-4 15,0 1-5-15,2 0 2 16,-2-1-25 0,2 1 12-16,-1-1-37 15,3-2 18-15,-1-1-195 16,-2-3 97 0,4-4-651-16,-1-2 312 15</inkml:trace>
  <inkml:trace contextRef="#ctx0" brushRef="#br0" timeOffset="14.9937">2219-2038 559 0,'2'0'321'15,"-2"0"-456"-15,0 0 227 16,0 0-92 0,0 1 45-16,2 1 2 15,-2 1-2-15,0 2 25 16,-2 0-14-16,2 1-22 16,-2 0 10-1,-2 2-18-15,2-1 9 16,-2 1-17-1,0 0 9-15,2 0 5 16,-3 0-2-16,1 1 2 16,0 0-2-1,-1 1-10-15,-1 2 4 16,0-2-20-16,-2 1 10 16,2 1 4-1,0-1-2-15,2-1-7 16,-3 1 3-16,5-1-7 15,-4 0 3 1,1-2-7-16,0 2 3 16,1-1-1-16,-1 0 0 15,0-1 6 1,2 0-3-16,-2 1-6 16,2-1 3-16,-2 0-2 15,1 0 1 1,0 1 0-16,-1 0 0 15,0 0-2 1,2 0 1-16,-4-1 3 16,4 0-2-16,-1 0 2 15,-1 1-1-15,2-2-4 16,-1 1 2 0,-1 0 2-16,0 0-1 15,0 1-3 1,-1 1 1-16,0 0 4 15,1-1-2-15,-1 2 4 16,-1-1-2-16,2-1 5 16,-1 1-3-1,-1 0-5-15,2-1 2 16,-1 1-3 0,-2-1 1-16,3-1 3 15,0 1-2-15,-1 0 6 16,-1 0-3-16,3 0-2 15,-4 1 1 1,2-1-1-16,0 2 0 16,-2 0-2-1,0 0 1-15,2 1-3 16,-2 0 1-16,0 0 1 16,1 1-1-16,-2 0 3 15,-1-1-2 1,3-2 6-16,1 0-3 15,-1 0-4 1,-1-1 2-16,2 1-2 16,-1-1 1-16,1 1 1 15,-2-1-1-15,0 0-3 16,1 1 2 0,-2 0-1-16,2-1 1 15,-2 1-1 1,2 0 1-16,1-1-3 15,-2 0 2-15,4-1 0 16,1-3 0-16,1 1-114 16,0-1 58-1,2-1-264-15,0-1 126 16,-2-3-541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8:01.890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1418 46 629 0,'4'-4'353'0,"-2"2"-511"15,-2-1 254 1,2 3-51-16,-2 0 26 16,0 0-40-1,0 3 19-15,0 0 8 16,-1 2-5-16,-2 0-6 15,1 1 3-15,0 2-6 16,-3-1 3 0,0 3-12-16,2 0 5 15,-4 0-23 1,1 2 11-16,0 1-13 16,-1 1 6-16,0-1-9 15,-2 2 4-15,1 1-11 16,-2 0 5-1,0 0-5 1,0-1 2-16,1-1 0 16,-1 1 0-16,0 0 0 15,1 0 0-15,1-1-4 16,-1 1 2-16,0 0-3 16,-1 0 1-1,1 0-6-15,-2 0 3 16,0 1 0-1,2-1 0-15,-1 0 0 16,0 0 0-16,0-1-1 16,3-1 1-16,0 0 3 15,1-2-2 1,0 0 0-16,-2 0 0 16,5-1-1-1,-2-1 0-15,0-1 3 16,2-1-2-16,0-3-4 15,2 1 2-15,1-4 1 16,0-1 0 0,0-4-11-16,4-4 6 15,2-5 13 1,2-2-7-16,4-6 1 16,0-3-1-16,3-1-7 15,-1-2 4-15,2-1-4 16,0 0 2-1,1 0 9-15,-2 1-5 16,2 0-3 0,-1 1 2-16,2 2 1 15,-2-1 0-15,0 1-1 16,0 1 1-16,-2 1 1 16,0-1-1-1,0 3 1-15,-4 0-1 16,1 3 2-1,-2 1-1-15,-3 2 1 16,-1 2-1 0,-2 4-1-16,-3 2 0 15,0 2 7-15,0 2-4 16,-2 2 2-16,-1 1-1 16,-2 2-7-1,1 1 3-15,-3 3 3 16,0 1-2-16,-1 4 1 15,-5 1-1-15,0 4-1 16,-5 3 0 0,-4 3 5-1,-1 4-3-15,-5 0 11 16,0 2-6-16,-1-2-7 16,3 0 3-16,5-5-5 15,1-4 2-15,7-6-3 16,2-2 2-1,6-6 5-15,3-3-3 16,2-1-1 0,3-6 0-16,5-3-7 15,0-2 4-15,4-3-1 16,2-2 1 0,2-3-9-16,0 0 5 15,-1-2 7-15,5 1-3 16,-3-2 4-1,2 2-2-15,-1 0-5 16,-3 2 3-16,-1 3 5 16,-3 3-2-1,-4 4 2-15,-2 3-1 16,-4 4-1 0,-1 1 0-16,-3 4 1 15,-5 4-1-15,1 2 0 16,-4 3 0-16,-4 4 1 15,1 2-1 1,-5 4 0-16,-1 1 0 16,0 2-1-1,-2-1 1-15,1-1 2 16,3-1-1-16,4-3 0 16,0-5 0-16,8-5 0 15,2-3 0 1,4-7-1-16,5-5 0 15,6-7-1-15,1-3 1 16,5-5-1 0,1-2 1-16,1-3-4 15,2 0 2-15,-3-1-11 16,2 0 6 0,-1 1-4-16,1 2 2 15,-5 5 7 1,-2 2-3-16,-5 5 10 15,-2 5-5-15,-4 5 0 16,-4 3 0-16,-6 8-6 16,-3 5 3-1,-5 8 6-15,-5 4-3 16,-4 6-1 0,-2 5 1-16,-5 4 0 15,-2 4 0-15,-1 1 5 16,0 0-3-16,1 0 26 15,3-3-13 1,4-4-13-16,1-4 6 16,5-6-16-1,4-6 8-15,5-10 0 16,6-3 0-16,5-10-1 16,3-3 1-16,8-11-5 15,3-4 3 1,8-8 4-16,2-5-2 15,5-5-23 1,2-3 12-16,3-3-29 16,1-2 14-16,1 4-7 15,-4 2 4 1,0 4 44-16,-4 5-22 16,-7 6 13-16,-6 5-6 15,-3 6 2 1,-6 3-1-16,-5 8 28 15,-5 2-14-15,-3 9-3 16,-5 3 2 0,-4 8-13-16,-5 4 6 15,-4 7-5-15,-4 3 2 16,-1 6-2 0,-3 3 1-16,-2 2-4 15,2-2 2-15,1-1 16 16,4-2-8-1,4-7-3-15,2-4 1 16,10-9-13-16,3-5 6 16,6-10 3-1,4-6-2-15,10-8-7 16,1-7 4-16,7-8 3 16,4-5-1-1,2-5-17-15,1-2 9 16,3-5-21-16,3 1 10 15,0-1-24 1,0 1 13-16,-3 3 40 16,-2 4-20-16,-5 7 19 15,-5 5-9 1,-6 7 6-16,-4 5-3 16,-6 7 2-16,-2 5-1 15,-9 10 19 1,-3 4-10-16,-6 10-6 15,-4 4 3-15,-5 10-10 16,-2 3 5 0,-7 5 13-16,-1 3-7 15,-4 2 19-15,2 0-10 16,-1-1-2 0,-1-3 1-16,8-4-27 15,1-3 13-15,7-9-7 16,5-6 3-1,8-11 3-15,4-6-2 16,7-13-4 0,6-5 2-16,9-12-3 15,1-7 2-15,9-8 2 16,4-4-1-16,4-7-3 16,3-2 2-1,4-2-26-15,-2-2 13 16,2 3 5-16,-5 2-2 15,-6 4 22 1,0 4-11-16,-10 7 3 16,-2 3-2-16,-5 7-3 15,-2 3 2 1,-3 5 0-16,-2 4 0 16,-2 4 3-1,-2 3-2-15,-3 3 16 16,-2 5-8-16,-4 8-11 15,-3 5 5-15,-6 8-4 16,-7 5 2 0,-5 7 0-16,-2 3 0 15,-4 0-4 1,2-1 2-16,3-6-2 16,6-5 1-16,7-11 11 15,11-8-6-15,6-13-3 16,6-7 1-1,11-14 2-15,7-6-1 16,7-10-2 0,2-3 1-16,7-6-8 15,1 0 4-15,-3 0-1 16,-1 0 1-16,-2 5 0 16,-5 3 0-1,-5 4 2-15,-6 6-1 16,-5 8 3-1,-4 3-1-15,-6 8 0 16,-1 4 0-16,-3 5 5 16,-5 3-3-16,0 6 4 15,-4 4-2 1,-2 6-5-16,-2 3 2 16,-4 8 0-1,-5 2 0-15,-2 6 1 16,-1-1-1-16,1 0-3 15,1 0 2 1,2-8 0-16,6-3 0 16,7-9 3-16,3-5-2 15,6-9-1 1,2-4 0-16,10-10 2 16,0-5-1-16,5-5-1 15,0-4 0 1,6-4 2-16,-3-2-1 15,6-1-5-15,0 1 3 16,-2 2-12 0,-1 1 6-16,-3 6 10 15,-2 2-5-15,-6 7 1 16,-4 4 0 0,-4 6 3-16,-2 3-2 15,-6 10 1-15,-3 4-1 16,-5 8 3-1,-6 6-2-15,-4 8 2 16,-7 3-1-16,-4 8-1 16,-4 3 0-1,-2 4 8-15,2 1-4 16,-4 1 1 0,5-2-1-16,3-5-5 15,3-3 2-15,6-9 0 16,6-7 0-16,6-9-1 15,7-8 0 1,7-10-1-16,4-4 0 16,7-13-3-1,3-3 2-15,6-8-4 16,2-2 2-16,3-5-8 16,1-3 4-16,2-2-3 15,1 0 2 1,-1-1-12-16,0 1 6 15,0 5 15-15,-3 2-7 16,-6 8 11 0,-3 5-5-16,-6 7 1 15,-4 4-1-15,-6 7 2 16,-4 6-1 0,-7 8-4-16,-2 6 2 15,-8 8 8 1,-4 5-4-16,-5 7-3 15,-1 1 1-15,-1 3 2 16,0 1-1-16,3-4 33 16,3-4-17-1,8-7-12-15,2-5 6 16,6-10-16 0,8-7 8-16,7-9-8 15,7-9 4-15,8-9-2 16,3-6 1-16,6-6 3 15,4-3-2 1,1-2-6-16,0 0 3 16,-1 2-16-1,-1 3 8-15,-5 5 16 16,-5 3-8-16,-9 9 7 16,-4 5-4-16,-9 8 3 15,-8 7-2 1,-5 9 7-16,-7 6-4 15,-8 7 9 1,-3 5-5-16,-5 8-9 16,-2 2 4-16,-2 2 3 15,1 0-2-15,3-1 2 16,1-4-1 0,9-7-2-16,1-6 1 15,11-10-5 1,5-7 2-16,9-11 1 15,4-5-1-15,9-11-3 16,4-6 2 0,6-6 0-16,4-4 0 15,2-5 0-15,2-2 0 16,2 0-5 0,0 1 3-16,-3 1-11 15,-2 3 6-15,-1 4 6 16,-5 5-3-1,-7 7 8-15,-7 4-4 16,-3 7 4-16,-4 5-2 16,-4 8-5-1,-6 5 3-15,-5 10-2 16,-6 5 1-16,-6 9 2 16,-3 6-1-1,-6 5-3-15,-4 4 2 16,-1 2 5-16,-1 2-3 15,5-3 2 1,-1-2-1-16,7-8-2 16,3-6 1-16,11-11 2 15,5-7-1 1,9-15-7-16,5-6 4 16,12-14 1-16,3-6 0 15,9-10 0 1,5-5 0-16,3-6-2 15,4-2 1-15,0-3 3 16,3 1-2 0,-5 3 1-16,-1 3-1 15,-6 8 1 1,-5 5-1-16,-10 10 2 16,-2 6-1-16,-11 7-4 15,-2 7 2-15,-5 4 4 16,-3 6-2-1,-7 8 1-15,-2 4-1 16,-6 8-2 0,-4 4 1-16,-5 7 3 15,-2 4-2-15,-2 4 0 16,-2 0 0-16,1 0 4 16,1-2-2-1,4-5 4-15,4-5-2 16,7-7-9-16,5-7 4 15,5-11-1 1,9-6 1-16,2-10-1 16,8-8 1-16,7-12-2 15,3-5 1 1,7-8 6-16,1-6-3 16,9-5-4-1,-4-2 2-15,5-2-10 16,-1 0 5-16,-2 3-4 15,0 1 2-15,-5 7 6 16,-1 2-3 0,-9 6 8-16,0 5-4 15,-8 5-3 1,-3 4 2-16,-5 7 4 16,-2 2-2-16,-5 8 0 15,-3 2 0-15,-5 7 1 16,-3 7-1-1,-6 8 1-15,-3 5-1 16,-7 10-4 0,-3 4 2-16,-4 4 1 15,0 1 0-15,1-2-2 16,5-4 1-16,8-11 0 16,7-7 0-1,11-14 13-15,7-8-7 16,10-14-3-1,7-8 1-15,8-11-3 16,3-5 1-16,5-6 1 16,1-3-1-16,0-3-11 15,2 1 6 1,-4 3-13-16,-4 1 7 16,-8 7 9-1,-1 5-4-15,-7 9 7 16,-4 5-3-16,-6 9 4 15,0 3-2-15,-2 4 0 16,-4 3 0 0,-1 4-2-16,-1 5 1 15,-5 8 0 1,-2 5 0-16,-5 6-1 16,-2 3 1-16,-2 4 0 15,0-2 0 1,3-3-1-16,3-4 1 15,5-7-1-15,1-5 1 16,8-8 2 0,2-4-1-16,6-9-4 15,4-5 2-15,3-9 4 16,3-2-2 0,0-4-1-16,2-3 0 15,-1 1-2 1,0 2 1-16,-1 2 2 15,-3 4-1-15,0 5-1 16,-5 4 1-16,-4 6-2 16,-3 5 1-1,-2 5 3-15,-4 5-2 16,-8 8 2-16,-3 4-1 16,-5 7 0-1,-3 5 0-15,-7 6 1 16,-1 3-1-16,-4 4-2 15,-1 2 1 1,1 0 1-16,-2-2-1 16,6-5 9-16,4-3-5 15,6-8 5 1,4-6-3-16,7-7-5 16,5-8 2-16,6-9-3 15,3-6 1 1,13-14-1-16,6-7 0 15,9-12 0 1,4-6 0-16,9-6-8 16,-1-3 4-16,2-1-18 15,-1 0 9-15,-4 4 13 16,-4 3-6 0,-5 8 12-16,-5 5-6 15,-6 7 2-15,-4 5-1 16,-6 7-1-1,-4 3 0-15,-1 5 4 16,-4 1-2-16,-1 3-5 16,1 1 3-1,-1 3 0-15,-2 2 0 16,-3 3-1 0,-1 3 1-16,-4 4-4 15,-1 4 2-15,-6 3 6 16,-1 3-3-16,-2 3 0 15,0 0 0 1,-2 2-2-16,5-4 1 16,2-5 3-1,5-4-2-15,5-7-4 16,5-7 2-16,8-8 0 16,5-8 0-16,5-8 2 15,3-4-1 1,5-5-3-16,-2 0 2 15,3 0 5 1,-4 3-3-16,-1 4 0 16,-4 2 0-16,-4 6-1 15,-5 4 0-15,-1 5 3 16,-5 2-2 0,-3 7-3-16,-1 1 2 15,-6 7 0 1,-3 6 0-16,-2 4 0 15,-3 4 0-15,-3 5-1 16,-3 3 1-16,-3 7 2 16,-5 3-1-1,-3 4-1-15,-2 3 0 16,-3 3 1 0,1 0-1-16,-2-1 2 15,5-2-1-15,0-4-3 16,5-4 2-16,2-5 5 15,6-3-3 1,4-10 0-16,4-5 0 16,7-7-4-1,3-5 2-15,4-5-2 16,5-5 1-16,1-5 5 16,2-2-3-16,4-2-1 15,-1-3 0 1,0 1 0-16,2 0 0 15,0 0-2 1,-2 2 1-16,-1 1 2 16,-1 4-1-16,-3 3-2 15,-5 4 1 1,-3 3 2-16,-3 6-1 16,-7 8 5-16,-6 5-3 15,-7 8 5 1,-4 3-3-16,-5 7 1 15,-1 2-1-15,-3 5 3 16,-1 0-2 0,1-1 2-16,2-2-1 15,2-4-7 1,5-4 3-16,8-10-5 16,1-5 3-16,12-11 3 15,4-6-2-15,8-8-4 16,4-8 2-16,6-7 5 15,3-3-3 1,2-2 1-16,1-2-1 16,0 1-18-1,-3 0 9-15,0 4-4 16,-4 2 2-16,-2 4 11 16,-5 6-5-16,-3 4 4 15,-4 4-2 1,-1 4 8-16,-3 6-4 15,-7 7-1 1,-1 4 0-16,-7 10 0 16,-3 3 0-16,-6 6 3 15,-1 4-2 1,-3 3-5-16,0 0 3 16,0-3 12-1,2 0-6-15,5-6-9 16,0-3 4-16,9-8-3 15,2-6 2-15,9-11 3 16,4-6-2 0,6-12-1-16,8-5 0 15,6-10 1 1,5-4-1-16,5-6 2 16,0-1-1-16,4-3-9 15,0 1 5-15,-4 2-18 16,-2 3 9-1,-5 6 12-15,-4 5-6 16,-6 7 6 0,-6 4-3-16,-3 7 8 15,-4 4-4-15,-4 7-2 16,-6 7 1-16,-8 9 3 16,-2 6-2-1,-9 8 4-15,-3 4-2 16,-3 7-4-1,-3 0 2-15,2 1 6 16,0-2-3-16,7-3 15 16,2-4-8-1,6-9-14-15,7-5 7 16,7-11-2-16,4-9 1 16,8-10-9-1,6-10 5-15,7-9 8 16,5-5-4-16,5-8-6 15,5-4 3-15,5-5-3 16,1-3 2 0,4-2-6-16,2-1 3 15,-1 3-18 1,-3 2 9-16,-3 7 21 16,-5 6-10-16,-6 10 7 15,-6 6-4 1,-12 10 0-16,-6 7 0 15,-11 9-1-15,-5 10 0 16,-13 10 1 0,-4 7-1-16,-8 13 0 15,-5 4 0-15,-3 7-1 16,0 1 1 0,3-1-3-16,2-3 2 15,9-8 4-15,6-8-2 16,9-13 0-1,8-7 0-15,9-16-1 16,3-6 0-16,12-15 2 16,4-7-1-16,8-9-4 15,2-5 2 1,4-6 2-16,3 0-1 16,-1-2-2-1,-2 1 1-15,1 4 0 16,-3 3 0-16,-3 7 1 15,-5 5 0 1,-5 9-1-16,-4 5 1 16,-10 9-3-16,-4 4 2 15,-11 13-2 1,-4 5 1-16,-10 11 3 16,-2 5-1-16,-9 10-1 15,-2 6 1 1,-3 3 1-16,-3 1-1 15,2-1 0-15,3-2 0 16,9-10 22 0,7-9-11-16,8-12-7 15,8-10 3-15,9-13-6 16,8-11 3 0,9-11-3-16,4-7 1 15,9-10-5-15,2-4 3 16,4-5 0-1,1-3 0-15,3-1-1 16,-2 2 1-16,-1 4-4 16,-3 4 2-1,-3 9 4-15,-5 6-2 16,-9 8 1-16,-6 6-1 16,-7 7 2-1,-3 4-1-15,-7 5 2 16,-2 7-1-16,-6 6-7 15,-4 6 4 1,-7 7 2-16,-3 5-1 16,-2 7-2-16,-4 2 1 15,3-2 0 1,1-1 0-16,10-8 6 16,3-6-3-16,10-13-4 15,5-8 2 1,9-9 1-16,5-10-1 15,6-8 1 1,4-6-1-16,4-5-2 16,2 0 1-16,-2-3 0 15,1 4 0-15,-1 3-1 16,-5 3 1 0,-5 7 4-16,-4 6-2 15,-7 8 0 1,-2 4 0-16,-7 8-2 15,-6 7 1-15,-5 8 4 16,-5 6-2-16,-7 6-5 16,-3 6 3-1,-4 7-1-15,-2 4 1 16,-2 3-1 0,0 1 1-16,5-4-2 15,3-5 1-15,9-13 5 16,6-7-3-16,13-16 0 15,3-8 0 1,11-14-3-16,3-4 2 16,4-7 4-1,1-1-2-15,-2-3-7 16,1 0 4-16,-3 2 1 16,2 1 0-16,-5 4-1 15,0 4 1 1,-4 4-2-16,-3 6 1 15,-6 6 4 1,-2 3-2-16,-5 9-2 16,-3 5 1-16,-6 9 3 15,-3 3-2-15,-5 8 1 16,-3 4-1 0,-5 2-5-16,2 1 3 15,2-1 2 1,-1-4-1-16,7-9 0 15,3-5 0-15,9-10-2 16,3-8 1 0,7-10 4-16,5-7-2 15,9-9-2-15,3-5 1 16,5-6 0 0,0-1 0-16,2-1 2 15,2 1-1-15,-4 3-3 16,-2 2 2-16,-5 8-2 15,-2 4 1 1,-6 7 1-16,-5 6 0 16,-6 5 0-1,-4 8 0-15,-5 6 2 16,-5 6-1-16,-5 6 1 16,-2 5-1-1,-6 6 2-15,-2 3-1 16,-1 3-2-16,1 0 1 15,1-6-5 1,4-2 3-16,8-11 1 16,2-6 0-16,10-11-2 15,2-7 1 1,8-8 2-16,6-7-1 16,3-9 0-1,4 0 0-15,3-6 0 16,0 0 0-16,1 1-1 15,0 1 1-15,-4 5-6 16,-1 3 3 0,-5 5 3-16,-4 6-1 15,-6 8 2 1,-2 3-1-16,-8 9-3 16,-3 5 2-16,-7 9 4 15,-3 5-2-15,-4 7 1 16,-3 3-1-1,0 1-2-15,-1-2 1 16,6-5 5 0,3-7-3-16,9-10 7 15,3-7-4-15,9-11-5 16,4-9 2-16,7-11-4 16,7-4 2-1,4-7-2-15,3-4 1 16,4-3 4-1,1 1-2-15,2 1-1 16,-3 2 0-16,-2 5 2 16,-2 2-1-16,-5 7 1 15,-6 4-1 1,-7 7-4-16,-3 5 2 16,-5 6 1-1,-7 8 0-15,-5 5-1 16,-3 6 1-16,-7 8-1 15,-4 3 1-15,0 4 2 16,-3 0-1 0,0 3-1-16,4-4 0 15,2-5 2 1,5-6-1-16,8-8 1 16,4-8-1-16,7-8-4 15,3-6 2-15,11-11-2 16,2-5 1-1,3-6 1-15,3-3 0 16,1 0-6 0,0 0 3-16,-1 3 8 15,-3 3-4-15,-4 7 0 16,-1 4 0-16,-7 6 2 16,-6 5-1-1,-2 7-1-15,-9 7 0 16,-5 10-2-1,-7 5 1-15,-4 9 2 16,-3 3-1-16,-3 4-2 16,0 0 1-1,4-4 2-15,1-4-1 16,8-8 11-16,4-7-6 16,8-9-7-1,3-7 3-15,8-9-2 16,3-7 1-16,5-7 2 15,4-4-1-15,3-5-4 16,1 0 2 0,0-1 1-16,-2 1 0 15,-2 5-3 1,0 4 2-16,-8 7 2 16,-4 6-1-16,-5 8 3 15,-8 9-2-15,-7 9-2 16,-4 5 1-1,-5 7 3-15,0 1-2 16,-1 1-2 0,2 0 1-16,3-5 0 15,3-4 0-15,6-7 2 16,4-7-1-16,8-10-5 16,3-4 3-1,8-10 1-15,1-6 0 16,4-6 1-1,2-1-1-15,-1-2-2 16,0-1 1-16,0 2 4 16,-3 3-2-16,-5 5-4 15,-3 5 2 1,-3 8 2 0,-3 4-1-16,-9 8-1 15,-2 8 1-15,-6 7-3 16,-1 5 2-16,-4 2 4 15,0 2-2 1,0-3-1-16,4-3 0 16,2-8 3-1,5-4-2-15,5-9 1 16,6-4-1-16,5-11-5 16,5-4 3-16,4-6-1 15,0-2 1 1,3-1 1-16,0 2 0 15,-7 4-1-15,-2 4 1 16,-3 8 1 0,-5 6-1-16,-5 6 1 15,-2 6-1-15,-7 7 1 16,-3 3-1 0,0 2 3-16,-1 1-2 15,1-2-4 1,2-2 2-16,4-6 0 15,4-3 0-15,4-6 2 16,1-3-1-16,4-5-6 16,3-3 3-1,3-5 5-15,1-1-2 16,0 0-6 0,-2 0 3-16,-1 3 2 15,-2 2-1-15,-3 5 6 16,-1 3-3-16,-5 4-6 15,-3 6 3 1,-2 4 3-16,-1 1-1 16,-1 3-2-1,1-1 1-15,1-2 1 16,3-1 0-16,3-7 1 16,3-1-1-16,2-6-1 15,4-1 1 1,4-6-7-16,2-1 4 15,1-1 2 1,-1 0-1-16,-1 2 0 16,-2 3 0-16,-3 4 2 15,0 0-1-15,-5 6-2 16,-1 2 1 0,-3 3 5-16,-2 1-3 15,-3 2 2 1,3-1-1-16,-2-2 0 15,0 0 0-15,5-5 1 16,1-2-1-16,2-4-3 16,5-4 2-1,4-5-1-15,1-2 1 16,2-1-1 0,0 0 1-16,0 2-2 15,-2 2 1-15,-3 5 4 16,-2 3-2-16,-2 4-3 15,-3 4 2 1,-8 7 1-16,2 0-1 16,-4 3 2-1,2-1-1-15,-1-2-3 16,3-2 2-16,4-5 0 16,2-4 0-1,1-4-2-15,6-7 1 16,3-3 0-16,2-3 0 15,1-2 3 1,-3 2-2-16,0 1-2 16,-1 2 1-16,-7 6 2 15,-2 4-1 1,0 3 1-16,-2 6-1 16,-6 4-2-16,2 0 1 15,-1 1 2 1,-1 0-1-16,3-5-1 15,-1-1 1-15,6-7-2 16,0-1 1 0,3-8 4-16,6-3-2 15,-1-3-1-15,3-2 0 16,-1-1 1 0,0 0-1-16,-2 4 1 15,0 1-1-15,-4 5-2 16,-2 4 1-16,-2 3 0 15,-2 5 0 1,0 4 3-16,-4 2-2 16,-1 1-1-1,3 0 1-15,-2-1 2 16,3-4-1-16,3-5-1 16,3-3 0-1,2-8 0-15,2-4 0 16,4-4 1-16,0-3-1 15,1-3-2 1,2 0 1-16,-1-1 1 16,0 0 0-16,0 1 0 15,-2 2 0 1,0 3 4-16,-4 2-2 16,0 3 8-1,-1 2-4-15,-3 4-9 16,0 1 4-16,0 2 1 15,-2 1-1-15,2 0-2 16,-1 0 1 0,2-2-3-16,0-2 2 15,0-1-2 1,2 0 1-16,-1-1-3 16,0 0 2-16,-1 0 6 15,-1 3-3-15,-3 1 2 16,0 2-1-1,-1 2 0-15,-3 1 0 16,-2 2 0 0,-1 1 0-16,-3 4-2 15,1 1 1-15,-6 2-2 16,0 2 1-16,3-1 0 16,0-1 0-1,2-3 0-15,6-3 0 16,4-4 7-1,0-2-4-15,8-4-3 16,-1 0 1-16,3-2 1 16,1 0-1-16,-3 2 2 15,1 2-1 1,-2 2-4-16,-2 1 2 16,-2 1 0-1,-3 4 0-15,-3 5-1 16,-2 2 1-16,-5 4 1 15,1 4 0-15,-5 3 1 16,-2 3-1 0,-1 1 3-16,-1 0-2 15,0-2-1 1,3-1 0-16,0-3 3 16,3-2-2-16,1-5-4 15,4-2 2-15,2-4-1 16,1-2 1-1,2-3-1-15,2 0 1 16,0-1-6 0,0 1 3-16,0 1 7 15,0 1-3-15,-2 1 1 16,-1 1-1-16,-2 0 2 16,2 2-1-1,-1 0 0 1,0 0 0-16,1 0-4 15,0-1 2-15,1 0 1 16,2-2 0-16,-1 0-1 16,-1-1 1-1,1 1-2-15,0-1 1 16,1 1 5 0,-3 2-3-16,3-1-1 15,-1-2 0-15,0 0 1 16,1-1-1-16,0-1 1 15,0-1-1 1,0-1-2-16,0 0 1 16,0 0 1-1,0 2 0-15,-1-2-1 16,-2 0 1-16,1 0 1 16,-1 0-1-16,0 0 2 15,0 0-1 1,0-2 0-16,0 0 0 15,1-1 1 1,-1-1-1-16,2-2-2 16,-1 0 1-16,-1-1-2 15,1-1 1-15,1 0 1 16,-2 1 0 0,2 0-2-16,0 2 1 15,0 0 4 1,-2 1-2-16,2 1 1 15,-2 0-1-15,0-1 1 16,0 1-1-16,2 1 2 16,-1-1-1-1,0 1-4-15,0-1 2 16,2 2-2 0,-2-1 1-16,0-1 2 15,1 2-1-15,0-2-1 16,-1 1 1-16,0 0 2 15,1-1-1 1,0 0 1-16,1 2-1 16,-1-1 4-1,1 0-2-15,-2 1 0 16,1 0 0-16,1 0-6 16,-2 0 3-16,-1 0 0 15,1 0 0 1,-1 1-2-16,0-1 1 15,3 1 0 1,-3 0 0-16,1 0 5 16,1 0-3-16,-1 0 0 15,2 0 0-15,0 0-1 16,-1 0 0 0,1 0 3-16,0-1-2 15,0 1-2 1,-2 0 1-16,2 0 1 15,-1 0-1-15,-1 0 2 16,2 0-1-16,0 0-2 16,0 0 1-1,0 0 4-15,0 0-2 16,3 0-7 0,-1 0 4-16,4 0 3 15,-1-1-2-15,4 0 2 16,1-1-1-16,0-1-4 15,4 0 2 1,-1-2 2-16,2-2-1 16,0-2-1-1,-1-1 1-15,0-2-8 16,0-1 4-16,-2-3 2 16,2 0-1-16,-1-1 0 15,-1 0 0 1,3-1 6-16,-1 0-3 15,1-1 1 1,0-1-1-16,1-1-2 16,1-1 1-16,0 0 1 15,0-1 0-15,0 0-2 16,0-1 1 0,0 1 2-16,2-1-1 15,-1 0 2 1,0-1-1-16,-2 1 0 15,2-2 0-15,-1 1-2 16,0-2 1 0,2 1-2-16,-2 0 1 15,0 3 0-15,1 1 0 16,-3 1 1 0,2 0 0-16,-1 1-3 15,0 0 2-15,-2-1 3 16,1 2-2-1,-1-1 2-15,0 1-1 16,1 2 0-16,-1-1 0 16,1 1 1-1,-1 1-1-15,0-1-4 16,0 1 2-16,1 0 1 16,0-1 0-1,-1 1-1-15,1 0 1 16,-3 1-2-16,2 0 1 15,-2 1 4 1,-1 0-2-16,0 0-1 16,0 1 0-16,0 0 3 15,1-1-2 1,1 0 0-16,2 0 0 16,1-3-3-16,1 2 2 15,1-1-1 1,0 1 1-16,2 1-1 15,-3 0 1-15,-4 3-2 16,1 2 1 0,-4 1 5-16,-4 2-3 15,-1 4 0-15,-4 0 0 16,-1 1 1 0,0 1-1-16,-1 0 3 15,-2 0-2-15,1 0-6 16,0 1 3-1,-1 0 3-15,3 0-2 16,-3 0-1-16,0 0 1 16,0 2-3-1,0 0 2-15,-1 2 3 16,-3 0-2-16,-1 3 2 16,1-1-1-1,-2 0-2-15,2 0 1 16,2-1 2-1,3-2-1-15,-1-1-5 16,2-2 3-16,1-1 0 16,1 0 0-16,3-3 2 15,1-1-1 1,2-4-2-16,-1 0 1 16,2-2 5-1,-1-1-3-15,2 0-1 16,-3 0 0-16,0 0 2 15,0 2-1-15,0-1-1 16,-2 0 0 0,2 0-2-16,-1-1 1 15,-1 0 1 1,3-2 0-16,-1 1-2 16,0 1 1-16,2-1 2 15,0 1-1-15,3 0 2 16,0 0-1-1,2 1-2-15,-2 0 1 16,1 0 4 0,-1 1-2-16,-1 0-6 15,-2 1 3-15,-2 0 0 16,2 1 0-16,-3 0 1 16,0-1 0-1,1 1-3-15,-2 0 2 16,1-1 3-1,1 0-2-15,1 1 2 16,-4-1-1-16,3 1-1 16,-1 1 0-16,-2 0 3 15,0 0-2 1,0 1-4-16,-2 0 2 16,3 1 1-1,-2 1 0-15,-1-1-2 16,2 2 1-16,-2 0 0 15,-1 1 0-15,2 0 4 16,-2 0-2 0,2-1 0-16,-1 0 0 15,0-1-1 1,1 0 0-16,2-1 2 16,0 2-1-16,-3-1-6 15,3 0 3-15,-1 0 3 16,0 0-1-1,-1-1-1-15,3 0 1 16,0-2-3 0,-1 0 2-16,0-1 5 15,0 1-3-15,1 0-3 16,-3-1 2 0,3 1 1-16,-2 1-1 15,-1-1 2-15,2 0-1 16,-2 2-6-1,1-1 3-15,-1 1 2 16,-1 2-1-16,1-1-2 16,0 0 1-16,-1 1 0 15,0 0 0 1,2-1 5-16,-1 0-3 16,2 1-3-1,-3-1 2-15,2 0 0 16,0 1 0-16,1 0 0 15,-2 1 0 1,1 0-6-16,-2 0 3 16,2 0-2-1,0 1 1-15,-2 0-4 16,2 0 2-16,1-1 11 16,-1 1-5-16,-2 0 4 15,1 1-2 1,-2 1-5-16,0 1 3 15,0 1 3 1,-3 1-2-16,1 1-1 16,-3 0 1-16,1 2-1 15,1 1 1-15,-2-1-1 16,1 1 1 0,-2 1-3-16,1-2 2 15,-1 2 3 1,-1-1-2-16,2-1 3 15,-1 1-2-15,1 0 0 16,-1-2 0-16,2-1 2 16,0 0-1-1,3-1-5-15,-1 0 3 16,0 0-2 0,0 0 1-16,1 0 1 15,0 1 0-15,-4 0-2 16,1 1 1-16,-1 0 3 15,0 1-2 1,-2 1 3-16,1-1-2 16,-1 1-1-1,0 1 0-15,1-1 4 16,0 0-2-16,0-1-7 16,4-1 4-16,-4 0 1 15,1-1 0 1,1 0-1-16,-2 0 1 15,2 1-2 1,-3-1 1-16,1 0 4 16,1 1-2-16,-1 0 0 15,0-1 0-15,0 2-2 16,0-1 1 0,0 0 3-16,1-1-2 15,1 1-4 1,-2-1 2-16,2-1 1 15,1 1 0-15,0-2 0 16,0 1 0-16,0 1-1 16,-2-2 1-1,3 1 5-15,-3 1-3 16,-1-1-2 0,1 1 1-16,0-1 2 15,-1 2-1-15,2-2-2 16,1-1 1-1,-2 1-3-15,1-1 2 16,2 0 0-16,-2 0 0 16,2 0-2-1,-2-1 1-15,3 1 2 16,-2-2-1-16,1 0 3 16,1 0-2-1,1-1-2-15,0 0 1 16,-2 0 1-16,2 1-1 15,-3 1-133 1,-2-2 66-16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32.67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AD2BBAB-D263-46CA-8AF1-778BFC91D19B}" emma:medium="tactile" emma:mode="ink">
          <msink:context xmlns:msink="http://schemas.microsoft.com/ink/2010/main" type="inkDrawing" rotatedBoundingBox="15902,2824 19501,11624 11535,14881 7937,6081" hotPoints="17645,5436 17252,12514 10174,12121 10567,5043" semanticType="enclosure" shapeName="Square">
            <msink:destinationLink direction="to" ref="{28D120C4-56F4-48FC-9831-8A6C57DB6BC7}"/>
            <msink:destinationLink direction="to" ref="{A7A2B395-300D-4B13-BC71-734AC78AA892}"/>
          </msink:context>
        </emma:interpretation>
      </emma:emma>
    </inkml:annotationXML>
    <inkml:trace contextRef="#ctx0" brushRef="#br0">186-13 440 0,'-4'-6'264'0,"-1"2"-335"16,5-1 167 0,-8 5 5-16,8 0-4 15,0 0-57-15,0 0 29 16,0 3-74-1,0 4 36-15,0 8-44 16,0 3 21-16,0 9 17 16,0 4-9-1,0 2 6-15,0 5-3 16,0 3 5-16,0 0-2 16,0 4-9-1,0 2 5-15,8 3-18 16,-8-1 8-16,0 6-9 15,5 2 4 1,-1 3-1-16,-4 1 0 16,0 5 6-1,0 1-3-15,0 1-2 16,0-2 1-16,0-3 5 16,0 3-2-16,0-2-1 15,0 5 0 1,0 0-4-16,0 3 2 15,0 2 0 1,0 1 0-16,0 0-3 16,0-1 1-16,0-1 1 15,0-2-1-15,0 4-5 16,0-5 3 0,0 1 1-16,-4 1-1 15,-1-3 0 1,5 3 0-16,0-2 0 15,-8 1 0-15,8 1 3 16,0 5-2-16,-5-3 0 16,5 3 0-1,-4 0 1-15,0-2-1 16,4 2-1 0,-5-3 0-16,-3 5-3 15,3-3 2-15,5 2 0 16,-8-3 0-16,8 2 2 15,-9 1-1 1,9-2 0-16,-5-1 0 16,1 3 2-1,0-3-1-15,4 0 1 16,0 2-1-16,0 0-1 16,0 2 0-16,-9 0-1 15,9 2 1 1,0 2 0-16,-4 0 0 15,-1 1-2 1,1 4 1-16,0 3 1 16,-1-3 0-16,1 1 1 15,4 1-1-15,-9-4 3 16,9 0-2 0,0-1-1-16,0-2 0 15,0-1 2 1,0 2-1-16,0-3-1 15,0 0 0-15,0 1-3 16,0-2 2-16,0 0 2 16,0 2-1-1,-4-2-2-15,0 3 1 16,-5-2 5 0,9-6-3-16,-9-2 0 15,5-2 0-15,-5-7 0 16,9-2 0-16,-4-5-1 15,4-1 0 1,-4-5-1 0,4 0 1-16,0-3 2 15,0-2-1-15,0-4 11 16,0-2-6-16,0-1 11 16,0 1-6-1,0-7 7-15,0 2-4 16,0-4-2-16,0-1 2 15,4-5 13 1,0 3-7-16,5-8-11 16,0-1 5-16,4-6-16 15,-5 1 8 1,10-5 4-16,-1 2-2 16,5-4 0-16,-5-2 0 15,9 0 4 1,0 1-2-16,9-2 7 15,0 0-3-15,-1-3-4 16,-3 4 1 0,8 1-7-16,0-1 3 15,-4 0-5-15,4 4 2 16,-4-3-5 0,12 0 2-16,-8 1 5 15,0-1-3-15,5-3-1 16,-1-1 0-1,5-1-4-15,4 2 2 16,0-2 5-16,5 2-3 16,-5-1-1-1,8 1 0-15,1 2 0 16,-4-1 0-16,3 0 1 16,1-1-1-1,-4 2-3-15,8 3 2 16,-4-1 0-1,-1-3 0-15,1 1-2 16,4 0 1-16,-4-1 2 16,4 0-1-16,9-4 3 15,-5 1-2 1,9-1 1-16,5 5-1 16,-5 0 4-1,0-2-2-15,9 2-4 16,-9 0 2-16,5-4-3 15,3 2 2-15,1-3 5 16,4 2-3 0,1-1 3-16,3 2-2 15,5 1 7-15,-5 0-4 16,10 0-5 0,-1-1 2-16,-4-1 1 15,13 3-1-15,-9-4 4 16,0 2-2-1,-4-2-6-15,4 0 3 16,0 0-3-16,5-1 1 16,-1-1 3-1,-4 1-2-15,5 0-2 16,-5 0 1-16,5 0 8 16,-10 0-4-1,1 0-6-15,-4 0 3 16,-1 1 0-1,-8 4 0-15,4 1 3 16,-4 3-2-16,-4-1-7 16,-1 1 4-16,0 0 1 15,-3-1 0 1,-6-1-1-16,6-3 1 16,-6 0-3-1,-8-2 2-15,5-2 7 16,-5 0-4-16,0 0-3 15,0 0 1-15,0 0 2 16,-4 0-1 0,-4-2 1-16,-5 2-1 15,-5-3-7 1,-3 2 4-16,-9 1 4 16,-1 0-2-16,-8 0-1 15,0 0 1-15,-4 0-5 16,-5-2 3-1,-8 0 9-15,4 0-5 16,-4 1-4 0,-5-2 2-16,1 3 0 15,-1-1 0-15,0 1 2 16,-4-2-1-16,0 0-7 16,0 1 4-1,9-2 3-15,-9-1-1 16,0-1-2-1,0 2 1-15,0-3 1 16,0 3 0-16,0 0 4 16,4-2-2-1,-4-5 0-15,0 1 0 16,0-6-4-16,5 0 2 16,-5-10 1-1,0 0-1-15,4-8-3 16,0 0 2-16,1-11 3 15,-5-1-2-15,8-3-2 16,-8-7 1 0,5-5 3-16,-5-3-2 15,0-6 2 1,0-1-1-16,0-2 0 16,0 2 0-16,0-1 7 15,0 3-4-15,0 0 8 16,0-1-4-1,0-5 1-15,4 4-1 16,-4-6 4 0,0 6-2-16,9-2-7 15,-9 0 3-15,0 1 9 16,4 2-5 0,0-4-4-16,-4 0 2 15,9-3-5-15,-5 0 2 16,1-2-2-1,3 2 1-15,-8 1-8 16,9 0 4-16,-9 5 11 16,4-1-6-1,5 0-5-15,-9 3 2 16,4-1-1 0,1-4 0-16,3-3 7 15,1 3-4-15,4-3-5 16,-9 2 2-16,1 4-2 15,8-2 1 1,-13 4 6-16,9 0-3 16,-5 1-8-16,-4 1 4 15,0 4-2 1,0 3 1-16,0 2 4 16,9 3-2-16,-9-1-5 15,4 2 3 1,0-4 9-16,9 2-5 15,-8-8-5-15,8-1 3 16,-5 0 3 0,10-2-2-16,-10-3-1 15,5 4 0-15,-4 4-2 16,4-2 1 0,0 3 1-16,-9 4 0 15,5 4-1 1,-9 1 1-16,9 6-1 15,-5-1 1-15,0 4 9 16,-4 5-5-16,5 1-6 16,-5 1 3-1,0 3 2-15,0 3-1 16,0-2 3 0,0 1-2-16,0-2-11 15,4-1 6-15,0-3 3 16,1 3-1-16,-1 2-2 15,1-1 1 1,-5 2 0-16,0 3 0 16,8 3 5-1,-3 2-3-15,-5 2 2 16,0 3-1-16,4 1-2 16,0 6 1-16,1 5-4 15,-5 0 2 1,0 0-2-16,4 5 1 15,-4 0 2 1,0 0-1-16,-4 5-12 16,4 3 6-16,-9 4-60 15,-8 2 30-15,8-1-203 16,-4-5 101 0,-9-4-945-16</inkml:trace>
    <inkml:trace contextRef="#ctx0" brushRef="#br0" timeOffset="4172.1759">151-58 389 0,'-8'-1'239'0,"3"-6"-325"15,5 0 161-15,0 3-66 16,0-3 33-16,0 3-29 16,0 3 13-1,0 1 20-15,5 0-9 16,-1 4 51-1,0 2-27-15,1-1-40 16,-1-1 20-16,13 2-47 16,-8-4 23-16,8-2-3 15,5 3 0 1,4-2 8-16,0 3-4 16,0 3-4-1,5 0 2-15,-1-1-9 16,-4 0 4-16,4-3 7 15,1-3-4-15,3-3-3 16,1-3 1 0,4 1-6-16,-4 1 3 15,4 4-6 1,0 0 3-16,0 0-3 16,5 0 2-16,-5 0-5 15,0 0 2-15,0-5 0 16,4-1 0-1,-4 1 9-15,0-3-5 16,5 1 13 0,-5-1-6-16,4 2-12 15,1 3 5-15,-10 1 2 16,10-2-1-16,-1 4-4 16,1 0 2-1,-5 0-4 1,8 0 2-16,6 0 1 15,-1 0-1-15,-5 0 4 16,5 1-2-16,1 4-1 16,-1-3 0-16,-5 3 2 15,5 2-1 1,5 0-2-16,4 1 1 16,-5 6 0-1,9-5 0-15,-8 0-1 16,3-2 0-16,1 0-1 15,0-4 0-15,0-3 5 16,-5 3-3 0,9-2-2-16,5 5 1 15,-9-1 2 1,-1 0-1-16,5 1 0 16,-8-1 0-16,-1-1-1 15,1 0 0-15,3 0 4 16,1-2-1-1,0-2-8-15,8 0 3 16,-12 0-3 0,12 0 2-16,-4 0 2 15,5-5-1-15,-5 3 0 16,5-3 0-16,-5 0 3 16,8 3-2-1,-7-3-1-15,-6 2 0 16,5-1 1-1,-8 0-1-15,-1 4 2 16,1-3-1-16,-1 3-4 16,1 0 2-16,-1 0 0 15,-4 0 0 1,0 0 1-16,-4-3-1 16,4-1-2-1,-13 1 1-15,9-4 5 16,-5 0-3-16,5-3 3 15,4 2-2 1,-4-6-1-16,4 6 0 16,0 4 5-16,0-1-3 15,-8-1-5 1,-5 1 2-16,0-1 2 16,-13 1-1-16,4 0 1 15,-4-1-1 1,-4 1-2-16,0 2 1 15,-9 2 4 1,-5 0-2-16,-8 1-1 16,9 0 0-16,-9 0 41 15,-9 0-21-15,9 0-10 16,0 2 5 0,0 3-32-16,0-2 16 15,9-2-40 1,-5-1 20-16,-4 0-505 15,-13-11 242-15</inkml:trace>
    <inkml:trace contextRef="#ctx0" brushRef="#br0" timeOffset="6016.1978">5191-167 276 0,'-4'-3'183'0,"4"-1"-239"16,-5 3 119-16,1 1 80 16,4 0-41-1,0 0 10-15,-9 0-6 16,9 4-5-1,0 0 0-15,0 3-87 16,0 1 42-16,0 0-28 16,9 5 14-16,0-3-8 15,4-1 4 1,-5 2-18-16,5 5 8 16,0-4 9-1,5 3-5-15,4 4-3 16,-5 2 1-16,13 0-39 15,-8 1 19-15,8-1 7 16,1 1-4 0,-10-2 10-16,6 0-4 15,-1 2-13 1,4 0 6-16,-4 3-1 16,9-2 0-16,-5 5 8 15,0 0-4-15,-3 1-5 16,3-1 2-1,0 5 4-15,1-3-2 16,-1 3-8 0,0-1 4-16,5 1-6 15,0 0 3-15,0-2-5 16,-5 2 2-16,0-2 2 16,1 0-1-1,-1-1 2-15,-4 3-1 16,5 1-2-1,3-4 1-15,-3 2-4 16,3-1 2-16,6-1-1 16,-10-1 0-16,9-1-4 15,-4 0 2 1,-5 2 1-16,5-3-1 16,4 3 0-1,-4 0 0-15,-5-2 0 16,0 1 0-16,-4 2 3 15,0 1-2-15,5-7 2 16,-14 3-1 0,5 0-1-16,4-4 0 15,-4 0 2 1,-5-1-1-16,5 0-7 16,-1 1 4-16,1-1 2 15,-9-1-1-15,5 1-1 16,8-2 1-1,-18-4-2-15,18 2 1 16,-13 0 6 0,5-1-3-16,-1 1 0 15,5 2 0-15,0-1-2 16,-1 2 1-16,1 2-1 16,-5 2 0-1,5 2-3-15,-5 2 2 16,1 3 4-1,3-1-2-15,-3 3-7 16,-1-5 4-16,1-4 5 16,-5-1-3-16,0-4 1 15,0-1-1 1,0-6-85-16,4-2 43 16,-17-8-360-1,0-4 176-15</inkml:trace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42.94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8D120C4-56F4-48FC-9831-8A6C57DB6BC7}" emma:medium="tactile" emma:mode="ink">
          <msink:context xmlns:msink="http://schemas.microsoft.com/ink/2010/main" type="inkDrawing" rotatedBoundingBox="12445,5054 14787,5146 14730,6586 12387,6493" semanticType="callout" shapeName="Other">
            <msink:sourceLink direction="to" ref="{5AD2BBAB-D263-46CA-8AF1-778BFC91D19B}"/>
          </msink:context>
        </emma:interpretation>
      </emma:emma>
    </inkml:annotationXML>
    <inkml:trace contextRef="#ctx0" brushRef="#br0">4 17 401 0,'-9'-11'245'0,"9"7"-278"16,0 0 138-16,0 4-104 16,0 0 52-1,0 0-44-15,0 4 22 16,0 9 23-16,0 4-11 16,0 7 5-1,0 7-3-15,0 9-6 16,0 6 3-16,0 6-25 15,0 2 11 1,4 5-17-16,1 0 8 16,-1 3-3-16,-4 1 1 15,9-2-8 1,-9 3 5-16,8-2 6 16,-8-1-4-16,0 0-10 15,0 0 6 1,0-6-12-16,0 1 5 15,0-1 3 1,-8-6-2-16,8-6 20 16,0-3-9-16,0-9 8 15,0-5-5-15,8-8-25 16,-8-2 12 0,9-6-12-16,-5 0 6 15,5 0 0 1,0 4 0-16,-9 1 3 15,8 0-2-15,1 2-1 16,-5-3 0-16,5 0 7 16,-5-6-4-1,14-2-2-15,-5 2 1 16,4-3 16-16,-4 0-9 16,9 1 9-1,8-2-5-15,-4 0-2 16,13 1 1-16,0-6 7 15,9 1-4 1,9-8-7-16,3-1 3 16,10-2-7-1,-1-3 3-15,5 3 3 16,-4-2-1-16,-1 3-1 16,5 1 0-16,-5 0-4 15,5 1 2 1,4 0-5-16,-4-1 2 15,0 3 0 1,0 2 0-16,-9 4 4 16,8-2-2-16,-12 2-9 15,4 0 4-15,-8 0 0 16,-1-1 0 0,-8 4 2-16,-5-1-1 15,5 0-1 1,-9 3 0-16,-4-4 1 15,0 4-1-15,-1 1-1 16,-3-2 0-16,3 2-2 16,-3-2 1-1,-5 4 3-15,-4-4-2 16,-1 2-2 0,1-1 1-16,-5-1 1 15,-4-3 0-15,0 0 2 16,-4 3-1-16,4-2 1 15,-9 0-1 1,1 0 2-16,3-2-1 16,-8-2-8-1,5-8 4-15,-1-8-3 16,1-5 2-16,-5-8 9 16,4-7-5-16,-4-3 1 15,4-4-1 1,1-7 6-16,-5-4-3 15,0-10 6 1,4-6-3-16,-4 2 7 16,0-6-4-16,0 4 1 15,0 2-1-15,0 4-5 16,0 5 2 0,0 6-5-16,0 2 2 15,0 2-4 1,0 2 2-16,0 2-4 15,-4 3 2-15,4 6 2 16,0 6-1 0,0 12-4-16,0 7 2 15,0 13-22-15,0 2 11 16,0 5-159 0,0-2 80-16,0-5-566 15,-5-4 267-15</inkml:trace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45.99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526C3E6-9892-4F6C-9D23-9FCDC4EAC144}" emma:medium="tactile" emma:mode="ink">
          <msink:context xmlns:msink="http://schemas.microsoft.com/ink/2010/main" type="inkDrawing" rotatedBoundingBox="11783,12284 11821,9095 11876,9096 11837,12285" shapeName="Other">
            <msink:destinationLink direction="to" ref="{A7A2B395-300D-4B13-BC71-734AC78AA892}"/>
          </msink:context>
        </emma:interpretation>
      </emma:emma>
    </inkml:annotationXML>
    <inkml:trace contextRef="#ctx0" brushRef="#br0">72 13 355 0,'-9'-2'223'0,"1"-1"-348"16,-1 2 174-1,5-2 77-15,-1 1-39 16,5 0-39-1,-4 2 19-15,4 6-21 16,0 9 10-16,0 5-87 16,0 8 44-16,-9 8 44 15,9 6-23 1,-4 3-15-16,4 3 7 16,-4 8-18-1,4 4 9-15,0 9-8 16,0 7 3-16,0 6-5 15,0 8 2-15,0 2-7 16,0 1 3 0,0 0 5-16,-5-2-2 15,1-3 11 1,0-5-5-16,4-5-5 16,0-4 2-16,0-2-15 15,0-4 7-15,4-2 0 16,0 1 0-1,1 1 2-15,-5-1-1 16,0-4 7 0,0 0-4-16,0-3 15 15,0-2-8-15,0-3-1 16,-5 0 0-16,1-6-4 16,0 5 2-1,-1-5-7-15,5-1 3 16,0 1-5-1,0-2 2-15,0-1 0 16,0 2-1-16,0 0-2 16,0 0 1-16,0 2 7 15,5 2-4 1,-5-2 2-16,0 3-1 16,0 3-8-1,0 4 4-15,0 5-4 16,-5-1 2-16,5-5-87 15,0-10 43-15,0-31-136 16,0-20 65 0</inkml:trace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47.91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7A2B395-300D-4B13-BC71-734AC78AA892}" emma:medium="tactile" emma:mode="ink">
          <msink:context xmlns:msink="http://schemas.microsoft.com/ink/2010/main" type="inkDrawing" rotatedBoundingBox="12905,7371 17264,10233 15722,12580 11364,9718" semanticType="callout" shapeName="Other">
            <msink:sourceLink direction="to" ref="{5AD2BBAB-D263-46CA-8AF1-778BFC91D19B}"/>
            <msink:sourceLink direction="to" ref="{1526C3E6-9892-4F6C-9D23-9FCDC4EAC144}"/>
          </msink:context>
        </emma:interpretation>
      </emma:emma>
    </inkml:annotationXML>
    <inkml:trace contextRef="#ctx0" brushRef="#br0">34 78 482 0,'-9'-10'284'0,"0"0"-394"16,1 0 196 0,8 4-9-16,-9-3 3 15,9 5-47-15,0 2 22 16,0 0-44-1,9 1 22-15,-1-3-25 16,10 1 12-16,8-3 33 16,4-2-17-1,9 3-26-15,-4-1 13 16,13 2-25 0,-5 4 12-16,1 0 2 15,3 4 0-15,5 7 2 16,1-3-2-16,7 10 13 15,-3-6-7 1,4-1 7-16,8-3-3 16,0 0-23-1,-3-3 11-15,3-2-5 16,1-1 2-16,-5 0 9 16,8 2-5-16,-7 1-1 15,-6-3 0 1,5 4 4-16,-8-3-1 15,8 1 1 1,-4 1-1-16,0-3 4 16,17 1-2-16,-9-3-8 15,5 0 4-15,0 0-6 16,4-5 3 0,0-1 3-16,-4 1-2 15,4 2-4 1,-4 1 2-16,-1 2-1 15,-3 2 0-15,-1 7 2 16,1 6-1-16,-5-2-7 16,9-3 3-1,4 1 0-15,4-2-1 16,-3-3 2 0,3 1-1-16,-4 0 6 15,0 2-3-15,0 1 5 16,5-1-3-16,-14 1-6 15,5 0 3 1,-9-4-4-16,0 4 2 16,-8-1-1-1,-1 4 0-15,-8-1-5 16,0 4 3-16,-1 1 0 16,-7-3 0-16,-6-1-2 15,-3-1 1 1,-5-4 2-1,0-2-1-15,-13-1 3 16,8 1-2-16,-3-2-1 16,-5-3 0-16,-4 3 2 15,-1-3-1 1,-3-1-2-16,-5 2 1 16,0 1-2-1,0-1 1-15,0 4 2 16,0-2-1-16,-5 3-2 15,5 0 1-15,0 2 4 16,0 5-2 0,0 4 1-16,-8 3-1 15,8 11 1 1,0-1-1-16,-5 13 4 16,1 4-2-16,-5 11-4 15,9 4 2-15,-8 13 3 16,-1 2-2-1,0 9-1-15,-4 1 0 16,0 1-2 0,0-1 1-16,4-1 5 15,1-5-3-15,-1-4-2 16,5-3 1-16,-5-3-1 16,5-1 0-1,-5-1 5-15,5 0-3 16,-1 1-9-1,1-3 5-15,4-1 3 16,-9-5-1-16,9-3-2 16,0 0 1-16,-8-4-1 15,3-1 1 1,1-5 6-16,0 2-3 16,4-3-3-1,0-2 1-15,-5 1 2 16,5 1-1-16,0-1 2 15,-4-1-1-15,4 0-6 16,0 3 3 0,0 1 4-16,0-1-2 15,0 3-4 1,0-3 2-16,0 2 0 16,4 1 0-16,-4 3 5 15,5 0-3 1,-5 2-1-16,0-3 0 15,4 0 1-15,0-5-1 16,-4-5-29 0,5-4 15-16,3-7-187 15,-8-9 92-15,-13-16-497 16,-8-12 234-16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21.38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D08AA5E-BD5B-4288-8AF4-C314C1EFFFD9}" emma:medium="tactile" emma:mode="ink">
          <msink:context xmlns:msink="http://schemas.microsoft.com/ink/2010/main" type="inkDrawing" rotatedBoundingBox="12970,13597 21726,5266 21849,5396 13093,13726" semanticType="callout" shapeName="Other">
            <msink:sourceLink direction="with" ref="{4E86C40B-4D4A-4AB4-9DFA-EBF042A91358}"/>
            <msink:sourceLink direction="with" ref="{7B8942E0-4FFC-4D33-B301-1364C8E7A407}"/>
          </msink:context>
        </emma:interpretation>
      </emma:emma>
    </inkml:annotationXML>
    <inkml:trace contextRef="#ctx0" brushRef="#br0">-2 8267 772 0,'-7'0'418'0,"2"3"-524"16,3-3 258-16,2 0-183 16,0 0 92-16,0 0-26 15,7-3 13 1,5-6 29-16,2-1-16 16,4-5-20-1,6-2 11-15,3-6-33 16,4-1 16-16,8-11-16 15,2-5 8 1,8-6-15-16,1-4 7 16,8-10-3-16,6 0 1 15,4-4-2 1,0-4 1-16,7-1-7 16,6-3 3-16,1-3-10 15,5-3 5 1,5 0-3-16,3 1 1 15,2-4 7-15,1-2-4 16,0-2-1 0,1 0 0-16,-1-5 1 15,0 1-1-15,3-4-6 16,-2 5 3 0,4-6 2-16,2 2-1 15,-1-1 2-15,-2 1-1 16,4-4-2-1,-1 1 1-15,4-2-1 16,2 0 0-16,-1-4-8 16,-2-1 4-1,4-1 2-15,-2 3-1 16,-5 2-2 0,-4 1 1-16,-2-1-1 15,2 3 1-15,-6-2 6 16,3 1-3-16,-3-6-1 15,1 4 0 1,-1-4 0-16,1-4 0 16,-5 5 0-1,3-1 0-15,-8 1-5 16,3-1 3-16,-1 2 1 16,4 1-1-16,0-2-1 15,3 0 1 1,0-1-1-16,3 0 1 15,0 2 4 1,0 0-2-16,1 1-1 16,-1 1 0-16,0 2 0 15,-3 1 0-15,0 0 2 16,-2 1-1 0,4 1-3-16,-4-1 1 15,2 1 0 1,0 3 0-16,-3-1 0 15,2 4 0-15,-5 1 1 16,2 1-1-16,-1 2 5 16,3 1-3-1,-4 1 1-15,2 1-1 16,-4 4 3 0,1 2-2-16,0 1 1 15,-1 1-1-15,-2-2-5 16,-3 5 2-1,-1-1 3-15,1 1-2 16,-3 2-2-16,2-1 1 16,-1 3 4-1,2-4-2-15,-4 3 3 16,1-3-2-16,-2 3 1 16,-1 1-1-16,4 1 4 15,-7-1-2 1,-3 8-6-16,-5-1 3 15,-7 6-3 1,-7 2 1-16,-7 8-1 16,-7 4 1-16,-9 11-2 15,-5 4 1 1,-9 8 6-16,0 5-3 16,-11 5 0-16,-2 2 0 15,-1 3-1 1,0 0 0-16,0 4-2 15,-7 7 1-15,-1 7-13 16,-2 1 7 0,-1-4-353-16,4-7 176 15</inkml:trace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49.13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E3CFF0E-23D2-4266-9CA3-93FBA24B2E48}" emma:medium="tactile" emma:mode="ink">
          <msink:context xmlns:msink="http://schemas.microsoft.com/ink/2010/main" type="inkDrawing" rotatedBoundingBox="12639,9881 14466,10126 14458,10186 12631,9940" semanticType="callout" shapeName="Other">
            <msink:sourceLink direction="with" ref="{B991DBC1-46E0-4F20-A8CF-99E8071D97CB}"/>
          </msink:context>
        </emma:interpretation>
      </emma:emma>
    </inkml:annotationXML>
    <inkml:trace contextRef="#ctx0" brushRef="#br0">-9 1 511 0,'0'2'299'15,"0"-2"-536"1,0 0 267-16,9 0 68 15,-1 2-35-15,10 0 33 16,-5 4-18-16,13 2-18 16,0 1 8-1,4 3-13-15,9 0 6 16,0-1-24 0,13-6 11-16,0 1-36 15,9-3 17-15,0 3-16 16,0-3 9-16,-1-1 20 15,-3 3-10 1,4 0-10-16,-9 0 4 16,9 2-20-1,-1-4 10-15,-3 1 4 16,4-2-2-16,-1 1-10 16,-3-1 5-16,-10 4-11 15,10-1 5 1,-14 2 0-16,5 1 0 15,0 1 14 1,0 1-8-16,-5 0-6 16,0 2 3-16,5-4-12 15,-9-2 6-15,0 3 0 16,0-1 0 0,-4 2-4-16,-5 2 2 15,1-3-4 1,-5 1 2-16,-4-4-2 15,4-1 1-15,-18-2-59 16,10 1 30-16,-14-4-276 16,-4-10 135-1</inkml:trace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50.01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991DBC1-46E0-4F20-A8CF-99E8071D97CB}" emma:medium="tactile" emma:mode="ink">
          <msink:context xmlns:msink="http://schemas.microsoft.com/ink/2010/main" type="inkDrawing" rotatedBoundingBox="12971,10800 14403,10935 14397,11004 12965,10870" shapeName="Other">
            <msink:destinationLink direction="with" ref="{FE3CFF0E-23D2-4266-9CA3-93FBA24B2E48}"/>
          </msink:context>
        </emma:interpretation>
      </emma:emma>
    </inkml:annotationXML>
    <inkml:trace contextRef="#ctx0" brushRef="#br0">26 5 606 0,'-13'-2'344'16,"5"0"-560"-1,-1 1 279-15,9 1 83 16,0 0-42-16,4 0-110 16,5 0 54-1,8 0 33-15,5 4-18 16,4 1 34-16,5-1-19 15,3 1-33 1,14 1 16-16,0-1-41 16,8 2 20-16,1 1-33 15,3 1 16 1,10-1-10-16,-5 3 5 16,0-4-7-16,5 0 3 15,-5-6-7 1,0 3 3-16,0-2 1 15,-4-2-1-15,-5 0 6 16,1 0-3 0,-5 2-8-16,-5 0 4 15,-3-2-8 1,-5 0 4-16,0 2 0 16,-9 1 0-16,5 3-9 15,-9-1 4-15,-8-1 0 16,-1 5 0-1,-8 0-2-15,4 0 1 16,-9 1-78 0,0 2 39-16,-4-2-294 15,-8-3 145-15</inkml:trace>
  </inkml:traceGroup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50.73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1CC0634-B09D-4B4B-872C-971EF81ACA32}" emma:medium="tactile" emma:mode="ink">
          <msink:context xmlns:msink="http://schemas.microsoft.com/ink/2010/main" type="inkDrawing" rotatedBoundingBox="13110,11693 14461,11742 14459,11798 13108,11748" shapeName="Other"/>
        </emma:interpretation>
      </emma:emma>
    </inkml:annotationXML>
    <inkml:trace contextRef="#ctx0" brushRef="#br0">39 3 625 0,'-4'4'351'0,"-14"1"-421"16,5 1 210-16,13 1-3 16,-4-2-3-1,4 2-82-15,4 0 40 16,18-2-78-1,0-1 38-15,12-3-5 16,1-1 3-16,13 0-29 16,8 0 14-16,5 0-24 15,4 0 12 1,13 0-2-16,1 0 1 16,-1 0-17-1,4 0 8-15,1-1-20 16,-10 1 10-16,6-1 3 15,-14 1-2 1,-5 1 7-16,-7 4-4 16,-6-2-2-16,-8 1 1 15,-4-2-4 1,-9 4 2-16,-4-3-9 16,0-1 5-16,-5 1-2 15,0-1 1 1,-8 4-47-16,8 0 24 15,-8 0-233 1,4-1 116-16</inkml:trace>
  </inkml:traceGroup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24.62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AC81503-908E-45AB-82E3-2AA8FDFF3B86}" emma:medium="tactile" emma:mode="ink">
          <msink:context xmlns:msink="http://schemas.microsoft.com/ink/2010/main" type="inkDrawing" rotatedBoundingBox="20693,12964 20753,5645 20831,5646 20771,12965" shapeName="Other"/>
        </emma:interpretation>
      </emma:emma>
    </inkml:annotationXML>
    <inkml:trace contextRef="#ctx0" brushRef="#br0">67-6 763 0,'0'-5'415'16,"0"1"-511"-1,0 4 251-15,0-2-114 16,0 2 55-16,0 0-67 15,0 2 34-15,0 7-88 16,0 6 43 0,0 8 25-16,0 0-13 15,-4 13 7 1,4 1-3-16,0 6-23 16,0 2 11-16,4 4-14 15,-4 5 7-15,9-3-6 16,-9 4 3-1,9 3-7-15,-9 0 3 16,4 3 0 0,-4 5 0-16,4 1 12 15,1 3-6-15,-5 1 1 16,4 4-1-16,-4 1-13 16,0 3 6-1,5 4-11-15,-5 2 5 16,4 3 6-1,-4 2-3-15,0 3 9 16,0 2-5-16,0 4-5 16,0 2 2-16,0-2-3 15,9 3 1 1,-9-5-5-16,0 0 2 16,0 1 3-1,0-4-2-15,0 0 1 16,0-4-1-16,-9 2-1 15,9-4 0 1,-4-3 4-16,-1 5-2 16,5-4 1-16,-4-3-1 15,-1 0 0 1,1-2 0-16,4-3 0 16,0 2 0-16,-4-3-5 15,4-1 3 1,-5 4 0-16,1-3 0 15,4 3 1 1,-9 0-1-16,9 3-1 16,0 0 1-16,0 0 3 15,-4 2-2-15,-1 0 0 16,1-2 0 0,4-2 0-16,0-2 0 15,-5-1 0-15,5-4 0 16,-4 0-2-1,4-1 1-15,0 2 0 16,-5-1 0-16,5-1 0 16,0 2 0-1,0-4 0-15,-4 2 0 16,4-4 3 0,0 1-2-16,0-7 3 15,0 4-2-15,0-3 0 16,0 0 0-16,0-2-2 15,0-3 1 1,0 1-2-16,0-3 1 16,0 1 1-16,0-3-1 15,0-1 4 1,0-2-2-16,0-1 2 16,0 2-1-16,0-2-1 15,0-1 0 1,0-1-1-16,0-1 0 15,0-3 5 1,0-1-3-16,0-3 3 16,0 0-2-16,0-1-5 15,0 0 2-15,0 1 1 16,0-1-1 0,0-2 0-16,0 3 0 15,0 0 3 1,0 0-2-16,0-2 1 15,0 1-1-15,0-4 0 16,0-1 0-16,0-3 5 16,0-6-3-1,0-3-6-15,0-3 3 16,0-4-2 0,4-2 1-16,-4 0 0 15,5-5 0-15,-5-3-3 16,4 0 2-16,1-3-16 15,-5-3 8 1,0-10-334-16,-9-15 167 16</inkml:trace>
  </inkml:traceGroup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26.04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B3D1851-8882-43F5-B8C2-B155B0CA4AA0}" emma:medium="tactile" emma:mode="ink">
          <msink:context xmlns:msink="http://schemas.microsoft.com/ink/2010/main" type="inkDrawing" rotatedBoundingBox="18858,11695 20813,12979 20750,13074 18795,11791" semanticType="callout" shapeName="Other"/>
        </emma:interpretation>
      </emma:emma>
    </inkml:annotationXML>
    <inkml:trace contextRef="#ctx0" brushRef="#br0">24 118 352 0,'-5'-20'221'0,"5"1"-311"15,-4-3 155-15,4 5-9 16,0-1 5-16,0 7-40 16,0 4 20-1,0 2-62-15,-4 5 31 16,-1 0 95-16,5 0-49 15,-8 0 81 1,8 0-42-16,-5 4-13 16,5-3 5-16,0-1-34 15,0 0 15 1,0 0-17-16,0 3 8 16,5 2-79-1,3-1 39-15,10 6 12 16,-10 0-6-16,18 5 24 15,-4 0-13-15,9 3-11 16,3 2 5 0,5 6-4-16,5 2 2 15,3 6-8 1,10 2 4-16,-1 8-13 16,5 2 6-16,0 3 9 15,4 1-5-15,4-2-17 16,-4-3 8-1,-4-4 3-15,9-2-2 16,-5-3-12 0,-4-1 6-16,-1 0-4 15,5-8 2-15,-8 6 17 16,-5-3-9-16,0-2-4 16,-4-3 2-1,-9-1-10-15,4-1 5 16,-4-2 2-1,0-1-1-15,-4 0-10 16,0 2 5-16,-1 3 2 16,1 1-1-16,0 2 3 15,-5 2-2 1,1-2-1-16,-1 3 0 16,0-3 8-1,1-3-11-15,-1-1 0 16,-8-2 0-16,4-3 0 15,-9-3 0-15,1-3 0 16,-5 0 0 0,-5-5 0-16,-3-2 0 15,-5 0 0 1,0-2 0-16,-13-4-240 16,-13-15 121-16</inkml:trace>
  </inkml:traceGroup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26.95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6C887D4-B6B5-4957-98A0-15E79A86AF09}" emma:medium="tactile" emma:mode="ink">
          <msink:context xmlns:msink="http://schemas.microsoft.com/ink/2010/main" type="inkDrawing" rotatedBoundingBox="20776,12992 22604,11389 22650,11442 20823,13045" semanticType="callout" shapeName="Other"/>
        </emma:interpretation>
      </emma:emma>
    </inkml:annotationXML>
    <inkml:trace contextRef="#ctx0" brushRef="#br0">13 1593 710 0,'-9'9'391'0,"1"-4"-307"16,8-4 146 0,0-1-213-1,0-6 104-15,0-1-33 16,8-1 16-16,1 1-30 16,0-1 15-16,-1 0-50 15,5-4 25 1,5-6-60-16,3-6 28 15,1-6-32-15,9-3 0 16,-5-3 0 0,13-1 0-16,0 4 0 15,-4 2 0-15,8 5 0 16,0 0 0 0,1-6 0-16,-5-5 0 15,9-7 0 1,-1-3 0-16,1-4 0 15,9 4 0-15,-1-2 0 16,1 4 0 0,-1 0 0-16,-4 2 0 15,0-1 0-15,0-4 0 16,-8-2 0 0,-1-2 0-16,5 3 0 15,-5 1 0-15,5 4 0 16,-4 5 0-16,-1 3 0 15,5-1 0 1,-5 1 0-16,9-1 0 16,0-3 0-16,0-3 0 15,1 5 0 1,-6-1 0-16,-3 9 0 16,-10 2 0-16,-7 8 0 15,-1 0 0 1,-9 7 0-16,5 1 0 15,-14 4 0 1,1 3 0-16,-9 3 0 16,4 2 0-16,-4 2 0 15,-4 8 0-15,-9 9 0 16,0 1 0 0,-9 2-6-16,5-7 4 15,-5-15-729 1,0-15 354-16</inkml:trace>
  </inkml:traceGroup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29.14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B1143AF-C8F2-43DE-BFEE-C9DE500BE663}" emma:medium="tactile" emma:mode="ink">
          <msink:context xmlns:msink="http://schemas.microsoft.com/ink/2010/main" type="inkDrawing" rotatedBoundingBox="17542,13039 23368,13092 23366,13302 17540,13249" semanticType="callout" shapeName="Other"/>
        </emma:interpretation>
      </emma:emma>
    </inkml:annotationXML>
    <inkml:trace contextRef="#ctx0" brushRef="#br0">16 135 852 0,'-9'-7'454'0,"5"2"-614"16,0 4 303 0,4 1-123-16,0 0 61 15,4 3-61-15,0 5 31 16,14-1-29-1,-1 0 14-15,0 2 14 16,14-3-6-16,-5-4-34 16,9 0 16-1,4-2-2-15,4 4 1 16,9-3-3 0,9-1 1-16,4 0-14 15,5 0 7-15,16-9 8 16,-3 2-4-16,12-5 3 15,-3-3-2 1,3 3-15-16,9-5 7 16,5 3 7-1,-1-3-4-15,10 4-5 16,8-1 2-16,4 2-8 16,9 2 4-16,-9 5 5 15,9 2-3 1,0 1-3-16,0-1 1 15,-5-2-5 1,5 4 2-16,0-4 1 16,0 3-1-16,-13 1-3 15,4 1 1-15,-12 0-4 16,3 3 2 0,-4 8 0-16,-12-4 0 15,3 1 1 1,-4 0-1-16,-8-1 5 15,-1 2-3-15,1 0-3 16,-9 0 2-16,-5-1-3 16,5 1 0-1,-4 1 0-15,8-2 0 16,-9-2 0 0,5 1 0-16,4-1 0 15,-8-4 0-15,4 1 0 16,-1 0 0-16,-3 0 0 15,-5 2 0 1,-13-2 0-16,0 2 0 16,-4-1 0-1,-4-2 0-15,-14 6 0 16,9-1 0-16,-8-3 0 16,-5 4 0-16,0 2 0 15,0-2 0 1,-9-2 0-16,-4-3 0 15,-4 1 0 1,-5-3 0-16,-4 4 0 16,-8-4 0-16,8 2 0 15,-13 0 0-15,4-1 0 16,0 2 0 0,-4-4 0-16,0 0 0 15,0 0 0 1,-8 0 0-16,8 0 0 15,-9 0 0-15,5 0-62 16,4 0 32-16,0-2-298 16,-9-11 148-1,-4-10-1103-15</inkml:trace>
  </inkml:traceGroup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52.64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C84C4BC-7FBB-4A37-8122-C69D22316EFE}" emma:medium="tactile" emma:mode="ink">
          <msink:context xmlns:msink="http://schemas.microsoft.com/ink/2010/main" type="inkDrawing" rotatedBoundingBox="17506,11501 17687,13248 17423,13276 17242,11528" semanticType="callout" shapeName="Other"/>
        </emma:interpretation>
      </emma:emma>
    </inkml:annotationXML>
    <inkml:trace contextRef="#ctx0" brushRef="#br0">5 5 703 0,'0'-4'388'16,"0"3"-467"-1,0 1 229-15,-4 0-125 16,4 0 61-16,0 4-11 16,0 5 5-16,4 7 13 15,1 4-6 1,-5 5-54-16,13 6 26 15,-13 10-52-15,0 1 26 16,0 8-17 0,0 4 8-16,0 6-9 15,0 2 4-15,0 4 0 16,0 3 0 0,0 0-7-16,-9 0 3 15,9 4-14 1,0-5 7-16,0-1 5 15,0-2-3-15,9-2-6 16,-1-4 3-16,-4-2-3 16,5 1 1-1,0-5-6-15,-5 1 3 16,5 2 0 0,4-3 0-16,-5 5 4 15,1-3-2-15,8-2-1 16,5-1 0-16,-5-9-7 15,18-7 4 1,0-17-18-16,12-10 9 16,-3-24-375-1,-1-16 187-15</inkml:trace>
  </inkml:traceGroup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53.92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970EB33-DD79-45DF-A71F-CFFCFBFBCA55}" emma:medium="tactile" emma:mode="ink">
          <msink:context xmlns:msink="http://schemas.microsoft.com/ink/2010/main" type="inkDrawing" rotatedBoundingBox="23443,13222 23704,11336 23769,11345 23508,13231" semanticType="callout" shapeName="Other"/>
        </emma:interpretation>
      </emma:emma>
    </inkml:annotationXML>
    <inkml:trace contextRef="#ctx0" brushRef="#br0">1 1884 954 0,'0'-10'498'0,"0"-4"-696"16,0 1 345-16,0 0-87 16,4-3 42-1,1 0-62-15,-1-5 30 16,5-3-51 0,4-10 25-16,-5-7-37 15,5-9 18-15,0-5-16 16,0-5 8-16,4-1-13 15,-4 2 6 1,0 2 9-16,0 3-5 16,-9 0 7-1,5-1-4-15,-5-5-13 16,5-1 6-16,0-2 2 16,-5-1-1-16,5 1 10 15,-1-4-5 1,-3 3-15-16,-1 1 7 15,9 5-12 1,-9-3 6-16,0 6-3 16,1-4 1-16,3 1 12 15,1 3-6-15,-9 2 4 16,9 0-2 0,-5 5-7-16,0 4 3 15,1 9-7 1,-5 1 3-16,0 10-1 15,0 5 1-15,0 8-1 16,0 5 1-16,-5 6-6 16,1 1 3-1,0 20-100-15,-5 8 50 16,0 10-215 0,5-2 107-16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50.74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E86C40B-4D4A-4AB4-9DFA-EBF042A91358}" emma:medium="tactile" emma:mode="ink">
          <msink:context xmlns:msink="http://schemas.microsoft.com/ink/2010/main" type="inkDrawing" rotatedBoundingBox="12593,10954 12992,13966 9873,14379 9473,11367" semanticType="enclosure" shapeName="Other">
            <msink:destinationLink direction="with" ref="{FD08AA5E-BD5B-4288-8AF4-C314C1EFFFD9}"/>
            <msink:destinationLink direction="to" ref="{77E86A90-4687-4595-BD11-B9D34FFEB817}"/>
            <msink:destinationLink direction="with" ref="{F4E97DAE-62F3-440E-AD4C-7C10B8487F8E}"/>
          </msink:context>
        </emma:interpretation>
      </emma:emma>
    </inkml:annotationXML>
    <inkml:trace contextRef="#ctx0" brushRef="#br0">730 3 710 0,'-4'-2'391'0,"3"0"-475"16,1 2 232-1,-3 0-174-15,3 0 86 16,0 0-58 0,-3 0 29-16,0 4 45 15,-1 2-23-15,0 6-10 16,-1 2 5-16,-5 5-34 16,2 4 16-1,-6 9-9-15,4 2 4 16,-6 7-4-1,1 5 3-15,-2 6-14 16,0-1 6-16,0 7-9 16,-2 0 4-16,-1 2-7 15,0 7 3 1,2 5-5-16,-3 1 2 16,1 8 1-1,-1 1-1-15,-1 2-4 16,1 3 2-16,0-3 6 15,2 0-3 1,1-3 0-16,0-1 0 16,2-2-3-1,-2-3 1-15,-1 0-5 16,1 2 2-16,-1-2 6 16,1-1-3-16,2 1-4 15,-1 2 2 1,4-1-5-16,1-1 3 15,-4-2 1-15,5 0 0 16,-2-3-1 0,2-4 1-16,1-5 1 15,0 1-1-15,1-3 5 16,1-6-3-16,1-5 0 16,-3-3 0-1,6-11 0 1,-4 1 0-16,3-6-2 15,-1-1 1-15,2-4 1 16,-2-2-1-16,-1-3 7 16,4-1-4-1,0-8-3-15,3 2 1 16,-2-8 6 0,2-1-3-16,0-3-5 15,0 0 2-15,0 0-4 16,0 0 2-16,8-5-26 15,-1-1 13 1,-7-13-504-16,-7-10 243 16</inkml:trace>
    <inkml:trace contextRef="#ctx0" brushRef="#br0" timeOffset="1784.991">-48 3155 467 0,'0'-6'277'0,"-3"-1"-293"16,3 3 145-16,-3 1-64 16,3-1 32-1,0 4-114-15,0 0 58 16,0 0-9-1,0 0 3-15,3 0 4 16,0 0-2-16,0 0 43 16,1 0-23-16,5 0-7 15,-2 2 4 1,7 0-26-16,1-1 12 16,7-1-11-1,3 0 5-15,8 0-13 16,4-3 6-16,4-2-10 15,7 0 5-15,0 1-9 16,6-2 4 0,4 2-7-16,3-4 3 15,6 0 4 1,4-4-2-16,5-2-4 16,4 1 2-16,2-6-4 15,4 0 2-15,3-4-6 16,4 3 3-1,2-2 0-15,0 1 0 16,2 1 0 0,1 1 0-16,0 1-8 15,1 2 4-15,2-1 4 16,-2 4-2-16,0-2 2 16,3 2-1-1,-12 2 3-15,-1-2-2 16,-7-1-7-1,0-2 3-15,-8-1-4 16,-7-1 2-16,-2 4 2 16,-4 0-1-16,-6-1-1 15,-10 3 0 1,-3 5-1-16,-13-1 0 16,-6 0 2-1,-5 3-1-15,-6 5 1 16,-5-2-1-16,-1 2-1 15,-4 0 0-15,1 0-24 16,1 0 12 0,8 2-30-16,-4-2 15 15,2-4-165 1,-7-20 82-16</inkml:trace>
    <inkml:trace contextRef="#ctx0" brushRef="#br0" timeOffset="-44709.7614">763 77 825 0,'-4'-10'442'16,"1"7"-607"-16,3-2 299 16,0 4-140-1,0-3 69-15,3 0-31 16,1 0 14-16,4 0 7 16,1-3-4-16,-1-1-2 15,5 4 1 1,0-5-20-16,5 2 9 15,4-1-18 1,0-1 9-16,8 4-10 16,1 1 5-16,12 2-14 15,2 2 7 1,5 0-4-16,5 4 2 16,3 6-1-16,3 2 0 15,0 5-9 1,0 3 4-16,4 4 1 15,-4 5-1-15,0 4 7 16,4 3-4 0,-1 6 5-16,-2 1-3 15,2 3-3 1,-2 0 1-16,1 9-13 16,2-3 6-16,-3 5-3 15,-1 5 1-15,3 1 0 16,-3 2 0-1,-3 2 0-15,-2 0 0 16,-7 0 5 0,1 0-3-16,-5 4-2 15,-2-3 1-15,-7 1-2 16,4-5 1-16,-6 3-1 16,0-5 0-1,-5 1-3-15,0 0 2 16,-5-3 2-1,0 2-1-15,-1-2-2 16,-4-2 1-16,0-4 0 16,-2-4 0-16,0-1 3 15,-1-5-2 1,-3 0 0-16,1-1 0 16,-3-4 1-16,1 0-1 15,-2 0 0 1,1-3 0-16,-5-3-2 15,-1-2 1-15,2-1 0 16,-4-2 0 0,0-5 0-16,-2 0 0 15,2-1 1-15,3-4-1 16,-3-3 2 0,-3-5-1-16,3-1-1 15,-3 0 0-15,0-4 2 16,0-1-1-1,0-4-4-15,0 4 2 16,0-4-27 0,0 0 14-16,0-17-143 15,-12-8 72-15,-3-24-835 16,-7-7 391-16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6:07.76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34115BA-5901-4E80-8F41-E3338D7B1CA0}" emma:medium="tactile" emma:mode="ink">
          <msink:context xmlns:msink="http://schemas.microsoft.com/ink/2010/main" type="inkDrawing" rotatedBoundingBox="14896,13847 21826,13685 21845,14494 14915,14657" shapeName="Other"/>
        </emma:interpretation>
      </emma:emma>
    </inkml:annotationXML>
    <inkml:trace contextRef="#ctx0" brushRef="#br0">-9 695 715 0,'0'-9'393'0,"0"0"-501"16,0-5 248-1,-2 2-73-15,2 1 35 16,-3 4-6-16,3 1 2 16,0 1-25-1,0 3 13-15,0 2-66 16,0-1 32-16,3-8-63 15,10-2 31-15,8-6-6 16,3-5 3 0,15-6-14-16,5-3 7 15,9-1-6 1,8 0 3-16,6 2-9 16,1 1 4-16,6 3 2 15,2 0-1-15,8 1-4 16,7 5 2-1,4-2-1-15,2 4 0 16,5 0 2 0,-1 1-1-16,-2 6-4 15,-4 0 2-15,-7 8 3 16,-4 3-2 0,-11 6 1-16,-3 13-1 15,-15 12 6 1,-5 9-3-16,-5 12 14 15,-8 7-7-15,-9 8 10 16,-1 2-5-16,-5-1-2 16,-7-1 1-1,2-7-10-15,-1-6 5 16,1-12-11 0,1-9 5-16,1-14-2 15,5-5 1-15,3-11 5 16,-2-3-3-1,8-12 1-15,4-3-1 16,5-9 4-16,5-3-2 16,11-10-5-1,0-1 2-15,12-8-4 16,1-4 2-16,6-7 0 16,6 1 0-16,0-2 0 15,8 2 0 1,-2 2-1-16,9 1 0 15,-6 11 3 1,3 1-2-16,-7 10-1 16,-3 7 0-16,-10 9 3 15,-4 11-2-15,-13 12 1 16,-7 12-1 0,-4 13-3-16,-9 3 2 15,2 7 16 1,0-3-8-16,1-4-1 15,3-8 0-15,1-8-7 16,8-6 3-16,2-9 0 16,3-5 0-1,6-12 3-15,5-8-2 16,6-11-2 0,2-4 1-16,5-6 4 15,2-6-2-15,2 1-5 16,3-5 0-16,5 5 0 15,0 8 0 1,1 5 0-16,1 13 0 16,0 14 0-1,-2 6 0-15,-3 23 0 16,-1 13 0-16,-3 10 0 16,-2 11 0-16,4 3 0 15,0 1 0 1,1-1 0-16,5-5 0 15,3-5 0 1,5-8 0-16,-1-6 0 16,2-9 0-16,-10-11 0 15,-4-2 0-15,-11-6 0 16,-9-6 0 0,-17-2 0-16,-13 0 0 15,-9 0 0 1,-9-2 0-16,-8-6 0 15,-6-6 0-15,-1-4 0 16,2-5 0 0,-2-9-282-16,1-2 142 15,-6-8-1328-15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10.758"/>
    </inkml:context>
    <inkml:brush xml:id="br0">
      <inkml:brushProperty name="width" value="0.21167" units="cm"/>
      <inkml:brushProperty name="height" value="0.21167" units="cm"/>
      <inkml:brushProperty name="color" value="#FFFFFF"/>
      <inkml:brushProperty name="fitToCurve" value="1"/>
    </inkml:brush>
    <inkml:brush xml:id="br1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7E86A90-4687-4595-BD11-B9D34FFEB817}" emma:medium="tactile" emma:mode="ink">
          <msink:context xmlns:msink="http://schemas.microsoft.com/ink/2010/main" type="inkDrawing" rotatedBoundingBox="10479,11003 19131,2765 19577,3234 10925,11472" semanticType="callout" shapeName="Other">
            <msink:sourceLink direction="to" ref="{4E86C40B-4D4A-4AB4-9DFA-EBF042A91358}"/>
            <msink:sourceLink direction="to" ref="{19B791EB-8193-4831-8E9A-6BF42861CC64}"/>
          </msink:context>
        </emma:interpretation>
      </emma:emma>
    </inkml:annotationXML>
    <inkml:trace contextRef="#ctx0" brushRef="#br0">-13 7730 299 0,'-1'0'195'0,"-1"0"-226"16,1-6 112-1,1 2 2-15,0-3-1 16,0 4 8-16,0 0-5 15,0 1-37 1,0 2 17-16,0-3-49 16,0 1 24-16,0-2 8 15,4-3-5 1,3-1 0-16,-1 0 0 16,-1-4 0-16,5 2-1 15,-3-2 6 1,5-2-4-16,-2-2-3 15,5-2 1-15,4-6-7 16,1-5 3 0,8-3-7-16,-1-4 3 15,7-1-25-15,6 1 12 16,-1 1-9 0,11 0 4-16,0-4-2 15,6-1 1-15,7-7-2 16,-2 3 1-1,2-6-9-15,5-3 4 16,-4 1-1 0,1-3 0-16,3 3 10 15,2 1-5-15,-2 1 0 16,-3 0 0-16,2 1-6 16,-2-1 3-1,-4 2-13-15,3-1 6 16,-1-2-8-1,-2 3 4-15,2 0 4 16,-5-1-2-16,0 4-5 16,0-1 3-16,-5 8 5 15,-5 0-3 1,1 2 0-16,-5 3 0 16,4 0 0-1,-4 1 0-15,-1 0 5 16,5-1-3-16,-5-3-7 15,3-2 4-15,0 2-2 16,-1-5 1 0,5-1 0-16,-1 0 0 15,1-3-1 1,1 0 1-16,4-4 4 16,-5 2-2-16,2-3 1 15,-1 1-1-15,-1-1 0 16,1 0 0-1,0 0 3-15,3-1-2 16,-2-1-7 0,4 1 4-16,-4-5 1 15,3-1 0-15,-2-2-2 16,1 2 1-16,-5-2-2 16,-1-1 1-1,2 0 6-15,-2 2-3 16,3-2 2-1,6-3-1-15,0-3-3 16,6-4 1-16,1-2 3 16,3-2-2-1,1-1-5-15,3 1 3 16,-3-1-1-16,3 0 1 16,1-1 0-1,-1-3 0-15,-2 1-2 16,4 2 1-16,-1-1 9 15,4-4-5-15,0 4-3 16,3-2 1 0,3 0 0-16,0 3 0 15,-2 0 4 1,-2 1-2-16,4 0-8 16,-3 0 4-16,-2-2 2 15,-1 1-1 1,1 1 0-16,-1 0 0 15,1-1 0 1,4 3 0-16,1-1 5 16,0 3-3-16,2-4 0 15,1 7 0-15,-4 2 2 16,1 1-1 0,-3 0-4-16,-1 1 2 15,-1-1-3 1,-3 4 2-16,-2 0 0 15,-4 1 0-15,1 1-2 16,2 4 1-16,-6 0 5 16,5 1-3-1,-8 2 3-15,2-1-2 16,-3-1 0 0,-2 3 0-16,0 3 2 15,-3-2-1-15,1-1-6 16,-2 4 3-16,1-3 0 15,-3 0 0 1,3-3-1-16,-7 3 1 16,5-3-3-1,0-1 2-15,-3 6 7 16,4-3-4-16,-2 4 0 16,-1-1 0-16,-1 4-1 15,2-2 0 1,-4 1 4-16,-1-1-2 15,-1 3-6 1,0 1 3-16,1 0-3 16,-2 1 2-16,-1 3 4 15,-1 2-2-15,-4 4-4 16,-8 7 2 0,-3 3 8-16,-10 4-4 15,-4 9-4 1,-8 3 2-16,-7 6-53 15,0 6 27-15,-19 12-201 16,-9-1 101-16,-19-1-769 16,-10-2 375-1</inkml:trace>
    <inkml:trace contextRef="#ctx0" brushRef="#br1" timeOffset="-242025.8503">-527 7948 604 0,'0'0'342'15,"0"-4"-448"1,1-3 222-16,2-1-49 16,2 3 22-16,4-3-48 15,-5 3 24-15,2-1-45 16,0 6 22 0,1-4-28-16,1 0 13 15,-1-1 3 1,2-1-2-16,2-3 6 15,-1-3-2-15,3 0-37 16,2-4 18-16,2 0-3 16,2-1 1-1,-1-4 22-15,2 0-11 16,1-3-14 0,1-2 7-16,2 0-5 15,-3-1 2-15,4-5-7 16,2 0 3-16,3-6-3 15,4-3 1 1,3-3 0-16,6 0 0 16,-1-3 11-1,5-3-6-15,5-1-6 16,-2-4 3-16,4-3-9 16,2-2 4-1,5-7-1-15,6 0 0 16,-2-5 3-16,6 1-2 15,1-3 6 1,2 1-3-16,0-6 5 16,0 3-3-16,-1-3-6 15,1 0 3 1,0 1-5-16,-1-1 2 16,4 1-2-16,-1-5 1 15,2 0-1 1,6-2 0-16,0-2 5 15,4-1-3-15,-2 3-2 16,2-6 1 0,1 7 0-16,0-5 0 15,-1 3 3-15,-1 0-2 16,2 0-3 0,-5-2 1-16,4 2 3 15,-2-1-2-15,3-4-1 16,2 3 0-1,1-5-1-15,0 0 1 16,3 3 2 0,0-5-1-16,-3 2 1 15,6-2-1-15,-3 0 0 16,0 2 0-16,0-1 0 16,3-3 0-1,-2 1-4-15,2 3 2 16,6-4 0-1,-7 4 0-15,0-1 2 16,-2-2-1-16,4 4-1 16,0-6 1-16,2 4 2 15,-2-3-1 1,5 0-2-16,-1-4 1 16,2 2 3-1,0-1-2-15,-2-2-1 16,-3 0 0-16,3-1-1 15,2 2 1-15,1-1-2 16,2 4 1 0,2-5 1-16,10 5 0 15,-7 0-1 1,3-1 1-16,0 5 3 16,-1-2-2-16,4 6-1 15,0-3 0-15,-5 3 1 16,5 2-1-1,-4 2 0-15,1 0 0 16,-7 3-2 0,-6 3 1-16,0 2 2 15,-7 4-1-15,-8 3-2 16,-2 3 1-16,-6 6 2 16,-7 2-1-1,-3 7 2-15,-9 1-1 16,-7 9-1-1,-6 1 0-15,-11 5 4 16,-5 5-2-16,-9 8-6 16,-5 2 3-16,-6 8 1 15,-2 4 0 1,-10 2 0-16,2 4 0 16,-2 3-3-1,0 1 2-15,0 1-7 16,0 7 4-16,-2 2-179 15,-4 3 90-15,-1-10-964 16</inkml:trace>
    <inkml:trace contextRef="#ctx0" brushRef="#br1" timeOffset="11096.0754">176 7808 187 0,'1'0'139'0,"0"0"-273"15,2 0 137-15,-3 0 18 16,3-1-9 0,-3-2 62-16,0 3-31 15,3-1 90 1,-3 1-46-16,0-4 35 15,0 4-18-15,0-5-37 16,0-3 17-16,3-4-57 16,-2-2 30-1,8-8-7-15,-1-4 1 16,8-5-9 0,5-5 4-16,3-8-36 15,10-5 17-15,3-5 3 16,8-7-2-16,9-7-16 15,4-3 9 1,12-8-2-16,1-5 0 16,8-7 1-1,3-2 0-15,8-8-16 16,-4-2 7-16,6-3-6 16,-3-3 3-16,-1 4-5 15,2-2 2 1,-7 1-7-16,2 4 3 15,-8 7 0 1,-3 1 0-16,-9 6-1 16,-1 8 0-16,-9 2 0 15,-1 7 0-15,-2 6 8 16,-5 1-4 0,3 3-4-16,-2 2 2 15,-3 2 0 1,2-1 0-16,2 2 0 15,5 0 0-15,-1-4 3 16,2 3-2 0,6-2 9-16,-1 1-5 15,2 0-1-15,3 0 0 16,-1-2-2 0,4 2 1-16,-3-3 6 15,2 1-3-15,1-1-6 16,-2 1 3-16,0 1-1 15,-3-1 0 1,-4 4 4-16,-1 5-2 16,-3-2 2-1,0 3-2-15,0-3-7 16,4-1 3-16,0 2-1 16,-1-2 0-16,0 2 5 15,0-3-3 1,-1 4-3-16,0-1 1 15,0 3 4 1,-1-3-2-16,2 1 0 16,3-4 0-16,-3 3-4 15,1-2 2 1,-1-2 1-16,3 3-1 16,1-1 2-1,5-4-1-15,3-1-4 16,1-4 2-16,3-2 9 15,1-5-5-15,0 0 0 16,0 1 0 0,1-2-1-16,0 3 0 15,-2-3-1 1,-2 2 0-16,-1-1-2 16,-7 1 1-16,4 1 1 15,-4 3-1-15,6-1 1 16,-3 1-1-1,3 1 4-15,2-2-2 16,-1 1 0-16,-3 0 0 16,1 2-3-1,5 0 1-15,-3 3 4 16,-2 2-2-16,1 0 1 16,-5 0-1-1,0 3-7-15,-3-1 4 16,2 0 4-1,0 4-2-15,1 2-2 16,2-2 1-16,-6 3 0 16,0 0 0-16,-2 1 2 15,-1-4-1 1,-4 5-4-16,2-3 2 16,-3 1 5-1,1 0-3-15,-1 2-1 16,-7 0 0-16,0 3-5 15,-4 1 3-15,2 2 2 16,-4 2-1 0,3-2 0-16,2 1 0 15,4-3-2 1,0 1 1-16,5-1 7 16,1-2-4-16,-1 3-6 15,-2 1 3-15,-9 9-40 16,-9 3 20-1,-12 12-337-15,-7 0 165 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4.86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59CCA9F-0D6D-48C5-BA7D-EC2BD43DAB0F}" emma:medium="tactile" emma:mode="ink">
          <msink:context xmlns:msink="http://schemas.microsoft.com/ink/2010/main" type="inkDrawing" rotatedBoundingBox="10969,10925 19249,2734 19464,2951 11184,11142" semanticType="callout" shapeName="Other">
            <msink:sourceLink direction="with" ref="{19B791EB-8193-4831-8E9A-6BF42861CC64}"/>
          </msink:context>
        </emma:interpretation>
      </emma:emma>
    </inkml:annotationXML>
    <inkml:trace contextRef="#ctx0" brushRef="#br0">8400-10 466 0,'5'-4'277'0,"1"3"-400"15,-6 1 200-15,3 0 19 16,-3 0-11-16,0 0 20 16,0 0-10-1,0 5-71-15,-6 3 33 16,-6 3-61-1,0 2 31-15,-6 4 40 16,-2 1-20-16,-3 3-14 16,1-2 6-16,-3 4-31 15,1 0 15 1,0 0-22-16,2 1 11 16,-2-1-13-1,-3 1 7-15,1 2-7 16,-7 3 3-16,-1 2 2 15,-2 1-1 1,-1 2 9-16,-2 3-5 16,1-5 3-16,4 1-2 15,0-5-8 1,2 0 4-16,0-1 4 16,4-1-2-16,-2 0 6 15,5-4-3 1,1 1 13-16,-2-4-7 15,6 0-13-15,-1 1 6 16,5-5-13 0,4 0 6-16,-4 3-4 15,-2 1 2-15,-1 0 5 16,1 4-3 0,-6 1 1-16,0 4-1 15,-8 2 0 1,-2 0 0-16,-5 3 1 15,-9 4-1-15,-5 2-1 16,-5 4 0-16,-3 4-1 16,-8 0 1-1,-7 8 2-15,-3 1-1 16,-5 4 0 0,-5 3 0-16,1 3 10 15,2 4-5-15,-5 0-9 16,5-1 4-16,2 1 3 15,-2-1-1 1,2 0-2-16,-1 0 0 16,4 1-1-1,0-4 0-15,5 3 0 16,2-5 0-16,0 1 1 16,3-4-1-16,8 3-2 15,-4 2 1 1,2 0 3-16,-2 2-2 15,-1 0 4 1,2-1-2-16,-3-2-3 16,1 4 1-16,-2-4 3 15,0 4-2-15,-1 0-5 16,-1-3 3 0,1 2 6-16,0-2-3 15,3 0-3 1,3 1 1-16,4-4 4 15,0 5-2-15,3-2 0 16,-3 2 0-16,6-2 2 16,-6 2-1-1,6-3-3-15,-1-1 1 16,1 1 1 0,2-3-1-16,0 2-2 15,0-3 1-15,-1-5 3 16,3 3-2-16,0-6 7 15,2-2-4 1,3-2-3-16,2-2 1 16,2 1 3-1,2 0-2-15,3 1 2 16,-1-1-1-16,0 0 0 16,-2-1 0-16,0-2-4 15,1-1 2 1,0-3-5-16,3 1 3 15,-1-2 1 1,3-2-1-16,4 5 4 16,-1-3-2-16,4-2 0 15,-4 3 0-15,-1 2 5 16,3-2-3 0,-5 1-2-16,-2 3 1 15,-1-3 3 1,-1 3-2-16,0 0 4 15,0 1-2-15,-2 0-4 16,3 4 2 0,-3-4-5-16,3-1 2 15,-2 2-1-15,2-3 0 16,3-3 6 0,-3 0-3-16,6-2 3 15,-2 1-2-15,2 0 0 16,-7-1 0-1,4-1 1-15,-3 1-1 16,0-1-6 0,-1 1 3-16,1 0-1 15,2-5 0-15,0-1 0 16,4 0 0-16,-1-6-2 16,3 0 1-1,0 1 5-15,0-4-3 16,-1 4 0-16,-1 2 0 15,-3-1-3 1,0 2 2-16,0-2 5 16,2 1-3-16,-2 1-5 15,2-2 3 1,-2-2-1-16,7 1 1 16,-7-1 0-1,5 1 0-15,0 0-2 16,-3 0 1-16,1 3 4 15,2-3-2-15,-2 1 0 16,1-1 0 0,-1-2-1-16,1-1 0 15,2-1 2-15,-2 2-1 16,5-2-4 0,-2-1 2-16,1 0 1 15,5 0 0-15,0-4-2 16,-1 0 1-1,4-1 2-15,0 0-1 16,2-3 2 0,-1 3-1-16,-1 0-1 15,-1-1 0-15,-2 2 0 16,1 0 0-16,-1 4-1 16,0 0 1-1,-6 1-2-15,4 0 1 16,2-2-3-1,-3-2 2-15,2 2 0 16,-2-4 0-16,3 2 5 16,0-1-3-16,2-1 1 15,-1 3-1 1,2-5 2-16,0 2-1 16,3-5 0-1,3 1 0-15,-1-3-4 16,0-2 2-16,5 0-1 15,-4-1 1-15,2-2-1 16,2 2 1 0,-2-1 0-16,-1 2 0 15,1 3 3 1,-3-1-2-16,0 2 1 16,2 0-1-16,-2-3 1 15,-1 4-1-15,4-4 1 16,-1-2-1-1,4 2-1-15,-3-2 1 16,1-2-5 0,-2 2 3-16,4-2 3 15,-5 0-1-15,2-2-4 16,2 3 2-16,1-6 8 16,1 5-4-1,-2-2-3-15,1 0 1 16,-2 4 0-1,2-4 0-15,-2 3 3 16,0-2-2-16,-3-1-4 16,2 0 2-16,-1 0 0 15,1 0 0 1,-1-1-1-16,4-2 1 16,-5 2 2-1,2 1-1-15,0-2 0 16,2 1 0-16,-2 0 1 15,1-1-1 1,0 1 3-16,3-2-2 16,-4 3-3-16,4-2 2 15,-4 2-5 1,2-1 3-16,2 0 2 16,-2 1-1-16,1-2 2 15,4-1-1-15,0 0 1 16,-1-1-1-1,2 0 1-15,1 2-1 16,-1 0 1 0,1-1-1-16,1-1 2 15,0 3-1-15,0-3-5 16,0 0 3 0,0 0-3-16,4 0 2 15,10 0-16 1,2 0 8-16,12-3-63 15,5-3 32-15,-8-7-451 16,2-7 216-16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14.13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18902C4-03CD-4B5D-AD85-19E99A52954B}" emma:medium="tactile" emma:mode="ink">
          <msink:context xmlns:msink="http://schemas.microsoft.com/ink/2010/main" type="inkDrawing" rotatedBoundingBox="9685,14146 11102,10994 13341,12001 11924,15152" semanticType="callout" shapeName="Other">
            <msink:sourceLink direction="with" ref="{6C9B35A9-A03F-4F12-A356-FBC02381DDD2}"/>
          </msink:context>
        </emma:interpretation>
      </emma:emma>
    </inkml:annotationXML>
    <inkml:trace contextRef="#ctx0" brushRef="#br0">42 97 295 0,'-8'-3'193'16,"4"0"-215"-16,0 1 107 16,0-2-29-1,4 1 14-15,-4-2-21 16,0 0 9-16,4 0 9 16,-9 1-4-16,9 0 11 15,-4 0-5 1,4-3-26-16,-4 2 11 15,4-4-3-15,0 2 1 16,0-3-20 0,4 3 10-16,0 0-25 15,9 4 12-15,3 3-28 16,5 0 14 0,0 9 28-16,3-1-15 15,9 6-4 1,5-1 2-16,-5 1-9 15,12 0 4-15,1 1 2 16,-1 1 0-16,5-1-15 16,4 4 7-1,-1 1-8-15,-7 0 4 16,3 4-7 0,-7 3 3-16,3 3-7 15,-12 0 3-15,4 5 4 16,-3 1-2-16,-1 5 8 15,0 0-4 1,0 2-2-16,4 2 1 16,-4 2 1-1,4 0-1-15,-4 5-9 16,5-1 4-16,-5 3 3 16,-4-1-2-16,-1 2-4 15,1 0 2 1,-4 1-4-16,0-2 2 15,0 2 7 1,0-3-4-16,-13 0 0 16,13 1 0-16,-4-4 0 15,-9 1 0-15,0 0 6 16,5-4-3 0,-5 2-4-16,5-1 2 15,-5-1 0 1,-4 1 0-16,9-1-5 15,0 2 2-15,-9-4-1 16,8-3 0-16,-7 1 6 16,3-4-3-1,-4-7 1-15,1 0-1 16,-1-7 6 0,-4-2-3-16,4-5-1 15,-8-3 0-15,8-6-10 16,-8 1 5-16,0-6 1 15,0-4-1 1,-8-2-21-16,8-11 11 16,-12-13-420-1,4-7 207-15</inkml:trace>
    <inkml:trace contextRef="#ctx0" brushRef="#br0" timeOffset="18759.2385">-94 97 265 0,'4'-15'178'0,"0"0"-191"16,-4 3 95-16,0-4 11 16,0 3-6-1,0 0 27-15,0 3-16 16,0-1-4 0,0 6 1-16,0 2-49 15,0 1 22-15,0 2-18 16,0 0 9-16,-4 6-14 15,0 9 6 1,4-1-51-16,-8 7 26 16,0 4-11-1,3 2 5-15,-3 6-4 16,-8 5 2-16,-1 6 17 16,-4 2-9-1,5 5-5-15,-9 1 2 16,0 4-14-16,5 1 7 15,-9 7-9 1,4-1 4-16,4 4 6 16,-4 0-3-16,5 3-6 15,-5 2 3 1,0 1-10-16,-4 2 5 16,4 4 3-16,-4 4-2 15,0-2 11 1,-4 3-6-16,0-4-4 15,4 4 2-15,0-7-10 16,5 0 5-16,-5-1-1 16,0-2 0-1,4 0 2-15,0 0-1 16,-4-2-2 0,0 2 1-16,9-5 1 15,-9 1-1-15,4-1 2 16,4-2-1-1,-8-4-5-15,4 1 2 16,-8-3 6-16,9 1-3 16,-1-4 1-1,-4-1-1-15,8-8-1 16,5 3 0-16,-9-11 1 16,12-5-1-1,5-10-2-15,-4-3 1 16,3-9-2-16,9-4 1 15,0-5-11 1,9-5 6-16,11 0-211 16,-3-7 105-16,4-10-561 15,-5-2 262 1</inkml:trace>
    <inkml:trace contextRef="#ctx0" brushRef="#br0" timeOffset="19538.723">-1256 3143 1003 0,'-20'0'519'0,"11"0"-714"16,5-1 353-16,4-4-143 16,0 1 72-16,13 1-88 15,-1-2 43 1,13 0 11-16,-4 0-6 16,16-1-10-1,4-3 5-15,5-2-22 16,7 0 11-16,5-10-16 15,8 0 8-15,0-5-13 16,13-7 6 0,8-4 6-16,4-3-3 15,16 0-5 1,1 1 2-16,8 3-6 16,-1 3 3-16,1 0-7 15,0 4 3-15,8-5-7 16,-4 1 3-1,-4 2 4-15,3-2-9 16,-3 5 0 0,-4 3 0-16,-1 1 0 15,-11 5 0-15,-9-3 0 16,0 2 0-16,-17 0 0 16,5-5 0-1,-26 6 0-15,1 1 0 16,-13 7 0-1,-12 3 0-15,-8 7 0 16,-13-2 0-16,0 3 0 16,-8 0 0-16,0 0 0 15,0 8 0 1,-8-4-146-16,-4-4 74 16,-5-12-1241-1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6.77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E611D4E-C3E8-4DFD-B6EE-134589FF4BD4}" emma:medium="tactile" emma:mode="ink">
          <msink:context xmlns:msink="http://schemas.microsoft.com/ink/2010/main" type="inkDrawing" rotatedBoundingBox="19591,3312 19736,3191 19761,3222 19616,3342" semanticType="callout" shapeName="Other">
            <msink:sourceLink direction="with" ref="{19B791EB-8193-4831-8E9A-6BF42861CC64}"/>
          </msink:context>
        </emma:interpretation>
      </emma:emma>
    </inkml:annotationXML>
    <inkml:trace contextRef="#ctx0" brushRef="#br0">0 121 26 0,'14'-5'136'0,"2"-4"-49"16,-2 1-77-1,0 2 38-15,0 2-48 16,-1 1 23-16,-6 3-80 16,-1-2 41-1,0-1-65-15,-1 1 33 16,-3-1 180 0,0-2-91-16,4-1-67 15,0-1 34-15,-2-2-42 16,2 2 21-16,-3-5-3 15,2 5 2 1,-5 1 18-16,3 0-8 16,-3 2-46-16,0-1 22 15,-3 2-81 1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5.88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D6C3C25-AB84-4B5E-B6ED-38ABE1B5C02C}" emma:medium="tactile" emma:mode="ink">
          <msink:context xmlns:msink="http://schemas.microsoft.com/ink/2010/main" type="inkDrawing" rotatedBoundingBox="12883,9339 13825,8133 13860,8161 12918,9366" shapeName="Other"/>
        </emma:interpretation>
      </emma:emma>
    </inkml:annotationXML>
    <inkml:trace contextRef="#ctx0" brushRef="#br0">566 431 359 0,'22'-36'224'16,"3"0"-353"-16,1 0 177 15,1 0 50 1,0 2-26-16,1-1 9 16,2 3-5-16,1 0-21 15,-1 1 9 1,1 1-52-16,-3 2 26 16,-4 4-33-16,-2 6 17 15,-7 4 11 1,-8 5-6-16,-4 9-12 15,-3 0 5-15,-3 9-13 16,-10 8 7 0,-6 4 29-16,-5 9-15 15,-11 3 14-15,0 4-7 16,-5 8 7 0,-1 0-5-16,-1 9-26 15,-5 0 13-15,-1 8-25 16,0 3 12-1,-8 5-4-15,1 3 1 16,-2 2 20 0,1-2-10-16,3-3 8 15,4-3-4-15,3-9-19 16,1-5 9-16,12-4-10 16,3-8 5-1,6-8-10-15,2-5 5 16,8-10-5-16,2-5 3 15,11-5-96 1,1-8 47-16,0-5-434 16,0-10 208-16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7.19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402DA40-62D8-40A8-9BDB-6CDF829213DE}" emma:medium="tactile" emma:mode="ink">
          <msink:context xmlns:msink="http://schemas.microsoft.com/ink/2010/main" type="inkDrawing" rotatedBoundingBox="19469,3066 19616,3038 19624,3079 19477,3106" semanticType="callout" shapeName="Other"/>
        </emma:interpretation>
      </emma:emma>
    </inkml:annotationXML>
    <inkml:trace contextRef="#ctx0" brushRef="#br0">146 18 340 0,'-7'-5'216'15,"2"1"-276"-15,1 1 138 16,1 2-37 0,-1-1 18-16,1 0-12 15,0 1 6-15,-1 0-5 16,0 1 2-16,-3 0 3 15,-2 0-1 1,-1 0-14-16,2 0 6 16,-3 0-5-1,4 1 3-15,-2 0-17 16,2 3 8-16,-2 4-27 16,1 5 14-16,-2 3-82 15,-4-6 42 1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1.07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37DDB33-D201-4628-B7C6-08648E4EFD17}" emma:medium="tactile" emma:mode="ink">
          <msink:context xmlns:msink="http://schemas.microsoft.com/ink/2010/main" type="inkDrawing" rotatedBoundingBox="11432,10992 19778,3143 19902,3275 11555,11123" semanticType="callout" shapeName="Other">
            <msink:destinationLink direction="with" ref="{1D238CCD-B532-4D2D-9CEC-A5A9755B5DAB}"/>
            <msink:destinationLink direction="with" ref="{F4E97DAE-62F3-440E-AD4C-7C10B8487F8E}"/>
            <msink:destinationLink direction="with" ref="{3826586C-6EEC-4D9B-95FD-C7C5D593C22D}"/>
          </msink:context>
        </emma:interpretation>
      </emma:emma>
    </inkml:annotationXML>
    <inkml:trace contextRef="#ctx0" brushRef="#br0">8314 2 413 0,'0'-1'250'15,"0"1"-327"-15,0 0 163 16,0 0 7 0,0 0-4-16,0 0-48 15,0 0 23-15,0 3-8 16,-4 2 4-1,-2 2-39-15,-1 1 20 16,-6 1-6-16,2 4 1 16,-2-1-23-1,0 0 11-15,-1 6-4 16,-1-4 1-16,2 4 8 16,-3-2-3-1,1 3-6-15,-1 1 2 16,0-1-15-16,5 1 7 15,-3-6-6 1,1 4 4-16,3-8-5 16,-1 3 2-16,4-2-13 15,-3 1 6 1,1-2 1-16,-3 5-1 16,0-2 15-16,0 1-8 15,-4 2 7 1,2-1-4-16,1-2-2 15,-3 2 1-15,2-1-10 16,-1 0 5 0,-1 0-2-16,0 1 1 15,-2 3 2 1,0-2-1-16,-1 2-8 16,1 0 4-16,-1 0 0 15,-2 2 0-15,-3 0-4 16,3 0 2-1,-3 3 3-15,1-1-2 16,-4 2 1 0,4-2-1-16,2-2 3 15,0 3-2-15,0-1 5 16,2-1-3-16,-2 0-1 16,5-3 1-1,-2 2-3-15,-1-1 1 16,2-1-4-1,0 0 2-15,0 0 1 16,-1 0-1-16,0-2 4 16,-1 3-2-16,-1-5-3 15,2 4 1 1,-2-3 8-16,2 3-4 16,-2-5 1-1,3 6-1-15,-2-6-2 16,1 5 1-16,2-3-2 15,1-1 1-15,-1 0-4 16,-2 2 2 0,-1-1 2-16,4 1-1 15,-7 2 2 1,4 0-1-16,0 0-3 16,-1 1 1-16,1 0 4 15,1 0-2-15,-5 1 0 16,3 0 0-1,-3 0-1-15,-3 4 0 16,2-1 0 0,-2 1 0-16,0-2-1 15,-1 1 0-15,0 0-2 16,-2-1 1 0,1 2 7-16,-3 0-4 15,2 3-3-15,-2-3 1 16,2 3 6-1,-1-3-3-15,2 3-6 16,-3 0 3-16,5-2 2 16,-6 2-1-16,4 0-1 15,-6 1 0 1,3 0-1-16,1-1 1 16,-5 2 2-1,1 0-1-15,2-2 1 16,-3 2-1-16,1 2 2 15,5-4-1 1,-5 0-1-16,4 2 0 16,2-1-1-16,-5-1 0 15,6 5-1 1,-4-4 1-16,6 1 1 16,-2 0-1-16,-1-1-4 15,2 0 2 1,-6 1 8-16,4 0-4 15,-3-1-1-15,1 0 0 16,0-1-3 0,3-2 2-16,-6 1 4 15,6-2-2-15,-4 0-3 16,-1 3 1 0,3-3 0-16,-6 0 0 15,7 2 0-15,-7 2 0 16,1-2-3-1,2-1 2-15,-3 3 6 16,0 0-3-16,1-1-2 16,2 1 1-1,0-1 0-15,-2-3 0 16,5 0-1-16,-2 2 0 16,5-6-1-1,-2 4 1-15,3-2 3 16,1-3-2-16,2 0-3 15,0 0 2 1,-1-1 1-16,2 0-1 16,1 1 4-16,0-1-2 15,-2 1-1 1,0 2 0-16,-1-1 0 16,3-1 0-16,-8 2 2 15,1-1-1 1,-1 3-6-16,0 0 3 15,-1 0 3-15,-2 1-2 16,2 0 2 0,-5 2-1-16,2-1-3 15,0 3 2-15,-3 2 3 16,-2-1-2 0,-2 1-3-16,3 0 2 15,-2 2 4 1,0 0-2-16,-3-2-5 15,1 5 3-15,0-3-2 16,2-1 1-16,-1 3 1 16,1-1 0-1,5-4 0-15,2 4 0 16,-3-3 1 0,4 0-1-16,2-3 2 15,0 1-1-15,-3 0-2 16,4-1 1-16,-3-2 5 15,0-3-3 1,0 5-5-16,-3-3 3 16,1 0-1-1,0 0 1-15,-2 1-3 16,5 1 2-16,-6 0-1 16,4-1 1-16,-1 4 4 15,-2-1-2 1,1 3 2-16,2-1-1 15,-4 2-4 1,1 2 2-16,-1-1 3 16,3-1-2-16,-3-2-3 15,0 1 2 1,2 1-2-16,0-4 1 16,0 3-1-16,1-1 1 15,2 0 0 1,-2-1 0-16,4 0 6 15,-3 0-3-15,5-1-3 16,-5-3 1-16,6 3 0 16,-1-3 0-1,-2 1 2-15,1 1-1 16,-4 1-3 0,2 0 2-16,-5-1 1 15,5-3-1-15,-3 3 0 16,0-2 0-1,4 2-1-15,-3 0 1 16,2 2 0-16,-2-1 0 16,4 2 4-1,-6 1-2-15,6-1-3 16,-5 3 1-16,1-1 1 16,2 2-1-16,-3 1-2 15,1-1 1 1,-4 2 4-16,0-2-2 15,-2 2-3 1,2 0 2-16,0-2 0 16,3 4 0-16,-3-1 1 15,4 0-1 1,-1 3 2-16,-1-2-1 16,1 3 1-1,-1-2-1-15,0 2-5 16,3-4 3-16,0 1 1 15,0-2 0-15,-5 1-1 16,2-1 1 0,-2 0-2-16,2-1 1 15,-2 3 6 1,-1-1-3-16,1 3-4 16,-1-3 2-16,2 0 3 15,-4 3-2-15,6-3 4 16,-6 1-2-1,2-2-8-15,1-2 4 16,0 2 6-16,-3-1-3 16,-4-3-4-1,5 3 2-15,-5-1 0 16,3 2 0-16,-2-3 4 16,3 2-2-1,0-1 2-15,3-1-1 16,-2-4-1-1,1 3 0-15,1-3 0 16,2-1 0-16,1-1-4 16,0 1 2-16,-2-5 1 15,5 4-1 1,-6-3 3-16,2-2-2 16,5 2-5-1,-2-1 3-15,6-4 7 16,-1 2-4-16,3-5-4 15,-1 1 2-15,4-2 2 16,0 3-1 0,-1-4 2-16,1 3-1 15,2-6-7 1,0 6 4-16,2-3 4 16,2 0-2-16,-1 0-5 15,-1 0 3-15,1-3 3 16,3 3-2-1,-4-1 2-15,1 0-1 16,0 0 0 0,-1-1 0-16,-2 2-3 15,1-1 2-15,-1 0 2 16,1-2-1-16,-1 1-1 16,-1 0 0-1,4-4 0-15,3 2 0 16,-1-1-2-1,1-1 1-15,4-2 2 16,-1-2-1-16,5 0 0 16,-1-2 0-16,0-2 4 15,0 4-2 1,0-1-2-16,0-2 1 16,2 5-4-1,-5-2 2-15,3 1 1 16,-5 3 0-16,1 0-3 15,-4 1 2-15,-5 5 2 16,3-1-1 0,0-1 1-16,-1-2-1 15,7-3 1 1,7-7-1-16,7-13-34 16,12-15 17-16,-1-19-555 15,1-12 267 1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2.83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D238CCD-B532-4D2D-9CEC-A5A9755B5DAB}" emma:medium="tactile" emma:mode="ink">
          <msink:context xmlns:msink="http://schemas.microsoft.com/ink/2010/main" type="inkDrawing" rotatedBoundingBox="11688,10708 17687,4990 17774,5082 11776,10800" semanticType="callout" shapeName="Other">
            <msink:sourceLink direction="with" ref="{D37DDB33-D201-4628-B7C6-08648E4EFD17}"/>
            <msink:sourceLink direction="with" ref="{19B791EB-8193-4831-8E9A-6BF42861CC64}"/>
          </msink:context>
        </emma:interpretation>
      </emma:emma>
    </inkml:annotationXML>
    <inkml:trace contextRef="#ctx0" brushRef="#br0">-13 5781 612 0,'4'-13'345'0,"7"-10"-581"15,2-6 291-15,7-3 43 16,6-5-24 0,0-5-30-16,6 2 16 15,2-3-52 1,-3 2 25-16,6-1-3 15,0 5 1-15,-2-1-28 16,-1 2 14-16,-4 2-7 16,-2 0 3-1,-1 2 27-15,-1 2-13 16,-2-3-5 0,0 6 2-16,-3 3 6 15,2 1-4-15,-2 1-22 16,0 2 11-1,2-1-20-15,1 1 10 16,6-3 5-16,-3 0-3 16,4-4 28-1,-3 3-15-15,2 0-8 16,-2 0 4-16,-1-1-10 16,-1 5 5-16,1-4-13 15,-3 2 6 1,-2 2-1-16,5-2 0 15,-1-2 13 1,4 0-7-16,-3-2-5 16,1-3 2-16,-1 3-2 15,1-1 1 1,2-2-1-16,1 0 0 16,-2-3-3-16,5 3 1 15,1-2-2 1,-1-1 1-16,3-2-5 15,3 2 3-15,-4-5 2 16,8-5-1 0,0-4 1-16,6-3-1 15,2-4 0-15,6-2 0 16,5-3 2 0,6-5-1-16,2-3-3 15,6-5 2-15,5-2 4 16,-1-2-2-1,7-1-5-15,-2-2 3 16,3-1 0-16,5-2 0 16,-1-2 0-1,5-5 0-15,-3-2-2 16,3 0 1-16,-3-2 3 16,-3 2-2-1,2 2 1-15,-4-1-1 16,3 4 3-1,-6-1-2-15,-3 2 1 16,1 2-1-16,-4 3-2 16,-2 0 1-16,-1 1-3 15,0 0 2 1,-3 4 4-16,-1 0-2 16,-3 4-7-1,-3 5 4-15,-10 0 8 16,0 5-4-16,-3 4-3 15,-2 5 1-15,-3 2 2 16,1 2-1 0,-2 2 0-16,-1-1 1 15,-1 1-2 1,-1-1 0-16,-3-1-2 16,0 3 2-16,2 2 3 15,-4 1-2-15,-1 1 1 16,0 7-1-1,-2 1 5-15,-1 0-3 16,0 4 0 0,-2-3 0-16,-1 4 3 15,-1-2-2-15,-5 0-2 16,2 1 1-16,-2 0 1 16,-1 2-1-1,-1-2-3-15,-2 0 1 16,0 4 2-1,0-3-1-15,-4 3-3 16,0 0 1-16,0 1 7 16,1 1-4-16,0-1 3 15,3 0-2 1,3-1 0-16,4 0 0 16,-1-2-3-1,4-3 1-15,0 2-4 16,0-2 2-16,0 0-3 15,-4 1 2-15,1 2 1 16,-5 0 0 0,-2 2 1-16,0 6-1 15,-6-3 2 1,-2 3-1-16,-2 4 2 16,-1 1-1-16,-6 6-5 15,-1 5 3-15,-6 0-122 16,-3 0 62-1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3.8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1BC48F6-89BC-4F51-A5F7-B62D5599F2F7}" emma:medium="tactile" emma:mode="ink">
          <msink:context xmlns:msink="http://schemas.microsoft.com/ink/2010/main" type="inkDrawing" rotatedBoundingBox="11276,11071 11775,10717 11797,10748 11298,11102" semanticType="callout" shapeName="Other"/>
        </emma:interpretation>
      </emma:emma>
    </inkml:annotationXML>
    <inkml:trace contextRef="#ctx0" brushRef="#br0">509 0 144 0,'-21'13'117'15,"0"-3"-297"-15,-1-4 148 16,4 1 155 0,-5 1-78-16,3 0 34 15,-1 8-17-15,3-3-40 16,1 4 21-16,2-3-79 15,3-5 39 1,-1-3 46-16,7-5-23 16,1-1 74-1,-1 0-37-15,3 0-18 16,0 0 9-16,-1 2 9 16,-3 3-6-16,1 0-49 15,1 1 23 1,-1 2 64-16,-4 0-31 15,1-1-42 1,-3 2 21-16,-4 3-36 16,-1-1 18-16,-1 3-20 15,-1 0 9-15,1-2-8 16,2-2 5 0,4 0 27-16,0-3-15 15,5 1 4 1,0 0-3-16,3-3-29 15,-1 2 14-15,0 0-14 16,-4 2 7-16,2-1 0 16,-1-2 0-1,1-1-1-15,1 2 0 16,-1-6 15 0,3-1-8-16,2 0-1 15,2-1 0-15,0-1-10 16,0-3 5-1,0 4-10-15,0 1 4 16,0 0-39-16,3 0 19 16,4 0-137-1,-1-8 67-15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7.0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C4803C6-E97B-44B7-8C2A-AF54706D8B2B}" emma:medium="tactile" emma:mode="ink">
          <msink:context xmlns:msink="http://schemas.microsoft.com/ink/2010/main" type="inkDrawing" rotatedBoundingBox="11739,11200 19898,3185 20025,3314 11867,11330" semanticType="callout" shapeName="Other">
            <msink:sourceLink direction="with" ref="{19B791EB-8193-4831-8E9A-6BF42861CC64}"/>
          </msink:context>
        </emma:interpretation>
      </emma:emma>
    </inkml:annotationXML>
    <inkml:trace contextRef="#ctx0" brushRef="#br0">8011 78 77 0,'8'0'85'15,"0"-4"-222"-15,2 0 112 16,4-1 89-1,-1-1-44-15,0-1 13 16,4-1-6-16,-3 0-46 16,0-1 22-16,-4 4 152 15,4-2-77 1,-7 3 31-16,2 0-16 16,-5 1-57-1,2 2 27-15,-1 1-6 16,-5 0 3-16,3 0-18 15,-3 0 7 1,0 0 25-16,0 1-13 16,0 2-25-16,0-1 12 15,-3 4-19 1,-5 2 9-16,-6 3 28 16,-3 1-15-16,-5 4-9 15,3-2 5-15,-4 2-20 16,4-2 10-1,1 5-29-15,-2-6 14 16,3 5-7 0,-3 1 3-16,-2 0 3 15,-1 4-2-15,-3-1-6 16,1 1 3-16,4-3-8 16,-2 2 5-1,2-3-7-15,2 0 3 16,-3 0-9-1,2-1 4-15,-2 2 6 16,1-2-3-16,4 0-3 16,0-1 1-1,4-2-4-15,-2 4 2 16,-2-5-1-16,-2 4 0 16,0 2-2-1,-6 2 1-15,-1 2 6 16,-3 2-3-16,-1-1 3 15,5 1-2 1,-5 2-2-16,5-4 1 16,-4 5 5-16,2-3-3 15,0 1-6 1,-1 2 3-16,-3 0 3 16,1 1-2-16,-2 0-2 15,-3 0 1 1,4 1-4-16,-6-1 2 15,3 6 3 1,-2-3-2-16,-1 1 0 16,0-2 0-16,1 4 0 15,1-1 0-15,0 1 7 16,3 0-4 0,-2-1-2-16,-1-1 1 15,4 0 2 1,-3 2-1-16,0-2-5 15,-6 3 2-15,-3 0-2 16,0-1 1-16,0 1 1 16,-5-2-1-1,5 1-2-15,-1 1 1 16,-1-2-1 0,2 1 1-16,0 0 7 15,-1-2-4-15,0 0-3 16,3 0 1-16,-8-1 0 15,5 1 0 1,-1-2 0-16,0 1 0 16,1 1-4-1,1 3 2-15,1 0 2 16,-1 4-1-16,4 0 2 16,-3-2-1-16,-3 2-1 15,3-1 0 1,-2-2 3-16,-5 5-2 15,3-3 1 1,-5-1-1-16,7 2 2 16,-2 0-1-16,2 2-5 15,5-1 3-15,-1 0 1 16,0 1-1 0,3 1-3-16,-2-2 2 15,2 1 2 1,-3-3-1-16,-1 2 0 15,3-1 0-15,-2 1 4 16,0 2-2-16,2 1-5 16,0 4 3-1,1-2 3-15,3 1-2 16,-3 3-1 0,-1-2 0-16,0-1-1 15,1-1 1-15,-3-2-3 16,-2 1 2-16,0 1 0 15,3-2 0 1,-1 2 4-16,-1 0-2 16,1-1 2-1,-1 1-1-15,1-2-3 16,-1 2 1-16,-1-1 2 16,-4 0-1-1,0 1-5-15,-2-3 3 16,1 5 1-16,-3-3 0 15,5 5 1 1,-6 1-1-16,7 0-1 16,-6 1 1-16,-1-1 1 15,2 3-1 1,-4-1 3-16,-2-1-2 16,-3 3-2-16,-3-2 1 15,0 3 2 1,3-1-1-16,-2-1-4 15,2-3 2-15,0-1 1 16,1 0 0 0,-1-3-1-16,3 0 1 15,0-2 0-15,2 1 0 16,6 4 2 0,-1-4-1-16,4 2 0 15,-4-3 0-15,3-3 0 16,-2 3 0-1,-1-3-2-15,-1-2 1 16,1 4 0 0,0 0 0-16,1 0-2 15,5 1 1-15,-6 1-1 16,7 2 1-16,-2-6 5 16,-1 2-3-1,4-4 0-15,-1 2 0 16,3-5-1-1,-5 3 0-15,0 4 1 16,-1-2-1-16,2 4 1 16,0 2-1-16,-1-2-4 15,4 1 2 1,-4-1 5-16,5-1-3 16,-5-2-2-16,4-1 1 15,-7 0 4 1,2-2-2-16,-4 0-3 15,1 2 2-15,-1 1 1 16,1-2-1 0,5 0 2-16,-5-3-1 15,7-2-1 1,-2 0 0-16,2-1-1 16,1 1 1-16,-4-4-1 15,3-1 1-15,1 1-5 16,3 1 3-1,1-7 9-15,4 4-5 16,-1-6-4-16,6 2 2 16,-4 1-1-1,4-3 1-15,2 0 4 16,-1-1-2-16,3 2-5 16,-2-2 3-1,0-3-1-15,3 2 1 16,0-2-3-1,1 1 2-15,1-1 2 16,1-3-1-16,1 5-1 16,1-5 1-16,4 0 0 15,-7-1 0 1,6-1 0-16,-4 0 0 16,2-4 1-1,2 5-1-15,-3-2-2 16,1 2 1-16,-2-1-2 15,0 3 1-15,0-1-5 16,-2 0 3 0,-2 1 2-16,1 3-1 15,0 3-18 1,1-2 9-16,4 4-39 16,8-13 20-16,2-14-262 15,0-22 129-15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8.78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4E97DAE-62F3-440E-AD4C-7C10B8487F8E}" emma:medium="tactile" emma:mode="ink">
          <msink:context xmlns:msink="http://schemas.microsoft.com/ink/2010/main" type="inkDrawing" rotatedBoundingBox="11550,11277 16482,6218 16587,6321 11655,11380" semanticType="callout" shapeName="Other">
            <msink:sourceLink direction="with" ref="{4E86C40B-4D4A-4AB4-9DFA-EBF042A91358}"/>
            <msink:sourceLink direction="with" ref="{D37DDB33-D201-4628-B7C6-08648E4EFD17}"/>
          </msink:context>
        </emma:interpretation>
      </emma:emma>
    </inkml:annotationXML>
    <inkml:trace contextRef="#ctx0" brushRef="#br0">19 5081 538 0,'-7'6'311'15,"-1"-1"-368"-15,2-4 182 16,6-1-30 0,0-1 13-16,3-7-91 15,5-3 44-15,2-3-19 16,3-4 9 0,7 0 3-16,-2-5-3 15,5-6-24-15,1-3 11 16,4-4-25-1,2-2 12-15,-3 1-6 16,2 0 3 0,-3 4-6-16,0 1 3 15,1 6-15-15,-6 0 7 16,3 3-9 0,-1 1 4-16,-5 3 5 15,2 0-3-15,-1 0-5 16,-2 1 2-16,-3 1 0 15,-1-2 0 1,-1 5-4-16,1-1 2 16,1-4 1-1,-2 0-1-15,5-2 4 16,1-7-2-16,2-1-2 16,0 2 1-16,-2-3-1 15,3 3 0 1,-5-1-3-16,2 2 1 15,-3 3-3 1,0 3 2-16,-2 2 2 16,0-1-1-16,2 1 1 15,2-4-1-15,-1 3 2 16,2-4-1 0,6-5-2-16,-1 4 1 15,4-4 3 1,1 1-2-16,2-4-5 15,4 2 3-15,0-3-1 16,3-2 1-16,3-3-3 16,5-4 2-1,-2-1 2-15,1-4-1 16,4-2 1 0,1-1-1-16,1-2 3 15,4-1-2-15,4-2 1 16,0-3-1-16,3 1 9 15,-1-3-5 1,3 2 4-16,-2-2-2 16,2 4-3-1,0-2 1-15,0 1-3 16,3 0 1-16,-3 1-3 16,-2 0 1-1,-2 3 7-15,1-3-4 16,-5 5-3-1,-1-2 1-15,0 5 4 16,-3-1-2-16,-2 4-8 16,-2-1 4-16,1 2 0 15,-5-3 0 1,-2 4 0-16,4-1 0 16,1-2 0-1,-5 0 0-15,4-2 4 16,1 0-2-16,-2-1-3 15,-1 0 1-15,4-5 5 16,-6 1-3 0,0 1-3-16,1 1 1 15,0-2 0 1,-2 2 0-16,-1-1 1 16,1-3-1-16,1 1-2 15,2-2 1-15,2 3-2 16,-1-3 1-1,1 4 6-15,4-1-3 16,0 3 2 0,-3 2-1-16,3-3-3 15,4-1 1-15,-4-1 2 16,7-3-1 0,-1 3-4-16,3-3 2 15,0 3 1-15,0-1 0 16,0 5 0-1,-2-2 0-15,-4 4-2 16,-1-2 1-16,2 2 6 16,-8 0-3-16,7 0 2 15,-2-3-1 1,2 1-3-16,-3 4 1 16,-4 3 5-1,-1 1-3-15,-10 3-9 16,-1 6 5-16,-14 4 3 15,1 2-2-15,-4 10-3 16,-11 1 2 0,0 9-7-16,-2 5 4 15,-6 0-365 1,-7 0 182-16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0.36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826586C-6EEC-4D9B-95FD-C7C5D593C22D}" emma:medium="tactile" emma:mode="ink">
          <msink:context xmlns:msink="http://schemas.microsoft.com/ink/2010/main" type="inkDrawing" rotatedBoundingBox="11543,11106 16055,6870 16155,6976 11643,11212" semanticType="callout" shapeName="Other">
            <msink:sourceLink direction="with" ref="{D37DDB33-D201-4628-B7C6-08648E4EFD17}"/>
            <msink:sourceLink direction="with" ref="{19B791EB-8193-4831-8E9A-6BF42861CC64}"/>
          </msink:context>
        </emma:interpretation>
      </emma:emma>
    </inkml:annotationXML>
    <inkml:trace contextRef="#ctx0" brushRef="#br0">102 4240 173 0,'0'0'132'16,"0"0"47"-16,0 0-24 16,-31-27-74-16,22 27 36 15,-1 0-92 1,2 0 45-16,-2 4-69 16,1 3 33-16,1 0 19 15,3-3-11 1,0 4-33-16,2-1 15 15,-3 1-17-15,5-3 8 16,-1-1-7 0,1 0 4-16,1-1 21 15,0-3-12-15,0 0 29 16,0 0-14 0,4-10-21-16,5-1 10 15,6-7-15 1,4-1 7-16,2-7-12 15,3-1 6-15,4-4 12 16,4-5-6-16,4-5-14 16,4-3 7-1,8-9-12-15,2-2 7 16,11-6-6 0,3-3 2-16,4-7 1 15,5-3-1-15,7-5-2 16,2-5 1-16,10-8 4 15,3-1-2 1,4-7-4-16,8-3 2 16,3-4 2-1,4 0-1-15,-8 0 17 16,3 1-9-16,3 0 7 16,-4 3-4-16,2 2-1 15,-3-2 0 1,3 5-7-16,1-1 3 15,2 0 7 1,-2 2-4-16,-5 5 14 16,-1-1-6-16,-3 5-21 15,-1 4 11-15,-9 3-10 16,-4 5 4 0,-2 4 9-16,-2-1-5 15,-5 4-1 1,-2 5 0-16,-9 4 3 15,-2-1-2-15,-5 5 2 16,-3 4-1-16,-5 0 5 16,-1 3-3-1,-4 1 5-15,2 2-3 16,-2 0-14 0,2 0 7-16,0 1 3 15,-4 2-2-15,2 1 0 16,-2 0 0-1,-4 5 1-15,-2 1-1 16,-5 3-7 0,0 2 3-16,-6 6 4 15,-3 2-2-15,-1 0-5 16,1 1 2-16,-2 2 0 16,-6-2 0-1,-2 4 1-15,0 2-1 16,-9 3-3-16,-2 0 2 15,-5-2-262 1,0-7 131-16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9.2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C58D416-AB4C-4D65-989D-3733E1D84B66}" emma:medium="tactile" emma:mode="ink">
          <msink:context xmlns:msink="http://schemas.microsoft.com/ink/2010/main" type="inkDrawing" rotatedBoundingBox="12092,10765 12107,10741 12120,10749 12105,10773" shapeName="Other"/>
        </emma:interpretation>
      </emma:emma>
    </inkml:annotationXML>
    <inkml:trace contextRef="#ctx0" brushRef="#br0">15 0 160 0,'-15'24'126'16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19.20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7F306DB-A028-4D77-8795-831E1801FA0F}" emma:medium="tactile" emma:mode="ink">
          <msink:context xmlns:msink="http://schemas.microsoft.com/ink/2010/main" type="inkDrawing" rotatedBoundingBox="12715,13258 20662,5723 20889,5962 12942,13498" semanticType="callout" shapeName="Other">
            <msink:sourceLink direction="with" ref="{28E8478F-D247-4126-AA87-D3232D0A36DF}"/>
            <msink:sourceLink direction="with" ref="{9F62F8E7-3A7C-4077-B8A5-CECF75F1AF82}"/>
          </msink:context>
        </emma:interpretation>
      </emma:emma>
    </inkml:annotationXML>
    <inkml:trace contextRef="#ctx0" brushRef="#br0">-5 7491 301 0,'-4'0'196'15,"4"0"-156"1,0 0 78-16,0 0-37 15,0 0 17-15,0 0 12 16,0 0-6-16,0 0-31 16,0-1 13-1,0-2-75-15,4 0 37 16,4-4-39 0,0-1 19-16,9-2 17 15,-5-3-9-15,9 0-1 16,0-6 0-16,-1-1-6 15,5-2 3 1,8-3-12-16,4-3 6 16,-3-3-16-1,11-2 9-15,0-3-13 16,1-3 6-16,-1-2 0 16,5 1 0-16,4-2-8 15,-9-1 4 1,13 3-1-1,4-3 0-15,0 2-3 16,8-4 1-16,9-4 2 16,4-6-1-16,4-2 8 15,12-9-4-15,-4-1-11 16,4-5 5 0,4-1-2-16,-8-1 1 15,5-3 3 1,3-1-2-16,-4 1-5 15,-4-2 2-15,5-3 4 16,-5 4-2-16,4 0-1 16,-8 1 0-1,0 1-1-15,-8 1 0 16,-1-3 2 0,-3 2-1-16,-9 4-5 15,4-4 3-15,-3-2-1 16,-1 2 1-16,4-1 0 15,1-2 0 1,-1 1-2-16,-3 2 1 16,7-1 6-1,-3-1-3-15,3 0-1 16,1-2 0-16,-1-2 2 16,1 0-1-1,8-4 1-15,-1-2-1 16,-3-2-4-16,12-2 2 15,-4-1 4 1,8-3-2-16,-4 2 1 16,13-8-1-16,-9 4 3 15,0-4-2 1,1-2 3-16,7-4-2 16,1-4 0-1,-1 1 0-15,5-1 1 16,8-3-1-16,-1 0-1 15,-3-3 0-15,-4-1 1 16,12-1-1 0,-4-7 0-16,-5 3 0 15,10-2 0 1,-6-2 0-16,10-5 5 16,-5 0-3-16,4 0 3 15,-8 3-2-15,8-1-3 16,-4 3 1-1,-4 11 1-15,-5 1-1 16,1 7-6 0,0 5 3-16,-13 11 0 15,-8 6 0-15,-20 12 0 16,-9 8 0-16,-16 13 0 16,-9 12 0-1,-16 13 6-15,-5 6-3 16,-11 11-2-1,-1 3 1-15,-8 4 8 16,4 2-4-16,-4 1-4 16,0 2 2-16,0 0-21 15,0 0 11 1,0 5-30-16,0 8 15 16,-4 7-96-1,-4 1 48-15,-21-3-492 16,4-4 233-16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3.63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A9B8171-33C3-4971-963A-43E75464019D}" emma:medium="tactile" emma:mode="ink">
          <msink:context xmlns:msink="http://schemas.microsoft.com/ink/2010/main" type="inkDrawing" rotatedBoundingBox="11838,11258 19981,3307 20123,3454 11981,11404" semanticType="callout" shapeName="Other">
            <msink:sourceLink direction="with" ref="{19B791EB-8193-4831-8E9A-6BF42861CC64}"/>
          </msink:context>
        </emma:interpretation>
      </emma:emma>
    </inkml:annotationXML>
    <inkml:trace contextRef="#ctx0" brushRef="#br0">8148 3 343 0,'0'0'217'16,"0"0"-232"-1,0 0 115-15,0 1-67 16,0 1 34-16,0-1-4 16,0 1 1-16,0-2 24 15,0 2-12 1,-4-1-32-16,1 2 15 16,-5 2-29-1,-2 0 14-15,-4 6 1 16,-2 0 0-16,-2 6-21 15,-2 0 9 1,-1 6-6-16,-1 0 4 16,-3 0-2-16,-1 1 0 15,4 3-21 1,-8-3 10-16,1 3 4 16,-5 2-2-16,3 2 0 15,1-2 1 1,-1 2-19-16,4-1 9 15,0-2-4-15,2-1 2 16,1 1-5 0,-3 0 2-16,1 0 5 15,-2 2-3-15,1-1 7 16,-3 0-4 0,2-2 0-16,-2 2 0 15,-1-1-8-15,-3-1 4 16,1-1-2-1,-1-1 1-15,3 2-9 16,-3-2 4-16,-1 2 5 16,-1 4-3-1,-1 1 0-15,1 2 0 16,-3 3 1-16,-2 0-1 16,-1 4-2-1,-2-3 1-15,-2 3 0 16,1-3 0-16,-5 3 4 15,2 0-2 1,1 2-4-16,-2 3 2 16,1-1 0-16,-3 1 0 15,4 0 1 1,-6 1-1-16,2-1-3 16,-2 0 1-16,-1-1 2 15,1 0-1 1,-2-3 2-16,4 2-1 15,-2-4-2 1,4 3 1-16,-4-3 3 16,2 5-2-16,0-3-2 15,3 0 1-15,0 3-2 16,1-3 1 0,-1 0 0-16,5-3 0 15,2 3 1 1,-1-4-1-16,1 1 0 15,0-1 0-15,-2 0 4 16,5-1-2-16,-5 3 1 16,-2-2-1-1,4-1-1-15,1-1 0 16,0 1-2 0,-2 0 1-16,2-3 0 15,-2 3 0-15,3-1 0 16,-2-1 0-16,3-1-3 15,-2 0 2 1,-2-2 4-16,2 1-2 16,-2 1 2-1,1 0-1-15,2 1-4 16,0 4 2-16,2-2 5 16,0 2-3-16,0 3-5 15,3-2 3 1,-3 3-3-16,3-2 2 15,-3 1 4 1,-2 0-2-16,-3 0-6 16,1 0 3-16,0 3 6 15,2-3-3-15,2 0-1 16,1 3 0 0,1-7 2-16,2 2-1 15,2-1 1 1,-2-1-1-16,-1-2-2 15,-1 1 1-15,0-1-2 16,-2 1 1-16,3 0 3 16,-6 0-2-1,3-2-4-15,-3 4 2 16,4-2 7 0,-1 1-4-16,-3 3 0 15,3-2 0-15,0 2 2 16,3 1-1-16,-5-1-2 15,2 1 1 1,-6 1-6-16,-1 1 3 16,-1 2 6-1,-3 2-3-15,1-1-5 16,-3 1 3-16,5 1 3 16,-3-3-2-16,1 0 1 15,0-3-1 1,2 1 3-16,-3 1-2 15,4-4-1 1,-6 5 0-16,2-2 0 16,0 3 0-16,1-1-2 15,2 0 1 1,1 1 4-16,1-3-2 16,4 1-4-16,-5-2 2 15,2-2 0 1,1 1 0-16,-4-2 7 15,-2 1-4-15,2 1-4 16,-2 1 2 0,5-2 4-16,-4 0-2 15,5 2-7-15,0-6 4 16,1 0 3 0,1-4-2-16,-2 3-4 15,1-2 2-15,-4 1 2 16,3 1-1-1,0 0 4-15,1 3-2 16,0 0 0-16,1 2 0 16,2 0-2-1,0 0 1-15,0-2 3 16,0 1-2-16,2-2-3 16,-2 1 2-1,0-3 0-15,2 2 0 16,-4 2-3-16,4-3 2 15,-3 1 0 1,1 2 0-16,3-1 4 16,-3-2-2-16,3 3 1 15,0-2-1 1,-2 1-3-16,1-3 2 16,5 0 2-1,-4-2-1-15,3-1-4 16,1-1 2-16,2-3 3 15,1-3-2-15,-3 1-3 16,5-2 2 0,-2 1 0-16,3 0 0 15,4-2 4 1,-4 1-2-16,5-1-1 16,4-2 0-16,-4 1 2 15,2-3-1-15,2 2-2 16,-1-3 1-1,1 0 0-15,-1 3 0 16,0-5-3-16,1 2 2 16,-2-4 0-1,4 3 0-15,-3-2 1 16,1 0 0-16,1-2 4 16,1 1-2-1,0-1-5-15,-1 0 3 16,1 0 2-1,3 0-1-15,-5 0-3 16,-1 4 2-16,5-4-6 16,-2-2 3-16,-1 0 2 15,7-3-1 1,-5-1 3-16,5 2-1 16,-1-5-1-1,2 0 1-15,2-1-2 16,-3 1 1-16,1-2 2 15,0 3-1-15,-4 0-4 16,5 0 2 0,-4 0-3-16,-1 2 2 15,2 2-1 1,2-3 1-16,2 1-6 16,-2-4 3-16,3 1-70 15,-5 3 35-15,1 1 45 16,-2-1-22-1,-1 4 28-15,-2-2-14 16,0 4 8 0,2-5-4-16,2 4 2 15,-1-4-1-15,5-2-2 16,-1-1 1 0,5 0 0-16,-5-1 0 15,4-1-1-15,-1-3 1 16,2-1-2-1,0 0 1-15,13 0-6 16,-3-6 3-16,-1-10-467 16,-5-6 226-1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5.51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B97FE67-4E67-4932-A4A3-332FAE528432}" emma:medium="tactile" emma:mode="ink">
          <msink:context xmlns:msink="http://schemas.microsoft.com/ink/2010/main" type="inkDrawing" rotatedBoundingBox="12337,11483 12419,11550 12404,11568 12323,11501" shapeName="Other"/>
        </emma:interpretation>
      </emma:emma>
    </inkml:annotationXML>
    <inkml:trace contextRef="#ctx0" brushRef="#br0">82 66 112 0,'-51'-13'102'0,"51"13"-151"16,0 0 75-16,0 0-133 16,-31-53 67-1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5.43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C0168AC-3223-4291-B398-824E39AAA1D2}" emma:medium="tactile" emma:mode="ink">
          <msink:context xmlns:msink="http://schemas.microsoft.com/ink/2010/main" type="inkDrawing" rotatedBoundingBox="12419,11551 12434,11551 12434,11566 12419,11566" shapeName="Other"/>
        </emma:interpretation>
      </emma:emma>
    </inkml:annotationXML>
    <inkml:trace contextRef="#ctx0" brushRef="#br0">0 0 415 0,'0'0'252'15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0:34.1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1A66011-4F6E-4F69-83E9-4226BC3FD164}" emma:medium="tactile" emma:mode="ink">
          <msink:context xmlns:msink="http://schemas.microsoft.com/ink/2010/main" type="inkDrawing" rotatedBoundingBox="11533,11766 19995,3337 21699,5047 13237,13477" shapeName="Other"/>
        </emma:interpretation>
      </emma:emma>
    </inkml:annotationXML>
    <inkml:trace contextRef="#ctx0" brushRef="#br0">-17 8007 578 0,'-4'0'331'0,"1"-4"-345"16,0 0 170-16,-1 1-117 15,1-4 57 1,1 6-7-16,2-2 2 16,0-1-34-16,0 0 16 15,9-5-64 1,1 0 32-16,8-6-9 15,4-4 4-15,4-5-32 16,6-7 16 0,3-4-17-16,3-5 8 15,8-6-4-15,0 0 2 16,8-11-5 0,-1 3 2-16,5-7-4 15,3-3 2-15,0-2-2 16,4-5 1-1,-3-1 5-15,5-2-3 16,-2 0 10 0,5-1-5-16,-2-3-5 15,4-1 2-15,-1-2-10 32,3-1 5-32,2-6 2 0,-2 4-1 15,2-5-2-15,-2 2 1 16,5-1-1-16,-2 1 0 15,2-2 6 1,-1 7-3-16,5-3-9 16,-7 2 5-16,3 0 0 15,-1-1 0 1,-2 3 1-16,-3 1-1 16,-2-4 2-16,0 4-1 15,-3-3 5 1,4 4-3-16,-1 1-2 15,-1-1 1-15,1 1-4 16,-1 3 2 0,4 0 6-16,-6 3-3 15,3-4-4-15,1 0 2 16,-1 0-1 0,0-3 0-16,0 5 0 15,1-5 0-15,2 0 5 16,0 1-3-1,5-1 3-15,3-4-2 16,2 5-1 0,-1-1 0-16,0 3 1 15,0 1-1-15,-2 0 0 16,0 2 0-16,-10 0-3 16,1 3 1-1,-1 5 4-15,-9 0-2 16,5 1-7-1,-6 2 4-15,1 4 3 16,2-3-2-16,-6 7 6 16,0-3-3-16,-5 5-4 15,-1 1 2 1,-4 0 3-16,5 1-2 16,-9 0-6-1,7-2 3-15,-4-3 2 16,4 3-1-16,-2-4 2 15,-2 0-1-15,4-2-5 16,-1 2 3 0,-1-2 4-16,-1-1-2 15,2 2 1 1,5-3-1-16,-1 1 2 16,4-1-1-16,0 0 1 15,3 2-1-15,2 0-2 16,-5 2 1-1,0-1-3-15,0 1 2 16,0 0-2 0,-1 3 1-16,0-4 1 15,-5 5 0-15,0 0 5 16,-1-1-3 0,-1 1-2-16,0-1 1 15,-1 1 1-15,7 1-1 16,0 1 1-1,2 0-1-15,2 0-3 16,1 1 2-16,3 1 2 16,-3-1-1-16,9 2-5 15,1-3 3 1,3-2 2-16,0 1-1 16,2 1 5-1,-3-2-3-15,-1 4-1 16,-1 1 0-16,1 2 1 15,2 0-1-15,-6 4 0 16,-2 3 0 0,-7 5-1-16,-7 3 0 15,-11 6-1 1,-5 4 1-16,-15 5-1 16,-3 3 1-16,-8 6-3 15,-1 1 2 1,-9 2 8-16,1 3-4 15,0 0-1-15,-1 0 0 16,0 0-4 0,0 0 2-16,0 0 2 15,0 0-1-15,0 0-3 16,0 0 2 0,0 0-1-16,0 0 1 15,0 0 0-15,0 0 0 16,0 0 2-1,0 0-1-15,0 0 0 16,0 0 0-16,0 0-2 16,0 0 1-1,0 0 1-15,-5 0-1 16,-2 4-6-16,-2 6 3 16,-8 2 4-1,-1-2-2-15,-2 8 1 16,-4-3 0-16,-6 7-3 15,5-2 2 1,-8 2 3-16,0 2-2 16,-2 2 1-1,1 2-1-15,-6 1 4 16,2-4-2-16,3 4 0 16,0 2 0-16,0-3-8 15,2 2 4 1,4-1 2-16,-2 2-1 15,1-1 2 1,-1 3-1-16,-6-1-2 16,0 5 1-16,-6-4 7 15,-3 3-4-15,0 1-2 16,-6 0 1 0,2 3-1-16,2-1 0 15,-5 3 3 1,2-2-2-16,-2 8-3 15,-3-3 2-15,2 4-4 16,-6-2 2-16,3 1 3 16,0-1-1-1,5 2 0-15,-1-2 0 16,8-3 0 0,2 2 0-16,2-1 5 15,3-3-3-15,0 4-5 16,-2-4 3-16,0 1 2 15,-4 1-1 1,-1-1-3-16,0 2 2 16,-5 3 2-1,-1-1-1-15,1 6-5 16,-2-1 3-16,-2 1 1 16,2 2 0-16,-1-4 2 15,1 2-1 1,-4-1-1-16,4 0 0 15,-2-1 2 1,3 2-1-16,3 2 0 16,-2 0 0-16,2-1-5 15,-4-2 3-15,-1 3 2 16,-1-4-1 0,2 1-1-16,-5-1 1 15,3 0-1 1,-1 4 1-16,-3 1 3 15,3-2-2-15,-9 6-2 16,6-2 1-16,-3-3 4 16,4 0-2-1,-1 1-3-15,4-6 1 16,3 1-3 0,3-3 2-16,0 2 3 15,1-2-2-15,0 0-5 16,2-1 3-16,-3-4 7 15,4-3-4 1,-2-2 1-16,7-2-1 16,2-4-4-1,3 1 2-15,0 0 8 16,1-1-4-16,1 2-10 16,-1 2 5-16,-1-2 2 15,-1 6-1 1,-2-1 1-1,1-2 0-15,1-1-2 16,1 0 1-16,0-2 3 16,3-2-2-16,-2 4 2 15,5-3-1 1,-5 0 1-16,5 4-1 16,-4-2-2-1,0 3 1-15,4 1-1 16,-6-1 1-16,1 2 1 15,2-1-1-15,-6 1-3 16,3-3 2 0,-6 3 0-16,3-2 0 15,-2 0 5 1,-2-1-3-16,2 1-1 16,0 3 0-16,2 1 0 15,-3 0 0-15,0 3 5 16,1 3-3-1,-2 0-9-15,-2 1 5 16,-4 2 3 0,2 1-1-16,-3 1-1 15,4 0 1-15,-3 2-2 16,3-2 1-16,6 0 7 16,-1 2-4-1,1-3-5-15,1-1 3 16,-1-3 1-1,1 1-1-15,-1-3 2 16,-5 1-1-16,-1 3-4 16,2-3 2-16,1 4 0 15,0 2 0 1,-5 0 0-16,5-1 0 16,-1-1 2-1,2-1-1-15,-2-3 4 16,-4-1-2-16,7 0-4 15,-1-3 2-15,2-3 1 16,-2-1-1 0,4-1 0-16,2-2 0 15,3 0-2 1,3 0 1-16,-5-4 1 16,5 1 0-16,0 0-3 15,1 1 2-15,-3-2 5 16,2 3-3-1,-2-2-1-15,4 0 0 16,-6-1 0 0,3 1 0-16,-2-1 3 15,-3-2-2-15,4 4-4 16,-1-2 2-16,0 2 0 16,1 0 0-1,-1-2 3-15,4-1-2 16,-4 1-5-1,4-3 3-15,0-1 5 16,2-4-3-16,-2 5 4 16,2-3-2-16,3 1-4 15,-2 0 2 1,-6 3-1-16,2 1 1 16,1 1-6-1,-2 0 3-15,2-2 3 16,5 1-1-16,-2-6 3 15,2 3-2-15,4-5-5 16,-3-3 3 0,5 1 5-16,0-1-3 15,2-2 2 1,4-2-1-16,-2 0-4 16,-3-2 2-16,6-1 4 15,-4 0-2 1,1 0-3-16,5-1 2 15,-5-3-4-15,3 4 2 16,-2 1 3 0,1-1-1-16,-2 2 0 15,3-1 0-15,-1-1-1 16,4-2 1 0,-1-2 1-16,3-5-1 15,2 1 2-15,-1-2-1 16,1-1-1-1,-1 2 0-15,0 0-1 16,0 0 1-16,0 2-1 16,2-2 1-16,-5 6-4 15,-4 0 2 1,5 1 4 0,-7-2-2-16,6-2 2 15,2 1-1-15,1-6 0 16,1-2 0-16,2 0 3 15,0 0-2 1,0 0-9-16,0 0 5 16,2-5-3-1,5 0 2-15,1-3 2 16,3-4-1-16,0-1 1 16,2-1 0-16,3 0 2 15,2-4-1 1,3-5 4-16,3-1-2 15,3 0-5 1,0-2 3-16,2 0 3 16,-1 1-2-16,2 1-3 15,-2 0 2-15,2 0 1 16,1-2-1 0,0-3-4-16,2-3 2 15,1-1 2 1,0-2-1-16,3-2 4 15,-6 3-2-15,6-4 1 16,-3 2-1-16,4-5 0 16,-4 5 0-1,3-4-1-15,0 0 0 16,2-3-2 0,1 1 1-16,-2-2 3 15,5-2-2-15,-3-1 0 16,2 0 0-1,-5 1-4-15,6-5 2 16,-4 5 6-16,2-5-3 16,3 1-1-1,3-2 0-15,-3 1 1 16,4-4-1-16,0 1 2 16,2 0-1-16,0-3-3 15,-2-1 2 1,4 1 1-16,1-2-1 15,-5 0-1 1,6-2 1-16,0 0-4 16,-2-1 2-16,3-1 6 15,-2 3-3-15,-2 1 0 16,1 3 0 0,-6-1 1-16,0 3-1 15,-2 1-2 1,2 1 1-16,-4-3-2 15,4 7 1-15,3-4 0 16,-1 1 0-16,2 1 0 16,2-3 0-1,1 3 3-15,-1-7-2 16,2 5 2 0,-1-2-1-16,2 3-1 15,0-4 0-15,0 3 5 16,1 2-3-1,-1-1-3-15,0 1 1 16,1 0-3-16,-1 0 2 16,0-2 0-1,0 1 0-15,4-2 0 16,1 1 0-16,-1 1 7 16,-1-1-4-1,-3 2-4-15,0 1 2 16,-7 2 2-16,2 0-1 15,-6 1 1 1,1 0-1-16,1-2-4 16,-5-1 2-16,3 1 1 15,0-2 0 1,-5 3-1-16,1 0 1 16,-2 5-3-16,-2-4 2 15,1 3 4 1,-3-1-2-16,-2-2 0 15,2-1 0-15,2 1-1 16,2-4 0 0,-1 3 2-16,3 1-1 15,-2-1-1-15,2 3 0 16,-1 3-3 0,-3-1 2-16,0 2 2 15,-1 2-1-15,1-2-2 16,-2 2 1-1,-4 1 1-15,3-2 0 16,2 3 4-16,-1 0-2 16,3-1-5-1,0 1 3-15,0 1 2 16,0 2-1-16,-1-1-3 16,-2 3 2-1,1 0-1-15,-3-1 1 16,2 0-2-1,-6 2 1-15,5-2 1 16,1 0 0-16,-3-3 4 16,3 4-2-16,0-5-5 15,5 4 3 1,-3-4 2-16,1 3-1 16,3-1 0-16,-2 2 0 15,3 0-6 1,-2-4 3-16,3 3 4 15,1-3-2-15,1 0-3 16,0-3 2 0,2-2 1-16,1-1 0 15,3-1 2 1,1 1-1-16,-2 0 0 16,2-3 0-16,-5 4 2 15,2-1-1-15,-3 1-5 16,4-1 3-1,-6-2-3-15,3-2 2 16,-1 1 0-16,2-1 0 16,0-1 0-1,-1 0 0-15,3-1 3 16,2 0-2-16,-5 3 2 16,3 0-1-1,-3 0 0-15,3 3 0 16,-4 0 2-1,2 0-1-15,-5 2-7 16,1-3 4-16,-1 6 0 16,-1-1 0-16,-4 1 1 15,-1 2 0 1,-2 1-3-16,0 5 2 16,-3-2 3-1,-3 4-2-15,2-1 2 16,-3 4-1-16,1 1-1 15,-1 0 0-15,2 0 2 16,-1-1-1 0,2 4-4-16,-2-2 2 15,2 3 1 1,-2-3 0-16,2 2-2 16,1 0 1-16,0 0-1 15,2-3 1-15,-2 2 3 16,-5 0-2-1,-2 7 1-15,-6-1-1 16,-1 2 2 0,-1 4-1-16,-6 0-2 15,-2 0 1-15,4 0-2 16,-1-1 1 0,4 2 1-16,3-2 0 15,3-3-4-15,1 1 2 16,1 0 2-1,3-2-1-15,-8 5 5 16,0-2-3-16,-8 7-6 16,-1 0 3-1,-3 3 2-15,-6 0-1 16,0 1-3-16,0 0 2 16,0 0-1-1,0 0 1-15,0 0 1 16,0 0 0-16,0 0-4 15,0 0 2-15,0 5 4 16,0-3-2 0,0 5 5-16,0 1-3 15,-6 0-1 1,-4 4 0-16,-4 5 1 16,1 0-1-16,-11 6-3 15,0 1 2-15,-4 6-1 16,-4 0 1-1,-6 7-6-15,-3 0 3 16,-2 6 6 0,-1 2-3-16,-4-3 1 15,0 5 0-15,1-3-2 16,-2-2 1 0,-2 1 4-16,1-1-2 15,2 0 0 1,1 3 0-16,2 0-6 15,1-2 3-15,4 4 2 16,0 0-1-16,-2-5 2 16,4-1-1-1,2 0-2-15,-2-3 1 16,0 1 4 0,1 0-2-16,-6 3-1 15,2 4 0-15,-1 1 5 16,-4 3-3-16,1-3-3 15,7 3 1 1,-5-7-2-16,6-2 1 16,-2-3 3-1,-3 3-2-15,1-5-3 16,-1 6 2-16,-2 1 0 16,-7 6 0-16,1 3 7 15,1 1-4 1,-4-3-5-16,2 4 3 15,-3-4 1-15,3-1-1 16,-4-3 5 0,0 0-3-16,-1 1-8 15,0-1 4-15,6-1 3 16,1-1-1 0,0-1 0-16,5-4 0 15,5-2-1 1,-1-4 1-16,0-1 0 15,3 0 0-15,3-4 1 16,-2 5-1-16,-1-3 2 16,1 1-1-1,1 4 1-15,-1 2-1 16,0 1-6 0,-3 0 3-16,0 2 4 15,-1 4-2-15,-5-2-3 16,-1 2 2-16,-1-1 4 15,-2 2-2 1,-2 1 1-16,1-3-1 16,1 4-3-1,0 2 2-15,0-1 3 16,-1-1-2-16,2 2-3 16,1-2 2-16,2-1-2 15,-1-3 1 1,7-2 3-16,-1-1-2 15,3-5-5 1,6 1 3-16,-3-3 8 16,4 0-4-16,2 3-5 15,-2-4 3-15,8 2 1 16,-8-2-1 0,3 3 5-16,1-1-3 15,-3 0-7 1,-3-2 4-16,1 2 1 15,-6-1 0-15,3 1 0 16,-3 2 0 0,2-1-5-16,-3 1 3 15,-2 2 7-15,2 3-4 16,-3-3-1 0,-2 5 0-16,-4-1 2 15,2 2-1-15,-6 3 2 16,1-3-1-1,-2 0-8-15,-1 1 4 16,1 2 3-16,-3-2-1 16,4 7-2-1,1-1 1-15,-2 0 0 16,1 0 0-16,1 3 5 16,2-6-3-1,-2 3-1-15,3-5 0 16,2-1 2-1,1-2-1-15,3 2-1 16,0-2 0-16,1-1-2 16,1 1 1-16,-1-3 3 15,0 1-2 1,2-4-4-16,0 0 2 16,1-3 3-16,3-2-1 15,0-1 2 1,1-3-1-16,5 0-1 15,-3 0 0-15,4-3 2 16,-3 3-1 0,7-1-1-16,-7 0 0 15,8 2-2 1,-2 2 1-16,-6-2 1 16,4 3 0-16,-6 5-2 15,-2-1 1-15,-2 1 4 16,4 1-2-1,-2 0-2-15,0-2 1 16,1-3 0-16,5 2 0 16,-3 0 3-1,1-1-2-15,0 0-3 16,-1 3 2-16,3 1-2 16,-7 0 1-1,3 3 3-15,-4 1-2 16,4-2-4-1,-2-2 2-15,1-2 5 16,-2 1-3-16,5-3 1 16,-4 3-1-16,0-4 1 15,4 3-1 1,-1-2 3-16,-2-2-2 16,8 0-4-1,-2 0 2-15,4 1 1 16,2-3 0-16,0 1-1 15,0 1 1-15,-1-4-3 16,1 0 2 0,0 2 6-16,-1-6-3 15,4 3-4 1,-3-3 2-16,2 0 1 16,0-1-1-16,-3 1 2 15,1-2-1-15,0 2-2 16,-6 2 1-1,1 3-4-15,-1 0 2 16,-2 2 3 0,0 1-1-16,-2 2-2 15,3 1 1-15,2-3 5 16,1 0-3-16,2-4-2 16,0 1 1-1,2-5 0-15,1 0 0 16,-1 1 4-1,3-1-2-15,-4 2-8 16,4-1 4-16,-3-2 2 16,2 1-1-1,4 0 0-15,-4-1 0 16,2 3 1-16,0-1 0 16,2-2 2-1,0 1-1-15,0-1-1 16,-1-2 0-16,2 0 1 15,1-4-1 1,0 0 0-16,-1-2 0 16,7-1-3-1,-4-4 2-15,4-1 3 16,1-3-2-16,2 1-3 16,1-5 2-16,3-2 4 15,-3 0-2 1,3 2-1-16,-3 0 0 15,1 2 0-15,-3-3 0 16,1 4 4 0,0-2-2-16,1-2-7 15,0 3 4-15,3-3 1 16,0-1 0 0,0 0-3-16,0 0 2 15,0 0-2-15,0 0 1 16,0 0 4-1,3 0-2-15,8-9-1 16,2-1 1-16,7-8 4 16,3-2-2-1,8-6-3-15,0-5 1 16,0-3-2 0,3 2 1-16,3-3 1 15,1-1 0-15,-4 2 2 16,0-1-1-16,-7 1-7 15,2-1 4 1,-5 7 9-16,-3 1-5 16,-3 3-5-16,2-3 3 15,0 1 4 1,-2-2-2-16,2-3-2 16,2-1 1-16,-1-1-3 15,0 0 2 1,3 0-3-16,-3 1 2 15,1 1 1-15,0 3 0 16,0 0-2 0,-1 1 1-16,3 2 4 15,0-3-2-15,2-2-1 16,3 1 0 0,-3-3 4-16,7-2-2 15,-2-3-4 1,0-1 2-16,6 0-1 15,-2-3 1-15,2 1 0 16,1-1 0-16,-1 2-1 16,3 2 1-1,-2-2-1-15,6 1 1 16,-1 0 3 0,-1 1-2-16,-1-1 0 15,5-2 0-15,-4 4 1 16,-2-4-1-16,1 1-1 15,-1 1 0 1,1 1-2-16,0-1 1 16,-2 1 1-1,1 2 0-15,0 1-1 16,-3 0 1-16,0-1 3 16,-1 2-2-1,-2 0-2-15,-2 0 1 16,0-2 2-16,-1 1-1 15,2-3 2 1,2-1-1-16,2-1-5 16,4-4 3-16,3 2-4 15,0-3 2 1,2 2 3-16,-1-1-1 16,-1 3-3-16,4-4 2 15,-5 1 4 1,1-3-2-16,4 0-1 15,-1-1 0-15,1-3 1 16,-1 2-1 0,2-1 5-16,-1 1-3 15,-1 2-7-15,1-2 4 16,-5 1 1 0,-2 0 0-16,0 0-2 15,0 1 1 1,-3-1-1-16,4 2 1 0,-3 2 5 15,-2 1-3 1,0 4-2-16,3 0 1 16,-4 2 2-1,-2 1-1-15,3 0 2 16,0-3-1-16,0 1-7 16,0-2 4-1,0-2 2-15,0 0-1 16,-1 1-3-16,1-2 2 15,0 2 2 1,1 0-1-16,1 0 1 16,-2 1-1-16,2 0 0 15,0 1 0-15,-1-4 2 16,1 0-1 0,1-2 1-1,3 1-1-15,-4-4-5 16,1 2 3-16,3 1 0 15,-1 0 0-15,5 1 0 16,-3 1 0 0,4 2 2-16,-1-2-1 15,1 0 2-15,-1-1-1 16,-2-1 0 0,-2 1 0-16,1-4-1 15,4 3 0-15,-7 0 1 16,4-1-1-1,3 3-2-15,-4 0 1 16,2-1 0 0,-7 2 0-16,4-1 0 15,-5 4 0-15,2-2 3 16,-3 2-2-16,0 1 1 16,-1 2-1-1,0-2 2-15,4 3-1 16,-4-2 1-1,4 3-1-15,1-1-4 16,0-1 2-16,3 4 0 16,-1-1 0-16,-2 1 0 15,1-4 0 1,7 1 2-16,-7-2-1 16,8-1-1-1,-3-2 1-15,5-2 2 16,3-1-1-16,-1 1 0 15,1-1 0-15,-2 1 0 16,-1 0 0 0,-1 2-4-16,2-2 2 15,-1 3 3 1,1-5-2-16,2 1-3 16,-3-2 2-16,2 3-1 15,-4-1 1-15,-5 0 4 16,-1 5-2-1,-4 1-1-15,0 1 0 16,-1 0 1 0,1 1-1-16,-3 1 3 15,0-3-2-15,2 4-2 16,-5-1 1-16,-2 1-3 16,0 3 2-1,-5-2 1-15,1 1 0 16,-5 3-1-1,0-3 1-15,-2 2 1 16,2 2-1-16,-2-1 2 16,2 1-1-1,-2 2-1-15,0-2 0 16,-1 1 1-16,0 1-1 16,1 2-2-1,-2-1 1-15,5-1 0 16,-3 0 0-16,3 2 0 15,0-4 0-15,4 0 4 16,-5-1-2 0,4 4-2-16,0-1 1 15,-3 0 2 1,0 1-1-16,2-1 0 16,-1 0 0-16,2-1-3 15,-3 1 2 1,-1 2 0-16,-2-1 0 15,2 4-3-15,0 0 2 16,-2 1-1 0,-3 0 1-16,4 2 4 15,-1-1-2-15,-1 4-1 16,1-4 0 0,0 1 3-16,0 2-2 15,3-1 1-15,-2 1-1 16,-4 1-6-1,1-1 3-15,-1 0 3 16,0 2-1-16,-2 0-1 16,1-1 1-1,0 1-3-15,0 2 2 16,-4 0 4-16,-2 4-2 16,-2 2-1-1,-5 0 0-15,0 4 0 16,2-4 0-16,-2 0 3 15,2-3-2 1,2 3-3-16,-1-1 2 16,5-2-2-16,-5 4 1 15,-2 0-1 1,4 1 1-16,-5 0 3 16,0 1-2-16,1 1-1 15,-2 0 1 1,-1 0-1-16,-2 0 1 15,0 0-1-15,0 0 1 16,0 5 1 0,0 1-1-16,-8 2-1 15,1 5 1-15,-7 1 0 16,-1 4 0 0,-2 2-1-16,-1-1 1 15,-6 3-1 1,5 1 1-16,0-5 2 15,2-3-1-15,4-1-1 16,0-4 0-16,10-2 1 16,-4-4-1-1,6 0 2-15,-1-3-1 16,2-1-6 0,0-1 3-16,0-6 8 15,3-2-4-15,4-5-6 16,-1-1 3-16,4-3 3 15,0 0-2 1,1-1 1-16,-1-1-1 16,1-1 2-1,-4 4-1-15,2-1 3 16,-6 0-2-16,-3 5-8 16,1-1 4-16,-1 4 3 15,0-3-1 1,-1 4 1-16,-2 0-1 15,-4-1-5 1,3 2 3-16,-1 2 7 16,0 2-4-16,-1-1-1 15,0 0 0-15,2 5 2 16,-4-2-1 0,1 2-2-16,-6 0 1 15,1 0-3 1,-3 0 2-16,1 0 2 15,-2 0-1-15,6 0-2 16,-1 0 1-16,4 0-1 16,4 0 1-1,3 0 3-15,0 2-2 16,3 1-2 0,4 4 1-16,4 1 1 15,2-2 0-15,4 4 2 16,0 2-1-16,1-2-2 15,1 4 1 1,-2-2-1-16,0 0 1 16,0 0-7-1,-4-2 4-15,-1-1-3 16,1 0 2-16,-3 0 8 16,-1 1-4-16,-4 0 1 15,1-2-1 1,-3 2-1-16,0 1 1 15,-3-3 3 1,0 5-2-16,0-2-3 16,0 2 2-16,-9 2-1 15,1 1 1 1,-5 4-3-16,-4-2 2 16,-3 6 1-16,-1 2 0 15,-1-2 2 1,3-1-1-16,-1-1 0 15,0 2 0-15,1-1-1 16,1-1 0-16,-6 3 0 16,0 2 0-1,-2-3-1-15,2 5 1 16,3-1 0 0,-5-2 0-16,7-3 1 15,0 0-1-15,1-4-1 16,-1 3 1-1,1-3 4-15,-1 0-2 16,-2 1-4-16,0 3 2 16,0 0 4-1,-2 0-2-15,-1 1-5 16,-2 1 3-16,2 0 0 16,-5 1 0-1,0 3 3-15,-3-1-2 16,-1 5-4-1,-1-1 2-15,1 0 5 16,-1 5-3-16,-1-4-3 16,4 0 2-16,0-1 3 15,1 1-2 1,1-1 3-16,0-4-2 16,0 4-7-1,-2 1 4-15,-1-1 3 16,0 1-2-16,-2 1-2 15,0-2 1-15,0 0 1 16,2-1 0 0,0 1 3-16,-3 2-2 15,0-2-1-15,-1 0 0 16,-2 5 2 0,0-3-1-16,-1 2 1 15,1-4-1-15,0 1-1 16,1-1 0-1,0 1-3-15,-3-1 2 16,2 4 1 0,-3-2 0-16,1 2 1 15,-2 5-1-15,-2-3 1 16,3 0-1-16,0 2 1 16,1-3-1-1,-4-3 2-15,3 3-1 16,0-4 0-1,-5-2 0-15,0 6-3 16,0-3 2-16,-2 3-2 16,1 0 1-16,1 3 1 15,3-3 0 1,1 0-1-16,-4-1 1 16,6-1 3-1,1-2-2-15,2-2-1 16,0-1 0-16,2-4 2 15,1 2-1-15,1-2-3 16,0 0 2 0,1 1-1-16,2 4 1 15,-3-1 0 1,2-2 0-16,3 2-4 16,-2 0 2-16,5-4 8 15,-2 2-4-15,0 0-5 16,-2-1 3-1,1 1 2-15,1-3-1 16,-4 3 1 0,-2-2-1-16,5-1-4 15,-2 0 2-15,2 0 1 16,-3-1 0 0,4 4-1-16,-3-2 1 15,7-1-4-15,-5 1 2 16,4 2 6-1,-3-1-3-15,0 0 0 16,2 2 0-16,-2 3 1 16,0-2-1-1,1 2-2-15,-5 1 1 16,0-1 0-16,1 0 0 16,-3-4-2-1,-1 5 1-15,3-3 0 16,0 1 0-16,1 1 0 15,2-5 0 1,-3 5 4-16,4-3-2 16,-3 1-1-16,2-1 0 15,1-1 1 1,1 3-1-16,-2-5 3 16,1 1-2-16,-3 0-4 15,2 1 2 1,-3-4 2-16,1 0-1 15,-1 1 1-15,2-5-1 16,2 3-4 0,-2-1 2-16,0-2 6 15,0 2-3-15,0 1-1 16,-2 0 0 0,4-1 1-16,-4 2-1 15,4 1 3 1,0 1-2-16,-1-1-4 15,-1 2 2-15,0 2 0 16,-1-1 0-16,1-1-2 16,-2 0 1-1,4-2 5-15,-2 3-3 16,3-2 2 0,-5-2-1-16,4 5-1 15,-3-1 0-15,5 2 5 16,-5 3-3-16,4-4-8 15,-3 1 4 1,3 4 3-16,-2-1-1 16,1-1-1-1,-2 0 1-15,3 0-1 16,-4-3 1-16,4 3 1 16,-1-4-1-1,0 1 1-15,5-7-1 16,-2 5 0-16,0-4 0 15,1-4 3 1,2 4-2-16,-1-4-3 16,1 5 2-16,-3 2-2 15,1-1 1 1,-1-1 0-16,3 3 0 16,-3 0 0-16,-3 1 0 15,4 1 4 1,-1 0-2-16,-3 2 1 15,3-1-1-15,-4-1-3 16,-1 3 2-16,2 0 5 16,-4-3-3-1,-1 2-6-15,3-1 3 16,0 1-1 0,-3-2 1-16,4 2 3 15,-2-1-2-15,2 2-4 16,-2-1 2-16,5-2 6 15,1 3-3 1,-6 1-1 0,4-1 0-16,-5-4 3 15,4 4-2-15,-7-3-1 16,2-2 0-16,0 0-2 16,1 2 1-16,1-1 0 15,-1-1 0 1,1-1 3-16,-1 1-2 15,3 0-4 1,-3 1 2-16,4-1 6 16,-3-1-3-16,5 1 2 15,-4 1-1 1,2 1-5-16,-3 0 3 16,-1 3 3-1,0 2-2-15,-3 0-6 16,0 0 3-16,-1 3 4 15,1-3-2-15,0 1-4 16,1-1 2-16,2 1 5 16,0-2-3-1,1 0 1-15,1 0-1 16,5-1 2 0,-4 1-1-16,4 1 0 15,-2-3 0-15,1 0-3 16,2-2 2-1,2-3-1-15,0-2 1 16,2-1 0-16,1 1 0 16,-3-2-4-1,-1 0 2-15,1-1 6 16,0 2-3-16,-2 3-1 16,2-2 0-1,0 0 1-15,-1 3-1 16,1-3 2-1,0-1-1-15,1 3-3 16,0-4 2-16,2 2-2 16,-2 1 1-16,1-1 3 15,1-2-2 1,0 4-4-16,-1-2 2 16,5 0 5-1,-4-1-3-15,2-3 1 16,0 2-1-16,-1-4 1 15,2 1-1-15,1-3 2 16,-1 0-1 0,3-2-1-16,0 0 0 15,2-3-3 1,2-2 2-16,1-1 2 16,4 2-1-16,-3-5-4 15,1 2 2-15,0-3 6 16,3 3-3-1,-1-3-1-15,-4 1 0 16,2 4 3 0,1-3-2-16,1-2-2 15,-2 0 1-15,2 0 0 16,0-2 0-16,2 0-1 16,1 0 1-1,0-2-4-15,0 0 2 16,0 0 1-1,0 0 0-15,0 0 2 16,0 0-1-16,4 0-2 16,-1 0 1-16,2 0 4 15,4-4-2 1,4-6 2-16,2-2-1 16,6-8-7-1,2 1 4-15,7-4 3 16,-5-2-2-16,5-2-4 15,-2 4 2-15,2-9 6 16,-4 5-3 0,4-6-1-16,-4-1 0 15,3-1 2 1,-2 0-1-16,-2-1 1 16,5-1-1-16,-7 1-3 15,4 2 2-15,-3 2-1 16,-2 2 1-1,0 1-1-15,-2 0 1 16,-1 1-2 0,3 1 1-16,-3 0 4 15,4-5-2-15,1 3 0 16,-1-2 0 0,7-3-1-16,-5 1 0 15,5-3 5-15,0-1-3 16,4-2-9-1,3-3 5-15,4 0 3 16,3-2-1-16,5-2-1 16,1-1 1-16,-1-4-2 15,3 1 1 1,0-3 4-16,0 1-2 16,-2 0-1-1,1 3 0-15,1-1 3 16,4 0-2-16,-8 6 1 15,6-6-1 1,0 2-6-16,-5 0 3 16,1-2 6-16,-2 0-3 15,-4 1-5 1,0 3 3-16,0-1 0 16,-2 0 0-16,2 5 7 15,2-3-4-15,-4 3-5 16,2-3 3-1,2-2 3 1,-4 0-2-16,-1-1 0 16,0-1 0-16,3-1-2 15,-1 0 1-15,1 0-3 16,4 1 2 0,-3 1 2-16,2-3-1 15,3-2-1 1,-2 1 1-16,-1-3 3 15,1-3-2-15,-1-1 0 16,4 2 0-16,-2-5 1 16,4 0-1-1,2 2-3-15,6-1 2 16,-3-3-2 0,0 3 1-16,3-4 1 15,-4 1 0-15,1 4-3 16,0 3 2-16,-1-3 6 15,-2 1-3 1,2 3-5-16,1-3 3 16,-4 1 2-1,1-1-1-15,-3 2 2 16,-2-1-1-16,2 1-6 16,2 5 3-16,-1-3 2 15,5 1-1 1,-3 2-3-16,0-1 2 15,1 3-1 1,-5 3 1-16,0 1 3 16,0 2-2-16,-4 6 2 15,1 1-1-15,-4 0-1 16,1 3 0 0,0-2 3-16,1 4-2 15,-2-2-4 1,-2-1 2-16,-2 1 1 15,0-1 0-15,-4 1-1 16,1 0 1-16,4-3-3 16,-2 2 2-1,3-4 4-15,2-1-2 16,2 3 0 0,3 0 0-16,-2-4-2 15,3 3 1-15,1-3 3 16,-5-1-2-16,5-1-5 15,2-1 3 1,1 1 1-16,1-4 0 16,7 1-1-1,-4 1 1-15,3 2-1 16,-2 0 1-16,-3-4 2 16,2 2-1-16,-1-1-1 15,3-5 0 1,-1 1 2-16,3 2-1 15,1-3-1 1,-1 0 0-16,1 0-3 16,-2 0 2-16,-5 0 2 15,2 1-1-15,-1-5-3 16,0 7 2 0,-2-2 2-16,-1-1-1 15,-7 5 3 1,-2-1-2-16,-5 1 0 15,1 4 0-15,-4 0 1 16,1 1-1-16,-1-1-3 16,0 4 2-1,-1-2-2-15,-1 3 1 16,-1 0 2 0,2-1-1-16,-2 2-5 15,2 2 3-15,-2-2 7 16,-3 2-4-16,0 3-2 15,2 3 1 1,-6-1 0-16,4 1 0 16,-3 2 4-1,1 3-2-15,-2 0-6 16,0 0 3-16,-2 3 0 16,5-3 0-1,-6 3 2-15,0-1-1 16,1 2-4-16,0 1 2 15,-3 0 6 1,2 2-3-16,0-3-1 16,2 2 0-16,-3-1 4 15,-1 2-2 1,-2 1-3-16,-4 3 1 16,-2 2-3-16,-3-2 2 15,-2 6 1 1,1-2 0-16,-2 0-1 15,2 1 1-15,-3-2-1 16,5 1 1 0,-7 3 2-16,2-1-1 15,-1 0-2 1,1 2 1-16,-1 0 0 16,2 1 0-16,-3-2 2 15,0 5-1-15,-1-2-5 16,4 0 3-1,-7 2 0-15,2 0 0 16,0 0 1 0,1 0 0-16,-4 0-4 15,4 0 2-15,-4 0 6 16,3 0-3-16,-3 0 1 16,0 0-1-1,0 0-2-15,0 0 1 16,3 0-2-1,-3 0 1-15,0 0 2 16,0 0-1-16,0 0 0 16,0 0 0-16,0 0-5 15,0 3 3 1,-3 2 4-16,-6 3-2 16,-3 2 2-1,-4 1-1-15,-1 5 2 16,-1 0-1-16,-1 2 0 15,1 0 0-15,1 0-7 16,-3 2 4 0,2 1-1-16,-4 0 1 15,-3 5 1 1,-4-1 0-16,-3 8-3 16,3-5 2-16,-5 2 3 15,7-2-2-15,-4-4 2 16,7 4-1-1,-3-5-2-15,6-3 1 16,3 2 5 0,-4 0-3-16,5-2-8 15,-1-1 4-15,1-1 3 16,1-1-1-16,1 3-2 16,-4 0 1-1,-2 1 2-15,1 1-1 16,-3 2 2-1,-2 1-1-15,-5 3 0 16,2-1 0-16,0 1-1 16,1-1 0-16,0-1 2 15,3-2-1 1,1-1-7-16,2-3 4 16,-3 5 3-1,-3 0-1-15,1 0-1 16,-7 6 1-16,1 0-2 15,2 4 1-15,-7 1 4 16,3 0-2 0,-3 1 2-16,2 0-1 15,-3 1-4 1,-3 0 2-16,-3 2 2 16,-7 1-1-16,-2 3-3 15,-4-1 2 1,-1 4-2-16,-1 1 1 15,2-1 1-15,-4-2 0 16,6-4-1 0,1 2 1-16,4-4 2 15,4-3-1-15,-3-1-1 16,5-1 0 0,2 0 3-16,2-2-2 15,3-1-2-15,3-3 1 16,2 0-1-1,1-4 1-15,2 3-1 16,-3-3 1-16,0 2-2 16,1-2 1-1,0 0 2-15,1 3-1 16,-1-2 1 0,4 2-1-16,-4-1 4 15,1 2-2-15,2 1-3 16,-3-1 1-16,1 5-2 15,-1-5 1 1,-2 3 0-16,5-6 0 16,-5 7 3-1,2-3-2-15,3 3-4 16,-5-4 2-16,0 4 8 16,4 0-4-16,-8 0-5 15,3 1 3 1,-2 1 3-16,5 0-2 15,-6 0-1 1,1 2 0-16,2-3-1 16,-3 4 1-16,-3 0-2 15,0-4 1-15,1 4 1 16,-4-5 0 0,1 0 1-16,2 4-1 15,2-4 0 1,1-1 0-16,0-1 1 15,1 2-1-15,4 1 1 16,-1-3-1-16,1 1 2 16,-1 3-1-1,0-2-3-15,2-2 2 16,-3 3-3 0,0-4 2-16,0 2 3 15,2-1-2-15,-1-1-3 16,2 1 2-16,0-1 4 15,-1 2-2 1,0-2 1-16,3 3-1 16,-5 0-2-1,2 1 1-15,4-1 2 16,-4 0-1-16,3-1-5 16,-1-1 3-16,0-1 1 15,0-2 0 1,-2 1-3-16,-1-1 2 15,3 1 3 1,-2-2-2-16,3 2 2 16,-2 0-1-16,1 1-1 15,2-1 0-15,-2 0 5 16,5 3-3 0,-4-1-8-16,4-2 4 15,-1 2 2 1,-1 0-1-16,-1 0 2 15,0 3-1-15,1-5-3 16,-3 2 2 0,2 0 3-16,-2-1-2 15,4-1 4-15,0-1-2 16,-3 0-3 0,5 2 1-16,-4 3 0 15,4 0 0-15,-5 1-1 16,2 1 1-1,3-2-2-15,0 3 1 16,1-3 3-16,2-2-2 16,0 0-2-1,0-2 1-15,-1 1 2 16,0-2-1-16,-1 0 1 16,-1 2-1-1,-2 0 1-15,-3 4-1 16,0-1 5-16,-2 1-3 15,3-1-8 1,1 3 4-16,-1-2 3 16,1 1-1-16,0-1-1 15,-2-1 1 1,2 1-2-16,-2-1 1 16,3 2 4-16,-5-3-2 15,4 1-1 1,-3-1 0-16,2 1 3 15,-2-3-2-15,0 5-3 16,1 0 2 0,-3-1-1-16,3 1 1 15,-3 2-1-15,1-2 1 16,1 1 0 0,1 0 0-16,0-1-2 15,-2-1 1-15,4 0 4 16,-3 0-2-1,5-4-1-15,-2 3 0 16,-1 2 2 0,-2-2-1-16,2 2-2 15,-6 0 1-15,1 1-1 16,-2 1 1-16,5 0-1 16,-4 1 1-1,1-1-3-15,-1 1 2 16,3 0 3-1,0-1-2-15,1-3 1 16,2 1-1-16,-2-2 1 16,6 1-1-1,-2-3 3-15,-1 0-2 16,3 1-1-16,-1-3 0 16,1 0-4-1,-2 0 2-15,5-4 5 16,-3 4-3-16,1-2-5 15,0-1 3-15,2 1 6 16,1-2-3 0,0 0 2-16,3-5-1 15,0 3-4 1,-1-2 2-16,1-2 1 16,3 1-1-16,-5 4-2 15,-5-2 1-15,6 2 1 16,-2 0 0-1,0 1 0-15,-1-1 0 16,1 2-3 0,0-2 2-16,0 4 5 15,2-3-3-15,0-2-1 16,-4 2 0-16,7-2 1 16,-5-2-1-1,4 2 4-15,-2-3-2 16,1-1-6-1,3-2 3-15,1 1 0 16,-1-4 0-16,-1 2 1 16,7-6 0-16,-6 4-2 15,4-1 1 1,-3 0 4-16,-2-2-2 16,3 4 0-1,-1 0 0-15,-1 0-1 16,2 2 0-16,-4-2 1 15,3 3-1 1,-2-4-1-16,0 1 1 16,3 1-3-16,-4-1 2 15,3 2 0 1,2-2 0-16,-2 0 4 16,-1 1-2-16,1 0-2 15,1 1 1 1,2-3 1-16,1-1-1 15,-1 0 2-15,4-2-1 16,-2-1-2 0,2-2 1-16,-1 1 0 15,4 0 0-15,-2-1-4 16,0-1 2 0,3 0 3-16,-1-1-1 15,0 0 3-15,-3 2-2 16,3 0-4-1,-1-1 2-15,4-3 6 16,-3 2-3-16,1-1-4 16,2 0 2-1,-3-3-1-15,3 0 1 16,0-1-2 0,0 0 1-16,0-6 0 15,3 0 0-15,4-6 1 16,4 1 0-16,0-5-1 15,3 0 1 1,3-2 4-16,2-1-2 16,2-3-5-1,2-1 3-15,4-1 3 16,-3-3-2-16,7-1-2 16,-3 0 1-1,8-4-3-15,-5 0 2 16,3-1 1-16,0 0 0 15,3-2-1-15,-3-2 1 16,-1 1 4 0,1-4-2-16,2 3-4 15,-4-5 2-15,4 0 1 16,3-1-1 0,2-2 4-16,4-1-2 15,2 0-5 1,4 0 3-16,4-1 0 15,1-1 0-15,2-1 1 16,0-3-1-16,1 0 1 16,2-3-1-1,3 0 5-15,-3-2-3 16,7-1-2 0,-4 2 1-16,-2-4 1 15,5 3-1-15,-6-1 1 16,-3-1-1-16,0 1-3 15,-1 3 2 1,1 2 3-16,0 2-2 16,-3 0-3-1,-2 4 2-15,-5-1-1 16,-1 2 1-16,-5-2 5 16,1 3-3-16,-4-1-2 15,1 3 1 1,-6-1 0-16,2 1 0 15,-2 3 1 1,0 0-1-16,0-1-5 16,-5 4 3-16,3-2 4 15,-1-1-2-15,-4 1-3 16,1-3 2 0,-3 1-1-16,5 0 1 15,-3 0 2 1,0-1-1-16,6 3 3 15,-1-5-2-15,5 5-3 16,3-1 1-16,-2-2-2 16,2-1 1-1,0 1 4-15,-2 0-2 16,-1 1-6 0,-3-1 3-16,0 1 2 15,-6 1-1-15,5 2 4 16,-5 0-2-16,2 1 0 15,1 1 0 1,-3-2 0 0,5 1 0-16,-2-3 1 15,2 1-1-15,4-4-3 16,-2 0 2-16,2 1 1 16,0-1-1-16,0 5-4 15,-2-2 2 1,-1 3 3-16,-3-1-1 15,3 2 2 1,-1 2-1-16,1-3-1 16,3 0 0-16,2 1 0 15,1-2 0 1,3 0 3-16,-2 0-2 16,4-3-4-16,-1 5 2 15,-4-2 0 1,1 0 0-16,3 2 3 15,-7 1-2-15,2-2-4 16,-2 3 2 0,3 2 6-16,-1-2-3 15,-2-1 0 1,0 3 0-16,3-2-1 16,0 0 0-16,-2-1 2 15,-1 3-1-15,1-1-4 16,-1 1 2-16,0 0 2 15,0-1-1 1,-1 1-4 0,1 0 2-16,3 2 4 15,1-1-2-15,2 3 1 16,-2-1-1-16,3-2 2 16,-3 1-1-1,0-2 1-15,0 1-1 16,-3-3-1-1,-1 0 0-15,1 1-3 16,-2 1 2-16,-1-1 0 16,1-1 0-1,-5 4-1-15,0-4 1 16,0 3 4-16,-1 1-2 16,0-2 0-1,4 2 0-15,-6 0 0 16,6-6 0-16,-4 3 1 15,1 1-1-15,-3-3-4 16,1 0 2 0,-1 1 0-16,-2 3 0 15,3 1 1 1,-6-1 0-16,7 4-3 16,-6 0 2-16,4 1 4 15,-1-1-2-15,0 1 0 16,4 2 0-1,0-2-2-15,1-3 1 16,0 1 3 0,-1 0-2-16,2-1-4 15,0-3 2-15,2 0 1 16,-1 2 0-16,-1-4-2 16,2 1 1-1,2 1 0-15,0-1 0 16,0-1 4-1,1-1-2-15,-1 2 2 16,3 1-1-16,-4-1-5 16,0 5 3-16,-2-4 3 15,-2 0-2 1,0-1-4-16,-3 5 2 16,0-4 2-1,1 0-1-15,-4 2-4 16,3-1 2-16,-1 2 3 15,3 2-1 1,2 0 3-16,1-1-2 16,-1 2-2-16,1 0 1 15,1-1 3 1,0 3-2-16,-1 0-2 16,-2-2 1-16,-1 2-3 15,1-3 2 1,-2 4 1-16,1-2 0 15,1-1-3-15,-4 0 2 16,5 1 3 0,-2 0-2-16,0-1 2 15,3-1-1-15,-4 2 0 16,-1 1 0 0,0 2 3-16,-5-1-2 15,-1 6-8-15,-2-1 4 16,-1 2 3-1,-5 1-1-15,1 2-1 16,-1-1 1-16,-7 1-4 16,6 5 2-1,-7-4 6-15,4 4-3 16,-1-3-1 0,1 2 0-16,2 0 1 15,-3-1-1-15,4-1 3 16,-1 0-2-16,0 2-6 15,0-1 3 1,4-1 5-16,-8-1-3 16,4 4-4-1,-1-2 2-15,-5 4 4 16,1 0-2-16,-2-1 1 16,-2 2-1-16,-1 1 4 15,3-1-2 1,-1-1-4-16,2-1 2 15,5 2 0 1,-2-5 0-16,2 1-2 16,3-1 1-16,0-3 0 15,-1 3 0-15,3-1 0 16,-1-1 0 0,1 4 1-16,-2-1 0 15,-7 2 1 1,3 3-1-16,-8 0 3 15,-2 4-2-15,-1 0-3 16,0 0 2-16,0 0-2 16,0 1 1-1,-1 2-4-15,-2-1 2 16,-3 2 8 0,3 1-4-16,-1 0-7 15,-2 3 4-15,-8 2 3 16,0 4-1-16,-4 3 4 15,-2 2-2 1,-4 0-3-16,4 4 1 16,-4 1 3-1,-3 3-2-15,4 1-2 16,-5-1 1-16,2 5-2 16,1-1 1-16,1-2 3 15,1 1-2 1,3-2-5-16,2 2 3 15,-2-5 5 1,3 4-3-16,-4-3 1 16,1 3-1-16,-4-1 2 15,2 2-1-15,-3 0 2 16,1 1-1 0,0-3-6-16,-3 5 3 15,0-6 1 1,-4 6 0-16,-3 0-2 15,-5 3 1-15,-2 2-1 16,-3 2 1-16,-4 2 5 16,1 2-3-1,-4 1-2-15,5-3 1 16,-3-2 2 0,5 0-1-16,-2-3 1 15,0 4-1-15,0-5-4 16,0 2 2-16,1-1 0 15,-2 3 0 1,2-1 1-16,-1-2 0 16,2-2-1-1,2-1 1-15,-1-2 1 16,2-1-1-16,0-1 2 16,4-2-1-1,-1 4-1-15,3-5 0 16,1 1 2-16,0-4-1 15,4 3-4 1,-1-3 2-16,2-1 0 16,2 2 0-16,0-2 3 15,2 0-2 1,-1 0-3-16,4-3 2 16,-1 2 3-1,2-2-2-15,-1 1 2 16,1 0-1-16,-1 2 1 15,0 0-1-15,0 1 0 16,2-1 0 0,0 1-6-16,0-1 3 15,-1 1 4-15,0 2-2 16,-6-1-3 0,2 2 2-16,3 0 1 15,-7 1 0 1,3 1 3-16,-4-2-2 15,-1 6 0-15,-1-1 0 16,-4 2 1-16,0 1-1 16,-1 0-4-1,2 1 2-15,-3 2 1 16,1 2 0-16,0 1-2 16,-1-3 1-1,-1 0-1-15,0 3 1 16,0-3 4-16,0-1-2 15,-2 4-1 1,-1 0 0-16,-3 1 2 16,0 0-1-16,1 4 1 15,-3-1-1 1,6-1-1-16,0 3 0 16,1-6-3-1,3-2 2-15,3 1-1 16,-3-3 1-16,1 0 0 15,0 1 0-15,-1-2 5 16,-1 0-3 0,1 1-2-16,0-1 1 15,2-2 2-15,1 1-1 16,3-1 0 0,-2-2 0-16,5-3-4 15,-2 2 2-15,4-4 1 16,-3-1 0-1,3 1-2-15,-2-1 1 16,2-2 0 0,4 2 0-16,-5-1 6 15,3 0-3-15,-2 1-5 16,-2-1 3-16,1 3 1 16,-2 0-1-1,5 3 2-15,-3-2-1 16,0 2-3-1,2-2 2-15,-3 5-2 16,2 0 1-16,-5 0 2 16,5 1-1-16,-3 0-3 15,0 1 2 1,-1 1 4-16,2 0-2 16,-6 3 0-1,0-2 0-15,-1 3 0 16,-2 1 0-16,0 0-1 15,3-4 0-15,0 3-3 16,0-3 2 0,0-3 1-16,4-2 0 15,-1-3-2 1,1-1 1-16,2 0 2 16,4-4-1-16,-3 4 2 15,4-4-1-15,2-1-1 16,-3 0 0-1,1-1 3-15,2 0-2 16,-2-1-3 0,3 2 2-16,2-2-2 15,-3-1 1-15,2-1 1 16,1 1 0-16,-1-2-3 16,2-2 2-1,0 0 4-15,-1 0-2 16,1 0-1-1,-2 2 0-15,1-1 2 16,0 2-1-16,-2-2 3 16,0 1-2-1,1 2-6-15,1-2 3 16,0 1-1-16,1-2 1 16,0 0 0-1,-3 5 0-15,3-4 0 16,-6 4 0-16,0-2 3 15,1 1-2-15,0 1 2 16,-2-1-1 0,0-2 0-1,3 3 0-15,0-1 0 16,1-1 0-16,-1 0-4 16,-3 0 2-16,2 0 1 15,1-1 0 1,0 0-1-16,-1 1 1 15,3-3-3 1,-5 5 2-16,2-5 5 16,-3 6-3-16,2-2-2 15,0 1 1-15,-1 0 1 16,-3 2-1 0,5-1 2-16,-8 2-1 15,4-2-3 1,-1 3 2-16,1-3-1 15,0 2 1-15,-1-1-2 16,3-1 1-16,1 2 1 16,-1-2 0-1,2 0 2-15,-1-1-1 16,2-2-1-16,1-1 0 16,0-1 2-1,1 2-1-15,0-2-2 16,2 1 1-16,-2 1 0 15,1-1 0 1,-2 2-3-16,0-2 2 16,-3 4 0-16,2-1 0 15,-7 3 2 1,1-2-1-16,-1 0 3 16,1 3-2-16,-2 1-1 15,5-4 0 1,-3 4 2-16,0-2-1 15,-1 2-3 1,1-3 2-16,-1 2-2 16,-2 0 1-16,2 0 1 15,-2 1 0-15,1 1-3 16,-2-2 2 0,-3 2 4-16,2 3-2 15,0 0-1 1,-4 0 0-16,4-4 4 15,3 6-2-15,0-3-5 16,2-2 3-16,-2-2-1 16,9-3 1-1,-4 3-2-15,2-5 1 16,4-2 1 0,0 2 0-16,2-3-2 15,-3 0 1-15,4-1 4 16,-2-1-2-16,1 0-1 15,-2-1 0 1,5 0 2-16,-2-1-1 16,-1 4 2-1,-1-3-1-15,-2 2-8 16,4 1 4-16,-4 0 3 16,-2 4-1-16,0-1-1 15,1-1 1 1,-1 2 0-16,0-2 0 15,2 0 1 1,-2 0-1-16,2-2 2 16,1-2-1-16,5-1-3 15,-4-1 2-15,3 2 2 16,3-2-1 0,-3-2-5-16,-2 2 3 15,6 1 1 1,-6-1 0-16,2-1-2 15,4 0 1-15,-2-1 3 16,-1 1-2-16,2-2 0 16,-2 1 0-1,1-2 1-15,5 0-1 16,2-5 2 0,-1-2-1-16,3-4 0 15,0 4 0-15,2-3-4 16,-2 2 2-16,0-1-1 15,-1 2 1 1,3-2 1-16,1 2 0 16,0-4-2-1,0 2 1-15,0-2 3 16,0 0-2-16,5 0-4 16,-2-4 2-16,4 0 7 15,2-2-4 1,-2-2-3-16,4-1 2 15,0-1-1 1,5-3 1-16,4-5-1 16,1-1 1-16,9-5 0 15,-3-4 0-15,7-2 2 16,0-4-1 0,-6 5-2-16,2-3 1 15,-3 1 1 1,-2 5-1-16,-3 2 3 15,-4 4-2-15,-2 2-1 16,2 0 0 0,-5-2-3-16,2 1 2 15,3-1 1-15,0-2 0 16,0-5-3 0,2 0 2-16,1-1 4 15,6-1-2-15,-3 0 2 16,2-2-1-1,4-4-5-15,4 0 3 16,-2-6 3 0,7 2-2-16,0-5-2 15,7 2 1-15,-2-1-4 16,1-1 2-16,0 1 3 16,1 2-1-1,1 2-2-15,-2-1 1 16,2-1 7-1,-2-1-4-15,7-2-2 16,1 0 1-16,-4 1-2 16,3-4 1-16,-3 5 2 15,-5 2-1 1,-1 3-3-16,-4-1 2 16,0 2 0-1,2-1 0-15,-2 1-1 16,1-2 1-16,4-1 0 15,1 1 0-15,1-2 3 16,-2-3-2 0,4 3 0-16,-6-2 0 15,2 1 3 1,4 2-2-16,-6 0-4 16,6-4 2-16,-1 4-1 15,1-2 1-15,1-4 1 16,2 1-1-1,-1 0-3-15,-6-3 2 16,-2 0 4 0,1-1-2-16,-3 4-1 15,2-2 0-15,-2-1 2 16,1 1-1-16,3-3 2 16,3 2-1-1,-3-3-6-15,4 2 3 16,-6 1 3-1,-1-4-2-15,2 6-3 16,0-2 2-16,-7 1-1 16,4 2 1-16,1 0 4 15,-1-1-2 1,2 1 0-16,1-2 0 16,-1-1-1-1,-2 4 0-15,0-2 5 16,-2 0-3-16,-1 3-7 15,-4 0 4-15,1 1 2 16,-5 2-1 0,3 1-2-16,-4-2 1 15,2 3 0 1,1-1 0-16,3 2 3 16,0-3-2-16,3 0 1 15,0-1-1 1,2 3 4-16,1-3-2 15,0 3-4-15,-1-2 2 16,1 4-3 0,0-1 2-16,-3 3 2 15,-1 0-1-15,1 1 0 16,-1 0 0 0,5-2-4-16,-4 1 2 15,2-2 7-15,1-2-4 16,0 3-1-1,-1-3 0-15,-5 3 2 16,0-1-1-16,0 0 0 16,-2 0 0-1,0-1-5-15,-1 4 3 16,1-3 1-16,0 0 0 16,2 2-2-1,-4-4 1-15,4 3 2 16,-3 0-1-16,2-5 2 15,-2 7-1 1,0 0 2-16,-1-3-1 16,1 5-4-16,-3-3 2 15,2 4-1 1,-3-2 1-16,2 3-2 16,-1 1 1-16,2 0 1 15,-6 0 0 1,4 2-4-16,-2 0 2 15,3-1 6-15,-2-2-3 16,2-1 0 0,-1 3 0-16,-1 0-1 15,1-1 0-15,-2 3 4 16,2-2-2 0,-2 4-6-16,1-2 3 15,0 0 0 1,1-2 0-16,-4-2 1 15,0 4 0-15,2-3-2 16,1 3 1-16,-1-3 3 16,6 4-2-1,-5-3 1-15,4 0-1 16,-3-1 1 0,3 3-1-16,-1-4 3 15,4 1-2-15,-4-2-4 16,4 0 2-16,-3 2 0 15,0 1 0 1,0-2 4-16,2 3-2 16,-6-3-5-1,4 4 3-15,-3-2 5 16,5-1-3-16,-2 1-3 16,-1 0 2-16,1 2 1 15,0 2-1 1,-2-1 2-16,3 0-1 15,-2 0-4 1,3-2 2-16,-1-1 0 16,-2-2 0-16,0 0 1 15,-3 5 0-15,3-5-1 16,-6 5 1 0,1-4 2-16,2 3-1 15,1-4-1 1,1 4 0-16,3-3 3 15,1-1-2-15,1-1 0 16,3 2 0-16,1-5-7 16,2 3 4-1,2-2 5-15,-6 2-3 16,1 1-4 0,-2-1 2-16,-1 2 4 15,-1 0-2-15,-5 1 2 16,3-2-1-16,-4 3 2 15,0-1-1 1,-1 2-3-16,1 1 1 16,-1-1-1-1,0 0 1-15,2 2-3 16,-4-3 2-16,3 3 1 16,-3 1 0-1,-4 0 0-15,2-1 0 16,-4 4 2-16,0 0-1 15,1 2-2 1,-2-3 1-16,-2 1 1 16,0 0-1-16,0-2 2 15,-1 2-1-15,3-2-3 16,-1 0 2 0,2 1-3-1,-2 3 2-15,0-2 1 16,1 1 0-16,-2 0-2 15,1 0 1-15,-3-1 2 16,5 0-1 0,-8 5 1-16,4-2-1 15,2 1 2 1,-4 2-1-16,1-3-1 16,1 6 0-16,2-1-1 15,-3-5 1-15,5 3-3 16,-1-2 2-1,3 0 3-15,1 3-2 16,-2-5-4-16,-1 6 2 16,1-1 6-1,-4-1-3-15,-1 3-2 16,-1 3 1-16,-2-2 2 16,-1 1-1-1,-4 2-1-15,-2 2 0 16,-1 0-2-1,-2 1 1-15,1 2 1 16,-2 0 0-16,0 0-4 16,0 0 2-16,0 0-5 15,0 4 3 1,0 0 9-16,0 1-5 16,-3 2 2-1,-4 2-1-15,-2 4 4 16,-3 2-2-16,-2 2-8 15,-5 2 4-15,1 3 1 16,-5 1 0 0,-1 2 1-16,-4 4-1 15,1 0-3 1,-5 2 2-16,1 5 4 16,1 0-2-16,-2-2 0 15,4 3 0-15,-2 0-4 16,4-5 2-1,-1-3 5-15,6 2-3 16,3-4-2 0,-2-1 1-16,3-4-4 15,-2 5 2-15,2-5 6 16,-3 2-3-16,2-2-7 16,-2-1 4-1,0 2 7-15,1-1-4 16,-4 1-1-1,3 1 0-15,-4 0 2 16,0 3-1-16,-2-3 1 16,5 2-1-16,-3-2-2 15,0 2 1 1,3-4-4-16,-4 3 2 16,3-1 2-1,-4 0-1-15,1 2-1 16,-5 3 1-16,0 0 6 15,-4 2-3-15,2-2-1 16,0 2 0 0,0-2-1-16,1-1 0 15,5-2 1 1,-4 0-1-16,6-1-3 16,-1-1 2-16,-1-1 2 15,1 0-1-15,2 0-2 16,-4-3 1-1,3 2 1-15,1-2 0 16,-1-2 2 0,-1 5-1-16,2-6 1 15,2 2-1-15,-5 0 2 16,4 1-1-16,-7 1-6 16,2 3 3-1,-2 1 0-15,-3 1 0 16,0-2 1-1,1 4 0-15,-2-3-1 16,0 1 1-16,4 1 0 16,-3 0 0-16,6-1 2 15,-4 3-1 1,1-3-1-16,2 0 0 16,2-2 5-1,1 0-3-15,-3-3-7 16,3 1 4-16,4-1 0 15,-1-1 0 1,-1-3 1-16,0 5 0 16,2-3-3-16,-1-3 2 15,1 2 3 1,0-2-2-16,3 0 2 16,-1 1-1-16,1-1-1 15,1-2 0 1,0 4 5-16,1-3-3 15,-4 2-8 1,2 2 4-16,-1-2 5 16,-1 1-3-16,0 1-3 15,0-1 2-15,-1 3-1 16,-2-2 1 0,3 3 4-16,1-3-2 15,-1 5 0 1,-2-6 0-16,0 4 1 15,-3-2-1-15,0-2-1 16,1 5 0-16,-5-3 1 16,2 1-1-1,1 2-4-15,-2-1 2 16,1 2 2 0,-4 1-1-16,5-2 0 15,-5 4 0-15,5-3 4 16,1 3-2-16,-2-5 0 15,3 2 0 1,1-1-2-16,3 0 1 16,1 0 4-1,-2-3-2-15,3 1-8 16,1 0 4-16,1-3 3 16,1 0-1-16,-2 2-2 15,0-2 1 1,-1 3 3-16,-1-2-2 15,2 0 0 1,-2 3 0-16,0-2 1 16,-1 5-1-16,1-3 4 15,-1 1-2-15,1 2-6 16,-1 1 3 0,1-2-1-16,-2 3 1 15,0-1 1 1,3-1 0-16,-4 2 1 15,1-3-1-15,2 3 0 16,-4-2 0-16,4-2 0 16,0 0 0-1,-2 0 1-15,0 0-1 16,1-1 3 0,0 1-2-16,-1 1-1 15,0-2 0-15,-4 2-3 16,3 1 2-16,-6-3 3 15,1 4-2 1,1-2-4-16,2 0 2 16,-1 0 6-1,1 1-3-15,5-1-2 16,-4-1 1-16,1 1 3 16,0 0-2-1,0 1-1-15,-1 1 0 16,0 0-1-16,1-1 1 15,-1-1-2 1,1 3 1-16,-2-3 1 16,3 2 0-16,-4-2-3 15,5 2 2-15,-6-2 6 16,0 1-3 0,2 1-4-16,-2 3 2 15,-4-1 0 1,4-2 0-16,-1-1 3 15,-2 2-2-15,4-3-4 16,0-1 2-16,3-2 1 16,-1 0 0-1,1-3-1-15,3 1 1 16,-1-1-3 0,2 0 2-16,3-2 5 15,-4 0-3-15,2-2 1 16,0 1-1-16,-1 2-3 15,0-2 2 1,0 2 2-16,5-3-1 16,-7 2-4-1,4 1 2-15,-4-1 3 16,4 2-2-16,-4 0-4 16,-2 0 2-1,0 1 4-15,-1 1-2 16,-3 2 4-16,2 0-2 15,3 0-5 1,-4-2 3-16,3 3 2 16,-3-3-1-16,3 0-2 15,-1 0 1 1,2-2 1-16,-1 1-1 16,0 1-4-16,0-2 2 15,-2 4 1 1,2-2 0-16,-1 0 3 15,1 0-2-15,1 1 1 16,1 1-1 0,-3 0 2-16,1-2-1 15,-3 4 1 1,0-1-1-16,-2 2-4 16,-2 0 2-16,1 3 3 15,-3-1-2-15,2 1-3 16,1-4 2-1,1 3 1-15,0-2 0 16,0-2 2-16,2 0-1 16,3 0-3-1,-5-1 2-15,3 1 1 16,1 0-1-16,1-3 4 16,-4 3-2-1,-2-1-6-15,2 1 3 16,-2 0 1-1,0 0 0-15,-3-3 1 16,3 3-1-16,0 0-4 16,-1 0 2-16,1 0 6 15,-1-1-3 1,1 3-2-16,-3-1 1 16,2 2 1-1,-2-2-1-15,2 3 3 16,-4 1-2-16,1-1-4 15,2 0 2-15,-5 1 0 16,0 1 0 0,-2-1 1-16,1 1 0 15,2 1-2 1,-7-1 1-16,6 0 5 16,-3 1-3-16,3 1-1 15,-1 1 0-15,1 0 1 16,3-1-1-1,1-1 1-15,2 2-1 16,-1 1-2 0,2-6 1-16,-4 1 1 15,-1 3 0-15,0-3-1 16,1-1 1-16,-1 1 0 16,3 0 0-1,-5 0 1-15,2 1-1 16,-1 2 2-1,3-2-1-15,-2 3 1 16,1 0-1-16,2-1-4 16,-2-1 2-16,4 3-1 15,-3-2 1 1,5-2 1-16,-5-1 0 16,6-2 0-1,1 2 0-15,-4-4-1 16,2 0 1-16,1-1 1 15,-5 4-1 1,7-8 1-16,-1 5-1 16,5-5 4-16,-1 1-2 15,4-1-4 1,3-3 2-16,-3-3-4 16,3 3 2-16,2-3 5 15,-2 3-3-15,0-4-5 16,0 6 3-1,-1-2 8-15,-1 0-4 16,1 2-5 0,-3 1 3-16,1-2 1 15,-1 3-1-15,-1-1 2 16,1 0-1-16,-1-1-4 16,3 1 2-1,-4 0 1-15,2-1 0 16,-2 0 1-1,-1 2-1-15,1 0-5 16,1 0 3-16,-1-2 7 16,2 1-4-1,-1-1-1-15,0 0 0 16,1 0 0 0,1-1 0-16,-1 0 2 15,2 2-1-15,-2-5-4 16,4 4 2-16,-4-3 3 15,0 3-2 1,-1-1-3-16,0 2 2 16,2-3 3-1,3 2-2-15,-2-4 2 16,4-1-1-16,-2 1-4 16,0-4 2-16,5 1 5 15,-3-1-3 1,3-4-2-16,3 2 1 15,1-4-2 1,0-1 1-16,0-1 3 16,3-2-2-16,0 0-6 15,0 0 3-15,0 0 4 16,0 0-2 0,0 0 3-16,0 0-2 15,3-2 0 1,0 0 0-16,3-4 2 15,1-2-1-15,4-7-3 16,5-1 2-16,2-4-1 16,1-6 1-1,5 1 2-15,-3-3-1 16,2-3-5 0,4 4 3-16,-3-3 4 15,1 0-2-15,2-1-2 16,-1-1 1-16,1 1 1 15,0 3-1 1,-2 0 5-16,2-3-3 16,0 4-8-1,1-5 4-15,-1-2 3 16,4 1-1-16,-2-3-1 16,0-2 1-16,6 0-2 15,-4 1 1 1,6-4 4-16,-1 5-2 15,4-5 0 1,0 3 0-16,5-4-2 16,0-5 1-16,5-1 3 15,3-2-2-15,-2-4-2 16,4 0 1 0,-1-3-3-16,4 1 2 15,3 0 1 1,3-1 0-16,-3 1 1 15,-1-4-1-15,3-1 2 16,-2-2-1-16,0-1 0 16,-5-1 0-1,8 3-1-15,0-2 0 16,-2 3 2 0,1-3-1-16,-1 4-4 15,-4 1 2-15,-2-2 1 16,-1 0 0-1,0 5-2-15,-2-1 1 16,2-1 2-16,0 4-1 16,-2-3 3-1,0 1-2-15,0-1-1 16,-5-1 0-16,4-1 5 16,-2 0-3-16,0 4-7 15,1 0 4 1,-2 2 1-1,2 2 0-15,0-2-2 16,0 1 1-16,-4 1-1 16,1-2 1-16,1 3 3 15,-3 3-2-15,0 1 2 16,0 3-1 0,0 3-1-16,-6 4 0 15,1 0 3 1,-2 2-2-16,-5-2-1 15,0 3 0-15,-1 0-3 16,-2-1 2 0,-1 2 2-16,1 0-1 15,-5 1-5 1,3 3 3-16,-2 0 6 16,-1 0-3-16,4 0 1 15,-6-1-1-15,4 1-2 16,-4 2 1-1,-1 4 2-15,-2-2-1 16,3 1-3 0,-3 3 2-16,4-4-2 15,-7 2 1-15,2-2 1 16,2 0 0-16,-2 1-3 16,-1 1 2-1,2-2 3-15,-1 2-2 16,3-1 4-1,1 1-2-15,-3 2-5 16,4-4 3-16,5 1 2 16,-3 0-1-16,9-3-5 15,0-2 3 1,7 0 1-16,5-1 0 16,2-4 0-1,-2-3 0-15,4 2-4 16,1-3 2-16,-4 1 6 15,1 2-3-15,1-2-2 16,-1 1 1 0,2 1 3-16,2-2-2 15,-2 2-1 1,-3-1 0-16,0 1-2 16,1-1 1-16,-5 2 0 15,1 0 0-15,-2 0 1 16,-1-1 0-1,0 1-1-15,-3-2 1 16,-1 3 3 0,1-5-2-16,0 1-1 15,-1 0 0-15,1-3 3 16,-2 2-2-16,3-2-2 16,1 0 1-1,-1 1-2-15,3 0 1 16,-2 1 0-1,2-1 0-15,1-2-1 16,-1 1 1-16,-1-2 3 16,2 0-2-1,-5 0 2-15,0-1-1 16,1 0 0-16,-2 1 0 16,-2 3 3-1,3-2-2-15,-3 2-8 16,0 1 4-16,1 1 2 15,-3-2-1 1,2 1 1-16,-1 2 0 16,-5-1-2-16,-3 0 1 15,-2 3 4 1,-1 2-2-16,-2 1 0 16,1-1 0-16,3 3 1 15,-4-1-1 1,2 1-2-16,4-3 1 15,-3 2-2-15,6 0 1 16,-4-3 1 0,3 2 0-16,2-2-2 15,-1 2 1-15,1 0 2 16,0-1-1 0,-6 1 0-16,1 1 0 15,-3 1 3-15,2 1-2 16,-3 2-2-1,0-2 1-15,-2 3 2 16,3 2-1-16,-6 0-5 16,-4 4 3-1,-1 2 1-15,-1 1 0 16,-3 2-1 0,0-2 1-16,-1 3 1 15,0-2-1-15,3 4 3 16,-1-4-2-16,2 2-4 15,0 2 2 1,-1-5 4-16,4 3-2 16,1-3-2-16,1 0 1 15,1-2-2 1,2 1 1-16,-2-1 0 16,0-1 0-16,3-1-1 15,-4 3 1 1,1-1 2-16,-1-1-1 15,-1 3-1-15,1-2 1 16,-5 4-3 0,3-2 2-16,-3 4 2 15,1-2-1-15,-7 3-3 16,4 0 2 0,-1 3 0-16,-1-4 0 15,-2 3 0 1,1 2 0-16,1-2-2 15,1 4 1-15,1-4 6 16,3 0-3-16,3-4-3 16,2 1 2-1,3-3 1-15,2-2-1 16,3 2 2 0,0 0-1-16,-3 0-6 15,2 0 3-15,-5 4 0 16,-3 0 0-16,-2 0-1 15,-5 1 1 1,1 1 3-16,-1 0-1 16,-1-2-1-1,4 1 1-15,-4 2-1 16,3-1 1-16,-2-2 2 16,1 2-1-16,0 0-2 15,-5-2 1 1,5 4-1-16,-5-2 1 15,4-2-2 1,-2 2 1-16,3-2 0 16,-2 1 0-16,0 4 0 15,-1-2 0-15,-1 1 3 16,-4 4-2 0,5-2-4-16,-2 0 2 15,2 2 0 1,1-2 0-16,4-1 6 15,-2-3-3-15,5 3-1 16,-4-1 0-16,0-1-4 16,-5 4 2-1,2 0 2-15,-7 0-1 16,0 3 1 0,-3 0 0-16,0 0-2 15,0 0 1-15,0 0-7 16,0 0 4-1,0 0 12-15,0 0-6 16,0 0 0-16,0 2 0 16,0 2-8-1,-3 0 4-15,0 4 5 16,-5 2-3-16,1 4-5 16,-3-2 3-16,1 3 6 15,1 2-3 1,-1-2 0-16,5-2 0 15,0-2-1 1,4 2 0-16,0-4 4 16,0 0-2-16,4-3-8 15,0 4 4 1,-1-2 5-16,-1 0-3 16,-1 1-3-16,-1 1 2 15,0-3 0 1,-1 1 0-16,-4 0 4 15,4-2-2-15,-5 4 1 16,3-2-1 0,-2-3-1-16,2 3 0 15,2-2 5-15,-5-1-3 16,3 1-5 0,0-2 3-16,3-1-3 15,-3 0 2-15,3-3 0 16,0 2 0-1,0-1-1-15,0 1 1 16,0-1 2-16,0-1-1 16,2 4 1-1,2-3-1-15,2 0 2 16,-1 3-1-16,2 0 1 16,3-3-1-1,0 4-2-15,0 0 1 16,3-1-1-16,-6 0 1 15,2 1-3 1,-4 0 2-16,-1-1-1 16,-1 1 1-16,-3 0 5 15,3-2-3 1,-3 1-1-16,0 0 0 16,0-1 4-16,0 1-2 15,0 0-3 1,0 0 1-16,0 0-3 15,0-3 2-15,6 0 1 16,-6 3 0 0,3-3-2-16,-3 2 1 15,2 1 3 1,1-2-2-16,-1 3 1 16,-1-1-1-16,-1 1 0 15,2-1 0-15,-2 2 2 16,0-2-1-1,0 4 0-15,0-4 0 16,0-1-2 0,0 0 1-16,0 2-4 15,0-2 2-15,0-2 2 16,0 4-1-16,0-2 2 16,0-2-1-1,-8 3 2-15,0 1-1 16,-5 1 5-1,-1 2-3-15,-4-2-3 16,2 2 1-16,-1 0-2 16,1 0 1-16,2-2-5 15,-1 4 3 1,-2 0 5-16,-3 2-3 16,-1 0-5-1,-5 5 3-15,1-2 5 16,2 3-3-16,-1-1 1 15,1-1-1-15,3-2 1 16,2 0-1 0,-1-1 5-16,4-4-3 15,-4 4-8 1,4-3 4-16,-2 0 3 16,-2 0-1-16,2-1-1 15,2 0 1-15,3-1-2 16,0-2 1-1,-3 2 4-15,6-2-2 16,-3 3-1 0,-1-1 0-16,4 1 1 15,-6-2-1-15,1 7 4 16,3-4-2-16,-5 2-5 16,1 1 3-1,0-2-2-15,3-3 1 16,0 5 0-1,1-6 0-15,4 1 0 16,-3 0 0-16,2-2 4 16,0 4-2-1,-3-1-1-15,4-1 0 16,-6 1 1-16,2-2-1 16,1 0 2-1,4-2-1-15,-4-1-1 16,5 2 0-16,-1-2-3 15,-2 2 2 1,3-2 1-16,-9 6 0 16,4 0-2-16,-3-2 1 15,-1 1 5 1,4 1-3-16,-5 0 0 16,1 2 0-16,-2-2 2 15,3 3-1 1,-2-2-6-16,-1 4 3 15,0-4 1-15,-1 4 0 16,2-1-2 0,2 0 1-16,0 0 0 15,-4 0 0-15,2 2 2 16,-1 0-1 0,1-1 2-16,-4 1-1 15,-2 0-1-15,5 2 0 16,-2-4 3-1,-3 2-2-15,2 0-1 16,1 2 0-16,-1 0-3 16,1-2 2-1,-1 1 3-15,1-2-2 16,2 0-6 0,1-1 3-16,1-1 8 15,-5 3-4-15,6-5-1 16,-2 7 0-16,-4-3 3 15,4-1-2 1,-2 4 2-16,-2 0-1 16,1-2-6-1,1 2 3-15,0-1 2 16,-1 3-1-16,-1-2-1 16,4 4 1-16,-4-3-1 15,1 0 1 1,-1 0 1-16,1 1-1 15,2 0 2-15,-2-4-1 16,1 3 1 0,0-2-1-16,0 1-1 15,1 1 0-15,-2-2-1 16,1 2 1 0,-5-1-1-16,1 2 1 15,-1-2 0 1,-1 2 0-16,2-1 0 15,-6-1 0-15,5 0 4 16,1 1-2-16,-2-4-4 16,2 2 2-1,0 2 3-15,-2 0-2 16,1 3-2 0,0-3 1-16,2 0 0 15,-1 4 0-15,0-5-2 16,0-1 1-16,2 2-1 15,-2-3 1 1,1 1 2-16,0-2-1 16,-1 4 3-1,-3-2-2-15,4 2-1 16,-4 1 0-16,-3 2 3 16,3-4-2-16,-2 6-2 15,1-1 1 1,-2-1-1-16,0 2 1 15,-1 4-2 1,-1-1 1-16,2 1 0 16,-2 1 0-16,2 2 4 15,-4-3-2-15,5 5-1 16,-2-5 0 0,2 0 4-16,-2 0-2 15,-3 0 0 1,-3-1 0-16,0 4-8 15,-2-3 4-15,2 1 3 16,-3 0-1-16,3 0-1 16,0-2 1-1,0 2-3-15,5-1 2 16,-6 0 4 0,6 1-2-16,-2-1-1 15,1-1 0-15,1-2 1 16,0 1-1-16,-3-2 2 31,4 3-1-31,-6-3-3 0,2 0 2 16,0 2 0-1,0-1 0-15,2-2-2 16,3 3 1-16,0-3-1 16,0-1 1-1,4 2 5-15,-1 1-3 16,0-1 1-16,0-2-1 15,2 1-1 1,0 1 0-16,4 0 0 16,-3 2 0-16,-1-2-2 15,2-2 1 1,1 3 1-16,-3-1 0 16,1-4-2-1,-2 2 1-15,2-1 3 16,0 1-2-16,0-1 1 15,-2 2-1-15,3-3 0 16,-3 5 0 0,4-3 3-16,-1 1-2 15,-4 1-2 1,-3 1 1-16,3 1-2 16,1-1 1-16,-4 3 1 15,1-1 0-15,2 2-1 16,-3 1 1-1,2-1-1-15,-2 2 1 16,-4-2 1 0,1 0-1-16,2-2 2 15,-3-1-1-15,1-1 1 16,0 1-1-16,-1 2-3 16,0 1 2-1,-1-3-2-15,3 2 1 16,0 2 1-1,-2 1 0-15,4-1-1 16,-1 0 1-16,2 0 0 16,1 1 0-16,-5-1 4 15,5 0-2 1,-5 2-6-16,-1-3 3 16,-1 0 6-1,0-1-3-15,3-1-6 16,-2 0 3-16,0-1 1 15,4 2 0-15,-3-2-1 16,2 1 1 0,-2-4-2-16,5 6 1 15,-5-2 3 1,4 0-2-16,2 0 1 16,-3 1-1-16,3-2 1 15,2 0-1-15,-2-3 2 16,-1 1-1-1,1-2-4-15,2-2 2 16,-2 2 1 0,-2-4 0-16,5 2-1 15,-3 1 1-15,-3 0-2 16,3 2 1-16,-2-2 5 16,-1 3-3-1,3 0-1-15,-1-2 0 16,1 2 1-1,-2 0-1-15,2 3 2 16,-3-1-1-16,2 0-4 16,0 2 2-16,-4 3 0 15,3-3 0 1,-1 0 1-16,2 0 0 16,-5-1 0-1,2 0 0-15,-2 2 2 16,1-3-1-16,-3 3-1 15,4 0 0-15,-2-1 3 16,1 3-2 0,1-3-1-16,1 4 0 15,-3-3-4 1,5 3 2-16,-6-1 3 16,1-1-1-16,4 2-3 15,-6 0 2 1,6-2 3-16,-4-1-2 15,5-1 1-15,-2-2-1 16,-3-3 2 0,2 0-1-16,1 0 3 15,4 1-2-15,-1-3-7 16,0 2 4-16,3 0 0 16,1-2 0-1,-1 2 0 1,1-1 0-16,1 1 2 15,0 0-1-15,2 0 0 16,-2 0 0-16,1 2 2 16,-1 0-1-1,-2-1-1-15,1 0 0 16,-1 0 2 0,-3-1-1-16,1 0-3 15,1-1 2-15,-1 1-1 16,-1 1 1-16,-3-1-1 15,4 4 1-15,-1-3-3 16,-3 3 2 0,4-3 3-1,2 2-2-15,0-2 4 16,0-3-2-16,2 1-6 16,-5-1 3-16,4 0 5 15,3 2-3 1,-5-4-4-16,5 1 2 15,-5-1 0 1,4 1 0-16,-3-2 1 16,-1 0 0-16,3-2-1 15,-6 3 1-15,4-2 2 16,0 2-1 0,-2-1-2-16,2 0 1 15,1 1 2 1,0-1-1-16,0-3-1 15,5 2 0-15,-1-5-2 16,1 4 1-16,2-5 2 16,-1 4-1-1,-2-3-3-15,3 3 2 16,1 3 1 0,-4-2 0-16,3 2 2 15,2-2-1-15,-3 0-1 16,0 0 0-16,2-3 3 15,-3 2-2 1,3-3-2-16,2 1 1 16,-4 1-2-1,1 0 1-15,1 0 1 16,0 0 0-16,-3 2-1 16,5-1 1-16,-3 0 0 15,-1 1 0 1,4-3 1-16,-4-1-1 15,2 2 1 1,1 0-1-16,-3-2 6 16,1 0-3-16,3 0-11 15,-2-2 6-15,3 0 3 16,-4 2-1 0,5-1-1-16,-4-2 1 15,2 0-2 1,1-1 1-16,-3 2 3 15,5-1-2-15,-4-2 1 16,4 1-1-16,-2-4 1 16,2 2-1-1,4-1 3-15,-5-1-2 16,4-1-3 0,-1 2 2-16,1-4-3 15,1 4 2-15,-4-2 1 16,4 4 0-16,-2-3-1 15,-1 3 1 1,0-2 1-16,2 1-1 16,1 1 1-1,0-1-1-15,-4 1 1 16,3-1-1-16,3-1 1 16,-2-4-1-16,3 4-2 15,0-4 1 1,0-1 2-16,0 0-1 15,0 0-4 1,0 0 2-16,0 0 4 16,0-6-2-16,0-3 0 15,7-5 0 1,4-4 1-16,2-3-1 16,0-6 1-16,2-4-1 15,7-3 1 1,0-4-1-16,4-3 0 15,1-2 0-15,1 2-3 16,-1-3 2 0,1 6-1-16,-2-3 1 15,1 0 4-15,3-1-2 16,1 3 0 0,-3-2 0-16,5-1-1 15,-2 1 0-15,-4 0 2 16,1 3-1-1,2 1-3-15,-5-1 2 16,5 1-1-16,-2-4 1 16,2 3-2-1,4-2 1-15,-4 2 1 16,1 1 0-16,0 0 1 16,-5 5-1-1,1 5 3-15,-3-1-2 16,-3 4-2-16,0 0 1 15,-1 1 2 1,2-2-1-16,-1 1-4 16,3 0 2-16,-6-1 1 15,4 1 0 1,-1 3-1-16,-3-2 1 16,1 1-2-1,-1 2 1-15,3-3 4 16,1 0-2-16,-2 5 1 15,-2-3-1-15,0 4-3 16,-3 0 2 0,0 6 2-16,-8 3-1 15,2 3-4 1,-1 0 2-16,-8 3 0 16,5 2 0-16,-5 0-1 15,0 0 1-15,0 7 0 16,-5 2 0-1,-9 10 6-15,-4 5-3 16,-5 6-3 0,-8 8 1-16,-2 5 2 15,-4 5-1-15,0 2-2 16,1 5 1-16,-4 0-3 16,0 0 2-1,-5 4 0-15,5 1 0 16,-4-1-3-1,2 0 2-15,2-5 5 16,6-2-3-16,3-5-1 16,-2-2 1-16,11-9 1 15,-3-2-1 1,4-6 1-16,-1 1-1 16,3-3 0-1,-1-2 0-15,2 2-2 16,1 1 1-16,-3 0 1 15,4 2 0-15,-2-5-3 16,2 2 2 0,2 0 3-16,0-2-2 15,3 1 1 1,-2 0-1-16,-1-1 2 16,1 2-1-16,-3-6 2 15,4 2-1-15,3-6-7 16,-1-3 4-1,5 2 0-15,-4-3 0 16,-1-2 1 0,4 3 0-16,-2-2-1 15,1-2 1-15,-2 3 1 16,5-6-1-16,4 0 1 16,-3-2-1-1,0 0 1-15,3-2-1 16,-2 4 3-1,-4-2-2-15,5 3-6 16,-2 1 3-16,3-3 6 16,0-1-3-16,0-2-8 15,0-2 4 1,1 0 4-16,2 0-2 16,3 0 3-1,-1 0-2-15,-2-2 0 16,1 1 0-16,1-3 2 15,2-3-1 1,3-5 2-16,1-2-1 16,5-7-6-1,-1 2 3-15,-2-1 0 16,2-1 0-16,-3 5 0 16,-2 5 0-16,1-1 4 15,-7-1-2 1,8 1-2-16,-2-4 1 15,5-6 1-15,5-6-1 16,0-5 5 0,7-3-3-16,5-6-5 15,1-4 3-15,5 3-4 16,1-2 2 0,-4 7 5-16,2 3-3 15,-13 6-5 1,0 4 3-16,-1 3 6 15,-8 2-3-15,-1 2 2 16,-1 2-1-16,-6 0-2 16,5 1 1-1,-9 3-1-15,1 0 0 16,1 0-1 0,1-2 1-16,1 4-1 15,5-5 1-15,-5-2-2 16,4 2 1-16,-3-1 0 15,2 1 0 1,-3 0 6-16,2 3-3 16,-1 2-2-1,0-3 1-15,3 2-3 16,-4-3 2-16,6-2 2 16,-2 1-1-16,5 0-4 15,-1-2 2 1,2 2 2-16,2-3-1 15,-2 2-3 1,3-2 2-16,-1 0 1 16,0 1 0-16,2 0 5 15,3 0-3-15,-3 0-4 16,1 2 2 0,-4 2 3-16,1 2-2 15,-4 3 0 1,-3 3 0-16,-3 2-4 15,-3 3 2-15,-6 3-1 16,0 6 1-16,-8 10 4 16,-8 7-2-1,-11 8-1-15,-4 8 0 16,-3 8 3 0,-3 1-2-16,2 2 0 15,3-3 0-15,8-7 0 16,3-8 0-16,8-11-3 15,6-6 2 1,4-9-3-16,1-3 2 16,-4-2 4-1,6 1-2-15,-3-2-6 16,2-1 3-16,1 1 5 16,-2-1-3-16,2-1 2 15,0 2-1 1,-1 1-2-16,-2-4 1 15,-3 5 5 1,-4-1-3-16,5 1-5 16,-2 1 3-16,1 1-2 15,0-2 1 1,3 0 0-16,-2 0 0 16,2-4 0-16,-1 2 0 15,1-3 6 1,-3 5-3-16,3-4-4 15,0 3 2-15,1 0 1 16,0-3-1 0,2-1 5-16,0 2-3 15,0-2-9-15,0 1 5 16,-3 1 2 0,3 2-1-16,-7 1-1 15,4-1 1-15,-1 4 5 16,0 1-3-1,-2-3-3-15,1-2 2 16,2 2 3 0,1 1-2-16,-3-2-1 15,-4 1 0-15,5-1 2 16,-5 2-1-16,2-1-5 16,2-1 3-1,2-1 2-15,0-3-1 16,0 2-1-1,3-3 1-15,0 0-5 16,0 0 3-16,6-3 7 16,0 1-4-16,-4-1 1 15,3-1-1 1,-3 4-2-16,-2 0 1 16,3-3-1-1,3-3 1-15,7-4-1 16,-2-4 1-16,5-6 0 15,6-1 0-15,2-8-2 16,1 3 1 0,3-4 4-16,2-2-2 15,6-3 0 1,1-1 0-16,4-4 0 16,2-1 0-16,-3-1 1 15,2 1-1 1,-2 3-4-16,-3-1 2 15,-6 5 2-15,0 4-1 16,-10 2 0 0,3 5 0-16,-8 1 0 15,-2 4 0-15,2 2 1 16,-6 0-1-16,5 2 3 16,-1-1-2-1,-4 2 1-15,2-2-1 16,1-1 1-1,-1 3-1-15,1-4-3 16,1 3 2-16,2-2 0 16,-1 0 0-16,2-2 0 15,6-2 0 1,-2-3-1-16,5 1 1 16,4-6 3-1,-1-1-2-15,5 2 0 16,3-2 0-16,-3-3-1 15,0-1 0-15,0 1 3 16,2 0-2 0,-4 0-3-16,4-1 2 15,-8 1 0 1,5 0 0-16,-2 0 0 16,-3 3 0-16,5-3 0 15,-2 0 0 1,0-1 3-16,3 1-2 15,2 0 1-15,-5 0-1 16,-4 2 1 0,-2-1-1-16,2 6-1 15,-4-2 0-15,-2 0-2 16,3 2 1 0,-2 2 1-16,2-3 0 15,-3 2-2 1,-1 1 1-16,1-1 3 15,0 2-2-15,-2 3 2 16,-1 0-1-16,2 1 0 16,-4 0 0-1,1 3 2-15,2-3-1 16,0 0-5-16,1-2 3 16,1 1-2-1,3-2 1-15,0-1 2 16,0-3-1-16,5 1-2 15,-2 2 1 1,1-1 3-16,2-5-2 16,-2 3 1-16,3-2-1 15,2-4 1 1,-2 4-1-16,0-6 4 16,2 5-2-16,-2-2-6 15,0-1 3 1,3 4 1-16,-1 2 0 15,-2-3-1-15,0 2 1 16,2 1-3 0,-5-1 2-16,2 2 6 15,-3 1-3-15,-2-1-4 16,1 0 2 0,-1 2 1-16,4 0-1 15,-5-2 3 1,4 2-2-16,-2-2-4 15,-1 1 2-15,6-3 1 16,-7 0 0-16,5-2-2 16,-1 0 1-1,2 2 1-15,-5-3 0 16,2 2 3 0,-1 0-2-16,-2-1 0 15,3 1 0-15,-3-2 1 16,1 1-1-16,2 0-1 15,-1-1 0 1,1 2-4-16,0-1 2 16,0-3 4-1,-2 3-2-15,-1-2-3 16,-1 1 2-16,0-1 3 16,2 2-2-16,-6 0 2 15,2 0-1 1,0 0 0-16,2-1 0 15,-1 2 1 1,1-3-1-16,1 4-3 16,-4-2 2-16,0 1-1 15,0 1 1-15,-2 0-2 16,1-2 1 0,2 2-1-16,-1-3 1 15,0 0 4 1,1 0-2-16,-3 1 0 15,1 2 0-15,-1 0 0 16,1 2 0-16,0 1 1 16,1-1-1-1,0 4-5-15,3-4 3 16,-5 5 1 0,6-4 0-16,-2 4-3 15,3-3 2-15,2 0 0 16,0-2 0-16,4 3 4 15,-5-2-2 1,6-4-1-16,-5 4 0 16,6-1 1-1,-3-4-1-15,4 1 3 16,0-2-2-16,2-1-5 16,3-3 3-16,-1 1 2 15,0 3-1 1,1-3-2-16,-1 3 1 15,-1 0 1 1,-2 0 0-16,-1 3 2 16,-1 1-1-16,-4 0 0 15,3 1 0 1,-5-2 0-16,1 3 0 16,3-1-1-16,-3 0 0 15,5-2-3 1,-3 2 2-16,2-4 1 15,1 3 0-15,-5-1-3 16,4 2 2-16,0 0 3 16,-1-3-2-1,-1 4 2-15,1-4-1 16,-5 5 0 0,-1-3 0-16,4 3 1 15,-7 0-1-15,0 2-3 16,-1 1 2-1,0 1-3-15,-2-1 2 16,-2 0 2 0,2 0-1-16,0-2-3 15,-1 1 2-15,2-2 4 16,-1-2-2-16,0 1 0 16,0-1 0-1,-1 1 2-15,1-1-1 16,-1-1-3-1,2 2 1-15,0 1-3 16,4 1 2-16,-6-2 1 16,1 0 0-16,-1 2-2 15,3-2 1 1,-5 2 0-16,0-2 0 16,2-1 3-1,-2 1-2-15,3 3 2 16,-2-2-1-16,2 0-1 15,-2 0 0-15,-1 1 4 16,2-1-2 0,-5-2-7-16,2 4 4 15,-3-1 1 1,3 3 0-16,-5-1-1 16,4 1 1-16,-4 4-2 15,0-3 1-15,4 1 4 16,-4 1-2-1,3 0 2-15,-2 0-1 16,4-1-5 0,-1 2 3-16,0-4 0 15,4 4 0-15,-2 0-3 16,2 0 2-16,-3 1 3 16,4-3-2-1,3 3-6-15,-1-6 3 16,0 5 7-1,2-4-4-15,-1 0 4 16,1 0-2-16,-3 4-5 16,-2-2 3-1,1 1 5-15,-2-1-3 16,-2 3-7-16,1-2 4 16,-2 3 1-1,5-3 0-15,-7 1-2 16,1 4 1-16,4-3-1 15,-4 2 1-15,0 3 5 16,-1-3-3 0,5 0-3-16,-4 1 2 15,3-5 2 1,-1 1-1-16,4-3 2 16,2 1-1-16,0-3-6 15,3 1 3 1,-2 1-1-16,-1 1 1 15,-3-1 1-15,-5 3 0 16,0 1-1 0,-2-1 1-16,-5 4 3 15,0-3-2-15,2 4 1 16,-4-3-1 0,2 2-2-16,1-1 1 15,-3 0 3-15,8-1-2 16,-7-2-3-1,8 3 2-15,-3-7-5 16,4 4 3-16,2-4 2 16,-3-2-1-1,2 0 1-15,1-1 0 16,1 1 1-16,-2 0-1 16,1-3 3-1,2 4-2-15,-1-2-4 16,6 0 2-16,-4-2 2 15,5 3-1 1,-3-2-3-16,2 2 2 16,1-2-1-1,-3 3 1-15,0 1 1 16,-5 0 0-16,2 4-2 16,-6 3 1-16,3-2 4 15,1 1-2 1,-1 2-2-16,-2-4 1 15,0 3 3-15,1 2-2 16,-7-1-1 0,4 2 0-16,-6 3 0 15,-3 1 0-15,1 0-4 16,-3 4 2 0,2 0 0-16,-2 0 0 15,0 0 7 1,0 0-4-16,0 0-1 15,-2 0 0-15,-3 0-4 16,0 4 2-16,-7 4 3 16,3 2-1-1,-9 5-3-15,-1-1 2 16,-6 8 1 0,-2 0 0-16,-7 2 1 15,-2 5-1-15,-3 3-2 16,-2 4 1-16,1 2 3 15,-3-1-2 1,9-1-1-16,-1-2 1 16,4-4 2-1,5-1-1-15,2-6 1 16,1 1-1-16,2-5-4 16,1 3 2-16,-1-3 1 15,4-3 0 1,0-1-1-16,-1-2 1 15,8 1-2 1,-7-3 1-16,7-1 3 16,-3 3-2-16,0-2 1 15,1 3-1-15,0-1 1 16,-2 0-1 0,0-1 3-16,2 0-2 15,4-4-4 1,1 2 2-16,-2-4 0 15,5 1 0-15,0 0 1 16,0-3 0-16,-5 6-3 16,2 0 2-1,1-2 5-15,-2 0-3 16,5-2-1 0,2-1 0-16,1-5 0 15,0 0 0-15,4 0-3 16,7 0 2-16,3-6 2 15,9-3-1 1,-2 4-1-16,6-7 1 16,4 1-1-1,-1-1 1-15,1-2-2 16,3 0 1-16,-2-2 5 16,-1 0-3-1,-1 1-5-15,1-3 3 16,-3 3 1-16,-1 1 0 15,-3-1-3 1,-3 3 2-16,-5 4 0 16,-3-1 0-16,-2 3 1 15,-1 1 0 1,0-1-3-16,-2-1 2 16,5 2 3-16,1-1-2 15,-1 2 1 1,0 0-1-16,-2-1 2 15,-1 2-1-15,-1 1 0 16,-7 2 0 0,-2 0-6-16,2 0 3 15,-2 2-1-15,0 1 1 16,0 2 5 0,0-1-3-16,-4 5-5 15,-8 2 3-15,-3 0 7 16,-7 0-4-1,-3 11 1-15,-5 1-1 16,-7 2 0-16,-1 2 0 16,0 5 3-1,4 0-2-15,3-2-8 16,1 0 4-16,6-5 2 16,5 1-1-1,1-6 1-15,2 3 0 16,1-4-1-16,-2 0 1 15,2 2 0 1,-3-5 0-16,4 1 2 16,-5-2-1-16,2-2-1 15,-1 2 0 1,-2 1 3-16,2-1-2 16,-2 0-3-16,1-1 2 15,1 1-3 1,5-2 2-16,2 0 3 15,0-3-2-15,4 1-2 16,-6 0 1 0,4-1 2-16,-5 3-1 15,1-2 4 1,1 3-2-16,-1-2-4 16,-4-1 2-16,4 2 1 15,3-2-1-15,-3 1-2 16,2-1 1-1,-2 1 2-15,2-1-1 16,1 1-2 0,-4 2 1-16,0-3 4 15,2 2-2-15,0 1 0 16,-5-1 0-16,2 1-1 16,0 1 0-1,1-2 4-15,-2 1-2 16,-1 0-5-1,0 1 3-15,-1 2 0 16,1-2 0-16,-5 1-1 16,4-1 1-16,-1 4-3 15,1-4 2 1,2 3 4-16,-1-7-2 16,3 5 1-1,-1-1-1-15,-2-2-2 16,-2 6 1-16,1-1 5 15,-2 0-3-15,-1 2-6 16,2 3 3 0,-2-2-2-16,0 0 1 15,-2 1 3 1,3 1-1-16,-1 0-1 16,-5-3 1-16,2 3 3 15,-5 3-2-15,3-1 0 16,-7-1 0-1,-1 4 0-15,-1-1 0 16,0 0 0 0,-5 1 0-16,-1 4-3 15,1 1 2-15,-5 0-1 16,2-1 1-16,-2 1-2 16,4 2 1-1,-7-1 3-15,4-2-2 16,1 5 1-1,-5-1-1-15,7-2 1 16,1-1-1-16,3-1 2 16,0-1-1-16,6-3-1 15,4-3 0 1,3-2-2-16,4-1 1 16,0 0 0-1,8-2 0-15,-4 3 0 16,2-5 0-16,-3 2 2 15,1-2-1 1,2 6 1-16,-1-2-1 16,-4-2 2-16,2 1-1 15,0-1 0 1,0 2 0-16,0 2-2 16,-1-1 1-16,-2 0-2 15,-1 5 1 1,-1-3 1-16,2-3 0 15,2 2-3-15,0-1 2 16,-1-5 4 0,2-1-2-16,3-1-1 15,0 1 0-15,-2-2 2 16,1 2-1 0,-2 0 0-16,1 0 0 15,0 2-1 1,1 1 0-16,2-4-2 15,-4 3 1-15,4-2-1 16,1-2 1-16,-1-1 0 16,-3 4 0-1,2 1 6-15,-2 1-3 16,-2 0-5 0,-3 3 3-16,0 1 3 15,-4 1-2-15,6-3-2 16,-3 2 1-16,1-1 1 15,0-1-1 1,2 1-3-16,-3-4 2 16,5 4 2-1,-2-3-1-15,4-2-1 16,-4 4 1-16,1-2 1 16,2 1-1-16,-2 0 0 15,1 0 0 1,0-1 2-16,0-1-1 15,4 0-1 1,-3-1 0-16,2 0-2 16,0 1 1-16,0-1 1 15,1-2 0-15,-4 2-2 16,2 0 1 0,-2-1 2-16,1-2-1 15,2 2 2 1,-2-2-1-16,1 0 0 15,-2 1 0-15,1 0 1 16,-2-2-1-16,-1 3-4 16,1-2 2-1,-1 2 1-15,-2-1 0 16,1 2-1 0,-1-1 1-16,0 2-3 15,-1 1 2-15,1-1 3 16,-3 3-2-16,3 0 2 15,-1 2-1 1,0-1-1-16,1 1 0 16,2-1 3-1,-2 0-2-15,2-1-4 16,1 1 2-16,-3-4 3 16,2 6-2-16,-5-3-3 15,3 0 2 1,0 3-1-16,-2-4 1 15,2 0 4 1,-1 1-2-16,-2-2-1 16,3 2 0-16,-2 0 2 15,2-1-1 1,-3 2 2-16,-3 0-1 16,2 4-8-16,1-1 4 15,-8 3 3 1,5 0-1-16,-1 3-1 15,-6 0 1-15,1 0 0 16,-1-1 0 0,-2 1 0-16,-1-1 0 15,0-1 3-15,3 0-2 16,-3-3-2 0,6-3 1-16,1-1 2 15,2 0-1-15,1-1-4 16,3-3 2-1,0 0 1-15,-1-1 0 16,6 0-1 0,-1-2 1-16,0 2-2 15,-1-3 1-15,2 3 4 16,1-2-2-16,-3 1 0 16,-1 0 0-1,4-2 0-15,-5 1 0 16,5 0-2-16,-2 0 1 15,4 0-2 1,-2 0 1-16,-1 0 1 16,7-1 0-16,-5-2-3 15,4 2 2 1,0-3 2-16,2 2-1 16,1-4 3-1,-3 3-2-15,0-2-1 16,2 3 0-16,-2-2 3 15,1-1-2-15,0 5-1 16,-1-4 0 0,1 6-4-16,0-4 2 15,0 4 3 1,-1-4-1-16,-1 4-4 16,1-3 2-16,-1 3 7 15,-2-1-4-15,3 1-1 16,-2-1 0-1,1 1 1-15,-2 1-1 16,-1 1 3 0,0-2-2-16,-1 0-1 15,-1-2 0-15,-2 3-3 16,5-3 2-16,-6 2 1 16,2 0 0-1,-3 1-2-15,3 0 1 16,0 1 3-1,-1-3-2-15,0 2 1 16,2-1-1-16,-2-1 1 16,3 1-1-16,-3-2 3 15,-2 1-2 1,4 0-4-16,0 0 2 16,0 0 0-1,1-2 0-15,1-1 1 16,3 1 0-16,-2 0-1 15,2-3 1-15,0 1 1 16,-1 1-1 0,3-4 2-16,-3 3-1 15,3 0 0 1,-1 0 0-16,-3-2-2 16,2 3 1-16,-1-1 0 15,-1 0 0-15,0-1-3 16,1 1 2-1,-2-1 0-15,3 0 0 16,-1 0 2 0,3-2-1-16,-2 1 2 15,4 0-1-15,-3 1-1 16,2 0 0-16,3-1 2 16,-4 1-1-1,3 0-3-15,-2-4 2 16,4 2-1-1,-2-1 1-15,4 0-2 16,3 3 1-16,-1 3-4 16,3 1 2-16,0 2-124 15,5-7 62 1,-5-11-484-16,0-2 231 16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6.04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DD46DE5-4656-4801-AE23-F2B9C1D776FC}" emma:medium="tactile" emma:mode="ink">
          <msink:context xmlns:msink="http://schemas.microsoft.com/ink/2010/main" type="inkDrawing" rotatedBoundingBox="19329,2632 21139,907 21248,1022 19438,2747" semanticType="scratchOut" shapeName="Other">
            <msink:sourceLink direction="with" ref="{7715D10D-3985-48B3-910A-47CD810307A4}"/>
            <msink:destinationLink direction="with" ref="{7F67A6D5-B88E-433F-BBF6-96AFE9754553}"/>
            <msink:destinationLink direction="with" ref="{236AB466-F8E2-4C35-A0B7-A2E324876889}"/>
          </msink:context>
        </emma:interpretation>
      </emma:emma>
    </inkml:annotationXML>
    <inkml:trace contextRef="#ctx0" brushRef="#br0">7 1766 463 0,'-1'0'274'0,"-5"-5"-324"15,3 0 161 1,0 1-51-16,3-3 24 16,0 0-113-1,3-2 56-15,3-1 10 16,-2 0-6-16,3-2 26 16,0 2-13-1,0-4 7-15,-1-1-4 16,4-2-17-16,1-2 8 15,-1 0-18 1,1 0 8-16,-2-3-15 16,4 4 7-16,-6 0-6 15,4 2 3 1,-4-2 3-16,5 3-1 16,-1-3-11-16,0 0 5 15,8 0-3 1,-2 0 1-16,4-5-2 15,-3 2 1-15,5-1 0 16,4-1 0 0,-2 1-9-16,0 0 4 15,2 2-5 1,-3 1 2-16,-2 3 4 16,-2-1-2-16,0 3 2 15,-2 1-1 1,-2 1 2-16,-2 0-1 15,-1-3 8-15,-2 3-4 16,5-3-4 0,-6 0 1-16,4-3-4 15,3-1 2-15,0-2-3 16,3 0 1-16,-2-1-1 16,4-1 0-1,-3 0 5-15,1 3-3 16,1-3-1-1,-2 4 0-15,-1-1-1 16,1 3 0-16,-4-1 2 16,2 0-1-16,-1 0-4 15,0 3 2 1,-2-2 2-16,3 2-1 16,1-2-5-1,1 2 3-15,-4-3-1 16,5 1 1-16,-2 1 5 15,-1 0-3-15,0 0-1 16,2 1 0 0,-1-2 3-16,-5 2-2 15,3 4 2 1,-4-5-1-16,3 6-6 16,-4-4 3-16,0 1 1 15,3-1-1-15,-2-2 0 16,2 0 0-1,2 0-2-15,1-1 1 16,1-1 5 0,-2-1-3-16,2 4-1 15,-2 1 0-15,1 0 2 16,0 0-1 0,-2 0-1-16,2-1 0 15,-1 2-1-15,5 1 1 16,-3-3-1-1,1 1 1-15,1 0-2 16,1 0 1-16,-1 4 2 16,0-1-1-1,-5 3 2-15,-1 0-1 16,-6 4 0-16,-3-1 0 16,1 1 2-1,-3 1-1-15,-3 1 2 16,1 0-1-16,2-2 9 15,1 0-5 1,3 0-10-16,-1-2 5 16,1-1-7-16,2 1 4 15,-2 2 4 1,1-2-2-16,1-1 1 16,3 1-1-16,-2-2-1 15,5 2 0 1,2-4 5-16,1-2-3 15,2 1-7-15,-2 2 4 16,-5 1 4 0,0 0-2-16,-5 1-5 15,-3 3 3-15,-3 3 0 16,1-2 0 0,0 3 6-16,-3 0-3 15,0 0-2-15,0 0 1 16,0 0 6-1,0-2-3-15,1 0 3 16,1 1-2-16,1 0-10 16,-3-3 5-1,0 4-1-15,3-2 1 16,-3 2 0-16,0-2 0 16,0 2-3-1,2 0 2-15,3-5 4 16,-3 4-2-16,4-3-1 15,-3 0 0 1,1 3 2-16,-2-2-1 16,-1 1 1-16,0 1-1 15,1 1-4 1,-2-2 2-16,0 2 1 16,1 0 0-16,1 0-2 15,-2 0 1 1,0 0-1-16,0 0 1 15,3 0 5 1,-3 0-3-16,0 0 2 16,0 0-1-16,0 7 0 15,-6-1 0-15,-4-6-345 16,-7-4 171 0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7.56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1685732-45EF-4951-8C48-7A6F0428BC94}" emma:medium="tactile" emma:mode="ink">
          <msink:context xmlns:msink="http://schemas.microsoft.com/ink/2010/main" type="inkDrawing" rotatedBoundingBox="21917,5143 23610,3288 23675,3348 21982,5203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9 1863 687 0,'-6'-3'380'15,"6"0"-499"1,-3-1 249-16,3 2-129 16,0-1 63-16,0-1 9 15,0 3-6 1,0 1 9-16,3 0-5 16,-3 0-43-16,3 0 21 15,3-3-39 1,4-2 19-16,1-1-29 15,2-4 14-15,5-6-8 16,1 2 4 0,-1-10 14-16,0 1-8 15,4-5 22 1,-2 1-11-16,4-3-16 16,5-2 8-16,0-1-10 15,2 1 5-15,6-2-8 16,0 0 4-1,5 1-13-15,-2-3 6 16,5 2 0 0,-2-3 0-16,-4 2-2 15,0-4 1-15,-4 5 1 16,-1-4-1-16,-4 2 3 16,3-3-2-1,-4 5-2-15,1-2 1 16,1 1 1-1,0 1-1-15,1 0 2 16,2 0-1-16,1-1-3 16,-1 1 1-16,0 0 2 15,0 0-1 1,-3 1-2-16,-1 2 1 16,-6 3-1-1,-1 0 0-15,-5 4 4 16,-1 2-2-16,-1-2-3 15,-3 4 1-15,-1-2-1 16,3 3 1 0,-3-4 0-16,4 0 0 15,0 0 1 1,-1 0-1-16,5 0 8 16,-2-2-4-16,2-1 9 15,3 2-5-15,-3-4-5 16,7 0 2-1,-3-4-1-15,1 1 0 16,5 1-2 0,0-2 1-16,0 4-5 15,-3 1 2-15,-1 5-1 16,-7 4 1-16,-4 2 2 16,-5 3-1-1,-1 3 1-15,-6-3-1 16,-2 6 4-1,1 0-2-15,-2 5-1 16,0-1 0-16,0 3-5 16,0 0 3-16,-3 0-27 15,-6 5 14 1,2 9-136-16,-4 0 68 16,-8-8-407-1,-2-6 192-15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9.51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E86FF53-CB10-489F-AF1D-E0ECE2582F86}" emma:medium="tactile" emma:mode="ink">
          <msink:context xmlns:msink="http://schemas.microsoft.com/ink/2010/main" type="inkDrawing" rotatedBoundingBox="21895,177 24290,2401 23564,3183 21169,959" semanticType="verticalRange" shapeName="Other">
            <msink:sourceLink direction="with" ref="{7715D10D-3985-48B3-910A-47CD810307A4}"/>
          </msink:context>
        </emma:interpretation>
      </emma:emma>
    </inkml:annotationXML>
    <inkml:trace contextRef="#ctx0" brushRef="#br0">12 162 290 0,'-4'0'191'0,"1"0"-102"15,1 0 50-15,2-4-49 16,-2 0 24 0,-3 0-15-16,5 2 5 15,0-2-38 1,0 3 18-16,5-3-35 15,-1 0 17-15,6 2-48 16,1-1 24-16,6-5-6 16,-1-3 2-1,5 5-4-15,-3-3 3 16,4 0-17 0,3-3 8-16,5 2-17 15,1 0 8-15,3 0-3 16,2 1 1-16,2-3-3 15,0 5 1 1,3 1-12-16,2-1 6 16,-2 3-8-1,1 4 4-15,2 0 3 16,2 0-2-16,-1 0 1 16,3 4-1-16,-2 1-1 15,3 3 0 1,-2 2 1-1,1-1-1-15,-3 6 1 16,4-1-1-16,-4 2-7 16,3 0 3-16,-1 7 7 15,3-4-4 1,-5 8-2-16,0 0 1 16,-1 2 2-1,-4 1-1-15,2 2-1 16,-2 1 0-16,3-3-3 15,-2 2 1-15,1-3 3 16,1 3-2 0,-3 1 2-16,-4-1-1 15,-2 5-1-15,-1 0 0 16,-2 2 3 0,-2 0-2-16,0 1 2 15,-3-1-1-15,-1 0-1 16,4-3 0-1,-5 4 1-15,4-3-1 16,-7 1-7 0,2 0 4-16,-2 1 2 15,-1-1-1-15,-1 1-1 16,-2 2 0-16,4-2-1 16,-4 1 1-1,3 3 3-15,0-3-2 16,-1-1 0-1,3 1 0-15,-1-2 1 16,-5-2-1-16,2 3 0 16,-2-7 0-16,-2 5-1 15,1 0 0 1,-2 0 0-16,0 3 0 16,-2-1-1-1,-4 5 1-15,-1 1 2 16,-3-1-1-16,-3 2 3 15,0-2-2-15,0 2 3 16,-5-1-2 0,1-3 2-16,1 0-1 15,2-1-4 1,-2 2 2-16,0-3-3 16,-2-1 1-16,-1-3 1 15,2 2-1-15,-8-6-1 16,5 0 1-1,0-5 0-15,-1 1 0 16,2-8-48 0,-2 0 24-16,-8-17-250 15,-1-10 126-15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4.59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B2AD3BE-B743-45A3-8B00-0493EF5AC00B}" emma:medium="tactile" emma:mode="ink">
          <msink:context xmlns:msink="http://schemas.microsoft.com/ink/2010/main" type="writingRegion" rotatedBoundingBox="23430,2968 23709,2968 23709,3282 23430,3282"/>
        </emma:interpretation>
      </emma:emma>
    </inkml:annotationXML>
    <inkml:traceGroup>
      <inkml:annotationXML>
        <emma:emma xmlns:emma="http://www.w3.org/2003/04/emma" version="1.0">
          <emma:interpretation id="{CBE21D5F-9B8C-4813-A9C6-A9FDF54EB7BF}" emma:medium="tactile" emma:mode="ink">
            <msink:context xmlns:msink="http://schemas.microsoft.com/ink/2010/main" type="paragraph" rotatedBoundingBox="23430,2968 23709,2968 23709,3282 23430,32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43038D2-27C3-4A7C-B642-3C8F801B5626}" emma:medium="tactile" emma:mode="ink">
              <msink:context xmlns:msink="http://schemas.microsoft.com/ink/2010/main" type="line" rotatedBoundingBox="23430,2968 23709,2968 23709,3282 23430,3282"/>
            </emma:interpretation>
          </emma:emma>
        </inkml:annotationXML>
        <inkml:traceGroup>
          <inkml:annotationXML>
            <emma:emma xmlns:emma="http://www.w3.org/2003/04/emma" version="1.0">
              <emma:interpretation id="{7B8942E0-4FFC-4D33-B301-1364C8E7A407}" emma:medium="tactile" emma:mode="ink">
                <msink:context xmlns:msink="http://schemas.microsoft.com/ink/2010/main" type="inkWord" rotatedBoundingBox="23430,2968 23709,2968 23709,3282 23430,3282">
                  <msink:destinationLink direction="with" ref="{69028CC3-9ACB-4E4A-8271-809067BD5BE5}"/>
                  <msink:destinationLink direction="with" ref="{FD08AA5E-BD5B-4288-8AF4-C314C1EFFFD9}"/>
                  <msink:destinationLink direction="with" ref="{91685732-45EF-4951-8C48-7A6F0428BC94}"/>
                  <msink:destinationLink direction="with" ref="{7F67A6D5-B88E-433F-BBF6-96AFE9754553}"/>
                  <msink:destinationLink direction="with" ref="{FC75298A-99E4-419B-A515-0A8EC9531822}"/>
                  <msink:destinationLink direction="with" ref="{5F715028-87CE-4B1F-8AA9-B8ECEFCECEAF}"/>
                  <msink:destinationLink direction="with" ref="{811CF531-7563-4B63-8491-200DE4F5969C}"/>
                  <msink:destinationLink direction="with" ref="{EE9AC8E2-D995-4406-A134-324500E64DDE}"/>
                  <msink:destinationLink direction="with" ref="{E3952507-7D23-42C0-A084-F77C3D6D7F3B}"/>
                  <msink:destinationLink direction="with" ref="{905B28C2-EAF3-4C90-92ED-DB9D182B22CC}"/>
                </msink:context>
              </emma:interpretation>
              <emma:one-of disjunction-type="recognition" id="oneOf0">
                <emma:interpretation id="interp0" emma:lang="" emma:confidence="0">
                  <emma:literal>4</emma:literal>
                </emma:interpretation>
                <emma:interpretation id="interp1" emma:lang="" emma:confidence="0">
                  <emma:literal>X</emma:literal>
                </emma:interpretation>
                <emma:interpretation id="interp2" emma:lang="" emma:confidence="0">
                  <emma:literal>x</emma:literal>
                </emma:interpretation>
                <emma:interpretation id="interp3" emma:lang="" emma:confidence="0">
                  <emma:literal>¢</emma:literal>
                </emma:interpretation>
                <emma:interpretation id="interp4" emma:lang="" emma:confidence="0">
                  <emma:literal>1</emma:literal>
                </emma:interpretation>
              </emma:one-of>
            </emma:emma>
          </inkml:annotationXML>
          <inkml:trace contextRef="#ctx0" brushRef="#br0">160-6 660 0,'-2'0'369'0,"2"0"-443"15,0 0 219-15,-1 4-186 16,-5 6 92-16,-2 9 53 15,-6 2-28 1,-3 6 13-16,-5 3-7 16,0-1-33-1,-1 0 16-15,3-3-50 16,3-3 24-16,9-9-60 16,6-3 30-1,2-8-115-15,9-3 58 16,-1-11-702-16,3-9 334 15</inkml:trace>
          <inkml:trace contextRef="#ctx0" brushRef="#br0" timeOffset="-455.7277">272-69 624 0,'1'-5'351'0,"2"5"-483"15,-2 0 240-15,-1 10-159 16,0 2 80-1,0 8 27-15,0-2-13 16,-7 6 10 0,-1 2-7-16,-1-1 5 15,-1 1-3-15,2-6-25 16,4 2 13 0,-5-8-32-16,5-1 15 15,1-1-19-15,-3-4 9 16,-2 1 16-1,1 6-9-15,0-7 6 16,1 0-3-16,2-3-24 16,2 0 12-1,-1-4 3-15,3-1-1 16,0 2-10-16,0-2 4 16,0 1-5-1,0-1 2-15,0 0 1 16,3 0-1-16,2-4-5 15,6-6 2 1,0-6-226-16,6-4 111 16,-3-2-539-16,-1-6 260 15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5.79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715D10D-3985-48B3-910A-47CD810307A4}" emma:medium="tactile" emma:mode="ink">
          <msink:context xmlns:msink="http://schemas.microsoft.com/ink/2010/main" type="writingRegion" rotatedBoundingBox="19233,725 21566,725 21566,2834 19233,2834">
            <msink:destinationLink direction="with" ref="{EE86FF53-CB10-489F-AF1D-E0ECE2582F86}"/>
            <msink:destinationLink direction="with" ref="{FDD46DE5-4656-4801-AE23-F2B9C1D776FC}"/>
          </msink:context>
        </emma:interpretation>
      </emma:emma>
    </inkml:annotationXML>
    <inkml:traceGroup>
      <inkml:annotationXML>
        <emma:emma xmlns:emma="http://www.w3.org/2003/04/emma" version="1.0">
          <emma:interpretation id="{2BD74F96-4876-43D1-8417-B303496F8EF8}" emma:medium="tactile" emma:mode="ink">
            <msink:context xmlns:msink="http://schemas.microsoft.com/ink/2010/main" type="paragraph" rotatedBoundingBox="19233,725 21566,725 21566,2834 19233,28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2A33419-5817-4EBA-A187-357D4AB6E02B}" emma:medium="tactile" emma:mode="ink">
              <msink:context xmlns:msink="http://schemas.microsoft.com/ink/2010/main" type="line" rotatedBoundingBox="19233,725 21566,725 21566,2834 19233,2834"/>
            </emma:interpretation>
          </emma:emma>
        </inkml:annotationXML>
        <inkml:traceGroup>
          <inkml:annotationXML>
            <emma:emma xmlns:emma="http://www.w3.org/2003/04/emma" version="1.0">
              <emma:interpretation id="{DF2E7CEC-F4A4-4226-BCD9-5A799C8DCC19}" emma:medium="tactile" emma:mode="ink">
                <msink:context xmlns:msink="http://schemas.microsoft.com/ink/2010/main" type="inkWord" rotatedBoundingBox="20445,725 21566,725 21566,1582 20445,1582"/>
              </emma:interpretation>
            </emma:emma>
          </inkml:annotationXML>
          <inkml:trace contextRef="#ctx0" brushRef="#br0">1004 143 28 0,'7'-7'60'16,"5"-2"102"-16,0 1-51 16,5-10-135-1,0 2 67-15,-2-7-76 16,1 5 37-16,-6 0 65 15,-2 4-32-15,-5 8 150 16,-3-2-76 0,0 8 29-16,0-4-16 15,-3 4-80 1,-2 0 39-16,0 0-15 16,-5 0 6-16,-1 0-10 15,-4 7 5-15,-5 3-64 16,-3 1 31-1,-8 7-1-15,1-1 0 16,-1 1-13 0,-3 0 7-16,0 2-21 15,0-1 10-15,1 4-23 16,-4 1 11 0,1 7-5-16,-7 1 2 15,-4 4-1-15,-4 4 0 16,-4 2-4-1,-5 8 2-15,-2 2 0 16,0 7 0-16,-4 3-22 16,4 0 11-1,3 0-230-15,3-3 114 16,1-12-327-16,4-9 154 16</inkml:trace>
        </inkml:traceGroup>
        <inkml:traceGroup>
          <inkml:annotationXML>
            <emma:emma xmlns:emma="http://www.w3.org/2003/04/emma" version="1.0">
              <emma:interpretation id="{19B791EB-8193-4831-8E9A-6BF42861CC64}" emma:medium="tactile" emma:mode="ink">
                <msink:context xmlns:msink="http://schemas.microsoft.com/ink/2010/main" type="inkWord" rotatedBoundingBox="19233,2319 19718,2319 19718,2834 19233,2834">
                  <msink:destinationLink direction="with" ref="{69028CC3-9ACB-4E4A-8271-809067BD5BE5}"/>
                  <msink:destinationLink direction="with" ref="{1D238CCD-B532-4D2D-9CEC-A5A9755B5DAB}"/>
                  <msink:destinationLink direction="with" ref="{2A9B8171-33C3-4971-963A-43E75464019D}"/>
                  <msink:destinationLink direction="to" ref="{77E86A90-4687-4595-BD11-B9D34FFEB817}"/>
                  <msink:destinationLink direction="with" ref="{3826586C-6EEC-4D9B-95FD-C7C5D593C22D}"/>
                  <msink:destinationLink direction="with" ref="{BE611D4E-C3E8-4DFD-B6EE-134589FF4BD4}"/>
                  <msink:destinationLink direction="with" ref="{559CCA9F-0D6D-48C5-BA7D-EC2BD43DAB0F}"/>
                  <msink:destinationLink direction="with" ref="{1C4803C6-E97B-44B7-8C2A-AF54706D8B2B}"/>
                  <msink:destinationLink direction="with" ref="{236AB466-F8E2-4C35-A0B7-A2E324876889}"/>
                  <msink:destinationLink direction="with" ref="{26451B0F-4540-4286-BA19-906001E1E9AB}"/>
                </msink:context>
              </emma:interpretation>
              <emma:one-of disjunction-type="recognition" id="oneOf0">
                <emma:interpretation id="interp0" emma:lang="" emma:confidence="1">
                  <emma:literal>y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"</emma:literal>
                </emma:interpretation>
                <emma:interpretation id="interp3" emma:lang="" emma:confidence="0">
                  <emma:literal>,</emma:literal>
                </emma:interpretation>
                <emma:interpretation id="interp4" emma:lang="" emma:confidence="0">
                  <emma:literal>!</emma:literal>
                </emma:interpretation>
              </emma:one-of>
            </emma:emma>
          </inkml:annotationXML>
          <inkml:trace contextRef="#ctx0" brushRef="#br0" timeOffset="1223.505">-727 1593 279 0,'0'-5'186'0,"0"5"-68"16,-6 0 32-1,2 0-113-15,0 0 55 16,-1 0-52 0,0 0 25-16,-4 8 28 15,2 1-15-15,-6 6-87 16,-5 3 43-16,0 6-4 15,-4 2 2 1,-3 2 27-16,-1 1-14 16,1-1-10-1,-1 1 4-15,2-2-27 16,0 1 13-16,3-6-24 16,2-3 12-16,1-1-15 15,4-3 7 1,4-1-4-16,1-5 2 15,5 0-4 1,-3-4 2-16,6 0 0 16,-2-5 0-16,3 3 5 15,0-2-3-15,0-1 13 16,-2 0-7 0,2 0-10-16,0 0 5 15,0 0-6 1,5-4 3-16,4-3 3 15,6-2-2-15,6-4 1 16,2-3-1-16,6-5-4 16,1-4 2-1,6-2 0 1,0-3 0-16,-3 1-1 16,-2 2 1-16,-4 7-33 15,-6 4 17-15,-8 5-68 16,-6 5 35-1,-7 6 36-15,0 0-17 16,-4 2-66-16,1 2 32 16,-3 0-248-1,4 1 120-15</inkml:trace>
          <inkml:trace contextRef="#ctx0" brushRef="#br0" timeOffset="1646.0581">-947 1829 414 0,'-13'14'252'15,"-7"5"-281"-15,-2 3 139 16,-4 2-26 0,-3 2 12-16,3-2-58 15,-4 5 29-15,6-1-92 16,1-2 47-16,5-2-104 16,1-2 53-1,0-6-636-15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45.18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F67A6D5-B88E-433F-BBF6-96AFE9754553}" emma:medium="tactile" emma:mode="ink">
          <msink:context xmlns:msink="http://schemas.microsoft.com/ink/2010/main" type="inkDrawing" rotatedBoundingBox="20313,1861 22469,4222 22191,4476 20034,2115" semanticType="callout" shapeName="Other">
            <msink:sourceLink direction="with" ref="{7B8942E0-4FFC-4D33-B301-1364C8E7A407}"/>
            <msink:sourceLink direction="with" ref="{FDD46DE5-4656-4801-AE23-F2B9C1D776FC}"/>
          </msink:context>
        </emma:interpretation>
      </emma:emma>
    </inkml:annotationXML>
    <inkml:trace contextRef="#ctx0" brushRef="#br0">11 83 573 0,'0'0'327'0,"-6"-6"-466"15,5 1 232 1,-2-1 59-16,3 4-31 16,0-2-128-16,0 0 63 15,0 2-8 1,0-1 3-16,0 3-3 16,0 0 2-16,0-1-3 15,0-3 0 1,0 3 6-16,-3-2-3 15,3-2-29 1,0-4 14-16,0 5-17 16,0-2 8-16,0 1-16 15,6 2 8-15,-5 1-15 16,6-2 7 0,3 4 1-16,0-1-1 15,4 1 8 1,2 0-4-16,2 0 3 15,1 0-2-15,0 6-12 16,1-2 6-16,2 4-4 16,2-1 2-1,1 2 2-15,-2 2-1 16,1 0 0 0,6 1 0-16,-5 0 4 15,5 1-2-15,0 2 1 16,1 3-1-16,-3-2-1 15,-1 2 0 1,2 4-3-16,-2-3 1 16,-6 2-1-1,3-1 0-15,-1 0 0 16,1-2 0-16,-3 3-5 16,2-1 2-16,-2 3-1 15,0 1 0 1,3-1 1-16,0 3-1 15,0 0-1 1,2-4 0-16,1 4 3 16,-2-2-2-16,2 1-1 15,0-1 0-15,2-2 1 16,-4 4-1 0,-1 2 3-16,6 0-2 15,-3 5-5 1,4-4 3-16,-5 3 1 15,1 0-1-15,1-1-1 16,2-1 1-16,-5 1 0 16,5 1 0-1,-5 1 6-15,2 3-3 16,0-2 1 0,2 5-1-16,-2-4-1 15,1 1 0-15,2-1 1 16,-6 1-1-16,4 1-4 15,-4 0 2 1,-1-1 3-16,-2-2-2 16,0-1-1-1,-1-2 0-15,0-2 0 16,-4 1 0-16,2-1 3 16,-2-1-2-16,-1-4 1 15,2 3-1 1,2-3 1-16,-4-1-1 15,4 1 0 1,-1 1 0-16,-2-3-2 16,2 0 1-16,-1 4 0 15,2-3 0-15,-2 2 0 16,1 2 0 0,1 1 0-16,-1 1 0 15,0-1 4 1,2 2-2-16,-4-6-1 15,2 3 0-15,-5-3 2 16,-3 0-1 0,1-1-1-16,-4 1 0 15,5-2-2-15,-5 0 1 16,4 2 0 0,-1-1 0-16,1 1-2 15,-1 3 1-15,0-2 3 16,-1 2-2-1,-1-2 2-15,-3 0-1 16,0-7-1 0,4 0 0-16,-9-2-38 15,3-4 19-15,-3 0-155 16,-3-4 78-16,-11-7-579 16,-5-1 271-1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22.41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22E64CF-C2E9-4F4F-B1F5-04FB44C2E09F}" emma:medium="tactile" emma:mode="ink">
          <msink:context xmlns:msink="http://schemas.microsoft.com/ink/2010/main" type="inkDrawing" rotatedBoundingBox="18523,3809 20981,5280 20710,5731 18253,4260" semanticType="callout" shapeName="Other">
            <msink:sourceLink direction="with" ref="{FD061222-8A40-40E9-9B5A-77828B507549}"/>
            <msink:sourceLink direction="with" ref="{9F62F8E7-3A7C-4077-B8A5-CECF75F1AF82}"/>
          </msink:context>
        </emma:interpretation>
      </emma:emma>
    </inkml:annotationXML>
    <inkml:trace contextRef="#ctx0" brushRef="#br0">1 70 749 0,'-4'-11'408'16,"4"-1"-591"-1,0 4 294-15,0 2-59 16,8 0 28-16,0-3-4 16,5 4 1-1,-9 1-23-15,8-1 10 16,-3 5-38-16,-1 0 19 16,8 0-32-1,-3 3 17-15,7 2-21 16,5 1 10-16,4 3 4 15,8 1-2-15,5 4-9 16,7 3 4 0,1 3 2-16,12 3-1 15,12-1-4 1,1-3 2-16,16 4-10 16,0-2 5-16,4-5 1 15,4 2-1-15,0 1 2 16,-4 3-1-1,-4 3-13-15,0 3 6 16,-12 5 4 0,-1 2-2-16,-11 2-3 15,-1 1 1-15,-8-1 0 16,-5 2 0 0,-7-4 4-16,-1-3-2 15,-12 1-4-15,0-4 2 16,0 0 2-1,-8-3-1-15,-4 1 1 16,-5 0-1-16,5 2-2 16,-8-1 1-1,7 3 0-15,-3-1 0 16,3 3-3-16,1-3 1 16,4-1 3-1,4 1-2-15,4 3 1 16,-4 1-1-16,0 6-3 15,0 2 1 1,-9 1 7-16,5 5-4 16,-8-4-8-1,3-2 4-15,-7-1 0 16,-1-6 0-16,5-4 1 16,-9-3-1-16,4-5-1 15,-3-9 1 1,-1 3 6-16,-4-7-3 15,0-3-3 1,0-2 1-16,-4 0 1 16,0-2-1-16,0 1-41 15,-4-4 21-15,-4-7-346 16,0-14 173 0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46.32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C75298A-99E4-419B-A515-0A8EC9531822}" emma:medium="tactile" emma:mode="ink">
          <msink:context xmlns:msink="http://schemas.microsoft.com/ink/2010/main" type="inkDrawing" rotatedBoundingBox="22277,4374 22303,4599 22291,4600 22266,4376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-1 1 673 0,'-2'-4'375'0,"2"3"-528"15,0 1 262 1,0 0-142-16,2 5 70 16,0 6-14-1,4 1 6-15,-2 10 59 16,-1-2-31-16,-1 6 50 16,0 0-26-16,1-3-20 15,-3-1 9 1,3-4-79-16,-3-4 39 15,3-4-51-15,-3-2 25 16,0-4-6 0,0-1 3-16,0-3 3 15,0 0-2-15,-3-5-29 16,3 0 15 0,-3-2-242-16,3-1 120 15,-4-2-563 1,1-4 288-16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2.26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F715028-87CE-4B1F-8AA9-B8ECEFCECEAF}" emma:medium="tactile" emma:mode="ink">
          <msink:context xmlns:msink="http://schemas.microsoft.com/ink/2010/main" type="inkDrawing" rotatedBoundingBox="22367,4578 23477,3206 23529,3248 22420,4620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1126 0 609 0,'0'0'344'0,"0"0"-503"15,0 0 250-15,0 4-35 16,0-2 17-16,0 6-23 15,-5-4 10 1,0 5-11-16,-4-1 4 16,1 0 13-16,-2 5-7 15,-3-3-46 1,3 2 22-16,-1 3-32 16,1-5 17-16,1 2-4 15,2-2 1 1,-4 0 1-16,7-1-1 15,-5 0-1-15,1 1 0 16,1 2-13 0,-3-1 6-16,1 0 15 15,-4 1-8-15,4 1-11 16,-1-2 5 0,-2 2-7-16,4-1 3 15,-4 0 0 1,5 1 0-16,-4-4 2 15,3 1-1-15,3-2 0 16,-3 3 0-16,1-3-1 16,-2 2 0-1,2 2 0-15,1-2 0 16,-4 0 3 0,2 0-2-16,-1 2-2 15,2-2 1-15,-4 0-4 16,4 3 2-16,-2-3-4 15,1 0 2 1,1-1-1-16,0-1 0 16,-2 5 0-1,-1-1 0-15,2 0 0 16,-3 3 0-16,1-1-4 16,-5 3 2-16,3-2 2 15,-1 2-1 1,0-2-2-16,0 1 1 15,2 0 4 1,0-1-2-16,1-2 0 16,0 0 0-16,1-2 2 15,2 2-1-15,-1-3 2 16,-1 3-1 0,2-3-2-16,-4 4 1 15,4 0-1 1,-6-1 0-16,4 2-1 15,-5 0 0-15,3 2 0 16,0-3 0-16,-5 4 3 16,2-2-2-1,1 2 3-15,0-2-2 16,2 0 3 0,-2-1-2-16,2-3 1 15,4-2-1-15,-6 4-4 16,2-4 2-16,1 3 0 15,-3-3 0 1,5 3-2-16,-4-3 1 16,5-1 2-1,-4 4-1-15,4-5 4 16,-5 2-2-16,5 0-2 16,-4 3 1-16,1 1-1 15,-3 0 0 1,2 0 2-16,1 2-1 15,-1-4-5 1,4 3 3-16,-5-1 1 16,2-1-1-16,0 0 1 15,-1-1-1 1,-2 0 0-16,-2 3 0 16,-2 1 4-16,-2 0-2 15,-1 2-3 1,1 0 1-16,-1-2 1 15,3 2-1-15,4-8-69 16,7-6 35 0,3-14-657-16,3-18 312 15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3.25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11CF531-7563-4B63-8491-200DE4F5969C}" emma:medium="tactile" emma:mode="ink">
          <msink:context xmlns:msink="http://schemas.microsoft.com/ink/2010/main" type="inkDrawing" rotatedBoundingBox="22839,3869 23527,3068 23562,3098 22874,3900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717 16 63 0,'0'-5'77'16,"0"1"349"-1,0 3-177-15,0-3-257 16,-1 3 126-16,-1 1-69 15,-2 0 34-15,-4 1-62 16,-2 7 29 0,-3 4-25-16,-4 0 12 15,1 3 19 1,-2 2-10-16,0 2-15 16,-1 0 8-16,4 0-23 15,-4 3 11-15,4 2-22 16,-4-2 12-1,2 2 3-15,1 2-2 16,-2-1-6 0,1 3 3-16,-4 3-14 15,0-1 7-15,-4 6-9 16,-3 1 4-16,-2 1-5 16,-7 4 2-1,-6 7-2-15,-3-3 1 16,-8 6-156-1,3-5 78-15,0-5-315 16,3-7 151-16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4.27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E9AC8E2-D995-4406-A134-324500E64DDE}" emma:medium="tactile" emma:mode="ink">
          <msink:context xmlns:msink="http://schemas.microsoft.com/ink/2010/main" type="inkDrawing" rotatedBoundingBox="22492,4405 23108,3576 23122,3586 22506,4415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626 0 625 0,'0'0'351'0,"-3"0"-484"16,0 4 241-16,-4 4-102 15,0 2 51 1,-3 4-16-16,0 4 7 16,-7 0-10-1,1 5 4-15,-2-4-16 16,-2 6 8-16,0-2-15 16,3 0 6-16,0 0-17 15,2-4 8 1,2-1 2-16,-1 1-2 15,0-1-4-15,2 0 2 16,-2-3-7 0,3 2 3-16,-1-2 10 15,-2 3-4-15,4 0-11 16,-2-3 5 0,2 0-16-16,1 1 8 15,-2-2 2-15,4 0-1 16,-5-1 0-1,5 2 0-15,-4-1-1 16,4 1 0-16,-7-1 5 16,7 1-3-1,-6-3 15-15,4-2-8 16,4 0 6 0,-1 0-3-16,2-2-11 15,-2-4 5-15,2 4-7 16,0 0 3-16,-4 2-2 15,1 0 1 1,-1 0-2-16,-1 0 1 16,1 2 4-1,-2-2-2-15,1 0 5 16,2-1-3-16,-1 1 8 16,1-2-5-16,-5 2-10 15,2-1 5 1,2 1-8-16,-2 3 4 15,0-3 2 1,2 4-1-16,-4 0-11 16,5 1 6-16,-4-3-267 15,4-11 133-15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2.6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3952507-7D23-42C0-A084-F77C3D6D7F3B}" emma:medium="tactile" emma:mode="ink">
          <msink:context xmlns:msink="http://schemas.microsoft.com/ink/2010/main" type="inkDrawing" rotatedBoundingBox="21806,5340 22275,4822 22290,4835 21821,5354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-1606 2308 673 0,'-5'4'375'0,"5"-4"-518"15,0 0 259 1,0-8-82-16,9-2 39 16,-1-8-49-16,9-1 24 15,2-4 26 1,2-4-14-16,9-4-40 15,-3 1 19-15,8-3-10 16,1-2 4-16,0-4-44 16,1 2 22-1,3-4-23-15,-3 3 12 16,-6 0-193 0,-1 2 96-16,-8 2-519 15,-3-1 250-15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2.01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05B28C2-EAF3-4C90-92ED-DB9D182B22CC}" emma:medium="tactile" emma:mode="ink">
          <msink:context xmlns:msink="http://schemas.microsoft.com/ink/2010/main" type="inkDrawing" rotatedBoundingBox="21618,5404 22085,5018 22118,5058 21651,5444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-1336 2035 519 0,'0'-10'302'0,"3"0"-325"16,-3 2 161-16,0 3-50 15,0 0 22-15,0 1-91 16,0 4 45 0,-3 0-14-16,-8 1 5 15,-6 8-21 1,0 3 10-16,-7 7-19 16,-2 1 9-16,-2-2 9 15,4 1-5-15,3-1-21 16,-1 1 11-1,4-3-19-15,-1 0 9 16,1-1-13 0,-3-2 6-16,2 6-3 15,-5-1 1-15,2 0-7 16,-1 0 3-16,4 2 3 16,1-2-2-1,2-4 0-15,9-6 0 16,-4 2 9-1,7-5-5-15,1-4-12 16,3 2 6-16,-3-3-4 16,-1 4 2-16,2-2-1 15,0 2 0 1,-1 0-3-16,0 0 2 16,2 2-2-1,-2 3 1-15,3-4-2 16,0 1 1-16,0 0-9 15,0-4 5 1,4-2-85-16,7-2 42 16,3-19-194-16,2-12 96 15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6.50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785B043-6766-4124-8D82-197F55FCA715}" emma:medium="tactile" emma:mode="ink">
          <msink:context xmlns:msink="http://schemas.microsoft.com/ink/2010/main" type="inkDrawing" rotatedBoundingBox="20369,1780 21608,766 21630,792 20391,1807" shapeName="Other"/>
        </emma:interpretation>
      </emma:emma>
    </inkml:annotationXML>
    <inkml:trace contextRef="#ctx0" brushRef="#br0">1235 3 516 0,'0'-1'300'0,"0"-1"-391"16,0 1 194-16,0 1-7 15,0 0 4-15,0 0-48 16,0 0 22 0,-6 0-38-16,-1 4 18 15,-1 4-40 1,-3 3 20-16,1 1 17 16,-9 0-10-16,4 2-30 15,-2-2 16-15,2 0-6 16,1 0 2-1,1-2-13-15,1 2 6 16,-1-6-15 0,4 4 7-16,-6 0-1 15,1 2 0-15,1-2 4 16,-3-1-2-16,-2 6-8 16,-1 0 4-1,1 1 6-15,-3-2-3 16,2 5 6-1,-2-6-2-15,3 2-7 16,-1-2 3-16,4-2 5 16,-2 1-3-16,1-2-2 15,2 0 1 1,0 3-4-16,0-3 2 16,-1 4-9-1,1-1 4-15,4 0-2 16,-5-3 1-16,3 0 6 15,0-1-3-15,0-4 4 16,2 3-2 0,-1-2 9-16,0 2-5 15,-1 0-7 1,0 0 3-16,0 1-12 16,-1 3 6-16,1-3 0 15,0 2 0-15,0-1 1 16,-3-1-1-1,5-1-1-15,-4 2 1 16,2-1 4 0,-1 0-2-16,1 0-1 15,0 2 0-15,2-2 2 16,-4 0-1 0,1 3 0-16,3-3 0 15,-4 1 0-15,0 1 0 16,-1 2 1-1,0 0-1-15,1 1 5 16,-2 0-3-16,2 1 1 16,3-2-1-1,-4 2 4-15,1-2-2 16,3 0-2-16,-3-2 1 16,1 3-2-1,0-2 1-15,2-1-3 16,-2-1 1-16,5-2-2 15,-2 1 1 1,3-4 1-16,1 0-1 16,0 0 2-1,1 1-1-15,-3 1 8 16,1-3-4-16,0 2 1 16,0 3-1-16,-1 0-2 15,1-1 1 1,-3-1-4-16,1 1 2 15,1-3-3 1,5 0 1-16,-1-2 11 16,-2 2-6-16,0-2 2 15,2 4-1-15,-2-2-9 16,-5 3 4 0,4 1-2-16,-4-3 1 15,3 3 3 1,-3 0-2-16,4-3-1 15,1-2 0-15,2-1-5 16,4 1 3-16,0-4-310 16,0-13 155-1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8.61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36AB466-F8E2-4C35-A0B7-A2E324876889}" emma:medium="tactile" emma:mode="ink">
          <msink:context xmlns:msink="http://schemas.microsoft.com/ink/2010/main" type="inkDrawing" rotatedBoundingBox="19068,3083 19498,2529 19515,2542 19085,3097" semanticType="callout" shapeName="Other">
            <msink:sourceLink direction="with" ref="{FDD46DE5-4656-4801-AE23-F2B9C1D776FC}"/>
            <msink:sourceLink direction="with" ref="{19B791EB-8193-4831-8E9A-6BF42861CC64}"/>
          </msink:context>
        </emma:interpretation>
      </emma:emma>
    </inkml:annotationXML>
    <inkml:trace contextRef="#ctx0" brushRef="#br0">423-7 488 0,'-6'4'287'16,"-2"6"-337"-1,1-2 167-15,-4 2-84 16,-2 4 40-16,0 3-4 16,-4 1 0-16,0 0-28 15,0 2 14 1,-1-2-28-16,1 0 14 15,0 1-13 1,4-3 5-16,-3 6-17 16,2-4 8-16,-2 2-28 15,-2 3 14-15,0 4-9 16,-4 0 4 0,1 3-8-16,0 2 4 15,-2 5-3 1,2-1 2-16,-2-3-115 15,5-4 58-15,4-11-682 16,-2-9 330-16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7.78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6451B0F-4540-4286-BA19-906001E1E9AB}" emma:medium="tactile" emma:mode="ink">
          <msink:context xmlns:msink="http://schemas.microsoft.com/ink/2010/main" type="inkDrawing" rotatedBoundingBox="19271,2943 20077,2000 20098,2018 19292,2961" semanticType="callout" shapeName="Other">
            <msink:sourceLink direction="with" ref="{19B791EB-8193-4831-8E9A-6BF42861CC64}"/>
          </msink:context>
        </emma:interpretation>
      </emma:emma>
    </inkml:annotationXML>
    <inkml:trace contextRef="#ctx0" brushRef="#br0">793 13 483 0,'9'-11'285'15,"-5"7"-303"1,2-2 150-16,-6 6-67 16,0 0 34-16,0 0-45 15,0 0 20-15,-9 6-96 16,1 2 48-1,-7 6 20-15,-2 2-11 16,-1 4 19-16,-5 0-9 16,2 0-31-1,0 4 15-15,-3-4-1 16,5-1 0-16,-3 3-20 16,7-4 10-1,0 2-20-15,-2-1 10 16,3-1-5-1,-3 3 2-15,4-1 7 16,-5 1-4-16,-1 4 11 16,-5-1-6-16,3 0 5 15,-2 3-2 1,2-1-1-16,2 0 0 16,-2-4-3-1,3 4 1-15,-1-5-9 16,4-3 4-16,0 1-4 15,3-3 2-15,-1-1 3 16,2-1-2 0,1 1 0-16,-2-1 0 15,2 4-4 1,-5 0 2-16,-1 1-1 16,-1 0 0-16,-1 3 5 15,-3-2-3-15,1-2-1 16,1 6 0-1,-2-3-6-15,4-1 3 16,0-1-1 0,3 2 0-16,4-4-14 15,3-1 7-15,3-9-321 16,-4-7 160 0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5:17.63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B22BF9A-A203-4146-88AD-ED2EC4D11D15}" emma:medium="tactile" emma:mode="ink">
          <msink:context xmlns:msink="http://schemas.microsoft.com/ink/2010/main" type="inkDrawing" rotatedBoundingBox="22452,369 24147,3151 21974,4475 20279,1693" shapeName="Other"/>
        </emma:interpretation>
      </emma:emma>
    </inkml:annotationXML>
    <inkml:trace contextRef="#ctx0" brushRef="#br0">1401 39 617 0,'-8'-1'348'16,"1"1"-445"-16,-5 0 220 16,0 5-128-1,-1 3 65-15,-5 3-11 16,-4 2 5-16,-5 10-40 15,-1 0 20-15,-15 10-8 16,-2 5 3 0,-10 2-5-16,-3 3 2 15,-3-3 1 1,-2-2-1-16,8 2-5 16,0-2 2-16,4 0-24 15,0 0 12-15,4 2-16 16,0 2 8-1,0 0-2-15,5-5 1 16,-2 0-1 0,6-5 0-16,1-2 3 15,8-3-2-15,0-4-1 16,5 0 0-16,4-1-2 16,3-6 1-1,10-4 0-15,-5 2 0 16,10-8-3-1,0-1 2-15,-1-1 2 16,3 1-1-16,0-1-3 16,-5 1 2-16,0 3 7 15,2-2-4 1,-2-2 0-16,-2 6 0 16,-2-3-3-1,-1 0 1-15,-1 5 0 16,-5 0 0-16,1 0-1 15,-2 3 1-15,3-3-1 16,-3-2 1 0,5-2 2-16,1-3-1 15,4-1 14 1,3-3-7-16,4-1 11 16,4-8-6-16,13-6-16 15,7-6 8-15,14-11-11 16,13-7 6-1,12-9 2-15,10-4-1 16,15-7-2 0,4 2 1-16,6-6-2 15,4-2 1-15,2 1 4 16,-5 0-2 0,-1-4 0-16,-1 1 0 15,-4 1 0-15,-5 1 0 16,-11 7-2-1,-3 10 1-15,-13 7 1 16,-10 8-1-16,-14 11-1 16,-11 6 1-1,-12 7-4-15,-7 4 2 16,-4 0 0-16,-3 4 0 16,0 0 6-1,-3 0-3-15,0 0-3 16,2 4 2-16,-2-3 5 15,0-1-3 1,-3 5 4-16,-4-1-2 16,-7 4 6-16,-8 6-3 15,-9 7 2 1,-9 3-1-16,-9 6 11 16,-6 7-6-16,-6 5 10 15,-1 2-6 1,-15 8-6-16,-2 1 3 15,-13 11-8 1,2 4 4-16,-7-1-8 16,3 2 4-16,4-1-8 15,10-5 4-15,6-8-5 16,8-4 3 0,9-10 0-1,5 0 0-15,7-9 0 16,5-4 0-16,8 0 6 15,2-7-3-15,8-7-3 16,3-3 1-16,8-2-2 16,4-3 1-1,2-5 6-15,5 1-3 16,3-2-7 0,0 0 4-16,0 0-7 15,1-2 4-15,15-7-3 16,0-9 2-16,16-10 8 15,14-11-4 1,29-16 0-16,14-11 0 16,20-12 0-1,16-9 0-15,9 0-23 16,4 0 12-16,-15 8-2 16,-6 2 1-16,-20 11 9 15,-10 6-5 1,-21 9 4-16,-12 5-1 15,-13 11 9 1,-9 8-4-16,-11 7-1 16,-8 5 1-16,-8 9 2 15,0 3-1-15,-5 3 0 16,-12 10 0 0,-19 17-4-16,-6 10 2 15,-21 19 3 1,-14 11-2-16,-27 17-2 15,-12 9 1-15,-14 10 3 16,-12 4-2-16,-2 0-1 16,1 0 1-1,22-16-2-15,15-11 1 16,31-26 5 0,20-12-3-16,36-32 2 15,14-10-1-15,39-28-5 16,22-18 3-16,30-24 3 15,17-10-2 1,21-15-4-16,10-2 2 16,1 0 1-1,-5 0 0-15,-8 11-10 16,-9 4 5-16,-23 17 0 16,-16 10 0-16,-26 17 12 15,-14 14-6 1,-34 21-1-16,-10 6 0 15,-40 29-1 1,-12 10 1-16,-21 21 1 16,-19 14-1-16,-18 19-1 15,-14 11 1 1,-7 7-3-16,-7 4 2 16,9-7-3-1,17-13 2-15,35-21 7 16,15-18-4-16,41-37 0 15,26-18 0-15,41-30-8 16,29-26 4 0,28-25 13-16,17-13-7 15,19-14-7 1,4-2 4-16,-1 1-3 16,-11 3 2-16,-7 9 4 15,-14 10-2-15,-17 13-7 16,-14 13 4-1,-26 17 8-15,-11 16-4 16,-30 20-3 0,-13 8 1-16,-36 32-2 15,-18 17 1-15,-33 26 5 16,-19 21-3-16,-31 23-7 16,-13 10 4-1,-4 3-8-15,1 1 4 16,21-22 11-1,23-18-5-15,43-36-2 16,31-27 1-16,45-39 3 16,36-31-2-16,48-35 5 15,22-21-3 1,31-21 0-16,13-8 0 16,8-2-1-1,-3 2 0-15,-6 6-5 16,-10 8 3-16,-23 18 0 15,-13 10 0 1,-31 23 1-16,-22 14 0 16,-34 26-2-16,-20 16 1 15,-36 28-2 1,-24 25 1-16,-47 31 7 16,-16 19-4-16,-43 36-1 15,-13 13 0-15,-6 6-4 16,0 2 2-1,30-19 1-15,17-21 0 16,54-44 1 0,33-26 0-16,53-50-1 15,35-26 1-15,53-45 1 16,24-18-1-16,29-27 0 16,14-9 0-1,11-4 4-15,-3 3-2 16,-12 8-3-1,-11 12 1-15,-27 24-5 16,-21 17 3-16,-41 30 1 16,-24 16 0-16,-42 29 3 15,-29 26-2 1,-49 37-7-16,-21 21 4 16,-34 36 5-1,-20 17-2-15,-11 13 2 16,5 1-1-16,22-18 0 15,24-23 0 1,47-44 2-16,39-30-1 16,54-47-5-16,41-41 3 15,53-42-3 1,30-22 2-16,33-29 0 16,10-12 0-16,7 4 2 15,-7 3-1 1,-22 19-1-16,-15 11 1 15,-37 30 0-15,-27 19 0 16,-44 35 4 0,-33 19-2-16,-46 33-5 15,-38 30 3-15,-43 40-2 16,-27 21 1 0,-29 32 5-16,-15 16-3 15,3 6-5-15,10-7 3 16,34-27 2-1,28-22-1-15,59-50 0 16,37-36 0-16,58-49-1 16,45-35 1-1,47-43 8-15,27-20-4 16,27-17-7-16,10-6 3 16,-6 8-2-1,-9 7 1-15,-28 22 2 16,-21 18-1-16,-39 28-8 15,-28 20 4 1,-43 30 7-16,-29 19-3 16,-53 45-5-16,-29 25 3 15,-51 35 9 1,-22 27-5-16,-27 23-4 16,-5 6 2-16,17-9 3 15,23-20-2 1,51-36-3-16,39-39 2 15,70-62-1 1,47-29 1-16,61-56 0 16,31-25 0-16,38-26-2 15,13-8 1-15,8 0 6 16,-9 2-3 0,-22 21-5-16,-22 14 3 15,-40 31 4 1,-26 20-2-16,-48 31-3 15,-31 23 1-15,-41 43-10 16,-44 25 5-16,-41 36 18 16,-30 23-9-1,-28 26-9-15,-12 14 5 16,5 0 2 0,16-8-1-16,41-33 1 15,30-25-1-15,67-57-1 16,37-35 0-16,67-54-2 15,39-32 1 1,46-35-1-16,19-18 1 16,17-12-34-1,-3 0 17-15,-10 8 18 16,-18 8-9-16,-32 17 13 16,-22 22-6-16,-42 29 7 15,-24 19-4 1,-37 35 5-16,-31 29-3 15,-52 40 10 1,-27 28-5-16,-43 36-11 16,-19 17 5-16,-18 16-4 15,3 3 2-15,20-15-1 16,21-18 1 0,50-42 7-16,35-30-4 15,59-52-3 1,22-28 1-16,62-51 1 15,32-25-1-15,33-29 3 16,20-12-2-16,13-6-3 16,-4 4 1-1,-11 15 3-15,-19 13-2 16,-23 23-4 0,-30 20 2-16,-34 35 2 15,-27 19-1-15,-40 32-5 16,-36 30 3-16,-51 29 0 15,-33 38 0 1,-42 35 5-16,-20 11-3 16,-3 4 0-1,11-9 0-15,34-19 1 16,40-40-1-16,60-58 6 16,48-34-3-1,70-51-12-15,36-32 6 16,54-42 9-16,13-9-5 15,21-16-3 1,0 0 2-16,-15 14-2 16,-13 11 1-16,-36 25 5 15,-22 16-3 1,-39 34-1-16,-32 23 0 16,-45 36 1-16,-45 32-1 15,-53 45-4 1,-27 18 2-16,-43 40-1 15,-12 8 1-15,-5 3 2 16,11-9-1 0,35-24 4-16,28-22-2 15,58-50 0 1,35-33 0-16,59-44 0 16,44-36 0-16,50-38 3 15,18-16-2-15,21-16-4 16,8-2 2-1,-8 11 0-15,-10 6 0 16,-33 27-7 0,-17 17 4-16,-41 28 7 15,-25 22-4-15,-47 34-4 16,-35 30 2-16,-59 39-3 16,-22 25 2-1,-46 31 8-15,-11 11-4 16,-2 3-7-1,11-6 4-15,33-26 13 16,31-30-7-16,59-44-2 16,40-33 1-16,55-45-9 15,41-37 5 1,44-29 9-16,15-15-5 16,18-18-11-1,1 3 6-15,-12 12-11 16,-14 13 6-16,-26 22 2 15,-22 18-1-15,-41 30 14 16,-25 19-7 0,-45 32-3-16,-36 31 2 15,-50 41-4 1,-24 20 2-16,-38 36 4 16,-16 11-2-16,-1 3 0 15,11-11 0 1,35-28-1-16,19-27 1 15,69-54 14-15,42-32-7 16,56-43-14 0,47-35 7-16,38-38 3 15,26-13-2-15,21-15-3 16,-3-1 2-16,-5 7-3 16,-15 12 2-1,-25 25 0-15,-24 17 0 16,-43 33 0-1,-27 23 0-15,-43 36 0 16,-44 29 0-16,-46 38 6 16,-28 21-3-16,-33 25-4 15,-13 9 2 1,1-1 4-16,13-8-2 16,36-28 15-1,28-27-8-15,66-48-8 16,31-32 4-16,72-51-9 15,32-30 4-15,45-35 2 16,15-14-1 0,10-7-5-16,-6 7 3 15,-19 12 3 1,-16 16-2-16,-43 33 0 16,-25 20 0-16,-51 42 0 15,-27 18 0-15,-64 50-7 16,-30 26 4-1,-45 34 5-15,-18 14-2 16,-16 12-2 0,4 2 1-16,26-16 8 15,18-20-4-15,55-36 7 16,33-29-4 0,56-48-9-16,41-29 4 15,47-39-23-15,24-17 12 16,21-20-27-1,4 1 14-15,-10 9 11 16,-13 11-6-16,-35 27 28 16,-20 17-15-1,-47 34 8-15,-24 15-4 16,-36 41-2 0,-29 18 2-16,-36 29 6 15,-15 16-4-15,-7 11 2 16,-2-4-1-16,19-18 14 15,25-19-7 1,44-37 3-16,31-33-2 16,49-41-24-16,31-23 12 15,35-27-6 1,8-9 3-16,8-3-37 16,-7 11 19-16,-25 19 39 15,-22 19-19 1,-44 28 9-16,-25 18-5 15,-39 41-5 1,-36 19 3-16,-33 27 9 16,-19 11-5-16,-8 8 3 15,0 3-2-15,15-11 32 16,15-14-17-16,39-29 13 16,26-19-7-1,38-36-45 1,27-19 22-16,41-36-21 15,13-12 11-15,16-13-32 16,7-2 15-16,-19 12-1 16,-11 13 1-1,-33 30 50-15,-20 20-25 16,-37 20-24 0,-29 26 12-16,-26 19 35 15,-11 7-18-15,-9 4 35 16,3-2-18-16,12-13 15 15,9-7-8 1,30-25-33-16,15-12 16 16,26-21-21-1,26-18 10-15,14-21-4 16,14-6 2-16,0-4-21 16,-3 3 11-16,-15 15 2 15,-12 15-1 1,-25 22 3-16,-10 22-1 15,-26 23 8 1,-11 7-4-16,-8 4 23 16,-3-4-12-16,6-9 32 15,10-10-16-15,13-17-17 16,9-3 8 0,13-8-23-16,4-2 11 15,3 0-18 1,7-1 9-16,-2 0 4 15,-2-2-2-15,-2 0-6 16,-4-4 3-16,0-12 21 16,0 0-11-1,-1-9 6-15,-4 3-3 16,4 2 5 0,0 5-3-16,1 6-4 15,0 6 2-15,-2 3-10 16,-5 12 5-16,-4 7 0 15,-6 5 0 1,-3 4-3-16,-1 0 2 16,-1 2 2-1,1-5-1-15,10-11-2 16,4-8 1-16,7-12 2 16,5-17-1-16,18-19 0 15,11-13 0 1,10-14-11-16,6-6 6 15,-6 2-34 1,-2 3 17-16,-12 19 36 16,-10 13-18-16,-19 30 38 15,-5 12-19 1,-25 42-13-16,-9 15 6 16,-9 18-7-16,-4 8 3 15,6-7-6 1,0-7 3-16,18-25 4 15,11-16-2-15,16-29-5 16,12-12 2 0,9-35 3-16,10-10-2 15,-3-20-12-15,2-9 6 16,-17 0 4 0,-5-4-2-16,-16 8 5 15,-13 5-2-15,-12 8 0 16,-8 11 0-1,0 14-1-15,-5 7 1 16,5 19 2-16,6 11-1 16,7 4 15-1,8 4-8-15,13 13-10 16,7 1 5-16,12 12-4 16,18 4 2-1,8 7-3-15,5 9 2 16,2-1 0-16,-5-1 0 15,-7-5-2 1,-8-7 1-16,-14-8 3 16,-4-8-2-16,-9-6 3 15,-11-5-2 1,-11-9-1-16,-6-10 0 16,-11-17 2-1,1-12-1-15,-9-12 1 16,3-4-1-16,9 0-5 15,2 5 3-15,17 16 0 16,6 12 0 0,16 22-1-16,12 14 1 15,11 28-1 1,7 16 1-16,9 28 2 16,-2 12-1-16,-5 1 2 15,0-5-1-15,-15-15 2 16,-4-13-1-1,-11-31-6-15,-6-15 3 16,-3-20 4 0,-11-14-2-16,-6-28 3 15,-4-13-2-15,-10-19-5 16,-3-7 3-16,-4-6 2 16,3 4-1-1,4 15-5-15,10 10 3 16,5 21 3-1,15 15-2-15,4 22 5 16,15 16-3-16,10 24-10 16,9 11 5-16,5 21 5 15,1 4-2 1,-3-2 1-16,-3-4-1 16,-10-16-2-1,-8-11 1-15,-12-27 4 16,-4-15-2-16,-7-18 3 15,-12-22-2-15,-11-21 0 16,-1-14 0 0,-11-18 0-16,-1-10 0 15,-5 1-8 1,0 3 4-16,3 15 3 16,1 10-1-16,8 20-2 15,4 11 1-15,9 14 0 16,2 6 0-1,6 7 5-15,7 4-3 16,8 11 1 0,4 12-1-16,12 20 0 15,6 4 0-15,1 3 13 16,4 1-6 0,-9-10-10-16,-8-10 4 15,-1-17-6-15,-9-3 4 16,-9-21 20-1,-8-5-11-15,-10-13-14 16,-4-5 7-16,-7-8-3 16,-2-4 1-1,-2-3 5-15,4-1-3 16,1 8-6-16,7 12 3 16,11 16 6-1,10 14-3-15,9 18-13 16,9 16 7-16,16 18 6 15,-4 3-3 1,9 1 1-16,-5-7 0 16,-4-7 1-16,-2-9-1 15,-8-11 2 1,-4-6-1-16,-7-6 0 16,-3-13 0-16,-18-9 4 15,-3-8-2 1,-11-11-4-16,-7-8 2 15,-7-8-4-15,-4-8 2 16,2 5 0 0,5 7 0-16,12 12-1 15,1 10 1-15,26 16 2 16,7 15-1 0,21 11-4-16,9 15 2 15,10 4 2-15,8 2-1 16,-4 0 6-1,0-5-3-15,-19-7-6 16,-4-8 3-16,-9-12 4 16,-12-4-2-1,-3-16 2-15,-18-1-1 16,-6-9-7 0,-13-7 4-16,-15-7 4 15,-5-2-2-15,-11-6-1 16,-1 1 0-16,1 1-1 15,12 6 1 1,11 9 4-16,12 10-2 16,16 8-7-1,5 7 4-15,12 4 1 16,3 2 0-16,1 4-4 16,13 0 2-16,8 0 0 15,-2 6 0 1,6 3 3-16,1-4-1 15,-11-1 3 1,-3 0-2-16,-13-4 6 16,0-8-3-16,-19-6 0 15,-2-4 0-15,-10-3-12 16,-6-2 6 0,-6-2 4-16,-6 0-2 15,-4-2-3 1,-8 3 2-16,-1-4 2 15,0 1-1-15,4 3 2 16,4 0-1-16,11 2-2 16,8 0 1-1,9 3 4-15,4-1-2 16,3 2-3 0,8-1 1-16,-1 2-3 15,5 3 2-15,7 3 2 16,2 2-1-16,12 0-4 15,-4 6 2 1,8 0 2-16,4 3-1 16,-5 0 0-1,0 0 0-15,-3 0 6 16,-1 0-3-16,-11 0-3 16,-2 0 1-16,-8-6 6 15,-5 0-3 1,-14-2-11-16,-5-2 6 15,-4 0 1 1,-1 2 0-16,6 4 0 16,1 2 0-16,18 2 0 15,9 0 0-15,13 1 1 16,22 8 0 0,21 6 1-16,18 8-1 15,24 14 1 1,15 2-1-16,12 5 2 15,7 2-1-15,9-4-5 16,-5-1 3-16,-6-10-7 16,-10-3 4-1,-10-3 6-15,-6 3-3 16,-12-2 6 0,-2-2-3-16,-8-2-1 15,0-7 0-15,-8-11-1 16,4-4 0-16,-1-4 3 15,6-11-2 1,0-3-5 0,0 1 3-16,1 2 2 15,-5 2-1-15,-6-1-1 16,-11 4 1-16,-5-4-4 16,-4 1 2-1,-8-7 6-15,-5-2-3 16,-7 3 2-1,-1-1-1-15,-10 4-3 16,-5 6 1-16,-4 4 1 16,1 3-1-16,-1 3-1 15,2 0 1 1,0 0-2-16,1 0 1 16,3 0 1-1,-5-1 0-15,-7-3 0 16,2 4 0-16,-2 0 2 15,3 0-1-15,-2 0-4 16,2-4 2 0,4 0 6-16,3-3-3 15,-4-6-2 1,1-2 1-16,-2-2-1 16,-2 3 0-16,-4 1 0 15,-2 2 0-15,-1 6 2 16,0 1-1-1,0 4 0-15,0 6 0 16,3 6-1 0,3 4 0-16,6 10 0 15,3 2 0-15,0 9 3 16,1 0-2-16,-1 1 0 16,-3-2 0-1,-2-7-5-15,-2-7 3 16,-5-9 6-1,1-6-3-15,-1-7-4 16,0 0 2-16,0-11 4 16,-3-3-2-16,0-5 0 15,-6-3 0 1,0-2-2-16,-3-2 1 16,-3 3-1-1,1 2 0-15,4 9 1 16,0 11-1-16,-2 2-4 15,6 17 2-15,2 8 0 16,-2 5 0 0,3-1 2-16,-3-1-1 15,-2-8 2 1,-1 0-1-16,-1-8 4 16,-2-2-2-16,-1-7-1 15,-4-4 0-15,-1-2 4 16,-7-9-2-1,-6-4-8-15,-6-4 4 16,-18-3-1 0,-7 2 1-16,-14 2 1 15,-9 3 0-15,-11 8-15 16,-13-1 8-16,-4 10 3 16,0-2-1-1,8 0 10-15,7 6-5 16,15-6-2-1,9 0 1-15,14-2 6 16,7-11-3-16,6-6-7 16,2-4 4-1,5-1 3-15,0-2-2 16,5-2-4-16,-2 0 2 16,2 1 4-1,0 6-2-15,1 0 0 16,2 10 0-16,-3 8 2 15,6 3-1 1,-4 2-5-16,11 8 3 16,2-1 4-16,7 0-2 15,7-3-8 1,3-1 4-16,21-1-8 16,7 2 5-16,23 9 1 15,8 3 0 1,18 13 5-16,9 5-2 15,3 8 5-15,3 7-3 16,-3 4-13 0,-1 8 7-16,-17 4 8 15,-4 2-4-15,-23 1 2 16,-12 4-1 0,-16 0 0-16,-16-4 0 15,0-6 2 1,-16-3-1-16,-1-5 2 15,0-3-1-15,6-11 0 16,1-5 0-16,7-3 3 16,3-6-2-1,0-1-3-15,9-5 1 16,3-1 3 0,1 0-2-16,-3-3-4 15,-2-2 2-15,0-1 0 16,-6-6 0-16,1-5 1 15,-3 0 0 1,0-4-2-16,-1-5 1 16,-8-19-248-1,-6-13 123-15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47.517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002B018-09C4-4C2D-B400-2B1B4D0E88B8}" emma:medium="tactile" emma:mode="ink">
          <msink:context xmlns:msink="http://schemas.microsoft.com/ink/2010/main" type="inkDrawing" rotatedBoundingBox="11805,11284 19212,4542 19350,4694 11944,11437" semanticType="callout" shapeName="Other">
            <msink:sourceLink direction="with" ref="{28E8478F-D247-4126-AA87-D3232D0A36DF}"/>
            <msink:sourceLink direction="with" ref="{9F62F8E7-3A7C-4077-B8A5-CECF75F1AF82}"/>
          </msink:context>
        </emma:interpretation>
      </emma:emma>
    </inkml:annotationXML>
    <inkml:trace contextRef="#ctx0" brushRef="#br0">-1 6763 927 0,'0'0'486'0,"0"-7"-624"16,0 0 307-16,0-3-171 15,0-1 84 1,4 0-78-16,4-1 39 16,0 2-26-1,1 2 12-15,-1-1-16 16,-4 1 8-16,4 1-15 15,1-4 7-15,-1-1 0 16,0-1 0 0,13-2-9-16,-5-3 4 15,1-1-1 1,3 0 0-16,5-2-7 16,0 0 3-16,4-4-4 15,-4-1 2-15,4 0 3 16,4-7-2-1,0 3 2-15,4-6-1 16,0-3-1 0,1 0 0-16,3 0-2 15,0-3 1-15,9 2 1 16,-5-2-1-16,1-2 6 16,8 5-3-1,-5-6-6-15,-3 2 3 16,-1-3 3-1,1 3-2-15,3-4 0 16,-7 0 0-16,3 2-1 16,-4 1 0-16,5-3 2 15,-5 2-1 1,9-2-5-16,-5-2 3 16,1 1-1-1,-1 1 1-15,5-1 0 16,-1 0 0-16,1 0-1 15,0-2 1 1,8-2 8-16,-9 3-4 16,9-4-2-16,-4 1 1 15,0-1-2 1,3 2 1-16,1 0 1 16,0-1-1-16,-4 1-2 15,-4 2 1 1,7-3 5-16,1 1-3 15,-4-1 0-15,0 1 0 16,-9-1-6 0,1 4 3-16,-1 1 6 15,1-1-3-15,-5 1-2 16,4-2 1 0,1 1-2-16,-1-1 1 15,5 1 2-15,0-3-1 16,3 0-4-1,1-2 2-15,0 3 4 16,0 2-2-16,-1-2 0 16,1 2 0-1,4-5 4-15,0 4-2 16,-4-7 1-16,4 5-1 16,-9-2-5-1,5 0 2-15,0 0 4 16,-5 3-2-16,5-2 4 15,0 4-2 1,-5-3-4-16,13 2 2 16,-8-1-5-16,4 2 2 15,0-2 1 1,-4 6-1-16,-1-3 3 16,1 0-2-16,0 4 4 15,8-3-2 1,-8 0 8-16,3 0-4 15,1-1 6 1,-4 1-3-16,-4-1-10 16,-1 2 5-16,1-2-7 15,-5 4 3-15,9-3 1 16,0 0-1 0,0-3-1-16,8 2 0 15,-4-5 5 1,-1 5-3-16,5-3 2 15,0 0-1-15,0-1-1 16,0 3 0-16,5 1 3 16,-5-3-2-1,4 3-6-15,-4-2 3 16,0 0 1 0,-4-1-1-16,0 0 1 15,4-2-1-15,0 2-2 16,0-1 1-16,0 1 4 15,0-2-2 1,-4 2 6-16,4 1-3 16,0-1 3-1,-5-1-2-15,1-4 1 16,4 3-1-16,0-3-8 16,-8 2 4-16,4 1 0 15,0 0 0 1,-9 4-1-16,1-2 0 15,0 4 1 1,-1 0-1-16,-3 4 3 16,3 0-2-16,-3 1 4 15,-9 3-2-15,9 1-3 16,-5 1 1 0,4-2 3-16,1 4-2 15,-5 0-5 1,1 0 3-16,-1 3 0 15,-4 6 0-15,-4 2-1 16,-12 3 1-16,-1 6-2 16,-3 3 1-1,-9 4 5-15,1 0-3 16,-9 5 2 0,0-1-1-16,0 3-3 15,0 0 1-15,0 0-15 16,0 3 8-1,0-1-108-15,-9 5 54 16,5 1-152-16,-12 1 75 16,-17 1-689-1,-5 1 322-15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5:46.224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4F0B625-8241-41DB-9149-028D74DE7122}" emma:medium="tactile" emma:mode="ink">
          <msink:context xmlns:msink="http://schemas.microsoft.com/ink/2010/main" type="inkDrawing" rotatedBoundingBox="10697,11507 12546,13622 12307,13832 10457,11717" semanticType="verticalRange" shapeName="Other">
            <msink:sourceLink direction="with" ref="{D30617B0-D14C-4D77-A47A-5897604FF86A}"/>
          </msink:context>
        </emma:interpretation>
      </emma:emma>
    </inkml:annotationXML>
    <inkml:trace contextRef="#ctx0" brushRef="#br0">-5-1 392 0,'-2'0'241'0,"1"0"-286"16,1 0 142-16,0 0-30 15,0 0 14 1,-1 0 51-16,1 0-26 16,0 0-50-16,0 0 23 15,0 0-69 1,0 0 33-16,0 0-3 16,0 0 2-16,0 0-40 15,4 0 19 1,-1 0-18-16,5 0 9 15,-2 0 29-15,-2 0-15 16,5 0-6 0,-2 0 3-16,1 0-14 15,2 0 7-15,1 0-10 16,-2 0 5 0,4 1 19-16,-1 2-9 15,-2 2 1 1,5-2-1-16,-6 1-20 15,6-1 10-15,3 2-8 16,1-1 4-16,-4 1-5 16,6 1 2-1,-2 1 1-15,-1 0-1 16,1 1 3 0,-4 0-2-16,4 0-2 15,-4 0 1-15,-2 0-5 16,1-2 2-16,-1 2 2 15,0-2-1 1,-2 3-4-16,5-4 2 16,-6 1 6-1,4 4-3-15,-2-4-3 16,-2 1 1-16,2-1 1 16,1 0-1-16,-5 2 0 15,5-2 0 1,-3 3-2-16,1 0 1 15,5 0 1 1,-6 0-1-16,7 1-1 16,-5-2 1-16,-2 0-1 15,2 0 1-15,-3 4 2 16,4-5-1 0,-1 1 0-16,-4 1 0 15,5 2 0 1,-5-3 0-16,5 2 0 15,-6-2 0-15,5 0-4 16,-3-2 2-16,3 4 0 16,-4-1 0-1,2 0 4-15,-3 0-2 16,5 0-2 0,-5 0 1-16,1 1 2 15,2-1-1-15,2 1-1 16,-4-1 0-16,2 1 2 15,-3 0-1 1,4 2 0-16,-4-2 0 16,5 2-3-1,-5-1 2-15,4 2-1 16,-4-2 1-16,5 3-3 16,-2 0 2-16,1-2 6 15,2 2-3 1,-5-2-4-16,5 0 2 15,-3 0 4 1,1 2-2-16,-1-2-1 16,1 0 0-16,-1 2-2 15,-1-3 1 1,4 3-1-16,-3 0 1 16,1 0-1-16,2-1 1 15,-2 1-4 1,2 2 2-16,-3-1 8 15,4-2-4-15,-6-1-3 16,4 2 1 0,2 2 2-16,-4-4-1 15,4 5 0-15,-1-2 0 16,2 4-3 0,-2-3 2-16,3 2-2 15,-2-1 1-15,-1 0 2 16,-1 0-1-1,0-2-2-15,-1 4 1 16,2-5 3 0,0 1-2-16,-1 3 1 15,1-1-1-15,-2 1 1 16,1-2-1-16,0 3 2 16,1-2-1-1,-3 2-6-15,2-5 3 16,-3 4 6-1,6 2-3-15,-3-4-3 16,-3 3 2-16,4-3-2 16,2 5 1-16,-5-3 2 15,4 1-1 1,-1 0 3-16,0 1-2 16,1-2-2-1,-1 0 1-15,-2 0 2 16,2-2-1-16,-3 1-4 15,0 0 2-15,1 0 1 16,-2-4 0 0,-2 4-1-16,4-2 1 15,-4 1-3 1,4-3 2-16,-1 1 6 16,0 1-3-16,2 1-5 15,-4-3 3-15,5 2 3 16,-6 0-2-1,1-2-1-15,0 3 0 16,-3 0-3 0,4-1 2-16,-4 3 2 15,1-1-1-15,1-1-4 16,-1 1 2-16,-3-2 8 16,1-2-4-1,2 5-6-15,-1-2 3 16,-2 2 6-1,4 0-3-15,2 1-3 16,1 4 1-16,-2-4 0 16,-1 4 0-16,2 1-3 15,-5-2 2 1,2 1 3-16,-1-1-2 16,4-4-6-1,-2-3 3-15,4-8-113 16,-4-3 56-16,-7-4-396 15,-3-5 188 1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5-02T12:55:46.879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C1B9CBD8-8342-4373-847F-B9233582D2F5}" emma:medium="tactile" emma:mode="ink">
          <msink:context xmlns:msink="http://schemas.microsoft.com/ink/2010/main" type="inkDrawing" rotatedBoundingBox="19092,7240 19107,7240 19107,7255 19092,7255" shapeName="Other"/>
        </emma:interpretation>
      </emma:emma>
    </inkml:annotationXML>
    <inkml:trace contextRef="#ctx0" brushRef="#br0">0 0 0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6:03.95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30617B0-D14C-4D77-A47A-5897604FF86A}" emma:medium="tactile" emma:mode="ink">
          <msink:context xmlns:msink="http://schemas.microsoft.com/ink/2010/main" type="writingRegion" rotatedBoundingBox="11626,14047 10171,13924 10253,12950 11708,13073">
            <msink:destinationLink direction="with" ref="{F4F0B625-8241-41DB-9149-028D74DE7122}"/>
          </msink:context>
        </emma:interpretation>
      </emma:emma>
    </inkml:annotationXML>
    <inkml:traceGroup>
      <inkml:annotationXML>
        <emma:emma xmlns:emma="http://www.w3.org/2003/04/emma" version="1.0">
          <emma:interpretation id="{80054F36-5A9E-4FAC-9423-B4DC23F1ED80}" emma:medium="tactile" emma:mode="ink">
            <msink:context xmlns:msink="http://schemas.microsoft.com/ink/2010/main" type="paragraph" rotatedBoundingBox="11626,14047 10171,13924 10253,12950 11708,130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FBB40F-CFDA-4BD6-85E2-7CC0BAFC7D9F}" emma:medium="tactile" emma:mode="ink">
              <msink:context xmlns:msink="http://schemas.microsoft.com/ink/2010/main" type="line" rotatedBoundingBox="11626,14047 10171,13924 10253,12950 11708,13073"/>
            </emma:interpretation>
          </emma:emma>
        </inkml:annotationXML>
        <inkml:traceGroup>
          <inkml:annotationXML>
            <emma:emma xmlns:emma="http://www.w3.org/2003/04/emma" version="1.0">
              <emma:interpretation id="{33CA1189-7E1C-479B-95B6-4033B9804EB6}" emma:medium="tactile" emma:mode="ink">
                <msink:context xmlns:msink="http://schemas.microsoft.com/ink/2010/main" type="inkWord" rotatedBoundingBox="11626,14047 10171,13924 10253,12950 11708,13073"/>
              </emma:interpretation>
              <emma:one-of disjunction-type="recognition" id="oneOf0">
                <emma:interpretation id="interp0" emma:lang="" emma:confidence="0">
                  <emma:literal>M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m</emma:literal>
                </emma:interpretation>
                <emma:interpretation id="interp3" emma:lang="" emma:confidence="0">
                  <emma:literal>p</emma:literal>
                </emma:interpretation>
                <emma:interpretation id="interp4" emma:lang="" emma:confidence="0">
                  <emma:literal>I</emma:literal>
                </emma:interpretation>
              </emma:one-of>
            </emma:emma>
          </inkml:annotationXML>
          <inkml:trace contextRef="#ctx0" brushRef="#br0">929 1202 735 0,'-12'-4'403'15,"1"4"-549"-15,4 11 273 16,-3 16-116 0,4 10 57-16,0 18-21 15,-3 5 10-15,3 1-11 16,-3 0 4-1,2-11-71-15,-1-10 35 16,-2-19-24-16,-1-8 12 16,1-13-18-1,-3-6 9-15,2-16-15 16,-5-2 7-16,-3-8-31 16,1-1 15-16,-7 0 37 15,0 5-18 1,1 6 25-16,-7 6-13 15,1 13 28 1,2 3-15-16,-6 24 12 16,4 9-5-16,-4 22-36 15,2 5 19 1,0 14 1-16,1-3-1 16,0 0 4-16,4-5-2 15,0-14-1 1,5-9 0-16,6-12 0 15,5-9 0-15,2-10-5 16,5-8 2 0,1-4 2-16,0 0-1 15,-5-4-1 1,1-2 0-16,-3-2 0 16,1 2 0-16,-4 2-1 15,2-1 0-15,-5 5 3 16,1 0-2-1,-2 0-2-15,1 8 1 16,-1 3 3-16,3 2-2 16,1 5-10-1,-1-1 5-15,7 0 7 16,-1-3-3-16,2-9 17 16,4-5-9-1,2-10 3-15,0-17-2 16,5-15-9-16,6-10 5 15,2-12-6 1,1-6 2-16,-1 5-41 16,-3 5 21-16,-5 19-26 15,1 11 14 1,-6 22 17-16,0 11-9 16,0 22 29-1,4 2-14-15,5-4-153 16,-4-9 75-16</inkml:trace>
          <inkml:trace contextRef="#ctx0" brushRef="#br0" timeOffset="-893.2282">1415 1944 759 0,'0'0'413'16,"-7"6"-578"-16,14 0 287 15,10 5-172 1,-2 3 85-16,1 2 3 16,-5 0-2-16,-4 0 5 15,-4-2-3-15,-3-6-27 16,-10 0 13 0,-1-8-29-16,-5 0 14 15,1-8-15 1,-2 0 7-16,5-3 5 15,4 2-3-15,5 5 1 16,3 4-1-16,0 8-10 16,6 5 5-1,4 6 19-15,0 2-10 16,1 1 25 0,-4 0-13-16,-1-9 5 15,-4-4-2-15,-2-9-25 16,-8-6 12-16,-9-15 3 15,-4-4-2 1,-1-2-11-16,1 1 5 16,6 7 0-1,2 2 0-15,11 11-8 16,2 2 4-16,6 0-224 16,0 0 111-16,-6-11-684 15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6:01.77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4EDEFB3-7AA6-4E9F-A086-4C67B97DB527}" emma:medium="tactile" emma:mode="ink">
          <msink:context xmlns:msink="http://schemas.microsoft.com/ink/2010/main" type="inkDrawing" rotatedBoundingBox="11251,11555 12252,13858 10391,14667 9390,12364" shapeName="Other"/>
        </emma:interpretation>
      </emma:emma>
    </inkml:annotationXML>
    <inkml:trace contextRef="#ctx0" brushRef="#br0">469 52 509 0,'13'15'298'15,"3"-1"-512"-15,5 0 256 16,6 6 53 0,1-2-28-16,2 0-30 15,1 1 15-15,-3 5-9 16,2-3 3-1,-4 3-34-15,-2-1 19 16,-9-4-35-16,0-1 17 16,-11-9-12-1,-3 0 5-15,-1-9-12 16,-5 0 6-16,-10-6-39 16,3-5 21-1,-4-3-2-15,-5-1 1 16,-2-4-58-16,2-1 29 15,-2-2 11 1,3 1-6-16,-1 2 82 16,0 0-40-16,2 1 90 15,1 4-46 1,2 2 24-16,-2 0-11 16,1 0-10-1,3 0 4-15,2 0 6 16,0 2-4-16,3 1 2 15,3 3-1-15,6 2-29 16,0 2 14 0,17 2-59-16,9 6 29 15,2 8-24-15,8 6 12 16,1 3 19 0,-3 4-10-16,-6-3-4 15,-4-3 2-15,-8-4-4 16,-5-3 2-1,-8-10 2-15,-3-4-1 16,-6 0 8 0,-8-12-4-16,-6-8-5 15,-4 0 2-15,-6-8-1 16,5 1 0-16,-4 4-4 16,5-1 2-1,6 11 4-15,1-1-3 16,7 10 12-1,4-1-6-15,2 3 0 16,1 2 0-16,3 0-10 16,5 0 5-16,9 7-9 15,1 6 5 1,7 5 4-16,4 6-2 16,6 2 1-1,-1 3-1-15,1 3 4 16,2 2-2-16,0-2 2 15,0 4-1-15,1-2 0 16,-3 2 0 0,-1 0-2-16,-4-4 1 15,-1-3-2 1,-5-5 1-16,-5-7-2 16,-6-6 1-16,-2-7 0 15,-8-4 0-15,-3-1-5 16,-7-12 3-1,-8-5 0-15,-1 0 0 16,-2-6 9 0,0 1-5-16,2 5-15 15,4 0 8-15,1 4 7 16,4 4-3 0,4 4 3-16,0 1-2 15,6 5-4-15,6 0 2 16,8 6-7-1,5 7 4-15,3 7 8 16,8 0-4-16,-4 6 6 16,3 1-3-16,-3-4-1 15,-5 0 0 1,-5-9 3-16,-5-4-2 16,-5-7-1-1,-6-3 0-15,-9-11-1 16,-9-9 0-16,-8-7-3 15,-3-6 2 1,-5-4 5-16,0 1-3 16,1 3-2-16,7 5 1 15,2 5 3 1,9 6-2-16,5 5 8 16,4 4-4-16,3 1-4 15,3 2 2-15,0 3-2 16,9 2 1-1,8 11-15-15,4 5 8 16,9 8 15 0,-3 1-8-16,4 3 0 15,-6-3 0-15,0-3-3 16,-7-6 1 0,-8-7 3-16,-2-6-2 15,-8-3 0-15,-2-3 0 16,-8-8 1-1,-9-3-1-15,-2-9 6 16,-7-3-3-16,1-2-6 16,0 3 3-1,6-1-2-15,2 6 1 16,12 8 1-16,1 6-1 16,6 6 0-1,9 8 0-15,6 8-10 16,7 7 5-16,0 9 17 15,8 0-9 1,1 5-4-16,2 1 2 16,2 3 2-16,-2-3-1 15,1-1-3 1,-7-6 1-16,-7-2 1 16,-3-7-1-16,-4-7 0 15,-11-10 0 1,-2-5-2-16,-2 0 1 15,-10-11-10-15,2 0 5 16,-2-4 15 0,-3 1-8-16,8 5 2 15,-1-2-1-15,3 7-2 16,3 0 1 0,2 4-5-16,8 8 3 15,9 8-13 1,3 9 7-16,8 8 19 15,-2 4-10-15,4 5-1 16,-2-1 0-16,-1-3 1 16,-2 1-1-1,-6-7 0-15,-2-8 0 16,-10-8-1 0,-1-6 0-16,-6-10-11 15,-6-5 6-15,-4-12-21 16,-6-1 11-16,-2-8 32 15,1 0-16 1,-1 1-1-16,2-1 0 16,3 8 2-1,3-1-1-15,2 10 0 16,5 5 0-16,3 4 7 16,6 8-4-16,9 11-12 15,7 8 6 1,6 11 9-16,4 7-5 15,2 1-2 1,3 5 1-16,0-4-2 16,-6-1 1-16,-1-10 3 15,-7-4-2-15,-6-12-2 16,-7-9 1 0,-10-11-7-16,0-3 4 15,-16-17-22 1,-2-4 11-16,-4-6 32 15,-2-4-16-15,3 4-3 16,3-1 1 0,5 7 8-16,0 1-4 15,5 14 3-15,5 1-2 16,3 8-8 0,11 11 4-16,8 14-6 15,6 8 3-15,11 12 13 16,0 5-7-16,1 1 1 15,3 1-1 1,-9-11 4-16,-5-8-2 16,-8-15-11-1,-7-8 5-15,-11-13-8 16,-5-13 4-16,-11-16-3 16,-8-4 2-1,-7-6 13-15,0-3-7 16,-6-2 3-16,0 3-2 15,2 4 18 1,2 8-9-16,6 0 5 16,6 7-3-16,5 7-6 15,2 4 3 1,10 8-16-16,4 6 8 16,0 2-3-1,15 12 1-15,7 8-11 16,9 11 6-16,6 5 17 15,5 7-9-15,-5-3-4 16,0-2 2 0,-9-7-23-16,-4-6 12 15,-14-15 18 1,-7-5-9-16,-3-10-1 16,-13-13 1-16,-14-11-6 15,-1-8 3-15,-12-12 12 16,-5-3-6-1,4-3 6-15,-2 3-3 16,6 1 2 0,3 5-1-16,8 11 12 15,1 6-6-15,13 9-5 16,-1 3 2-16,4 6-12 16,4 9 6-1,5 0-10-15,8 13 5 16,4 8-7-1,5 5 4-15,4 2 16 16,6 10-7-16,0 3-4 16,1 1 1-16,-1 2-1 15,4-2 0 1,-7-3 2-16,-2-3-1 16,-4-11-12-1,-2 1 7-15,-9-10 2 16,1-4-1-16,-5-7-12 15,0-2 6-15,-3-3 12 16,0 0-6 0,-3-4 0-16,-3-10 0 15,-6-6 9 1,-3-6-5-16,-3-9 4 16,-3-3-2-16,1-4-4 15,-4 4 2-15,5 2 0 16,1 4 0-1,7 9 13-15,1 8-7 16,10 10-6 0,0 5 3-16,5 11-12 15,11 12 6-15,8 10 1 16,4 11 0-16,6 9 9 16,5 3-5-1,2 4-2-15,-2 0 2 16,-5-2-2-1,0-2 0-15,-1-3 1 16,-2-4-1-16,-4-3-1 16,-4-6 0-16,-2-4-11 15,-2-4 6 1,-7-8-7-16,0-3 4 16,-7-11-4-1,-5-4 2-15,0-6 14 16,0 0-7-16,-8-6-13 15,-2-7 7-15,-4-7 13 16,1-2-6 0,-3-5 7-16,-2-2-4 15,2 1-4 1,1 6 2-16,3 7 0 16,5 2 0-16,7 13 9 15,0 4-5-15,13 15 2 16,6 3-1-1,5 10 0-15,4 7 0 16,0 7-7 0,8 4 3-16,1 3 4 15,-3 1-2-15,-3-2-4 16,1-3 2 0,-12-13 1-16,-1-7-1 15,-14-19 0 1,-5-10 0-16,-7-10-17 15,-10-16 9-15,-5-7 14 16,-3 0-7-16,1-4 4 16,2 4-2-1,0 2 0-15,5 7 0 16,5 4-2 0,2 3 1-16,4 8 3 15,-1 0-2-15,7 9-3 16,0 0 2-16,10 15-8 15,1 7 4 1,8 7 16-16,3 7-8 16,5 2-1-1,2 5 0-15,-2-3-4 16,-2 1 2-16,-6-7-1 16,-5-12 0-16,-9-5 2 15,-3-11-1 1,-2-6-9-16,-7-10 5 15,-10-10 0 1,1-3 0-16,-1-1 7 16,3-1-4-16,1 6-1 15,3 2 1-15,7 7-1 16,2 6 1 0,1 4 1-16,0 4-1 15,11 14-5 1,-2 1 3-16,6 4 10 15,1 0-5-15,0 0-5 16,-4-8 2-16,-3-11 0 16,-5-4 0-1,-4-7-7-15,-1-11 4 16,-13-10 8 0,1-4-4-16,-6-4 2 15,-2 0-1-15,0-1 11 16,0 3-6-1,2 3 14-15,1 5-6 16,8 5-23-16,-3 2 11 16,7 6 4-1,-2 4-3-15,4 3 1 16,4-2-1-16,-3 1-7 16,0-1 3-1,-3-1-1-15,3-2 1 16,1 2 2-1,0-3-1-15,-1 1-1 16,0 1 0-16,1-2 1 16,-4 3-1-16,2-5 1 15,-2 3-1 1,-4-3-1-16,2 2 1 16,-2-1 0-1,1-1 0-15,4 5 0 16,-3 2 0-16,6 1-1 15,-1 2 1-15,3 2 2 16,0 0-1 0,0 2-6-16,0 0 3 15,0 0 3-15,3 0-1 16,7 10-6 0,-1 0 3-16,6 9 2 15,3 4-1-15,0 9 9 16,4 3-5-1,0-1-2-15,3 7 1 16,-1-3 1 0,-3-1-1-16,-6-3 0 15,0-2 0-15,-3 2-2 16,-2-3 1-16,-1 1 2 16,-4-4-1-1,5-1-1-15,-5 5 0 16,-1-8-2-1,3 4 1-15,-4-5 1 16,-3 0 0-16,3 0-1 16,1-4 1-16,4 0-1 15,-2 2 1 1,-3-5 0-16,1-3 0 16,-1-3 3-1,-3-5-2-15,0-5-4 16,0 0 2-16,-6-7-5 15,2-5 3-15,-7 0 8 16,5 0-4 0,-1 2-2-16,1 2 1 15,1-2-1 1,3 2 1-16,-6-4 2 16,-1-5-1-16,-8-7-2 15,-3-7 1-15,-8-8 1 16,-6-10-1-1,-6-7 2-15,-8-5-1 16,-1-8-3 0,-4-5 2-16,-2 0 1 15,4 0-1-15,4 5 1 16,0-2-1 0,8 8 2-16,-1 2-1 15,3 5 1-15,2 4-1 16,-2 7 1-1,6 3-1-15,-1 5 3 16,0 4-2-16,9 4 4 16,-1 3-2-16,3 2-4 15,2 2 2 1,-2-1-1-16,0-1 0 16,-3-3 3-1,1-2-2-15,-7-8-4 16,-1-3 2-16,0 2-2 15,4 0 1 1,-1 6 9-16,3 5-5 16,4 7 2-16,-1 4-1 15,2 0-5 1,-3 3 2-16,2 3 6 16,-3-1-3-16,-2 0-5 15,3 1 2 1,2 4-3-16,3-2 2 15,2 3-6-15,3 2 3 16,3 1 12 0,2-3-6-16,-1 2-2 15,5 3 1-15,-1 0 1 16,5-2-1 0,0 2-6-16,0 0 3 15,2 6-21-15,4 2 11 16,7 2 27-1,2 8-14-15,7 6-3 16,7 9 1-16,18 12 2 16,6 6-1-1,10 16 2-15,8 4-1 16,0 5-1-16,-1 3 0 16,-2 5 4-1,-6-1-2-15,-2-2-7 16,-4 0 4-16,0-5 4 15,-3-3-2 1,-7-9-3-16,1-7 1 16,-11-9-2-16,-7-9 1 15,-5-13 5 1,-10-6-3-16,-10-14 0 16,-4-6 0-16,-10-6-8 15,-8-12 4 1,-6-5 13-16,-9-9-7 15,-1-12-3-15,-3-7 1 16,-7-13 0 0,-5-10 0-16,-2-10-2 15,-4-3 1-15,-4-1-1 16,-3 5 1 0,2 7 2-16,2 7-1 15,-1 9 0 1,1 4 0-16,0 7-2 15,5 6 1-15,2 6 1 16,7 5-1-16,7 5-2 16,3 3 1-1,7 4 1-15,3 2 0 16,0-1 0 0,4 1 0-16,3 0 3 15,2 2-2-15,5 4 1 16,-2-1-1-16,8 6 1 15,1 0-1 1,1 5-2-16,2-2 1 16,-3 4-6-1,3 0 3-15,0 0-4 16,-3 4 2-16,3-2 14 16,-4 2-7-16,1-1 2 15,0-2-1 1,0 0-4-16,0 4 2 15,3 4-4 1,9 4 2-16,11 14-3 16,7 3 2-16,18 15 5 15,7 6-3-15,14 15 2 16,9 6-1 0,8 13 1-16,0 6-1 15,-5 3 0 1,-1 3 0-16,-6 0-1 15,-7 0 0-15,-11-8 3 16,-1-7-2-16,-12-9 0 16,-6-11 0-1,-9-13 1-15,-2-9-1 16,-5-4 0 0,-1-3 0-16,-1-3-1 15,1 2 0-15,-4-5-1 16,-2 3 1-1,2-4 1-15,0-3-1 16,-5-5-2-16,-1-1 1 16,-1-2 2-1,-2-5-1-15,-1-1 0 16,-3-1 0-16,3 1 3 16,2-3-2-1,1-2-2-15,-2-3 1 16,1 2-6-16,-1-3 3 15,-1 0 0 1,-3 0 0-16,0-7 2 16,-9-7-1-16,-4-9 2 15,-5-10-1 1,-12-14 8-16,-4-13-4 16,-10-19-5-16,-11-9 2 15,-9-17 1 1,-9-4-1-16,-4-2 2 15,0 1-1-15,4 8-5 16,-1 10 3-16,7 13 1 16,5 9 0-1,7 9-2-15,-1 6 1 16,8 8 0 0,1 2 0-16,5 11 2 15,9 7-1-15,8 7 0 16,6 8 0-1,11 12-5-15,8 4 3 16,6 16-1-16,12 2 1 16,13 20 7-1,10 9-4-15,19 20 1 16,9 11-1-16,18 20 0 16,5 12 0-1,6 15-1-15,1 2 0 16,-4-1 2-1,-4-4-1-15,-15-12 1 16,-5-12-1-16,-13-23-2 16,-8-14 1-16,-19-26 3 15,-8-11-2 1,-13-20-10-16,-8-8 5 16,-7-5-20-1,-8-8 10-15,-1 2 34 16,4-1-17-16,0 8-3 15,4-1 1-15,6 5 2 16,0 0-1 0,-3-2-6-16,3 2 3 15,-2-3 5-15,2 1-3 16,0 2-3 0,5 0 2-16,5 12-5 15,6 0 3-15,1 2 2 16,1 2-1-1,-1 0-22-15,0 0 11 16,-7 1-3 0,1-1 2-16,-1 2 22 15,-1 0-11-15,-2-2 4 16,-1-4-2-16,-1-1 5 16,1 1-3-1,4-3-3-15,-3 5 1 16,2-1 5-1,-4-2-3-15,-1-3 9 16,-1-7-5-16,-3-1 19 16,0-10-10-16,0-8-21 15,-1-2 10 1,-5-7-3-16,1 5 1 16,-8-4-3-1,-1-2 1-15,-2-2 3 16,0 1-2-16,4 1-2 15,3 4 1-15,5 8-1 16,4 10 1 0,10 10-6-16,5 14 3 15,9 12 1 1,1 6 0-16,3 5 7 16,-4-3-4-16,-4-9 0 15,-6-6 0-15,-5-14 1 16,-7-5-1-1,-2-12-3-15,-8-11 2 16,-9-9 2 0,-6-8-1-16,-8-7-1 15,-3-8 0-15,-7-4 0 16,0-3 0 0,-5 0-2-16,7 4 1 15,-4 5 9-15,6 5-5 16,1 8 6-1,1 1-3-15,-1 1-8 16,-5-3 4-16,-3-8 7 16,0-3-4-16,1-5-3 15,1-5 1 1,2-1-6-16,3-1 3 16,0-3 1-1,6 0-1-15,-10-1 0 16,1-3 0-16,-1 0 3 15,-3 5-2-15,-4 4-5 16,-2 5 3 0,1 12 2-16,3 8-1 15,7 14 1 1,5 7-1-16,10 10-9 16,8 2 5-16,8 9 3 15,6 4-1 1,-1 3 3-16,3 3-1 15,5 4 1 1,9 3-1-16,7 8 2 16,7 6-1-16,12 13 0 15,5 7 0-15,11 12 2 16,2 10-1 0,10 8-2-16,0 9 1 15,1-1 0 1,-6 7 0-16,-2-4-1 15,-3-2 0-15,-12-7 0 16,-3-5 0-16,-8-15 4 16,-3-8-2-1,-11-17-2-15,-6-10 1 16,-9-18 1 0,-6-10-1-16,0-9-5 15,-8-4 3-15,-5-16 4 16,-4-7-2-16,-3-14-3 15,-7-11 2 1,-7-17 0-16,-6-5 0 16,-12-20-1-1,-12-2 1-15,-7-13-7 16,-5 0 4-16,-4 8-12 16,9 7 6-16,13 23 7 15,10 15-3 1,23 22 10-16,3 15-5 15,12 14-2 1,2 5 1-16,8 5 0 16,0 9 0-16,8 20-6 15,11 11 3-15,19 27 7 16,10 13-3 0,20 26 5-16,9 5-3 15,8 9 0 1,-4-4 0-16,-3-10-2 15,-7-11 1-15,-19-26 2 16,-9-17-1-16,-21-25-4 16,-6-22 2-1,-16-20-9-15,-17-22 5 16,-13-21 10 0,-7-11-5-16,-15-14 1 15,-3-9-1-15,-9-11 1 16,-7-9-1-1,-6-7-1-15,-5 1 0 16,1 7-2-16,5 9 1 16,6 21 2-1,12 14-1-15,19 23-2 16,4 10 1-16,17 12 1 16,5 7 0-16,8 6-6 15,3 4 3 1,2 5-4-16,4 10 2 15,5 3 8 1,4 5-4-16,1 5 3 16,4-1-2-16,-3-6 6 15,-1-5-3 1,-7-6-7-16,-2-8 4 16,-5-10-1-16,-12-14 1 15,-4-10 6 1,-5-3-3-16,-6-5-7 15,-1 2 4-15,6 6 2 16,1 8-1 0,10 10-1-16,6 11 0 15,5 7-14-15,6 18 7 16,14 17 18 0,10 11-9-16,9 25-4 15,3 4 2-15,6 9 1 16,-3 1-1-1,-11-21 1-15,-3-12-1 16,-19-33 0-16,-5-23 0 16,-13-32-4-1,-10-19 2-15,-15-23 9 16,-8-9-5-16,-11-11-1 16,-3 0 0-1,2 2-1-15,2 5 0 16,9 9-4-1,8 9 2-15,13 17 2 16,12 15-1-16,7 18-1 16,3 15 1-16,10 16-14 15,-2 17 7 1,6 17 18-16,0 13-9 16,-1 16 1-16,-4 7-1 15,0 13-1 1,0 3 0-16,-6-6 4 15,-2-5-2-15,-1-22-5 16,0-15 3 0,-3-29-2-16,0-16 1 15,-4-22 0 1,0-18 0-16,-4-14-3 16,-3-9 2-16,4-11-9 15,-6 0 5-15,-1 5 2 16,1 5-1-1,-2 13 11-15,-1 10-6 16,1 17 1 0,0 15-1-16,3 14-5 15,-1 24 3-15,0 21 5 16,7 13-3-16,1 17 0 16,5 10 0-1,0 6 0-15,3 1 0 16,7-12 1-1,1-2-1-15,-1-19 2 16,-2-15-1-16,-3-23-3 16,-3-13 2-16,-2-25-8 15,-2-18 4 1,-6-22-25-16,-3-9 13 16,-2-12 26-1,1-5-13-15,-3 1 4 16,3 11-2-16,-1 10 2 15,2 15-1-15,3 18 2 16,3 18-1 0,-2 18-3-16,4 22 2 15,0 16 6 1,0 19-2-16,0 13-4 16,1 8 1-16,0 6-1 15,1-3 0-15,-2-4 1 16,3-9-1-1,0-18-4-15,0-12 3 16,0-18 6 0,1-15-4-16,2-11-1 15,-1-7 0-15,-2-4-1 16,0-1 1-16,-3 0 2 16,-2 4-1-1,0 2-1-15,-4 4 0 16,2 2-2-1,4 2 1-15,-5-4 0 16,4 7 0-16,1-2 2 16,-3 0-1-16,0-2 1 15,1 5-1 1,3-3 2-16,0-1-1 16,-4-4 1-1,-1-1-1-15,1 0 0 16,-4-1 0-16,4-2-1 15,-2 0 0 1,2 1-2-16,3-7 1 16,2 0 2-16,1 0-1 15,0 0-2 1,0 0 1-16,0-8 5 16,0 0-3-16,6-9 1 15,6-5-1-15,8-12 2 16,10-11-1-1,1-15 8-15,8-5-4 16,5-11-10 0,-5-7 5-16,4 1-3 15,-4 3 2-15,0 14 0 16,-2 9 0 0,-5 15-2-16,-2 9 1 15,-5 14 3-15,-9 7-2 16,-6 7 1-1,-2-1-1-15,-8 5 1 16,0 0-1-16,-2-1 7 16,-5-2-4-1,-5-2-6-15,2 0 3 16,-1 0 0-16,4 0 0 16,4 0 0-1,0 1 0-15,3 4 0 16,3 3 0-16,13 16-5 15,5 10 3 1,19 18 6-16,3 13-3 16,11 8-1-1,3 3 0-15,-3-4 2 16,-4-8-1-16,-8-18-3 16,-12-12 2-16,-8-16 4 15,-7-9-2 1,-11-9-10-16,-4-17 5 15,-13-10 5 1,-8-7-2-16,-10-8 7 16,-8-1-4-16,1 0-4 15,1 2 2-15,2 8 3 16,9 7-2 0,8 13-4-16,9 7 2 15,9 11-1 1,13 19 1-16,17 14-12 15,1 9 6-15,14 13 17 16,-2 1-9-16,-2-2 2 16,-1-7-1-1,-8-11-1-15,-9-9 0 16,-9-11 3 0,-7-5-2-16,-7-11-2 15,-4 0 1-15,-13-15-2 16,-6-5 1-16,-11-7-1 15,-2-7 0 1,-10-5 2-16,-1 1-1 16,2 1-4-1,3 3 2-15,10 8 5 16,11 11-3-16,15 9-1 16,6 6 0-16,6 10-13 15,3 4 7 1,3 6 18-16,-2 3-9 15,-1 1-8 1,-6 3 4-16,-3 1 5 16,0 3-3-16,-3 4-1 15,-10 5 0-15,-10 5-1 16,-8 1 1 0,-11-2 3-16,-2 1-2 15,-9-8 0 1,8-7 0-16,5-9 4 15,9-6-2-15,13-10 10 16,3 0-5-16,13-5-13 16,2 2 6-1,0 0-4-15,2 2 2 16,7-3 0 0,4 0 0-16,5-1 3 15,6-12-2-15,13-9 2 16,3-6-1-16,2-7 5 15,2-5-3 1,-6 3-3-16,-4 5 1 16,-15 11-1-1,-6 7 0-15,-13 12-3 16,-3 1 2-16,-18 16 2 16,-5 2-1-16,-9 9-1 15,-6 0 1 1,-11-2-2-16,6 2 1 15,-4-4 1 1,8-3 0-16,8-4 2 16,9-7-1-16,10-3-1 15,6-6 0 1,9 0-5-16,0-13 3 16,19-10-2-16,5-2 1 15,7-15 7 1,5-6-4-16,5-3 0 15,-2-1 0-15,-8 1 0 16,-1 5 0 0,-11 3 3-16,-7 4-2 15,-9 10 0-15,-3 9 0 16,-7 6 1 0,-4 8-1-16,-5 6-2 15,-5 16 1-15,-3 13-1 16,0 6 1-1,1 10-1-15,-1-1 1 16,3 9-2-16,8-2 1 16,7-1 0-1,6-5 0-15,3-8 4 16,7-11-2-16,11-9-11 16,6-15 6-1,10-8 4-15,7-16-2 16,7-11-3-1,4-4 2-15,4-1 1 16,-1-1 0-16,-6 2-2 16,-4 6 1-16,-4 5-19 15,-4 6 10 1,-10 5 17-16,1 4-8 16,-10 9 7-1,-5 0-4-15,-9 12-1 16,-6 4 1-16,-1 3 7 15,-8 7-4-15,-11 3-2 16,1 3 1 0,-1 0 0-16,5 1 0 15,7-6-4 1,7-1 2-16,6-10 4 16,14-8-2-16,9-8-1 15,5-8 0-15,3-11 1 16,3 0-1-1,0-3-1-15,-6 4 0 16,-3 4 5 0,-4 7-3-16,-13 4-4 15,-1 2 2-15,-12 1-2 16,-1 0 1-16,-4 1 10 16,-7 3-5-1,-8 2-9-15,-5-1 5 16,-4 4 4-1,-1-1-2-15,-2 2-4 16,4-1 2-16,9-4 0 16,1 3 0-16,15-6 3 15,2 0-2 1,5-2-5-16,12 0 3 16,4-4 0-1,7-5 0-15,-4-4 1 16,-1 4 0-16,-5 2-4 15,-3 0 2-15,-13 3 7 16,-2 4-4 0,-15 0 1-16,-9 3-1 15,-10 3 2 1,-9 5-1-16,-8 5-2 16,-5-2 1-16,-5 6-6 15,2 0 3-15,4 0 3 16,6 2-1-1,12-6 0-15,11-2 0 16,12-7 4 0,8-3-2-16,6-4 13 15,10-4-7-15,6-5-18 16,4-1 9-16,8-2 5 16,3 2-3-1,2 0-1-15,1-4 0 16,3-4-1-1,-3-5 1-15,-7 0-15 16,1-4 8-16,-4 6-171 16,-5 4 85-1,-4 9-294-15,-8 2 140 16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19.19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0 3 827 0,'-2'-2'443'15,"-3"-2"-622"-15,2 4 308 16,3 0-84 0,0 0 40-16,0 0-26 15,3 0 13-15,4 0-37 16,5 0 18 0,0 0-24-16,7 6 11 15,-1 0-22-15,1 2 11 16,5 1-21-1,0 1 10-15,4 4 8 16,1 2-4-16,3 4-11 16,2 0 5-1,6 6-8-15,0 3 4 16,1 3 3-16,7 4-2 16,2-2-9-1,2 3 4-15,2 3 0 16,1-1 0-16,3 6 0 15,0 0 0 1,3 7 5-16,0-1-3 16,4 6-5-1,-5-1 2-15,1 0 4 16,-3 3-2-16,-1 2-5 16,-2 1 2-16,0 4-3 15,-1 3 1 1,0 2-5-16,-1 4 2 15,2-1 11 1,-7-1-6-16,2 1 0 16,-4-1 0-16,0 3-2 15,-2 3 1-15,-2 0-2 16,-1 0 1 0,3-1-4-16,-4 0 2 15,4-7-1-15,-4-2 0 16,-1-3 3-1,1-3-2-15,-9-8 1 16,2-3-1-16,-15-14 3 16,1-7-2-1,-12-11-3-15,1-6 1 16,-5-2 0 0,0-2 0-16,-2 0 2 15,1 0-1-15,-1 4-6 16,-1-1 3-16,0-3-3 15,0-2 2 1,0-7-23-16,0-1 12 16,-1 0 8-1,-1 0-4-15,-2 0-4 16,-2-5 2-16,-1 1-120 16,2-10 60-16,-10-15-282 15,1-12 139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21.38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-2 8267 772 0,'-7'0'418'0,"2"3"-524"16,3-3 258-16,2 0-183 16,0 0 92-16,0 0-26 15,7-3 13 1,5-6 29-16,2-1-16 16,4-5-20-1,6-2 11-15,3-6-33 16,4-1 16-16,8-11-16 15,2-5 8 1,8-6-15-16,1-4 7 16,8-10-3-16,6 0 1 15,4-4-2 1,0-4 1-16,7-1-7 16,6-3 3-16,1-3-10 15,5-3 5 1,5 0-3-16,3 1 1 15,2-4 7-15,1-2-4 16,0-2-1 0,1 0 0-16,-1-5 1 15,0 1-1-15,3-4-6 16,-2 5 3 0,4-6 2-16,2 2-1 15,-1-1 2-15,-2 1-1 16,4-4-2-1,-1 1 1-15,4-2-1 16,2 0 0-16,-1-4-8 16,-2-1 4-1,4-1 2-15,-2 3-1 16,-5 2-2 0,-4 1 1-16,-2-1-1 15,2 3 1-15,-6-2 6 16,3 1-3-16,-3-6-1 15,1 4 0 1,-1-4 0-16,1-4 0 16,-5 5 0-1,3-1 0-15,-8 1-5 16,3-1 3-16,-1 2 1 16,4 1-1-16,0-2-1 15,3 0 1 1,0-1-1-16,3 0 1 15,0 2 4 1,0 0-2-16,1 1-1 16,-1 1 0-16,0 2 0 15,-3 1 0-15,0 0 2 16,-2 1-1 0,4 1-3-16,-4-1 1 15,2 1 0 1,0 3 0-16,-3-1 0 15,2 4 0-15,-5 1 1 16,2 1-1-16,-1 2 5 16,3 1-3-1,-4 1 1-15,2 1-1 16,-4 4 3 0,1 2-2-16,0 1 1 15,-1 1-1-15,-2-2-5 16,-3 5 2-1,-1-1 3-15,1 1-2 16,-3 2-2-16,2-1 1 16,-1 3 4-1,2-4-2-15,-4 3 3 16,1-3-2-16,-2 3 1 16,-1 1-1-16,4 1 4 15,-7-1-2 1,-3 8-6-16,-5-1 3 15,-7 6-3 1,-7 2 1-16,-7 8-1 16,-7 4 1-16,-9 11-2 15,-5 4 1 1,-9 8 6-16,0 5-3 16,-11 5 0-16,-2 2 0 15,-1 3-1 1,0 0 0-16,0 4-2 15,-7 7 1-15,-1 7-13 16,-2 1 7 0,-1-4-353-16,4-7 176 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50.74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730 3 710 0,'-4'-2'391'0,"3"0"-475"16,1 2 232-1,-3 0-174-15,3 0 86 16,0 0-58 0,-3 0 29-16,0 4 45 15,-1 2-23-15,0 6-10 16,-1 2 5-16,-5 5-34 16,2 4 16-1,-6 9-9-15,4 2 4 16,-6 7-4-1,1 5 3-15,-2 6-14 16,0-1 6-16,0 7-9 16,-2 0 4-16,-1 2-7 15,0 7 3 1,2 5-5-16,-3 1 2 16,1 8 1-1,-1 1-1-15,-1 2-4 16,1 3 2-16,0-3 6 15,2 0-3 1,1-3 0-16,0-1 0 16,2-2-3-1,-2-3 1-15,-1 0-5 16,1 2 2-16,-1-2 6 16,1-1-3-16,2 1-4 15,-1 2 2 1,4-1-5-16,1-1 3 15,-4-2 1-15,5 0 0 16,-2-3-1 0,2-4 1-16,1-5 1 15,0 1-1-15,1-3 5 16,1-6-3-16,1-5 0 16,-3-3 0-1,6-11 0 1,-4 1 0-16,3-6-2 15,-1-1 1-15,2-4 1 16,-2-2-1-16,-1-3 7 16,4-1-4-1,0-8-3-15,3 2 1 16,-2-8 6 0,2-1-3-16,0-3-5 15,0 0 2-15,0 0-4 16,0 0 2-16,8-5-26 15,-1-1 13 1,-7-13-504-16,-7-10 243 16</inkml:trace>
  <inkml:trace contextRef="#ctx0" brushRef="#br0" timeOffset="1784.991">-48 3155 467 0,'0'-6'277'0,"-3"-1"-293"16,3 3 145-16,-3 1-64 16,3-1 32-1,0 4-114-15,0 0 58 16,0 0-9-1,0 0 3-15,3 0 4 16,0 0-2-16,0 0 43 16,1 0-23-16,5 0-7 15,-2 2 4 1,7 0-26-16,1-1 12 16,7-1-11-1,3 0 5-15,8 0-13 16,4-3 6-16,4-2-10 15,7 0 5-15,0 1-9 16,6-2 4 0,4 2-7-16,3-4 3 15,6 0 4 1,4-4-2-16,5-2-4 16,4 1 2-16,2-6-4 15,4 0 2-15,3-4-6 16,4 3 3-1,2-2 0-15,0 1 0 16,2 1 0 0,1 1 0-16,0 1-8 15,1 2 4-15,2-1 4 16,-2 4-2-16,0-2 2 16,3 2-1-1,-12 2 3-15,-1-2-2 16,-7-1-7-1,0-2 3-15,-8-1-4 16,-7-1 2-16,-2 4 2 16,-4 0-1-16,-6-1-1 15,-10 3 0 1,-3 5-1-16,-13-1 0 16,-6 0 2-1,-5 3-1-15,-6 5 1 16,-5-2-1-16,-1 2-1 15,-4 0 0-15,1 0-24 16,1 0 12 0,8 2-30-16,-4-2 15 15,2-4-165 1,-7-20 82-16</inkml:trace>
  <inkml:trace contextRef="#ctx0" brushRef="#br0" timeOffset="-44709.7614">763 77 825 0,'-4'-10'442'16,"1"7"-607"-16,3-2 299 16,0 4-140-1,0-3 69-15,3 0-31 16,1 0 14-16,4 0 7 16,1-3-4-16,-1-1-2 15,5 4 1 1,0-5-20-16,5 2 9 15,4-1-18 1,0-1 9-16,8 4-10 16,1 1 5-16,12 2-14 15,2 2 7 1,5 0-4-16,5 4 2 16,3 6-1-16,3 2 0 15,0 5-9 1,0 3 4-16,4 4 1 15,-4 5-1-15,0 4 7 16,4 3-4 0,-1 6 5-16,-2 1-3 15,2 3-3 1,-2 0 1-16,1 9-13 16,2-3 6-16,-3 5-3 15,-1 5 1-15,3 1 0 16,-3 2 0-1,-3 2 0-15,-2 0 0 16,-7 0 5 0,1 0-3-16,-5 4-2 15,-2-3 1-15,-7 1-2 16,4-5 1-16,-6 3-1 16,0-5 0-1,-5 1-3-15,0 0 2 16,-5-3 2-1,0 2-1-15,-1-2-2 16,-4-2 1-16,0-4 0 16,-2-4 0-16,0-1 3 15,-1-5-2 1,-3 0 0-16,1-1 0 16,-3-4 1-16,1 0-1 15,-2 0 0 1,1-3 0-16,-5-3-2 15,-1-2 1-15,2-1 0 16,-4-2 0 0,0-5 0-16,-2 0 0 15,2-1 1-15,3-4-1 16,-3-3 2 0,-3-5-1-16,3-1-1 15,-3 0 0-15,0-4 2 16,0-1-1-1,0-4-4-15,0 4 2 16,0-4-27 0,0 0 14-16,0-17-143 15,-12-8 72-15,-3-24-835 16,-7-7 391-16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10.758"/>
    </inkml:context>
    <inkml:brush xml:id="br0">
      <inkml:brushProperty name="width" value="0.21167" units="cm"/>
      <inkml:brushProperty name="height" value="0.21167" units="cm"/>
      <inkml:brushProperty name="color" value="#FFFFFF"/>
      <inkml:brushProperty name="fitToCurve" value="1"/>
    </inkml:brush>
    <inkml:brush xml:id="br1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-13 7730 299 0,'-1'0'195'0,"-1"0"-226"16,1-6 112-1,1 2 2-15,0-3-1 16,0 4 8-16,0 0-5 15,0 1-37 1,0 2 17-16,0-3-49 16,0 1 24-16,0-2 8 15,4-3-5 1,3-1 0-16,-1 0 0 16,-1-4 0-16,5 2-1 15,-3-2 6 1,5-2-4-16,-2-2-3 15,5-2 1-15,4-6-7 16,1-5 3 0,8-3-7-16,-1-4 3 15,7-1-25-15,6 1 12 16,-1 1-9 0,11 0 4-16,0-4-2 15,6-1 1-15,7-7-2 16,-2 3 1-1,2-6-9-15,5-3 4 16,-4 1-1 0,1-3 0-16,3 3 10 15,2 1-5-15,-2 1 0 16,-3 0 0-16,2 1-6 16,-2-1 3-1,-4 2-13-15,3-1 6 16,-1-2-8-1,-2 3 4-15,2 0 4 16,-5-1-2-16,0 4-5 16,0-1 3-16,-5 8 5 15,-5 0-3 1,1 2 0-16,-5 3 0 16,4 0 0-1,-4 1 0-15,-1 0 5 16,5-1-3-16,-5-3-7 15,3-2 4-15,0 2-2 16,-1-5 1 0,5-1 0-16,-1 0 0 15,1-3-1 1,1 0 1-16,4-4 4 16,-5 2-2-16,2-3 1 15,-1 1-1-15,-1-1 0 16,1 0 0-1,0 0 3-15,3-1-2 16,-2-1-7 0,4 1 4-16,-4-5 1 15,3-1 0-15,-2-2-2 16,1 2 1-16,-5-2-2 16,-1-1 1-1,2 0 6-15,-2 2-3 16,3-2 2-1,6-3-1-15,0-3-3 16,6-4 1-16,1-2 3 16,3-2-2-1,1-1-5-15,3 1 3 16,-3-1-1-16,3 0 1 16,1-1 0-1,-1-3 0-15,-2 1-2 16,4 2 1-16,-1-1 9 15,4-4-5-15,0 4-3 16,3-2 1 0,3 0 0-16,0 3 0 15,-2 0 4 1,-2 1-2-16,4 0-8 16,-3 0 4-16,-2-2 2 15,-1 1-1 1,1 1 0-16,-1 0 0 15,1-1 0 1,4 3 0-16,1-1 5 16,0 3-3-16,2-4 0 15,1 7 0-15,-4 2 2 16,1 1-1 0,-3 0-4-16,-1 1 2 15,-1-1-3 1,-3 4 2-16,-2 0 0 15,-4 1 0-15,1 1-2 16,2 4 1-16,-6 0 5 16,5 1-3-1,-8 2 3-15,2-1-2 16,-3-1 0 0,-2 3 0-16,0 3 2 15,-3-2-1-15,1-1-6 16,-2 4 3-16,1-3 0 15,-3 0 0 1,3-3-1-16,-7 3 1 16,5-3-3-1,0-1 2-15,-3 6 7 16,4-3-4-16,-2 4 0 16,-1-1 0-16,-1 4-1 15,2-2 0 1,-4 1 4-16,-1-1-2 15,-1 3-6 1,0 1 3-16,1 0-3 16,-2 1 2-16,-1 3 4 15,-1 2-2-15,-4 4-4 16,-8 7 2 0,-3 3 8-16,-10 4-4 15,-4 9-4 1,-8 3 2-16,-7 6-53 15,0 6 27-15,-19 12-201 16,-9-1 101-16,-19-1-769 16,-10-2 375-1</inkml:trace>
  <inkml:trace contextRef="#ctx0" brushRef="#br1" timeOffset="-242025.8503">-527 7948 604 0,'0'0'342'15,"0"-4"-448"1,1-3 222-16,2-1-49 16,2 3 22-16,4-3-48 15,-5 3 24-15,2-1-45 16,0 6 22 0,1-4-28-16,1 0 13 15,-1-1 3 1,2-1-2-16,2-3 6 15,-1-3-2-15,3 0-37 16,2-4 18-16,2 0-3 16,2-1 1-1,-1-4 22-15,2 0-11 16,1-3-14 0,1-2 7-16,2 0-5 15,-3-1 2-15,4-5-7 16,2 0 3-16,3-6-3 15,4-3 1 1,3-3 0-16,6 0 0 16,-1-3 11-1,5-3-6-15,5-1-6 16,-2-4 3-16,4-3-9 16,2-2 4-1,5-7-1-15,6 0 0 16,-2-5 3-16,6 1-2 15,1-3 6 1,2 1-3-16,0-6 5 16,0 3-3-16,-1-3-6 15,1 0 3 1,0 1-5-16,-1-1 2 16,4 1-2-16,-1-5 1 15,2 0-1 1,6-2 0-16,0-2 5 15,4-1-3-15,-2 3-2 16,2-6 1 0,1 7 0-16,0-5 0 15,-1 3 3-15,-1 0-2 16,2 0-3 0,-5-2 1-16,4 2 3 15,-2-1-2-15,3-4-1 16,2 3 0-1,1-5-1-15,0 0 1 16,3 3 2 0,0-5-1-16,-3 2 1 15,6-2-1-15,-3 0 0 16,0 2 0-16,0-1 0 16,3-3 0-1,-2 1-4-15,2 3 2 16,6-4 0-1,-7 4 0-15,0-1 2 16,-2-2-1-16,4 4-1 16,0-6 1-16,2 4 2 15,-2-3-1 1,5 0-2-16,-1-4 1 16,2 2 3-1,0-1-2-15,-2-2-1 16,-3 0 0-16,3-1-1 15,2 2 1-15,1-1-2 16,2 4 1 0,2-5 1-16,10 5 0 15,-7 0-1 1,3-1 1-16,0 5 3 16,-1-2-2-16,4 6-1 15,0-3 0-15,-5 3 1 16,5 2-1-1,-4 2 0-15,1 0 0 16,-7 3-2 0,-6 3 1-16,0 2 2 15,-7 4-1-15,-8 3-2 16,-2 3 1-16,-6 6 2 16,-7 2-1-1,-3 7 2-15,-9 1-1 16,-7 9-1-1,-6 1 0-15,-11 5 4 16,-5 5-2-16,-9 8-6 16,-5 2 3-16,-6 8 1 15,-2 4 0 1,-10 2 0-16,2 4 0 16,-2 3-3-1,0 1 2-15,0 1-7 16,0 7 4-16,-2 2-179 15,-4 3 90-15,-1-10-964 16</inkml:trace>
  <inkml:trace contextRef="#ctx0" brushRef="#br1" timeOffset="11096.0754">176 7808 187 0,'1'0'139'0,"0"0"-273"15,2 0 137-15,-3 0 18 16,3-1-9 0,-3-2 62-16,0 3-31 15,3-1 90 1,-3 1-46-16,0-4 35 15,0 4-18-15,0-5-37 16,0-3 17-16,3-4-57 16,-2-2 30-1,8-8-7-15,-1-4 1 16,8-5-9 0,5-5 4-16,3-8-36 15,10-5 17-15,3-5 3 16,8-7-2-16,9-7-16 15,4-3 9 1,12-8-2-16,1-5 0 16,8-7 1-1,3-2 0-15,8-8-16 16,-4-2 7-16,6-3-6 16,-3-3 3-16,-1 4-5 15,2-2 2 1,-7 1-7-16,2 4 3 15,-8 7 0 1,-3 1 0-16,-9 6-1 16,-1 8 0-16,-9 2 0 15,-1 7 0-15,-2 6 8 16,-5 1-4 0,3 3-4-16,-2 2 2 15,-3 2 0 1,2-1 0-16,2 2 0 15,5 0 0-15,-1-4 3 16,2 3-2 0,6-2 9-16,-1 1-5 15,2 0-1-15,3 0 0 16,-1-2-2 0,4 2 1-16,-3-3 6 15,2 1-3-15,1-1-6 16,-2 1 3-16,0 1-1 15,-3-1 0 1,-4 4 4-16,-1 5-2 16,-3-2 2-1,0 3-2-15,0-3-7 16,4-1 3-16,0 2-1 16,-1-2 0-16,0 2 5 15,0-3-3 1,-1 4-3-16,0-1 1 15,0 3 4 1,-1-3-2-16,2 1 0 16,3-4 0-16,-3 3-4 15,1-2 2 1,-1-2 1-16,3 3-1 16,1-1 2-1,5-4-1-15,3-1-4 16,1-4 2-16,3-2 9 15,1-5-5-15,0 0 0 16,0 1 0 0,1-2-1-16,0 3 0 15,-2-3-1 1,-2 2 0-16,-1-1-2 16,-7 1 1-16,4 1 1 15,-4 3-1-15,6-1 1 16,-3 1-1-1,3 1 4-15,2-2-2 16,-1 1 0-16,-3 0 0 16,1 2-3-1,5 0 1-15,-3 3 4 16,-2 2-2-16,1 0 1 16,-5 0-1-1,0 3-7-15,-3-1 4 16,2 0 4-1,0 4-2-15,1 2-2 16,2-2 1-16,-6 3 0 16,0 0 0-16,-2 1 2 15,-1-4-1 1,-4 5-4-16,2-3 2 16,-3 1 5-1,1 0-3-15,-1 2-1 16,-7 0 0-16,0 3-5 15,-4 1 3-15,2 2 2 16,-4 2-1 0,3-2 0-16,2 1 0 15,4-3-2 1,0 1 1-16,5-1 7 16,1-2-4-16,-1 3-6 15,-2 1 3-15,-9 9-40 16,-9 3 20-1,-12 12-337-15,-7 0 165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4.86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8400-10 466 0,'5'-4'277'0,"1"3"-400"15,-6 1 200-15,3 0 19 16,-3 0-11-16,0 0 20 16,0 0-10-1,0 5-71-15,-6 3 33 16,-6 3-61-1,0 2 31-15,-6 4 40 16,-2 1-20-16,-3 3-14 16,1-2 6-16,-3 4-31 15,1 0 15 1,0 0-22-16,2 1 11 16,-2-1-13-1,-3 1 7-15,1 2-7 16,-7 3 3-16,-1 2 2 15,-2 1-1 1,-1 2 9-16,-2 3-5 16,1-5 3-16,4 1-2 15,0-5-8 1,2 0 4-16,0-1 4 16,4-1-2-16,-2 0 6 15,5-4-3 1,1 1 13-16,-2-4-7 15,6 0-13-15,-1 1 6 16,5-5-13 0,4 0 6-16,-4 3-4 15,-2 1 2-15,-1 0 5 16,1 4-3 0,-6 1 1-16,0 4-1 15,-8 2 0 1,-2 0 0-16,-5 3 1 15,-9 4-1-15,-5 2-1 16,-5 4 0-16,-3 4-1 16,-8 0 1-1,-7 8 2-15,-3 1-1 16,-5 4 0 0,-5 3 0-16,1 3 10 15,2 4-5-15,-5 0-9 16,5-1 4-16,2 1 3 15,-2-1-1 1,2 0-2-16,-1 0 0 16,4 1-1-1,0-4 0-15,5 3 0 16,2-5 0-16,0 1 1 16,3-4-1-16,8 3-2 15,-4 2 1 1,2 0 3-16,-2 2-2 15,-1 0 4 1,2-1-2-16,-3-2-3 16,1 4 1-16,-2-4 3 15,0 4-2-15,-1 0-5 16,-1-3 3 0,1 2 6-16,0-2-3 15,3 0-3 1,3 1 1-16,4-4 4 15,0 5-2-15,3-2 0 16,-3 2 0-16,6-2 2 16,-6 2-1-1,6-3-3-15,-1-1 1 16,1 1 1 0,2-3-1-16,0 2-2 15,0-3 1-15,-1-5 3 16,3 3-2-16,0-6 7 15,2-2-4 1,3-2-3-16,2-2 1 16,2 1 3-1,2 0-2-15,3 1 2 16,-1-1-1-16,0 0 0 16,-2-1 0-16,0-2-4 15,1-1 2 1,0-3-5-16,3 1 3 15,-1-2 1 1,3-2-1-16,4 5 4 16,-1-3-2-16,4-2 0 15,-4 3 0-15,-1 2 5 16,3-2-3 0,-5 1-2-16,-2 3 1 15,-1-3 3 1,-1 3-2-16,0 0 4 15,0 1-2-15,-2 0-4 16,3 4 2 0,-3-4-5-16,3-1 2 15,-2 2-1-15,2-3 0 16,3-3 6 0,-3 0-3-16,6-2 3 15,-2 1-2-15,2 0 0 16,-7-1 0-1,4-1 1-15,-3 1-1 16,0-1-6 0,-1 1 3-16,1 0-1 15,2-5 0-15,0-1 0 16,4 0 0-16,-1-6-2 16,3 0 1-1,0 1 5-15,0-4-3 16,-1 4 0-16,-1 2 0 15,-3-1-3 1,0 2 2-16,0-2 5 16,2 1-3-16,-2 1-5 15,2-2 3 1,-2-2-1-16,7 1 1 16,-7-1 0-1,5 1 0-15,0 0-2 16,-3 0 1-16,1 3 4 15,2-3-2-15,-2 1 0 16,1-1 0 0,-1-2-1-16,1-1 0 15,2-1 2-15,-2 2-1 16,5-2-4 0,-2-1 2-16,1 0 1 15,5 0 0-15,0-4-2 16,-1 0 1-1,4-1 2-15,0 0-1 16,2-3 2 0,-1 3-1-16,-1 0-1 15,-1-1 0-15,-2 2 0 16,1 0 0-16,-1 4-1 16,0 0 1-1,-6 1-2-15,4 0 1 16,2-2-3-1,-3-2 2-15,2 2 0 16,-2-4 0-16,3 2 5 16,0-1-3-16,2-1 1 15,-1 3-1 1,2-5 2-16,0 2-1 16,3-5 0-1,3 1 0-15,-1-3-4 16,0-2 2-16,5 0-1 15,-4-1 1-15,2-2-1 16,2 2 1 0,-2-1 0-16,-1 2 0 15,1 3 3 1,-3-1-2-16,0 2 1 16,2 0-1-16,-2-3 1 15,-1 4-1-15,4-4 1 16,-1-2-1-1,4 2-1-15,-3-2 1 16,1-2-5 0,-2 2 3-16,4-2 3 15,-5 0-1-15,2-2-4 16,2 3 2-16,1-6 8 16,1 5-4-1,-2-2-3-15,1 0 1 16,-2 4 0-1,2-4 0-15,-2 3 3 16,0-2-2-16,-3-1-4 16,2 0 2-16,-1 0 0 15,1 0 0 1,-1-1-1-16,4-2 1 16,-5 2 2-1,2 1-1-15,0-2 0 16,2 1 0-16,-2 0 1 15,1-1-1 1,0 1 3-16,3-2-2 16,-4 3-3-16,4-2 2 15,-4 2-5 1,2-1 3-16,2 0 2 16,-2 1-1-16,1-2 2 15,4-1-1-15,0 0 1 16,-1-1-1-1,2 0 1-15,1 2-1 16,-1 0 1 0,1-1-1-16,1-1 2 15,0 3-1-15,0-3-5 16,0 0 3 0,0 0-3-16,4 0 2 15,10 0-16 1,2 0 8-16,12-3-63 15,5-3 32-15,-8-7-451 16,2-7 216-16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6.77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0 121 26 0,'14'-5'136'0,"2"-4"-49"16,-2 1-77-1,0 2 38-15,0 2-48 16,-1 1 23-16,-6 3-80 16,-1-2 41-1,0-1-65-15,-1 1 33 16,-3-1 180 0,0-2-91-16,4-1-67 15,0-1 34-15,-2-2-42 16,2 2 21-16,-3-5-3 15,2 5 2 1,-5 1 18-16,3 0-8 16,-3 2-46-16,0-1 22 15,-3 2-81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50.032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F79ACCC-7E1F-4C57-B5F5-E9C0B412C6E8}" emma:medium="tactile" emma:mode="ink">
          <msink:context xmlns:msink="http://schemas.microsoft.com/ink/2010/main" type="inkDrawing" rotatedBoundingBox="12284,11883 20026,4777 20098,4856 12357,11963" semanticType="callout" shapeName="Other">
            <msink:sourceLink direction="with" ref="{9F62F8E7-3A7C-4077-B8A5-CECF75F1AF82}"/>
          </msink:context>
        </emma:interpretation>
      </emma:emma>
    </inkml:annotationXML>
    <inkml:trace contextRef="#ctx0" brushRef="#br0">-7 7154 750 0,'-8'-9'409'0,"8"1"-480"16,0-3 235-16,0-1-139 16,8 2 68-16,-4-1-23 15,4 1 10 1,1-3-49-16,3 1 25 15,5-3-45 1,-1-2 22-16,5-6-4 16,0-1 2-16,8-4-14 15,-1-2 7-15,1-1-18 16,4-1 9 0,1-2-4-16,3 2 2 15,-4 1-1 1,8-3 0-16,-8-1 0 15,13 0 0-15,-5-5-1 16,5-6 0-16,3-9-6 16,1 0 3-1,12-9-1-15,0-1 0 16,4-2 0 0,4-1 0-16,0-2 2 15,1 1-1-15,-1 2-4 16,4-1 2-16,1 2-6 15,3-3 3 1,1 4 1-16,4-3-1 16,-1-2 0-1,1 0 0-15,0 1 3 16,-5 4-2-16,-3 1 0 16,-5 1 0-16,-4 1-1 15,4 4 0 1,-16 1 3-16,4-1-2 15,0 3-7 1,-4-1 3-16,-1 4 0 16,1 2 0-16,0-1 0 15,0-1 0 1,4 2 1-16,-5-3-1 16,5-1 9-1,4-7-5-15,0 2 2 16,8-5-1-16,-8 1-3 15,0 0 1-15,5-2 1 16,3 2-1 0,-4 0-7-16,0 3 4 15,4 1 0 1,-3 1 0-16,3 0 0 16,-8 2 0-16,12 3-2 15,-12-1 1-15,0 3 4 16,5-5-2-1,3 1 3-15,-4-1-2 16,0-3-1 0,-4 2 0-16,0-2 1 15,4-2-1-15,0 2-4 16,5-3 2-16,-1 2 2 16,4-5-1-1,-3 1-1-15,3-3 1 16,-4 1-1-1,9-1 1-15,-5 1 4 16,5-3-2-16,-5 2-2 16,5-2 1-16,-9-3 2 15,5 2-1 1,3-4-5-16,1 4 3 16,7-5 0-1,-7-2 0-15,8 1 0 16,-4 2 0-16,-5-1-2 15,9-2 1-15,-9 7 4 16,1 2-2 0,0-2 2-16,-9 1-1 15,-4 2-2 1,-4 4 1-16,4 2 2 16,-8 2-1-16,0 2-7 15,0 2 4-15,-9-1 2 16,9 4-1-1,-4-4-1-15,0-2 1 16,0 4-4 0,3-1 2-16,-7 4 7 15,4 2-4-15,-5 2 0 16,1 0 0-16,4 1 0 16,-5-1 0-1,-3 3 5-15,3-3-6 16,1 1-5-1,8 1 4-15,-8 4 0 16,-5 4 0-16,-4 5 1 16,-3 3 0-1,-10 7-4-15,-3 0 2 16,-4 6 6-16,-5 3-3 16,-7 4 2-1,-1 2-1-15,-8 4-3 16,0 1 1-16,0 2 5 15,0 0-5 1,0 0-34-16,-4 0 18 16,0 8-105-16,-13 0 53 15,-3-6-377 1,-9-2 185-16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5.88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566 431 359 0,'22'-36'224'16,"3"0"-353"-16,1 0 177 15,1 0 50 1,0 2-26-16,1-1 9 16,2 3-5-16,1 0-21 15,-1 1 9 1,1 1-52-16,-3 2 26 16,-4 4-33-16,-2 6 17 15,-7 4 11 1,-8 5-6-16,-4 9-12 15,-3 0 5-15,-3 9-13 16,-10 8 7 0,-6 4 29-16,-5 9-15 15,-11 3 14-15,0 4-7 16,-5 8 7 0,-1 0-5-16,-1 9-26 15,-5 0 13-15,-1 8-25 16,0 3 12-1,-8 5-4-15,1 3 1 16,-2 2 20 0,1-2-10-16,3-3 8 15,4-3-4-15,3-9-19 16,1-5 9-16,12-4-10 16,3-8 5-1,6-8-10-15,2-5 5 16,8-10-5-16,2-5 3 15,11-5-96 1,1-8 47-16,0-5-434 16,0-10 208-16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7.19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146 18 340 0,'-7'-5'216'15,"2"1"-276"-15,1 1 138 16,1 2-37 0,-1-1 18-16,1 0-12 15,0 1 6-15,-1 0-5 16,0 1 2-16,-3 0 3 15,-2 0-1 1,-1 0-14-16,2 0 6 16,-3 0-5-1,4 1 3-15,-2 0-17 16,2 3 8-16,-2 4-27 16,1 5 14-16,-2 3-82 15,-4-6 42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1.07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8314 2 413 0,'0'-1'250'15,"0"1"-327"-15,0 0 163 16,0 0 7 0,0 0-4-16,0 0-48 15,0 0 23-15,0 3-8 16,-4 2 4-1,-2 2-39-15,-1 1 20 16,-6 1-6-16,2 4 1 16,-2-1-23-1,0 0 11-15,-1 6-4 16,-1-4 1-16,2 4 8 16,-3-2-3-1,1 3-6-15,-1 1 2 16,0-1-15-16,5 1 7 15,-3-6-6 1,1 4 4-16,3-8-5 16,-1 3 2-16,4-2-13 15,-3 1 6 1,1-2 1-16,-3 5-1 16,0-2 15-16,0 1-8 15,-4 2 7 1,2-1-4-16,1-2-2 15,-3 2 1-15,2-1-10 16,-1 0 5 0,-1 0-2-16,0 1 1 15,-2 3 2 1,0-2-1-16,-1 2-8 16,1 0 4-16,-1 0 0 15,-2 2 0-15,-3 0-4 16,3 0 2-1,-3 3 3-15,1-1-2 16,-4 2 1 0,4-2-1-16,2-2 3 15,0 3-2-15,0-1 5 16,2-1-3-16,-2 0-1 16,5-3 1-1,-2 2-3-15,-1-1 1 16,2-1-4-1,0 0 2-15,0 0 1 16,-1 0-1-16,0-2 4 16,-1 3-2-16,-1-5-3 15,2 4 1 1,-2-3 8-16,2 3-4 16,-2-5 1-1,3 6-1-15,-2-6-2 16,1 5 1-16,2-3-2 15,1-1 1-15,-1 0-4 16,-2 2 2 0,-1-1 2-16,4 1-1 15,-7 2 2 1,4 0-1-16,0 0-3 16,-1 1 1-16,1 0 4 15,1 0-2-15,-5 1 0 16,3 0 0-1,-3 0-1-15,-3 4 0 16,2-1 0 0,-2 1 0-16,0-2-1 15,-1 1 0-15,0 0-2 16,-2-1 1 0,1 2 7-16,-3 0-4 15,2 3-3-15,-2-3 1 16,2 3 6-1,-1-3-3-15,2 3-6 16,-3 0 3-16,5-2 2 16,-6 2-1-16,4 0-1 15,-6 1 0 1,3 0-1-16,1-1 1 16,-5 2 2-1,1 0-1-15,2-2 1 16,-3 2-1-16,1 2 2 15,5-4-1 1,-5 0-1-16,4 2 0 16,2-1-1-16,-5-1 0 15,6 5-1 1,-4-4 1-16,6 1 1 16,-2 0-1-16,-1-1-4 15,2 0 2 1,-6 1 8-16,4 0-4 15,-3-1-1-15,1 0 0 16,0-1-3 0,3-2 2-16,-6 1 4 15,6-2-2-15,-4 0-3 16,-1 3 1 0,3-3 0-16,-6 0 0 15,7 2 0-15,-7 2 0 16,1-2-3-1,2-1 2-15,-3 3 6 16,0 0-3-16,1-1-2 16,2 1 1-1,0-1 0-15,-2-3 0 16,5 0-1-16,-2 2 0 16,5-6-1-1,-2 4 1-15,3-2 3 16,1-3-2-16,2 0-3 15,0 0 2 1,-1-1 1-16,2 0-1 16,1 1 4-16,0-1-2 15,-2 1-1 1,0 2 0-16,-1-1 0 16,3-1 0-16,-8 2 2 15,1-1-1 1,-1 3-6-16,0 0 3 15,-1 0 3-15,-2 1-2 16,2 0 2 0,-5 2-1-16,2-1-3 15,0 3 2-15,-3 2 3 16,-2-1-2 0,-2 1-3-16,3 0 2 15,-2 2 4 1,0 0-2-16,-3-2-5 15,1 5 3-15,0-3-2 16,2-1 1-16,-1 3 1 16,1-1 0-1,5-4 0-15,2 4 0 16,-3-3 1 0,4 0-1-16,2-3 2 15,0 1-1-15,-3 0-2 16,4-1 1-16,-3-2 5 15,0-3-3 1,0 5-5-16,-3-3 3 16,1 0-1-1,0 0 1-15,-2 1-3 16,5 1 2-16,-6 0-1 16,4-1 1-16,-1 4 4 15,-2-1-2 1,1 3 2-16,2-1-1 15,-4 2-4 1,1 2 2-16,-1-1 3 16,3-1-2-16,-3-2-3 15,0 1 2 1,2 1-2-16,0-4 1 16,0 3-1-16,1-1 1 15,2 0 0 1,-2-1 0-16,4 0 6 15,-3 0-3-15,5-1-3 16,-5-3 1-16,6 3 0 16,-1-3 0-1,-2 1 2-15,1 1-1 16,-4 1-3 0,2 0 2-16,-5-1 1 15,5-3-1-15,-3 3 0 16,0-2 0-1,4 2-1-15,-3 0 1 16,2 2 0-16,-2-1 0 16,4 2 4-1,-6 1-2-15,6-1-3 16,-5 3 1-16,1-1 1 16,2 2-1-16,-3 1-2 15,1-1 1 1,-4 2 4-16,0-2-2 15,-2 2-3 1,2 0 2-16,0-2 0 16,3 4 0-16,-3-1 1 15,4 0-1 1,-1 3 2-16,-1-2-1 16,1 3 1-1,-1-2-1-15,0 2-5 16,3-4 3-16,0 1 1 15,0-2 0-15,-5 1-1 16,2-1 1 0,-2 0-2-16,2-1 1 15,-2 3 6 1,-1-1-3-16,1 3-4 16,-1-3 2-16,2 0 3 15,-4 3-2-15,6-3 4 16,-6 1-2-1,2-2-8-15,1-2 4 16,0 2 6-16,-3-1-3 16,-4-3-4-1,5 3 2-15,-5-1 0 16,3 2 0-16,-2-3 4 16,3 2-2-1,0-1 2-15,3-1-1 16,-2-4-1-1,1 3 0-15,1-3 0 16,2-1 0-16,1-1-4 16,0 1 2-16,-2-5 1 15,5 4-1 1,-6-3 3-16,2-2-2 16,5 2-5-1,-2-1 3-15,6-4 7 16,-1 2-4-16,3-5-4 15,-1 1 2-15,4-2 2 16,0 3-1 0,-1-4 2-16,1 3-1 15,2-6-7 1,0 6 4-16,2-3 4 16,2 0-2-16,-1 0-5 15,-1 0 3-15,1-3 3 16,3 3-2-1,-4-1 2-15,1 0-1 16,0 0 0 0,-1-1 0-16,-2 2-3 15,1-1 2-15,-1 0 2 16,1-2-1-16,-1 1-1 16,-1 0 0-1,4-4 0-15,3 2 0 16,-1-1-2-1,1-1 1-15,4-2 2 16,-1-2-1-16,5 0 0 16,-1-2 0-16,0-2 4 15,0 4-2 1,0-1-2-16,0-2 1 16,2 5-4-1,-5-2 2-15,3 1 1 16,-5 3 0-16,1 0-3 15,-4 1 2-15,-5 5 2 16,3-1-1 0,0-1 1-16,-1-2-1 15,7-3 1 1,7-7-1-16,7-13-34 16,12-15 17-16,-1-19-555 15,1-12 267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2.83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-13 5781 612 0,'4'-13'345'0,"7"-10"-581"15,2-6 291-15,7-3 43 16,6-5-24 0,0-5-30-16,6 2 16 15,2-3-52 1,-3 2 25-16,6-1-3 15,0 5 1-15,-2-1-28 16,-1 2 14-16,-4 2-7 16,-2 0 3-1,-1 2 27-15,-1 2-13 16,-2-3-5 0,0 6 2-16,-3 3 6 15,2 1-4-15,-2 1-22 16,0 2 11-1,2-1-20-15,1 1 10 16,6-3 5-16,-3 0-3 16,4-4 28-1,-3 3-15-15,2 0-8 16,-2 0 4-16,-1-1-10 16,-1 5 5-16,1-4-13 15,-3 2 6 1,-2 2-1-16,5-2 0 15,-1-2 13 1,4 0-7-16,-3-2-5 16,1-3 2-16,-1 3-2 15,1-1 1 1,2-2-1-16,1 0 0 16,-2-3-3-16,5 3 1 15,1-2-2 1,-1-1 1-16,3-2-5 15,3 2 3-15,-4-5 2 16,8-5-1 0,0-4 1-16,6-3-1 15,2-4 0-15,6-2 0 16,5-3 2 0,6-5-1-16,2-3-3 15,6-5 2-15,5-2 4 16,-1-2-2-1,7-1-5-15,-2-2 3 16,3-1 0-16,5-2 0 16,-1-2 0-1,5-5 0-15,-3-2-2 16,3 0 1-16,-3-2 3 16,-3 2-2-1,2 2 1-15,-4-1-1 16,3 4 3-1,-6-1-2-15,-3 2 1 16,1 2-1-16,-4 3-2 16,-2 0 1-16,-1 1-3 15,0 0 2 1,-3 4 4-16,-1 0-2 16,-3 4-7-1,-3 5 4-15,-10 0 8 16,0 5-4-16,-3 4-3 15,-2 5 1-15,-3 2 2 16,1 2-1 0,-2 2 0-16,-1-1 1 15,-1 1-2 1,-1-1 0-16,-3-1-2 16,0 3 2-16,2 2 3 15,-4 1-2-15,-1 1 1 16,0 7-1-1,-2 1 5-15,-1 0-3 16,0 4 0 0,-2-3 0-16,-1 4 3 15,-1-2-2-15,-5 0-2 16,2 1 1-16,-2 0 1 16,-1 2-1-1,-1-2-3-15,-2 0 1 16,0 4 2-1,0-3-1-15,-4 3-3 16,0 0 1-16,0 1 7 16,1 1-4-16,0-1 3 15,3 0-2 1,3-1 0-16,4 0 0 16,-1-2-3-1,4-3 1-15,0 2-4 16,0-2 2-16,0 0-3 15,-4 1 2-15,1 2 1 16,-5 0 0 0,-2 2 1-16,0 6-1 15,-6-3 2 1,-2 3-1-16,-2 4 2 16,-1 1-1-16,-6 6-5 15,-1 5 3-15,-6 0-122 16,-3 0 62-1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3.8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509 0 144 0,'-21'13'117'15,"0"-3"-297"-15,-1-4 148 16,4 1 155 0,-5 1-78-16,3 0 34 15,-1 8-17-15,3-3-40 16,1 4 21-16,2-3-79 15,3-5 39 1,-1-3 46-16,7-5-23 16,1-1 74-1,-1 0-37-15,3 0-18 16,0 0 9-16,-1 2 9 16,-3 3-6-16,1 0-49 15,1 1 23 1,-1 2 64-16,-4 0-31 15,1-1-42 1,-3 2 21-16,-4 3-36 16,-1-1 18-16,-1 3-20 15,-1 0 9-15,1-2-8 16,2-2 5 0,4 0 27-16,0-3-15 15,5 1 4 1,0 0-3-16,3-3-29 15,-1 2 14-15,0 0-14 16,-4 2 7-16,2-1 0 16,-1-2 0-1,1-1-1-15,1 2 0 16,-1-6 15 0,3-1-8-16,2 0-1 15,2-1 0-15,0-1-10 16,0-3 5-1,0 4-10-15,0 1 4 16,0 0-39-16,3 0 19 16,4 0-137-1,-1-8 67-15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7.0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8011 78 77 0,'8'0'85'15,"0"-4"-222"-15,2 0 112 16,4-1 89-1,-1-1-44-15,0-1 13 16,4-1-6-16,-3 0-46 16,0-1 22-16,-4 4 152 15,4-2-77 1,-7 3 31-16,2 0-16 16,-5 1-57-1,2 2 27-15,-1 1-6 16,-5 0 3-16,3 0-18 15,-3 0 7 1,0 0 25-16,0 1-13 16,0 2-25-16,0-1 12 15,-3 4-19 1,-5 2 9-16,-6 3 28 16,-3 1-15-16,-5 4-9 15,3-2 5-15,-4 2-20 16,4-2 10-1,1 5-29-15,-2-6 14 16,3 5-7 0,-3 1 3-16,-2 0 3 15,-1 4-2-15,-3-1-6 16,1 1 3-16,4-3-8 16,-2 2 5-1,2-3-7-15,2 0 3 16,-3 0-9-1,2-1 4-15,-2 2 6 16,1-2-3-16,4 0-3 16,0-1 1-1,4-2-4-15,-2 4 2 16,-2-5-1-16,-2 4 0 16,0 2-2-1,-6 2 1-15,-1 2 6 16,-3 2-3-16,-1-1 3 15,5 1-2 1,-5 2-2-16,5-4 1 16,-4 5 5-16,2-3-3 15,0 1-6 1,-1 2 3-16,-3 0 3 16,1 1-2-16,-2 0-2 15,-3 0 1 1,4 1-4-16,-6-1 2 15,3 6 3 1,-2-3-2-16,-1 1 0 16,0-2 0-16,1 4 0 15,1-1 0-15,0 1 7 16,3 0-4 0,-2-1-2-16,-1-1 1 15,4 0 2 1,-3 2-1-16,0-2-5 15,-6 3 2-15,-3 0-2 16,0-1 1-16,0 1 1 16,-5-2-1-1,5 1-2-15,-1 1 1 16,-1-2-1 0,2 1 1-16,0 0 7 15,-1-2-4-15,0 0-3 16,3 0 1-16,-8-1 0 15,5 1 0 1,-1-2 0-16,0 1 0 16,1 1-4-1,1 3 2-15,1 0 2 16,-1 4-1-16,4 0 2 16,-3-2-1-16,-3 2-1 15,3-1 0 1,-2-2 3-16,-5 5-2 15,3-3 1 1,-5-1-1-16,7 2 2 16,-2 0-1-16,2 2-5 15,5-1 3-15,-1 0 1 16,0 1-1 0,3 1-3-16,-2-2 2 15,2 1 2 1,-3-3-1-16,-1 2 0 15,3-1 0-15,-2 1 4 16,0 2-2-16,2 1-5 16,0 4 3-1,1-2 3-15,3 1-2 16,-3 3-1 0,-1-2 0-16,0-1-1 15,1-1 1-15,-3-2-3 16,-2 1 2-16,0 1 0 15,3-2 0 1,-1 2 4-16,-1 0-2 16,1-1 2-1,-1 1-1-15,1-2-3 16,-1 2 1-16,-1-1 2 16,-4 0-1-1,0 1-5-15,-2-3 3 16,1 5 1-16,-3-3 0 15,5 5 1 1,-6 1-1-16,7 0-1 16,-6 1 1-16,-1-1 1 15,2 3-1 1,-4-1 3-16,-2-1-2 16,-3 3-2-16,-3-2 1 15,0 3 2 1,3-1-1-16,-2-1-4 15,2-3 2-15,0-1 1 16,1 0 0 0,-1-3-1-16,3 0 1 15,0-2 0-15,2 1 0 16,6 4 2 0,-1-4-1-16,4 2 0 15,-4-3 0-15,3-3 0 16,-2 3 0-1,-1-3-2-15,-1-2 1 16,1 4 0 0,0 0 0-16,1 0-2 15,5 1 1-15,-6 1-1 16,7 2 1-16,-2-6 5 16,-1 2-3-1,4-4 0-15,-1 2 0 16,3-5-1-1,-5 3 0-15,0 4 1 16,-1-2-1-16,2 4 1 16,0 2-1-16,-1-2-4 15,4 1 2 1,-4-1 5-16,5-1-3 16,-5-2-2-16,4-1 1 15,-7 0 4 1,2-2-2-16,-4 0-3 15,1 2 2-15,-1 1 1 16,1-2-1 0,5 0 2-16,-5-3-1 15,7-2-1 1,-2 0 0-16,2-1-1 16,1 1 1-16,-4-4-1 15,3-1 1-15,1 1-5 16,3 1 3-1,1-7 9-15,4 4-5 16,-1-6-4-16,6 2 2 16,-4 1-1-1,4-3 1-15,2 0 4 16,-1-1-2-16,3 2-5 16,-2-2 3-1,0-3-1-15,3 2 1 16,0-2-3-1,1 1 2-15,1-1 2 16,1-3-1-16,1 5-1 16,1-5 1-16,4 0 0 15,-7-1 0 1,6-1 0-16,-4 0 0 16,2-4 1-1,2 5-1-15,-3-2-2 16,1 2 1-16,-2-1-2 15,0 3 1-15,0-1-5 16,-2 0 3 0,-2 1 2-16,1 3-1 15,0 3-18 1,1-2 9-16,4 4-39 16,8-13 20-16,2-14-262 15,0-22 129-15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8.78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19 5081 538 0,'-7'6'311'15,"-1"-1"-368"-15,2-4 182 16,6-1-30 0,0-1 13-16,3-7-91 15,5-3 44-15,2-3-19 16,3-4 9 0,7 0 3-16,-2-5-3 15,5-6-24-15,1-3 11 16,4-4-25-1,2-2 12-15,-3 1-6 16,2 0 3 0,-3 4-6-16,0 1 3 15,1 6-15-15,-6 0 7 16,3 3-9 0,-1 1 4-16,-5 3 5 15,2 0-3-15,-1 0-5 16,-2 1 2-16,-3 1 0 15,-1-2 0 1,-1 5-4-16,1-1 2 16,1-4 1-1,-2 0-1-15,5-2 4 16,1-7-2-16,2-1-2 16,0 2 1-16,-2-3-1 15,3 3 0 1,-5-1-3-16,2 2 1 15,-3 3-3 1,0 3 2-16,-2 2 2 16,0-1-1-16,2 1 1 15,2-4-1-15,-1 3 2 16,2-4-1 0,6-5-2-16,-1 4 1 15,4-4 3 1,1 1-2-16,2-4-5 15,4 2 3-15,0-3-1 16,3-2 1-16,3-3-3 16,5-4 2-1,-2-1 2-15,1-4-1 16,4-2 1 0,1-1-1-16,1-2 3 15,4-1-2-15,4-2 1 16,0-3-1-16,3 1 9 15,-1-3-5 1,3 2 4-16,-2-2-2 16,2 4-3-1,0-2 1-15,0 1-3 16,3 0 1-16,-3 1-3 16,-2 0 1-1,-2 3 7-15,1-3-4 16,-5 5-3-1,-1-2 1-15,0 5 4 16,-3-1-2-16,-2 4-8 16,-2-1 4-16,1 2 0 15,-5-3 0 1,-2 4 0-16,4-1 0 16,1-2 0-1,-5 0 0-15,4-2 4 16,1 0-2-16,-2-1-3 15,-1 0 1-15,4-5 5 16,-6 1-3 0,0 1-3-16,1 1 1 15,0-2 0 1,-2 2 0-16,-1-1 1 16,1-3-1-16,1 1-2 15,2-2 1-15,2 3-2 16,-1-3 1-1,1 4 6-15,4-1-3 16,0 3 2 0,-3 2-1-16,3-3-3 15,4-1 1-15,-4-1 2 16,7-3-1 0,-1 3-4-16,3-3 2 15,0 3 1-15,0-1 0 16,0 5 0-1,-2-2 0-15,-4 4-2 16,-1-2 1-16,2 2 6 16,-8 0-3-16,7 0 2 15,-2-3-1 1,2 1-3-16,-3 4 1 16,-4 3 5-1,-1 1-3-15,-10 3-9 16,-1 6 5-16,-14 4 3 15,1 2-2-15,-4 10-3 16,-11 1 2 0,0 9-7-16,-2 5 4 15,-6 0-365 1,-7 0 182-16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0.36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102 4240 173 0,'0'0'132'16,"0"0"47"-16,0 0-24 16,-31-27-74-16,22 27 36 15,-1 0-92 1,2 0 45-16,-2 4-69 16,1 3 33-16,1 0 19 15,3-3-11 1,0 4-33-16,2-1 15 15,-3 1-17-15,5-3 8 16,-1-1-7 0,1 0 4-16,1-1 21 15,0-3-12-15,0 0 29 16,0 0-14 0,4-10-21-16,5-1 10 15,6-7-15 1,4-1 7-16,2-7-12 15,3-1 6-15,4-4 12 16,4-5-6-16,4-5-14 16,4-3 7-1,8-9-12-15,2-2 7 16,11-6-6 0,3-3 2-16,4-7 1 15,5-3-1-15,7-5-2 16,2-5 1-16,10-8 4 15,3-1-2 1,4-7-4-16,8-3 2 16,3-4 2-1,4 0-1-15,-8 0 17 16,3 1-9-16,3 0 7 16,-4 3-4-16,2 2-1 15,-3-2 0 1,3 5-7-16,1-1 3 15,2 0 7 1,-2 2-4-16,-5 5 14 16,-1-1-6-16,-3 5-21 15,-1 4 11-15,-9 3-10 16,-4 5 4 0,-2 4 9-16,-2-1-5 15,-5 4-1 1,-2 5 0-16,-9 4 3 15,-2-1-2-15,-5 5 2 16,-3 4-1-16,-5 0 5 16,-1 3-3-1,-4 1 5-15,2 2-3 16,-2 0-14 0,2 0 7-16,0 1 3 15,-4 2-2-15,2 1 0 16,-2 0 0-1,-4 5 1-15,-2 1-1 16,-5 3-7 0,0 2 3-16,-6 6 4 15,-3 2-2-15,-1 0-5 16,1 1 2-16,-2 2 0 16,-6-2 0-1,-2 4 1-15,0 2-1 16,-9 3-3-16,-2 0 2 15,-5-2-262 1,0-7 131-16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9.2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15 0 160 0,'-15'24'126'16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3.63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8148 3 343 0,'0'0'217'16,"0"0"-232"-1,0 0 115-15,0 1-67 16,0 1 34-16,0-1-4 16,0 1 1-16,0-2 24 15,0 2-12 1,-4-1-32-16,1 2 15 16,-5 2-29-1,-2 0 14-15,-4 6 1 16,-2 0 0-16,-2 6-21 15,-2 0 9 1,-1 6-6-16,-1 0 4 16,-3 0-2-16,-1 1 0 15,4 3-21 1,-8-3 10-16,1 3 4 16,-5 2-2-16,3 2 0 15,1-2 1 1,-1 2-19-16,4-1 9 15,0-2-4-15,2-1 2 16,1 1-5 0,-3 0 2-16,1 0 5 15,-2 2-3-15,1-1 7 16,-3 0-4 0,2-2 0-16,-2 2 0 15,-1-1-8-15,-3-1 4 16,1-1-2-1,-1-1 1-15,3 2-9 16,-3-2 4-16,-1 2 5 16,-1 4-3-1,-1 1 0-15,1 2 0 16,-3 3 1-16,-2 0-1 16,-1 4-2-1,-2-3 1-15,-2 3 0 16,1-3 0-16,-5 3 4 15,2 0-2 1,1 2-4-16,-2 3 2 16,1-1 0-16,-3 1 0 15,4 0 1 1,-6 1-1-16,2-1-3 16,-2 0 1-16,-1-1 2 15,1 0-1 1,-2-3 2-16,4 2-1 15,-2-4-2 1,4 3 1-16,-4-3 3 16,2 5-2-16,0-3-2 15,3 0 1-15,0 3-2 16,1-3 1 0,-1 0 0-16,5-3 0 15,2 3 1 1,-1-4-1-16,1 1 0 15,0-1 0-15,-2 0 4 16,5-1-2-16,-5 3 1 16,-2-2-1-1,4-1-1-15,1-1 0 16,0 1-2 0,-2 0 1-16,2-3 0 15,-2 3 0-15,3-1 0 16,-2-1 0-16,3-1-3 15,-2 0 2 1,-2-2 4-16,2 1-2 16,-2 1 2-1,1 0-1-15,2 1-4 16,0 4 2-16,2-2 5 16,0 2-3-16,0 3-5 15,3-2 3 1,-3 3-3-16,3-2 2 15,-3 1 4 1,-2 0-2-16,-3 0-6 16,1 0 3-16,0 3 6 15,2-3-3-15,2 0-1 16,1 3 0 0,1-7 2-16,2 2-1 15,2-1 1 1,-2-1-1-16,-1-2-2 15,-1 1 1-15,0-1-2 16,-2 1 1-16,3 0 3 16,-6 0-2-1,3-2-4-15,-3 4 2 16,4-2 7 0,-1 1-4-16,-3 3 0 15,3-2 0-15,0 2 2 16,3 1-1-16,-5-1-2 15,2 1 1 1,-6 1-6-16,-1 1 3 16,-1 2 6-1,-3 2-3-15,1-1-5 16,-3 1 3-16,5 1 3 16,-3-3-2-16,1 0 1 15,0-3-1 1,2 1 3-16,-3 1-2 15,4-4-1 1,-6 5 0-16,2-2 0 16,0 3 0-16,1-1-2 15,2 0 1 1,1 1 4-16,1-3-2 16,4 1-4-16,-5-2 2 15,2-2 0 1,1 1 0-16,-4-2 7 15,-2 1-4-15,2 1-4 16,-2 1 2 0,5-2 4-16,-4 0-2 15,5 2-7-15,0-6 4 16,1 0 3 0,1-4-2-16,-2 3-4 15,1-2 2-15,-4 1 2 16,3 1-1-1,0 0 4-15,1 3-2 16,0 0 0-16,1 2 0 16,2 0-2-1,0 0 1-15,0-2 3 16,0 1-2-16,2-2-3 16,-2 1 2-1,0-3 0-15,2 2 0 16,-4 2-3-16,4-3 2 15,-3 1 0 1,1 2 0-16,3-1 4 16,-3-2-2-16,3 3 1 15,0-2-1 1,-2 1-3-16,1-3 2 16,5 0 2-1,-4-2-1-15,3-1-4 16,1-1 2-16,2-3 3 15,1-3-2-15,-3 1-3 16,5-2 2 0,-2 1 0-16,3 0 0 15,4-2 4 1,-4 1-2-16,5-1-1 16,4-2 0-16,-4 1 2 15,2-3-1-15,2 2-2 16,-1-3 1-1,1 0 0-15,-1 3 0 16,0-5-3-16,1 2 2 16,-2-4 0-1,4 3 0-15,-3-2 1 16,1 0 0-16,1-2 4 16,1 1-2-1,0-1-5-15,-1 0 3 16,1 0 2-1,3 0-1-15,-5 0-3 16,-1 4 2-16,5-4-6 16,-2-2 3-16,-1 0 2 15,7-3-1 1,-5-1 3-16,5 2-1 16,-1-5-1-1,2 0 1-15,2-1-2 16,-3 1 1-16,1-2 2 15,0 3-1-15,-4 0-4 16,5 0 2 0,-4 0-3-16,-1 2 2 15,2 2-1 1,2-3 1-16,2 1-6 16,-2-4 3-16,3 1-70 15,-5 3 35-15,1 1 45 16,-2-1-22-1,-1 4 28-15,-2-2-14 16,0 4 8 0,2-5-4-16,2 4 2 15,-1-4-1-15,5-2-2 16,-1-1 1 0,5 0 0-16,-5-1 0 15,4-1-1-15,-1-3 1 16,2-1-2-1,0 0 1-15,13 0-6 16,-3-6 3-16,-1-10-467 16,-5-6 226-1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52.372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C9B35A9-A03F-4F12-A356-FBC02381DDD2}" emma:medium="tactile" emma:mode="ink">
          <msink:context xmlns:msink="http://schemas.microsoft.com/ink/2010/main" type="inkDrawing" rotatedBoundingBox="12587,12426 20438,5169 20548,5287 12697,12545" shapeName="Other">
            <msink:destinationLink direction="with" ref="{218902C4-03CD-4B5D-AD85-19E99A52954B}"/>
          </msink:context>
        </emma:interpretation>
      </emma:emma>
    </inkml:annotationXML>
    <inkml:trace contextRef="#ctx0" brushRef="#br0">-7 7267 598 0,'-8'0'339'16,"4"0"-377"0,0-6 187-16,4-2-94 15,4 0 44-15,4-2-38 16,1-2 18-16,3-2-3 16,5 0 0-1,3-5-50-15,1 2 25 16,12-5-30-1,-8-2 14-15,12-4-22 16,-4-5 11-16,4-4-17 16,9 0 8-1,-5-3-7-15,0-1 3 16,9 0 3-16,-4 0-2 16,3-1-4-1,1-6 2-15,3-1 2 16,-7-5-1-16,8-4-4 15,4-1 2 1,-5 0-8-16,5-3 4 16,0 4 0-1,0 0 0-15,-4 1-3 16,4 1 1-16,-1 1-1 16,-3-2 0-16,0 3 7 15,-4 4-4 1,-1 4 2-16,5-1-1 15,-13 5-4 1,9 1 2-16,-1 2-5 16,1 0 2-16,-4-3-3 15,-5 2 2 1,9-3 1-16,-13 0-1 16,8 0-2-16,1 0 1 15,3-1 9 1,1 4-5-16,4-2 5 15,8-1-3-15,0-4-4 16,-4-2 2-16,8-3-1 16,-4 3 0-1,0-5-4-15,0 5 2 16,4-2 1 0,-4 1-1-16,4 0 1 15,-4-1-1-15,4-2-2 16,0-3 1-16,-4 0 6 15,9 1-3 1,-1-5 1-16,-4 1-1 16,4 1 4-1,1 3-2-15,-1-2 3 16,4 0-2-16,-3-1-7 16,3-2 3-1,0-5 2-15,1-1-1 16,-5-3 1-16,13 2-1 15,-9-5 4 1,5 1-2-16,4-5 1 16,3 1-1-16,-3-4-5 15,4 1 2-15,-9 1 6 16,9-3-3 0,-4 0 1-1,0 1-1-15,-1 0-10 16,-3 0 5-16,-1-1 3 15,5 1-2-15,-4 1-3 16,3-2 2-16,-3 1 2 16,-1 1-1-1,-3 3 4-15,-1-1-2 16,-4 5-2 0,1-2 1-16,3 3 1 15,-8-1-1-15,-4-3 0 16,4-2 0-16,1 6-4 15,-1-5 2 1,4 4 1-16,0-3 0 16,1 2-3-1,3-2 2-15,0-1 2 16,1 5-1-16,-1 0 3 16,1 0-2-1,-1 1-2-15,1 1 1 16,-9-1 7-16,4 6-4 15,-8-2-6 1,8 2 3-16,-16 2-1 16,16 0 1-16,-8 3-2 15,0-2 1 1,0 4 2-16,-8 3-1 16,4 3 1-16,-8 4-1 15,-1 5 3 1,-7 4-2-16,3 5 0 15,-8 1 0-15,-4 3 3 16,0 2-2 0,-4 8-6-16,-8-1 3 15,-4 8 1-15,-5-1 0 16,-4 6-1 0,-4 2 1-16,0 0-4 15,-4 3 2-15,-4 1 9 16,-8 10-5-1,-13 15-118-15,-8-3 59 16,-17 5-537-16,-7-3 257 16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5.51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82 66 112 0,'-51'-13'102'0,"51"13"-151"16,0 0 75-16,0 0-133 16,-31-53 67-1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5.43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0 0 415 0,'0'0'252'15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0:34.1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-17 8007 578 0,'-4'0'331'0,"1"-4"-345"16,0 0 170-16,-1 1-117 15,1-4 57 1,1 6-7-16,2-2 2 16,0-1-34-16,0 0 16 15,9-5-64 1,1 0 32-16,8-6-9 15,4-4 4-15,4-5-32 16,6-7 16 0,3-4-17-16,3-5 8 15,8-6-4-15,0 0 2 16,8-11-5 0,-1 3 2-16,5-7-4 15,3-3 2-15,0-2-2 16,4-5 1-1,-3-1 5-15,5-2-3 16,-2 0 10 0,5-1-5-16,-2-3-5 15,4-1 2-15,-1-2-10 32,3-1 5-32,2-6 2 0,-2 4-1 15,2-5-2-15,-2 2 1 16,5-1-1-16,-2 1 0 15,2-2 6 1,-1 7-3-16,5-3-9 16,-7 2 5-16,3 0 0 15,-1-1 0 1,-2 3 1-16,-3 1-1 16,-2-4 2-16,0 4-1 15,-3-3 5 1,4 4-3-16,-1 1-2 15,-1-1 1-15,1 1-4 16,-1 3 2 0,4 0 6-16,-6 3-3 15,3-4-4-15,1 0 2 16,-1 0-1 0,0-3 0-16,0 5 0 15,1-5 0-15,2 0 5 16,0 1-3-1,5-1 3-15,3-4-2 16,2 5-1 0,-1-1 0-16,0 3 1 15,0 1-1-15,-2 0 0 16,0 2 0-16,-10 0-3 16,1 3 1-1,-1 5 4-15,-9 0-2 16,5 1-7-1,-6 2 4-15,1 4 3 16,2-3-2-16,-6 7 6 16,0-3-3-16,-5 5-4 15,-1 1 2 1,-4 0 3-16,5 1-2 16,-9 0-6-1,7-2 3-15,-4-3 2 16,4 3-1-16,-2-4 2 15,-2 0-1-15,4-2-5 16,-1 2 3 0,-1-2 4-16,-1-1-2 15,2 2 1 1,5-3-1-16,-1 1 2 16,4-1-1-16,0 0 1 15,3 2-1-15,2 0-2 16,-5 2 1-1,0-1-3-15,0 1 2 16,0 0-2 0,-1 3 1-16,0-4 1 15,-5 5 0-15,0 0 5 16,-1-1-3 0,-1 1-2-16,0-1 1 15,-1 1 1-15,7 1-1 16,0 1 1-1,2 0-1-15,2 0-3 16,1 1 2-16,3 1 2 16,-3-1-1-16,9 2-5 15,1-3 3 1,3-2 2-16,0 1-1 16,2 1 5-1,-3-2-3-15,-1 4-1 16,-1 1 0-16,1 2 1 15,2 0-1-15,-6 4 0 16,-2 3 0 0,-7 5-1-16,-7 3 0 15,-11 6-1 1,-5 4 1-16,-15 5-1 16,-3 3 1-16,-8 6-3 15,-1 1 2 1,-9 2 8-16,1 3-4 15,0 0-1-15,-1 0 0 16,0 0-4 0,0 0 2-16,0 0 2 15,0 0-1-15,0 0-3 16,0 0 2 0,0 0-1-16,0 0 1 15,0 0 0-15,0 0 0 16,0 0 2-1,0 0-1-15,0 0 0 16,0 0 0-16,0 0-2 16,0 0 1-1,0 0 1-15,-5 0-1 16,-2 4-6-16,-2 6 3 16,-8 2 4-1,-1-2-2-15,-2 8 1 16,-4-3 0-16,-6 7-3 15,5-2 2 1,-8 2 3-16,0 2-2 16,-2 2 1-1,1 2-1-15,-6 1 4 16,2-4-2-16,3 4 0 16,0 2 0-16,0-3-8 15,2 2 4 1,4-1 2-16,-2 2-1 15,1-1 2 1,-1 3-1-16,-6-1-2 16,0 5 1-16,-6-4 7 15,-3 3-4-15,0 1-2 16,-6 0 1 0,2 3-1-16,2-1 0 15,-5 3 3 1,2-2-2-16,-2 8-3 15,-3-3 2-15,2 4-4 16,-6-2 2-16,3 1 3 16,0-1-1-1,5 2 0-15,-1-2 0 16,8-3 0 0,2 2 0-16,2-1 5 15,3-3-3-15,0 4-5 16,-2-4 3-16,0 1 2 15,-4 1-1 1,-1-1-3-16,0 2 2 16,-5 3 2-1,-1-1-1-15,1 6-5 16,-2-1 3-16,-2 1 1 16,2 2 0-16,-1-4 2 15,1 2-1 1,-4-1-1-16,4 0 0 15,-2-1 2 1,3 2-1-16,3 2 0 16,-2 0 0-16,2-1-5 15,-4-2 3-15,-1 3 2 16,-1-4-1 0,2 1-1-16,-5-1 1 15,3 0-1 1,-1 4 1-16,-3 1 3 15,3-2-2-15,-9 6-2 16,6-2 1-16,-3-3 4 16,4 0-2-1,-1 1-3-15,4-6 1 16,3 1-3 0,3-3 2-16,0 2 3 15,1-2-2-15,0 0-5 16,2-1 3-16,-3-4 7 15,4-3-4 1,-2-2 1-16,7-2-1 16,2-4-4-1,3 1 2-15,0 0 8 16,1-1-4-16,1 2-10 16,-1 2 5-16,-1-2 2 15,-1 6-1 1,-2-1 1-1,1-2 0-15,1-1-2 16,1 0 1-16,0-2 3 16,3-2-2-16,-2 4 2 15,5-3-1 1,-5 0 1-16,5 4-1 16,-4-2-2-1,0 3 1-15,4 1-1 16,-6-1 1-16,1 2 1 15,2-1-1-15,-6 1-3 16,3-3 2 0,-6 3 0-16,3-2 0 15,-2 0 5 1,-2-1-3-16,2 1-1 16,0 3 0-16,2 1 0 15,-3 0 0-15,0 3 5 16,1 3-3-1,-2 0-9-15,-2 1 5 16,-4 2 3 0,2 1-1-16,-3 1-1 15,4 0 1-15,-3 2-2 16,3-2 1-16,6 0 7 16,-1 2-4-1,1-3-5-15,1-1 3 16,-1-3 1-1,1 1-1-15,-1-3 2 16,-5 1-1-16,-1 3-4 16,2-3 2-16,1 4 0 15,0 2 0 1,-5 0 0-16,5-1 0 16,-1-1 2-1,2-1-1-15,-2-3 4 16,-4-1-2-16,7 0-4 15,-1-3 2-15,2-3 1 16,-2-1-1 0,4-1 0-16,2-2 0 15,3 0-2 1,3 0 1-16,-5-4 1 16,5 1 0-16,0 0-3 15,1 1 2-15,-3-2 5 16,2 3-3-1,-2-2-1-15,4 0 0 16,-6-1 0 0,3 1 0-16,-2-1 3 15,-3-2-2-15,4 4-4 16,-1-2 2-16,0 2 0 16,1 0 0-1,-1-2 3-15,4-1-2 16,-4 1-5-1,4-3 3-15,0-1 5 16,2-4-3-16,-2 5 4 16,2-3-2-16,3 1-4 15,-2 0 2 1,-6 3-1-16,2 1 1 16,1 1-6-1,-2 0 3-15,2-2 3 16,5 1-1-16,-2-6 3 15,2 3-2-15,4-5-5 16,-3-3 3 0,5 1 5-16,0-1-3 15,2-2 2 1,4-2-1-16,-2 0-4 16,-3-2 2-16,6-1 4 15,-4 0-2 1,1 0-3-16,5-1 2 15,-5-3-4-15,3 4 2 16,-2 1 3 0,1-1-1-16,-2 2 0 15,3-1 0-15,-1-1-1 16,4-2 1 0,-1-2 1-16,3-5-1 15,2 1 2-15,-1-2-1 16,1-1-1-1,-1 2 0-15,0 0-1 16,0 0 1-16,0 2-1 16,2-2 1-16,-5 6-4 15,-4 0 2 1,5 1 4 0,-7-2-2-16,6-2 2 15,2 1-1-15,1-6 0 16,1-2 0-16,2 0 3 15,0 0-2 1,0 0-9-16,0 0 5 16,2-5-3-1,5 0 2-15,1-3 2 16,3-4-1-16,0-1 1 16,2-1 0-16,3 0 2 15,2-4-1 1,3-5 4-16,3-1-2 15,3 0-5 1,0-2 3-16,2 0 3 16,-1 1-2-16,2 1-3 15,-2 0 2-15,2 0 1 16,1-2-1 0,0-3-4-16,2-3 2 15,1-1 2 1,0-2-1-16,3-2 4 15,-6 3-2-15,6-4 1 16,-3 2-1-16,4-5 0 16,-4 5 0-1,3-4-1-15,0 0 0 16,2-3-2 0,1 1 1-16,-2-2 3 15,5-2-2-15,-3-1 0 16,2 0 0-1,-5 1-4-15,6-5 2 16,-4 5 6-16,2-5-3 16,3 1-1-1,3-2 0-15,-3 1 1 16,4-4-1-16,0 1 2 16,2 0-1-16,0-3-3 15,-2-1 2 1,4 1 1-16,1-2-1 15,-5 0-1 1,6-2 1-16,0 0-4 16,-2-1 2-16,3-1 6 15,-2 3-3-15,-2 1 0 16,1 3 0 0,-6-1 1-16,0 3-1 15,-2 1-2 1,2 1 1-16,-4-3-2 15,4 7 1-15,3-4 0 16,-1 1 0-16,2 1 0 16,2-3 0-1,1 3 3-15,-1-7-2 16,2 5 2 0,-1-2-1-16,2 3-1 15,0-4 0-15,0 3 5 16,1 2-3-1,-1-1-3-15,0 1 1 16,1 0-3-16,-1 0 2 16,0-2 0-1,0 1 0-15,4-2 0 16,1 1 0-16,-1 1 7 16,-1-1-4-1,-3 2-4-15,0 1 2 16,-7 2 2-16,2 0-1 15,-6 1 1 1,1 0-1-16,1-2-4 16,-5-1 2-16,3 1 1 15,0-2 0 1,-5 3-1-16,1 0 1 16,-2 5-3-16,-2-4 2 15,1 3 4 1,-3-1-2-16,-2-2 0 15,2-1 0-15,2 1-1 16,2-4 0 0,-1 3 2-16,3 1-1 15,-2-1-1-15,2 3 0 16,-1 3-3 0,-3-1 2-16,0 2 2 15,-1 2-1-15,1-2-2 16,-2 2 1-1,-4 1 1-15,3-2 0 16,2 3 4-16,-1 0-2 16,3-1-5-1,0 1 3-15,0 1 2 16,0 2-1-16,-1-1-3 16,-2 3 2-1,1 0-1-15,-3-1 1 16,2 0-2-1,-6 2 1-15,5-2 1 16,1 0 0-16,-3-3 4 16,3 4-2-16,0-5-5 15,5 4 3 1,-3-4 2-16,1 3-1 16,3-1 0-16,-2 2 0 15,3 0-6 1,-2-4 3-16,3 3 4 15,1-3-2-15,1 0-3 16,0-3 2 0,2-2 1-16,1-1 0 15,3-1 2 1,1 1-1-16,-2 0 0 16,2-3 0-16,-5 4 2 15,2-1-1-15,-3 1-5 16,4-1 3-1,-6-2-3-15,3-2 2 16,-1 1 0-16,2-1 0 16,0-1 0-1,-1 0 0-15,3-1 3 16,2 0-2-16,-5 3 2 16,3 0-1-1,-3 0 0-15,3 3 0 16,-4 0 2-1,2 0-1-15,-5 2-7 16,1-3 4-16,-1 6 0 16,-1-1 0-16,-4 1 1 15,-1 2 0 1,-2 1-3-16,0 5 2 16,-3-2 3-1,-3 4-2-15,2-1 2 16,-3 4-1-16,1 1-1 15,-1 0 0-15,2 0 2 16,-1-1-1 0,2 4-4-16,-2-2 2 15,2 3 1 1,-2-3 0-16,2 2-2 16,1 0 1-16,0 0-1 15,2-3 1-15,-2 2 3 16,-5 0-2-1,-2 7 1-15,-6-1-1 16,-1 2 2 0,-1 4-1-16,-6 0-2 15,-2 0 1-15,4 0-2 16,-1-1 1 0,4 2 1-16,3-2 0 15,3-3-4-15,1 1 2 16,1 0 2-1,3-2-1-15,-8 5 5 16,0-2-3-16,-8 7-6 16,-1 0 3-1,-3 3 2-15,-6 0-1 16,0 1-3-16,0 0 2 16,0 0-1-1,0 0 1-15,0 0 1 16,0 0 0-16,0 0-4 15,0 0 2-15,0 5 4 16,0-3-2 0,0 5 5-16,0 1-3 15,-6 0-1 1,-4 4 0-16,-4 5 1 16,1 0-1-16,-11 6-3 15,0 1 2-15,-4 6-1 16,-4 0 1-1,-6 7-6-15,-3 0 3 16,-2 6 6 0,-1 2-3-16,-4-3 1 15,0 5 0-15,1-3-2 16,-2-2 1 0,-2 1 4-16,1-1-2 15,2 0 0 1,1 3 0-16,2 0-6 15,1-2 3-15,4 4 2 16,0 0-1-16,-2-5 2 16,4-1-1-1,2 0-2-15,-2-3 1 16,0 1 4 0,1 0-2-16,-6 3-1 15,2 4 0-15,-1 1 5 16,-4 3-3-16,1-3-3 15,7 3 1 1,-5-7-2-16,6-2 1 16,-2-3 3-1,-3 3-2-15,1-5-3 16,-1 6 2-16,-2 1 0 16,-7 6 0-16,1 3 7 15,1 1-4 1,-4-3-5-16,2 4 3 15,-3-4 1-15,3-1-1 16,-4-3 5 0,0 0-3-16,-1 1-8 15,0-1 4-15,6-1 3 16,1-1-1 0,0-1 0-16,5-4 0 15,5-2-1 1,-1-4 1-16,0-1 0 15,3 0 0-15,3-4 1 16,-2 5-1-16,-1-3 2 16,1 1-1-1,1 4 1-15,-1 2-1 16,0 1-6 0,-3 0 3-16,0 2 4 15,-1 4-2-15,-5-2-3 16,-1 2 2-16,-1-1 4 15,-2 2-2 1,-2 1 1-16,1-3-1 16,1 4-3-1,0 2 2-15,0-1 3 16,-1-1-2-16,2 2-3 16,1-2 2-16,2-1-2 15,-1-3 1 1,7-2 3-16,-1-1-2 15,3-5-5 1,6 1 3-16,-3-3 8 16,4 0-4-16,2 3-5 15,-2-4 3-15,8 2 1 16,-8-2-1 0,3 3 5-16,1-1-3 15,-3 0-7 1,-3-2 4-16,1 2 1 15,-6-1 0-15,3 1 0 16,-3 2 0 0,2-1-5-16,-3 1 3 15,-2 2 7-15,2 3-4 16,-3-3-1 0,-2 5 0-16,-4-1 2 15,2 2-1-15,-6 3 2 16,1-3-1-1,-2 0-8-15,-1 1 4 16,1 2 3-16,-3-2-1 16,4 7-2-1,1-1 1-15,-2 0 0 16,1 0 0-16,1 3 5 16,2-6-3-1,-2 3-1-15,3-5 0 16,2-1 2-1,1-2-1-15,3 2-1 16,0-2 0-16,1-1-2 16,1 1 1-16,-1-3 3 15,0 1-2 1,2-4-4-16,0 0 2 16,1-3 3-16,3-2-1 15,0-1 2 1,1-3-1-16,5 0-1 15,-3 0 0-15,4-3 2 16,-3 3-1 0,7-1-1-16,-7 0 0 15,8 2-2 1,-2 2 1-16,-6-2 1 16,4 3 0-16,-6 5-2 15,-2-1 1-15,-2 1 4 16,4 1-2-1,-2 0-2-15,0-2 1 16,1-3 0-16,5 2 0 16,-3 0 3-1,1-1-2-15,0 0-3 16,-1 3 2-16,3 1-2 16,-7 0 1-1,3 3 3-15,-4 1-2 16,4-2-4-1,-2-2 2-15,1-2 5 16,-2 1-3-16,5-3 1 16,-4 3-1-16,0-4 1 15,4 3-1 1,-1-2 3-16,-2-2-2 16,8 0-4-1,-2 0 2-15,4 1 1 16,2-3 0-16,0 1-1 15,0 1 1-15,-1-4-3 16,1 0 2 0,0 2 6-16,-1-6-3 15,4 3-4 1,-3-3 2-16,2 0 1 16,0-1-1-16,-3 1 2 15,1-2-1-15,0 2-2 16,-6 2 1-1,1 3-4-15,-1 0 2 16,-2 2 3 0,0 1-1-16,-2 2-2 15,3 1 1-15,2-3 5 16,1 0-3-16,2-4-2 16,0 1 1-1,2-5 0-15,1 0 0 16,-1 1 4-1,3-1-2-15,-4 2-8 16,4-1 4-16,-3-2 2 16,2 1-1-1,4 0 0-15,-4-1 0 16,2 3 1-16,0-1 0 16,2-2 2-1,0 1-1-15,0-1-1 16,-1-2 0-16,2 0 1 15,1-4-1 1,0 0 0-16,-1-2 0 16,7-1-3-1,-4-4 2-15,4-1 3 16,1-3-2-16,2 1-3 16,1-5 2-16,3-2 4 15,-3 0-2 1,3 2-1-16,-3 0 0 15,1 2 0-15,-3-3 0 16,1 4 4 0,0-2-2-16,1-2-7 15,0 3 4-15,3-3 1 16,0-1 0 0,0 0-3-16,0 0 2 15,0 0-2-15,0 0 1 16,0 0 4-1,3 0-2-15,8-9-1 16,2-1 1-16,7-8 4 16,3-2-2-1,8-6-3-15,0-5 1 16,0-3-2 0,3 2 1-16,3-3 1 15,1-1 0-15,-4 2 2 16,0-1-1-16,-7 1-7 15,2-1 4 1,-5 7 9-16,-3 1-5 16,-3 3-5-16,2-3 3 15,0 1 4 1,-2-2-2-16,2-3-2 16,2-1 1-16,-1-1-3 15,0 0 2 1,3 0-3-16,-3 1 2 15,1 1 1-15,0 3 0 16,0 0-2 0,-1 1 1-16,3 2 4 15,0-3-2-15,2-2-1 16,3 1 0 0,-3-3 4-16,7-2-2 15,-2-3-4 1,0-1 2-16,6 0-1 15,-2-3 1-15,2 1 0 16,1-1 0-16,-1 2-1 16,3 2 1-1,-2-2-1-15,6 1 1 16,-1 0 3 0,-1 1-2-16,-1-1 0 15,5-2 0-15,-4 4 1 16,-2-4-1-16,1 1-1 15,-1 1 0 1,1 1-2-16,0-1 1 16,-2 1 1-1,1 2 0-15,0 1-1 16,-3 0 1-16,0-1 3 16,-1 2-2-1,-2 0-2-15,-2 0 1 16,0-2 2-16,-1 1-1 15,2-3 2 1,2-1-1-16,2-1-5 16,4-4 3-16,3 2-4 15,0-3 2 1,2 2 3-16,-1-1-1 16,-1 3-3-16,4-4 2 15,-5 1 4 1,1-3-2-16,4 0-1 15,-1-1 0-15,1-3 1 16,-1 2-1 0,2-1 5-16,-1 1-3 15,-1 2-7-15,1-2 4 16,-5 1 1 0,-2 0 0-16,0 0-2 15,0 1 1 1,-3-1-1-16,4 2 1 0,-3 2 5 15,-2 1-3 1,0 4-2-16,3 0 1 16,-4 2 2-1,-2 1-1-15,3 0 2 16,0-3-1-16,0 1-7 16,0-2 4-1,0-2 2-15,0 0-1 16,-1 1-3-16,1-2 2 15,0 2 2 1,1 0-1-16,1 0 1 16,-2 1-1-16,2 0 0 15,0 1 0-15,-1-4 2 16,1 0-1 0,1-2 1-1,3 1-1-15,-4-4-5 16,1 2 3-16,3 1 0 15,-1 0 0-15,5 1 0 16,-3 1 0 0,4 2 2-16,-1-2-1 15,1 0 2-15,-1-1-1 16,-2-1 0 0,-2 1 0-16,1-4-1 15,4 3 0-15,-7 0 1 16,4-1-1-1,3 3-2-15,-4 0 1 16,2-1 0 0,-7 2 0-16,4-1 0 15,-5 4 0-15,2-2 3 16,-3 2-2-16,0 1 1 16,-1 2-1-1,0-2 2-15,4 3-1 16,-4-2 1-1,4 3-1-15,1-1-4 16,0-1 2-16,3 4 0 16,-1-1 0-16,-2 1 0 15,1-4 0 1,7 1 2-16,-7-2-1 16,8-1-1-1,-3-2 1-15,5-2 2 16,3-1-1-16,-1 1 0 15,1-1 0-15,-2 1 0 16,-1 0 0 0,-1 2-4-16,2-2 2 15,-1 3 3 1,1-5-2-16,2 1-3 16,-3-2 2-16,2 3-1 15,-4-1 1-15,-5 0 4 16,-1 5-2-1,-4 1-1-15,0 1 0 16,-1 0 1 0,1 1-1-16,-3 1 3 15,0-3-2-15,2 4-2 16,-5-1 1-16,-2 1-3 16,0 3 2-1,-5-2 1-15,1 1 0 16,-5 3-1-1,0-3 1-15,-2 2 1 16,2 2-1-16,-2-1 2 16,2 1-1-1,-2 2-1-15,0-2 0 16,-1 1 1-16,0 1-1 16,1 2-2-1,-2-1 1-15,5-1 0 16,-3 0 0-16,3 2 0 15,0-4 0-15,4 0 4 16,-5-1-2 0,4 4-2-16,0-1 1 15,-3 0 2 1,0 1-1-16,2-1 0 16,-1 0 0-16,2-1-3 15,-3 1 2 1,-1 2 0-16,-2-1 0 15,2 4-3-15,0 0 2 16,-2 1-1 0,-3 0 1-16,4 2 4 15,-1-1-2-15,-1 4-1 16,1-4 0 0,0 1 3-16,0 2-2 15,3-1 1-15,-2 1-1 16,-4 1-6-1,1-1 3-15,-1 0 3 16,0 2-1-16,-2 0-1 16,1-1 1-1,0 1-3-15,0 2 2 16,-4 0 4-16,-2 4-2 16,-2 2-1-1,-5 0 0-15,0 4 0 16,2-4 0-16,-2 0 3 15,2-3-2 1,2 3-3-16,-1-1 2 16,5-2-2-16,-5 4 1 15,-2 0-1 1,4 1 1-16,-5 0 3 16,0 1-2-16,1 1-1 15,-2 0 1 1,-1 0-1-16,-2 0 1 15,0 0-1-15,0 0 1 16,0 5 1 0,0 1-1-16,-8 2-1 15,1 5 1-15,-7 1 0 16,-1 4 0 0,-2 2-1-16,-1-1 1 15,-6 3-1 1,5 1 1-16,0-5 2 15,2-3-1-15,4-1-1 16,0-4 0-16,10-2 1 16,-4-4-1-1,6 0 2-15,-1-3-1 16,2-1-6 0,0-1 3-16,0-6 8 15,3-2-4-15,4-5-6 16,-1-1 3-16,4-3 3 15,0 0-2 1,1-1 1-16,-1-1-1 16,1-1 2-1,-4 4-1-15,2-1 3 16,-6 0-2-16,-3 5-8 16,1-1 4-16,-1 4 3 15,0-3-1 1,-1 4 1-16,-2 0-1 15,-4-1-5 1,3 2 3-16,-1 2 7 16,0 2-4-16,-1-1-1 15,0 0 0-15,2 5 2 16,-4-2-1 0,1 2-2-16,-6 0 1 15,1 0-3 1,-3 0 2-16,1 0 2 15,-2 0-1-15,6 0-2 16,-1 0 1-16,4 0-1 16,4 0 1-1,3 0 3-15,0 2-2 16,3 1-2 0,4 4 1-16,4 1 1 15,2-2 0-15,4 4 2 16,0 2-1-16,1-2-2 15,1 4 1 1,-2-2-1-16,0 0 1 16,0 0-7-1,-4-2 4-15,-1-1-3 16,1 0 2-16,-3 0 8 16,-1 1-4-16,-4 0 1 15,1-2-1 1,-3 2-1-16,0 1 1 15,-3-3 3 1,0 5-2-16,0-2-3 16,0 2 2-16,-9 2-1 15,1 1 1 1,-5 4-3-16,-4-2 2 16,-3 6 1-16,-1 2 0 15,-1-2 2 1,3-1-1-16,-1-1 0 15,0 2 0-15,1-1-1 16,1-1 0-16,-6 3 0 16,0 2 0-1,-2-3-1-15,2 5 1 16,3-1 0 0,-5-2 0-16,7-3 1 15,0 0-1-15,1-4-1 16,-1 3 1-1,1-3 4-15,-1 0-2 16,-2 1-4-16,0 3 2 16,0 0 4-1,-2 0-2-15,-1 1-5 16,-2 1 3-16,2 0 0 16,-5 1 0-1,0 3 3-15,-3-1-2 16,-1 5-4-1,-1-1 2-15,1 0 5 16,-1 5-3-16,-1-4-3 16,4 0 2-16,0-1 3 15,1 1-2 1,1-1 3-16,0-4-2 16,0 4-7-1,-2 1 4-15,-1-1 3 16,0 1-2-16,-2 1-2 15,0-2 1-15,0 0 1 16,2-1 0 0,0 1 3-16,-3 2-2 15,0-2-1-15,-1 0 0 16,-2 5 2 0,0-3-1-16,-1 2 1 15,1-4-1-15,0 1-1 16,1-1 0-1,0 1-3-15,-3-1 2 16,2 4 1 0,-3-2 0-16,1 2 1 15,-2 5-1-15,-2-3 1 16,3 0-1-16,0 2 1 16,1-3-1-1,-4-3 2-15,3 3-1 16,0-4 0-1,-5-2 0-15,0 6-3 16,0-3 2-16,-2 3-2 16,1 0 1-16,1 3 1 15,3-3 0 1,1 0-1-16,-4-1 1 16,6-1 3-1,1-2-2-15,2-2-1 16,0-1 0-16,2-4 2 15,1 2-1-15,1-2-3 16,0 0 2 0,1 1-1-16,2 4 1 15,-3-1 0 1,2-2 0-16,3 2-4 16,-2 0 2-16,5-4 8 15,-2 2-4-15,0 0-5 16,-2-1 3-1,1 1 2-15,1-3-1 16,-4 3 1 0,-2-2-1-16,5-1-4 15,-2 0 2-15,2 0 1 16,-3-1 0 0,4 4-1-16,-3-2 1 15,7-1-4-15,-5 1 2 16,4 2 6-1,-3-1-3-15,0 0 0 16,2 2 0-16,-2 3 1 16,0-2-1-1,1 2-2-15,-5 1 1 16,0-1 0-16,1 0 0 16,-3-4-2-1,-1 5 1-15,3-3 0 16,0 1 0-16,1 1 0 15,2-5 0 1,-3 5 4-16,4-3-2 16,-3 1-1-16,2-1 0 15,1-1 1 1,1 3-1-16,-2-5 3 16,1 1-2-16,-3 0-4 15,2 1 2 1,-3-4 2-16,1 0-1 15,-1 1 1-15,2-5-1 16,2 3-4 0,-2-1 2-16,0-2 6 15,0 2-3-15,0 1-1 16,-2 0 0 0,4-1 1-16,-4 2-1 15,4 1 3 1,0 1-2-16,-1-1-4 15,-1 2 2-15,0 2 0 16,-1-1 0-16,1-1-2 16,-2 0 1-1,4-2 5-15,-2 3-3 16,3-2 2 0,-5-2-1-16,4 5-1 15,-3-1 0-15,5 2 5 16,-5 3-3-16,4-4-8 15,-3 1 4 1,3 4 3-16,-2-1-1 16,1-1-1-1,-2 0 1-15,3 0-1 16,-4-3 1-16,4 3 1 16,-1-4-1-1,0 1 1-15,5-7-1 16,-2 5 0-16,0-4 0 15,1-4 3 1,2 4-2-16,-1-4-3 16,1 5 2-16,-3 2-2 15,1-1 1 1,-1-1 0-16,3 3 0 16,-3 0 0-16,-3 1 0 15,4 1 4 1,-1 0-2-16,-3 2 1 15,3-1-1-15,-4-1-3 16,-1 3 2-16,2 0 5 16,-4-3-3-1,-1 2-6-15,3-1 3 16,0 1-1 0,-3-2 1-16,4 2 3 15,-2-1-2-15,2 2-4 16,-2-1 2-16,5-2 6 15,1 3-3 1,-6 1-1 0,4-1 0-16,-5-4 3 15,4 4-2-15,-7-3-1 16,2-2 0-16,0 0-2 16,1 2 1-16,1-1 0 15,-1-1 0 1,1-1 3-16,-1 1-2 15,3 0-4 1,-3 1 2-16,4-1 6 16,-3-1-3-16,5 1 2 15,-4 1-1 1,2 1-5-16,-3 0 3 16,-1 3 3-1,0 2-2-15,-3 0-6 16,0 0 3-16,-1 3 4 15,1-3-2-15,0 1-4 16,1-1 2-16,2 1 5 16,0-2-3-1,1 0 1-15,1 0-1 16,5-1 2 0,-4 1-1-16,4 1 0 15,-2-3 0-15,1 0-3 16,2-2 2-1,2-3-1-15,0-2 1 16,2-1 0-16,1 1 0 16,-3-2-4-1,-1 0 2-15,1-1 6 16,0 2-3-16,-2 3-1 16,2-2 0-1,0 0 1-15,-1 3-1 16,1-3 2-1,0-1-1-15,1 3-3 16,0-4 2-16,2 2-2 16,-2 1 1-16,1-1 3 15,1-2-2 1,0 4-4-16,-1-2 2 16,5 0 5-1,-4-1-3-15,2-3 1 16,0 2-1-16,-1-4 1 15,2 1-1-15,1-3 2 16,-1 0-1 0,3-2-1-16,0 0 0 15,2-3-3 1,2-2 2-16,1-1 2 16,4 2-1-16,-3-5-4 15,1 2 2-15,0-3 6 16,3 3-3-1,-1-3-1-15,-4 1 0 16,2 4 3 0,1-3-2-16,1-2-2 15,-2 0 1-15,2 0 0 16,0-2 0-16,2 0-1 16,1 0 1-1,0-2-4-15,0 0 2 16,0 0 1-1,0 0 0-15,0 0 2 16,0 0-1-16,4 0-2 16,-1 0 1-16,2 0 4 15,4-4-2 1,4-6 2-16,2-2-1 16,6-8-7-1,2 1 4-15,7-4 3 16,-5-2-2-16,5-2-4 15,-2 4 2-15,2-9 6 16,-4 5-3 0,4-6-1-16,-4-1 0 15,3-1 2 1,-2 0-1-16,-2-1 1 16,5-1-1-16,-7 1-3 15,4 2 2-15,-3 2-1 16,-2 2 1-1,0 1-1-15,-2 0 1 16,-1 1-2 0,3 1 1-16,-3 0 4 15,4-5-2-15,1 3 0 16,-1-2 0 0,7-3-1-16,-5 1 0 15,5-3 5-15,0-1-3 16,4-2-9-1,3-3 5-15,4 0 3 16,3-2-1-16,5-2-1 16,1-1 1-16,-1-4-2 15,3 1 1 1,0-3 4-16,0 1-2 16,-2 0-1-1,1 3 0-15,1-1 3 16,4 0-2-16,-8 6 1 15,6-6-1 1,0 2-6-16,-5 0 3 16,1-2 6-16,-2 0-3 15,-4 1-5 1,0 3 3-16,0-1 0 16,-2 0 0-16,2 5 7 15,2-3-4-15,-4 3-5 16,2-3 3-1,2-2 3 1,-4 0-2-16,-1-1 0 16,0-1 0-16,3-1-2 15,-1 0 1-15,1 0-3 16,4 1 2 0,-3 1 2-16,2-3-1 15,3-2-1 1,-2 1 1-16,-1-3 3 15,1-3-2-15,-1-1 0 16,4 2 0-16,-2-5 1 16,4 0-1-1,2 2-3-15,6-1 2 16,-3-3-2 0,0 3 1-16,3-4 1 15,-4 1 0-15,1 4-3 16,0 3 2-16,-1-3 6 15,-2 1-3 1,2 3-5-16,1-3 3 16,-4 1 2-1,1-1-1-15,-3 2 2 16,-2-1-1-16,2 1-6 16,2 5 3-16,-1-3 2 15,5 1-1 1,-3 2-3-16,0-1 2 15,1 3-1 1,-5 3 1-16,0 1 3 16,0 2-2-16,-4 6 2 15,1 1-1-15,-4 0-1 16,1 3 0 0,0-2 3-16,1 4-2 15,-2-2-4 1,-2-1 2-16,-2 1 1 15,0-1 0-15,-4 1-1 16,1 0 1-16,4-3-3 16,-2 2 2-1,3-4 4-15,2-1-2 16,2 3 0 0,3 0 0-16,-2-4-2 15,3 3 1-15,1-3 3 16,-5-1-2-16,5-1-5 15,2-1 3 1,1 1 1-16,1-4 0 16,7 1-1-1,-4 1 1-15,3 2-1 16,-2 0 1-16,-3-4 2 16,2 2-1-16,-1-1-1 15,3-5 0 1,-1 1 2-16,3 2-1 15,1-3-1 1,-1 0 0-16,1 0-3 16,-2 0 2-16,-5 0 2 15,2 1-1-15,-1-5-3 16,0 7 2 0,-2-2 2-16,-1-1-1 15,-7 5 3 1,-2-1-2-16,-5 1 0 15,1 4 0-15,-4 0 1 16,1 1-1-16,-1-1-3 16,0 4 2-1,-1-2-2-15,-1 3 1 16,-1 0 2 0,2-1-1-16,-2 2-5 15,2 2 3-15,-2-2 7 16,-3 2-4-16,0 3-2 15,2 3 1 1,-6-1 0-16,4 1 0 16,-3 2 4-1,1 3-2-15,-2 0-6 16,0 0 3-16,-2 3 0 16,5-3 0-1,-6 3 2-15,0-1-1 16,1 2-4-16,0 1 2 15,-3 0 6 1,2 2-3-16,0-3-1 16,2 2 0-16,-3-1 4 15,-1 2-2 1,-2 1-3-16,-4 3 1 16,-2 2-3-16,-3-2 2 15,-2 6 1 1,1-2 0-16,-2 0-1 15,2 1 1-15,-3-2-1 16,5 1 1 0,-7 3 2-16,2-1-1 15,-1 0-2 1,1 2 1-16,-1 0 0 16,2 1 0-16,-3-2 2 15,0 5-1-15,-1-2-5 16,4 0 3-1,-7 2 0-15,2 0 0 16,0 0 1 0,1 0 0-16,-4 0-4 15,4 0 2-15,-4 0 6 16,3 0-3-16,-3 0 1 16,0 0-1-1,0 0-2-15,0 0 1 16,3 0-2-1,-3 0 1-15,0 0 2 16,0 0-1-16,0 0 0 16,0 0 0-16,0 0-5 15,0 3 3 1,-3 2 4-16,-6 3-2 16,-3 2 2-1,-4 1-1-15,-1 5 2 16,-1 0-1-16,-1 2 0 15,1 0 0-15,1 0-7 16,-3 2 4 0,2 1-1-16,-4 0 1 15,-3 5 1 1,-4-1 0-16,-3 8-3 16,3-5 2-16,-5 2 3 15,7-2-2-15,-4-4 2 16,7 4-1-1,-3-5-2-15,6-3 1 16,3 2 5 0,-4 0-3-16,5-2-8 15,-1-1 4-15,1-1 3 16,1-1-1-16,1 3-2 16,-4 0 1-1,-2 1 2-15,1 1-1 16,-3 2 2-1,-2 1-1-15,-5 3 0 16,2-1 0-16,0 1-1 16,1-1 0-16,0-1 2 15,3-2-1 1,1-1-7-16,2-3 4 16,-3 5 3-1,-3 0-1-15,1 0-1 16,-7 6 1-16,1 0-2 15,2 4 1-15,-7 1 4 16,3 0-2 0,-3 1 2-16,2 0-1 15,-3 1-4 1,-3 0 2-16,-3 2 2 16,-7 1-1-16,-2 3-3 15,-4-1 2 1,-1 4-2-16,-1 1 1 15,2-1 1-15,-4-2 0 16,6-4-1 0,1 2 1-16,4-4 2 15,4-3-1-15,-3-1-1 16,5-1 0 0,2 0 3-16,2-2-2 15,3-1-2-15,3-3 1 16,2 0-1-1,1-4 1-15,2 3-1 16,-3-3 1-16,0 2-2 16,1-2 1-1,0 0 2-15,1 3-1 16,-1-2 1 0,4 2-1-16,-4-1 4 15,1 2-2-15,2 1-3 16,-3-1 1-16,1 5-2 15,-1-5 1 1,-2 3 0-16,5-6 0 16,-5 7 3-1,2-3-2-15,3 3-4 16,-5-4 2-16,0 4 8 16,4 0-4-16,-8 0-5 15,3 1 3 1,-2 1 3-16,5 0-2 15,-6 0-1 1,1 2 0-16,2-3-1 16,-3 4 1-16,-3 0-2 15,0-4 1-15,1 4 1 16,-4-5 0 0,1 0 1-16,2 4-1 15,2-4 0 1,1-1 0-16,0-1 1 15,1 2-1-15,4 1 1 16,-1-3-1-16,1 1 2 16,-1 3-1-1,0-2-3-15,2-2 2 16,-3 3-3 0,0-4 2-16,0 2 3 15,2-1-2-15,-1-1-3 16,2 1 2-16,0-1 4 15,-1 2-2 1,0-2 1-16,3 3-1 16,-5 0-2-1,2 1 1-15,4-1 2 16,-4 0-1-16,3-1-5 16,-1-1 3-16,0-1 1 15,0-2 0 1,-2 1-3-16,-1-1 2 15,3 1 3 1,-2-2-2-16,3 2 2 16,-2 0-1-16,1 1-1 15,2-1 0-15,-2 0 5 16,5 3-3 0,-4-1-8-16,4-2 4 15,-1 2 2 1,-1 0-1-16,-1 0 2 15,0 3-1-15,1-5-3 16,-3 2 2 0,2 0 3-16,-2-1-2 15,4-1 4-15,0-1-2 16,-3 0-3 0,5 2 1-16,-4 3 0 15,4 0 0-15,-5 1-1 16,2 1 1-1,3-2-2-15,0 3 1 16,1-3 3-16,2-2-2 16,0 0-2-1,0-2 1-15,-1 1 2 16,0-2-1-16,-1 0 1 16,-1 2-1-1,-2 0 1-15,-3 4-1 16,0-1 5-16,-2 1-3 15,3-1-8 1,1 3 4-16,-1-2 3 16,1 1-1-16,0-1-1 15,-2-1 1 1,2 1-2-16,-2-1 1 16,3 2 4-16,-5-3-2 15,4 1-1 1,-3-1 0-16,2 1 3 15,-2-3-2-15,0 5-3 16,1 0 2 0,-3-1-1-16,3 1 1 15,-3 2-1-15,1-2 1 16,1 1 0 0,1 0 0-16,0-1-2 15,-2-1 1-15,4 0 4 16,-3 0-2-1,5-4-1-15,-2 3 0 16,-1 2 2 0,-2-2-1-16,2 2-2 15,-6 0 1-15,1 1-1 16,-2 1 1-16,5 0-1 16,-4 1 1-1,1-1-3-15,-1 1 2 16,3 0 3-1,0-1-2-15,1-3 1 16,2 1-1-16,-2-2 1 16,6 1-1-1,-2-3 3-15,-1 0-2 16,3 1-1-16,-1-3 0 16,1 0-4-1,-2 0 2-15,5-4 5 16,-3 4-3-16,1-2-5 15,0-1 3-15,2 1 6 16,1-2-3 0,0 0 2-16,3-5-1 15,0 3-4 1,-1-2 2-16,1-2 1 16,3 1-1-16,-5 4-2 15,-5-2 1-15,6 2 1 16,-2 0 0-1,0 1 0-15,-1-1 0 16,1 2-3 0,0-2 2-16,0 4 5 15,2-3-3-15,0-2-1 16,-4 2 0-16,7-2 1 16,-5-2-1-1,4 2 4-15,-2-3-2 16,1-1-6-1,3-2 3-15,1 1 0 16,-1-4 0-16,-1 2 1 16,7-6 0-16,-6 4-2 15,4-1 1 1,-3 0 4-16,-2-2-2 16,3 4 0-1,-1 0 0-15,-1 0-1 16,2 2 0-16,-4-2 1 15,3 3-1 1,-2-4-1-16,0 1 1 16,3 1-3-16,-4-1 2 15,3 2 0 1,2-2 0-16,-2 0 4 16,-1 1-2-16,1 0-2 15,1 1 1 1,2-3 1-16,1-1-1 15,-1 0 2-15,4-2-1 16,-2-1-2 0,2-2 1-16,-1 1 0 15,4 0 0-15,-2-1-4 16,0-1 2 0,3 0 3-16,-1-1-1 15,0 0 3-15,-3 2-2 16,3 0-4-1,-1-1 2-15,4-3 6 16,-3 2-3-16,1-1-4 16,2 0 2-1,-3-3-1-15,3 0 1 16,0-1-2 0,0 0 1-16,0-6 0 15,3 0 0-15,4-6 1 16,4 1 0-16,0-5-1 15,3 0 1 1,3-2 4-16,2-1-2 16,2-3-5-1,2-1 3-15,4-1 3 16,-3-3-2-16,7-1-2 16,-3 0 1-1,8-4-3-15,-5 0 2 16,3-1 1-16,0 0 0 15,3-2-1-15,-3-2 1 16,-1 1 4 0,1-4-2-16,2 3-4 15,-4-5 2-15,4 0 1 16,3-1-1 0,2-2 4-16,4-1-2 15,2 0-5 1,4 0 3-16,4-1 0 15,1-1 0-15,2-1 1 16,0-3-1-16,1 0 1 16,2-3-1-1,3 0 5-15,-3-2-3 16,7-1-2 0,-4 2 1-16,-2-4 1 15,5 3-1-15,-6-1 1 16,-3-1-1-16,0 1-3 15,-1 3 2 1,1 2 3-16,0 2-2 16,-3 0-3-1,-2 4 2-15,-5-1-1 16,-1 2 1-16,-5-2 5 16,1 3-3-16,-4-1-2 15,1 3 1 1,-6-1 0-16,2 1 0 15,-2 3 1 1,0 0-1-16,0-1-5 16,-5 4 3-16,3-2 4 15,-1-1-2-15,-4 1-3 16,1-3 2 0,-3 1-1-16,5 0 1 15,-3 0 2 1,0-1-1-16,6 3 3 15,-1-5-2-15,5 5-3 16,3-1 1-16,-2-2-2 16,2-1 1-1,0 1 4-15,-2 0-2 16,-1 1-6 0,-3-1 3-16,0 1 2 15,-6 1-1-15,5 2 4 16,-5 0-2-16,2 1 0 15,1 1 0 1,-3-2 0 0,5 1 0-16,-2-3 1 15,2 1-1-15,4-4-3 16,-2 0 2-16,2 1 1 16,0-1-1-16,0 5-4 15,-2-2 2 1,-1 3 3-16,-3-1-1 15,3 2 2 1,-1 2-1-16,1-3-1 16,3 0 0-16,2 1 0 15,1-2 0 1,3 0 3-16,-2 0-2 16,4-3-4-16,-1 5 2 15,-4-2 0 1,1 0 0-16,3 2 3 15,-7 1-2-15,2-2-4 16,-2 3 2 0,3 2 6-16,-1-2-3 15,-2-1 0 1,0 3 0-16,3-2-1 16,0 0 0-16,-2-1 2 15,-1 3-1-15,1-1-4 16,-1 1 2-16,0 0 2 15,0-1-1 1,-1 1-4 0,1 0 2-16,3 2 4 15,1-1-2-15,2 3 1 16,-2-1-1-16,3-2 2 16,-3 1-1-1,0-2 1-15,0 1-1 16,-3-3-1-1,-1 0 0-15,1 1-3 16,-2 1 2-16,-1-1 0 16,1-1 0-1,-5 4-1-15,0-4 1 16,0 3 4-16,-1 1-2 16,0-2 0-1,4 2 0-15,-6 0 0 16,6-6 0-16,-4 3 1 15,1 1-1-15,-3-3-4 16,1 0 2 0,-1 1 0-16,-2 3 0 15,3 1 1 1,-6-1 0-16,7 4-3 16,-6 0 2-16,4 1 4 15,-1-1-2-15,0 1 0 16,4 2 0-1,0-2-2-15,1-3 1 16,0 1 3 0,-1 0-2-16,2-1-4 15,0-3 2-15,2 0 1 16,-1 2 0-16,-1-4-2 16,2 1 1-1,2 1 0-15,0-1 0 16,0-1 4-1,1-1-2-15,-1 2 2 16,3 1-1-16,-4-1-5 16,0 5 3-16,-2-4 3 15,-2 0-2 1,0-1-4-16,-3 5 2 16,0-4 2-1,1 0-1-15,-4 2-4 16,3-1 2-16,-1 2 3 15,3 2-1 1,2 0 3-16,1-1-2 16,-1 2-2-16,1 0 1 15,1-1 3 1,0 3-2-16,-1 0-2 16,-2-2 1-16,-1 2-3 15,1-3 2 1,-2 4 1-16,1-2 0 15,1-1-3-15,-4 0 2 16,5 1 3 0,-2 0-2-16,0-1 2 15,3-1-1-15,-4 2 0 16,-1 1 0 0,0 2 3-16,-5-1-2 15,-1 6-8-15,-2-1 4 16,-1 2 3-1,-5 1-1-15,1 2-1 16,-1-1 1-16,-7 1-4 16,6 5 2-1,-7-4 6-15,4 4-3 16,-1-3-1 0,1 2 0-16,2 0 1 15,-3-1-1-15,4-1 3 16,-1 0-2-16,0 2-6 15,0-1 3 1,4-1 5-16,-8-1-3 16,4 4-4-1,-1-2 2-15,-5 4 4 16,1 0-2-16,-2-1 1 16,-2 2-1-16,-1 1 4 15,3-1-2 1,-1-1-4-16,2-1 2 15,5 2 0 1,-2-5 0-16,2 1-2 16,3-1 1-16,0-3 0 15,-1 3 0-15,3-1 0 16,-1-1 0 0,1 4 1-16,-2-1 0 15,-7 2 1 1,3 3-1-16,-8 0 3 15,-2 4-2-15,-1 0-3 16,0 0 2-16,0 0-2 16,0 1 1-1,-1 2-4-15,-2-1 2 16,-3 2 8 0,3 1-4-16,-1 0-7 15,-2 3 4-15,-8 2 3 16,0 4-1-16,-4 3 4 15,-2 2-2 1,-4 0-3-16,4 4 1 16,-4 1 3-1,-3 3-2-15,4 1-2 16,-5-1 1-16,2 5-2 16,1-1 1-16,1-2 3 15,1 1-2 1,3-2-5-16,2 2 3 15,-2-5 5 1,3 4-3-16,-4-3 1 16,1 3-1-16,-4-1 2 15,2 2-1-15,-3 0 2 16,1 1-1 0,0-3-6-16,-3 5 3 15,0-6 1 1,-4 6 0-16,-3 0-2 15,-5 3 1-15,-2 2-1 16,-3 2 1-16,-4 2 5 16,1 2-3-1,-4 1-2-15,5-3 1 16,-3-2 2 0,5 0-1-16,-2-3 1 15,0 4-1-15,0-5-4 16,0 2 2-16,1-1 0 15,-2 3 0 1,2-1 1-16,-1-2 0 16,2-2-1-1,2-1 1-15,-1-2 1 16,2-1-1-16,0-1 2 16,4-2-1-1,-1 4-1-15,3-5 0 16,1 1 2-16,0-4-1 15,4 3-4 1,-1-3 2-16,2-1 0 16,2 2 0-16,0-2 3 15,2 0-2 1,-1 0-3-16,4-3 2 16,-1 2 3-1,2-2-2-15,-1 1 2 16,1 0-1-16,-1 2 1 15,0 0-1-15,0 1 0 16,2-1 0 0,0 1-6-16,0-1 3 15,-1 1 4-15,0 2-2 16,-6-1-3 0,2 2 2-16,3 0 1 15,-7 1 0 1,3 1 3-16,-4-2-2 15,-1 6 0-15,-1-1 0 16,-4 2 1-16,0 1-1 16,-1 0-4-1,2 1 2-15,-3 2 1 16,1 2 0-16,0 1-2 16,-1-3 1-1,-1 0-1-15,0 3 1 16,0-3 4-16,0-1-2 15,-2 4-1 1,-1 0 0-16,-3 1 2 16,0 0-1-16,1 4 1 15,-3-1-1 1,6-1-1-16,0 3 0 16,1-6-3-1,3-2 2-15,3 1-1 16,-3-3 1-16,1 0 0 15,0 1 0-15,-1-2 5 16,-1 0-3 0,1 1-2-16,0-1 1 15,2-2 2-15,1 1-1 16,3-1 0 0,-2-2 0-16,5-3-4 15,-2 2 2-15,4-4 1 16,-3-1 0-1,3 1-2-15,-2-1 1 16,2-2 0 0,4 2 0-16,-5-1 6 15,3 0-3-15,-2 1-5 16,-2-1 3-16,1 3 1 16,-2 0-1-1,5 3 2-15,-3-2-1 16,0 2-3-1,2-2 2-15,-3 5-2 16,2 0 1-16,-5 0 2 16,5 1-1-16,-3 0-3 15,0 1 2 1,-1 1 4-16,2 0-2 16,-6 3 0-1,0-2 0-15,-1 3 0 16,-2 1 0-16,0 0-1 15,3-4 0-15,0 3-3 16,0-3 2 0,0-3 1-16,4-2 0 15,-1-3-2 1,1-1 1-16,2 0 2 16,4-4-1-16,-3 4 2 15,4-4-1-15,2-1-1 16,-3 0 0-1,1-1 3-15,2 0-2 16,-2-1-3 0,3 2 2-16,2-2-2 15,-3-1 1-15,2-1 1 16,1 1 0-16,-1-2-3 16,2-2 2-1,0 0 4-15,-1 0-2 16,1 0-1-1,-2 2 0-15,1-1 2 16,0 2-1-16,-2-2 3 16,0 1-2-1,1 2-6-15,1-2 3 16,0 1-1-16,1-2 1 16,0 0 0-1,-3 5 0-15,3-4 0 16,-6 4 0-16,0-2 3 15,1 1-2-15,0 1 2 16,-2-1-1 0,0-2 0-1,3 3 0-15,0-1 0 16,1-1 0-16,-1 0-4 16,-3 0 2-16,2 0 1 15,1-1 0 1,0 0-1-16,-1 1 1 15,3-3-3 1,-5 5 2-16,2-5 5 16,-3 6-3-16,2-2-2 15,0 1 1-15,-1 0 1 16,-3 2-1 0,5-1 2-16,-8 2-1 15,4-2-3 1,-1 3 2-16,1-3-1 15,0 2 1-15,-1-1-2 16,3-1 1-16,1 2 1 16,-1-2 0-1,2 0 2-15,-1-1-1 16,2-2-1-16,1-1 0 16,0-1 2-1,1 2-1-15,0-2-2 16,2 1 1-16,-2 1 0 15,1-1 0 1,-2 2-3-16,0-2 2 16,-3 4 0-16,2-1 0 15,-7 3 2 1,1-2-1-16,-1 0 3 16,1 3-2-16,-2 1-1 15,5-4 0 1,-3 4 2-16,0-2-1 15,-1 2-3 1,1-3 2-16,-1 2-2 16,-2 0 1-16,2 0 1 15,-2 1 0-15,1 1-3 16,-2-2 2 0,-3 2 4-16,2 3-2 15,0 0-1 1,-4 0 0-16,4-4 4 15,3 6-2-15,0-3-5 16,2-2 3-16,-2-2-1 16,9-3 1-1,-4 3-2-15,2-5 1 16,4-2 1 0,0 2 0-16,2-3-2 15,-3 0 1-15,4-1 4 16,-2-1-2-16,1 0-1 15,-2-1 0 1,5 0 2-16,-2-1-1 16,-1 4 2-1,-1-3-1-15,-2 2-8 16,4 1 4-16,-4 0 3 16,-2 4-1-16,0-1-1 15,1-1 1 1,-1 2 0-16,0-2 0 15,2 0 1 1,-2 0-1-16,2-2 2 16,1-2-1-16,5-1-3 15,-4-1 2-15,3 2 2 16,3-2-1 0,-3-2-5-16,-2 2 3 15,6 1 1 1,-6-1 0-16,2-1-2 15,4 0 1-15,-2-1 3 16,-1 1-2-16,2-2 0 16,-2 1 0-1,1-2 1-15,5 0-1 16,2-5 2 0,-1-2-1-16,3-4 0 15,0 4 0-15,2-3-4 16,-2 2 2-16,0-1-1 15,-1 2 1 1,3-2 1-16,1 2 0 16,0-4-2-1,0 2 1-15,0-2 3 16,0 0-2-16,5 0-4 16,-2-4 2-16,4 0 7 15,2-2-4 1,-2-2-3-16,4-1 2 15,0-1-1 1,5-3 1-16,4-5-1 16,1-1 1-16,9-5 0 15,-3-4 0-15,7-2 2 16,0-4-1 0,-6 5-2-16,2-3 1 15,-3 1 1 1,-2 5-1-16,-3 2 3 15,-4 4-2-15,-2 2-1 16,2 0 0 0,-5-2-3-16,2 1 2 15,3-1 1-15,0-2 0 16,0-5-3 0,2 0 2-16,1-1 4 15,6-1-2-15,-3 0 2 16,2-2-1-1,4-4-5-15,4 0 3 16,-2-6 3 0,7 2-2-16,0-5-2 15,7 2 1-15,-2-1-4 16,1-1 2-16,0 1 3 16,1 2-1-1,1 2-2-15,-2-1 1 16,2-1 7-1,-2-1-4-15,7-2-2 16,1 0 1-16,-4 1-2 16,3-4 1-16,-3 5 2 15,-5 2-1 1,-1 3-3-16,-4-1 2 16,0 2 0-1,2-1 0-15,-2 1-1 16,1-2 1-16,4-1 0 15,1 1 0-15,1-2 3 16,-2-3-2 0,4 3 0-16,-6-2 0 15,2 1 3 1,4 2-2-16,-6 0-4 16,6-4 2-16,-1 4-1 15,1-2 1-15,1-4 1 16,2 1-1-1,-1 0-3-15,-6-3 2 16,-2 0 4 0,1-1-2-16,-3 4-1 15,2-2 0-15,-2-1 2 16,1 1-1-16,3-3 2 16,3 2-1-1,-3-3-6-15,4 2 3 16,-6 1 3-1,-1-4-2-15,2 6-3 16,0-2 2-16,-7 1-1 16,4 2 1-16,1 0 4 15,-1-1-2 1,2 1 0-16,1-2 0 16,-1-1-1-1,-2 4 0-15,0-2 5 16,-2 0-3-16,-1 3-7 15,-4 0 4-15,1 1 2 16,-5 2-1 0,3 1-2-16,-4-2 1 15,2 3 0 1,1-1 0-16,3 2 3 16,0-3-2-16,3 0 1 15,0-1-1 1,2 3 4-16,1-3-2 15,0 3-4-15,-1-2 2 16,1 4-3 0,0-1 2-16,-3 3 2 15,-1 0-1-15,1 1 0 16,-1 0 0 0,5-2-4-16,-4 1 2 15,2-2 7-15,1-2-4 16,0 3-1-1,-1-3 0-15,-5 3 2 16,0-1-1-16,0 0 0 16,-2 0 0-1,0-1-5-15,-1 4 3 16,1-3 1-16,0 0 0 16,2 2-2-1,-4-4 1-15,4 3 2 16,-3 0-1-16,2-5 2 15,-2 7-1 1,0 0 2-16,-1-3-1 16,1 5-4-16,-3-3 2 15,2 4-1 1,-3-2 1-16,2 3-2 16,-1 1 1-16,2 0 1 15,-6 0 0 1,4 2-4-16,-2 0 2 15,3-1 6-15,-2-2-3 16,2-1 0 0,-1 3 0-16,-1 0-1 15,1-1 0-15,-2 3 4 16,2-2-2 0,-2 4-6-16,1-2 3 15,0 0 0 1,1-2 0-16,-4-2 1 15,0 4 0-15,2-3-2 16,1 3 1-16,-1-3 3 16,6 4-2-1,-5-3 1-15,4 0-1 16,-3-1 1 0,3 3-1-16,-1-4 3 15,4 1-2-15,-4-2-4 16,4 0 2-16,-3 2 0 15,0 1 0 1,0-2 4-16,2 3-2 16,-6-3-5-1,4 4 3-15,-3-2 5 16,5-1-3-16,-2 1-3 16,-1 0 2-16,1 2 1 15,0 2-1 1,-2-1 2-16,3 0-1 15,-2 0-4 1,3-2 2-16,-1-1 0 16,-2-2 0-16,0 0 1 15,-3 5 0-15,3-5-1 16,-6 5 1 0,1-4 2-16,2 3-1 15,1-4-1 1,1 4 0-16,3-3 3 15,1-1-2-15,1-1 0 16,3 2 0-16,1-5-7 16,2 3 4-1,2-2 5-15,-6 2-3 16,1 1-4 0,-2-1 2-16,-1 2 4 15,-1 0-2-15,-5 1 2 16,3-2-1-16,-4 3 2 15,0-1-1 1,-1 2-3-16,1 1 1 16,-1-1-1-1,0 0 1-15,2 2-3 16,-4-3 2-16,3 3 1 16,-3 1 0-1,-4 0 0-15,2-1 0 16,-4 4 2-16,0 0-1 15,1 2-2 1,-2-3 1-16,-2 1 1 16,0 0-1-16,0-2 2 15,-1 2-1-15,3-2-3 16,-1 0 2 0,2 1-3-1,-2 3 2-15,0-2 1 16,1 1 0-16,-2 0-2 15,1 0 1-15,-3-1 2 16,5 0-1 0,-8 5 1-16,4-2-1 15,2 1 2 1,-4 2-1-16,1-3-1 16,1 6 0-16,2-1-1 15,-3-5 1-15,5 3-3 16,-1-2 2-1,3 0 3-15,1 3-2 16,-2-5-4-16,-1 6 2 16,1-1 6-1,-4-1-3-15,-1 3-2 16,-1 3 1-16,-2-2 2 16,-1 1-1-1,-4 2-1-15,-2 2 0 16,-1 0-2-1,-2 1 1-15,1 2 1 16,-2 0 0-16,0 0-4 16,0 0 2-16,0 0-5 15,0 4 3 1,0 0 9-16,0 1-5 16,-3 2 2-1,-4 2-1-15,-2 4 4 16,-3 2-2-16,-2 2-8 15,-5 2 4-15,1 3 1 16,-5 1 0 0,-1 2 1-16,-4 4-1 15,1 0-3 1,-5 2 2-16,1 5 4 16,1 0-2-16,-2-2 0 15,4 3 0-15,-2 0-4 16,4-5 2-1,-1-3 5-15,6 2-3 16,3-4-2 0,-2-1 1-16,3-4-4 15,-2 5 2-15,2-5 6 16,-3 2-3-16,2-2-7 16,-2-1 4-1,0 2 7-15,1-1-4 16,-4 1-1-1,3 1 0-15,-4 0 2 16,0 3-1-16,-2-3 1 16,5 2-1-16,-3-2-2 15,0 2 1 1,3-4-4-16,-4 3 2 16,3-1 2-1,-4 0-1-15,1 2-1 16,-5 3 1-16,0 0 6 15,-4 2-3-15,2-2-1 16,0 2 0 0,0-2-1-16,1-1 0 15,5-2 1 1,-4 0-1-16,6-1-3 16,-1-1 2-16,-1-1 2 15,1 0-1-15,2 0-2 16,-4-3 1-1,3 2 1-15,1-2 0 16,-1-2 2 0,-1 5-1-16,2-6 1 15,2 2-1-15,-5 0 2 16,4 1-1-16,-7 1-6 16,2 3 3-1,-2 1 0-15,-3 1 0 16,0-2 1-1,1 4 0-15,-2-3-1 16,0 1 1-16,4 1 0 16,-3 0 0-16,6-1 2 15,-4 3-1 1,1-3-1-16,2 0 0 16,2-2 5-1,1 0-3-15,-3-3-7 16,3 1 4-16,4-1 0 15,-1-1 0 1,-1-3 1-16,0 5 0 16,2-3-3-16,-1-3 2 15,1 2 3 1,0-2-2-16,3 0 2 16,-1 1-1-16,1-1-1 15,1-2 0 1,0 4 5-16,1-3-3 15,-4 2-8 1,2 2 4-16,-1-2 5 16,-1 1-3-16,0 1-3 15,0-1 2-15,-1 3-1 16,-2-2 1 0,3 3 4-16,1-3-2 15,-1 5 0 1,-2-6 0-16,0 4 1 15,-3-2-1-15,0-2-1 16,1 5 0-16,-5-3 1 16,2 1-1-1,1 2-4-15,-2-1 2 16,1 2 2 0,-4 1-1-16,5-2 0 15,-5 4 0-15,5-3 4 16,1 3-2-16,-2-5 0 15,3 2 0 1,1-1-2-16,3 0 1 16,1 0 4-1,-2-3-2-15,3 1-8 16,1 0 4-16,1-3 3 16,1 0-1-16,-2 2-2 15,0-2 1 1,-1 3 3-16,-1-2-2 15,2 0 0 1,-2 3 0-16,0-2 1 16,-1 5-1-16,1-3 4 15,-1 1-2-15,1 2-6 16,-1 1 3 0,1-2-1-16,-2 3 1 15,0-1 1 1,3-1 0-16,-4 2 1 15,1-3-1-15,2 3 0 16,-4-2 0-16,4-2 0 16,0 0 0-1,-2 0 1-15,0 0-1 16,1-1 3 0,0 1-2-16,-1 1-1 15,0-2 0-15,-4 2-3 16,3 1 2-16,-6-3 3 15,1 4-2 1,1-2-4-16,2 0 2 16,-1 0 6-1,1 1-3-15,5-1-2 16,-4-1 1-16,1 1 3 16,0 0-2-1,0 1-1-15,-1 1 0 16,0 0-1-16,1-1 1 15,-1-1-2 1,1 3 1-16,-2-3 1 16,3 2 0-16,-4-2-3 15,5 2 2-15,-6-2 6 16,0 1-3 0,2 1-4-16,-2 3 2 15,-4-1 0 1,4-2 0-16,-1-1 3 15,-2 2-2-15,4-3-4 16,0-1 2-16,3-2 1 16,-1 0 0-1,1-3-1-15,3 1 1 16,-1-1-3 0,2 0 2-16,3-2 5 15,-4 0-3-15,2-2 1 16,0 1-1-16,-1 2-3 15,0-2 2 1,0 2 2-16,5-3-1 16,-7 2-4-1,4 1 2-15,-4-1 3 16,4 2-2-16,-4 0-4 16,-2 0 2-1,0 1 4-15,-1 1-2 16,-3 2 4-16,2 0-2 15,3 0-5 1,-4-2 3-16,3 3 2 16,-3-3-1-16,3 0-2 15,-1 0 1 1,2-2 1-16,-1 1-1 16,0 1-4-16,0-2 2 15,-2 4 1 1,2-2 0-16,-1 0 3 15,1 0-2-15,1 1 1 16,1 1-1 0,-3 0 2-16,1-2-1 15,-3 4 1 1,0-1-1-16,-2 2-4 16,-2 0 2-16,1 3 3 15,-3-1-2-15,2 1-3 16,1-4 2-1,1 3 1-15,0-2 0 16,0-2 2-16,2 0-1 16,3 0-3-1,-5-1 2-15,3 1 1 16,1 0-1-16,1-3 4 16,-4 3-2-1,-2-1-6-15,2 1 3 16,-2 0 1-1,0 0 0-15,-3-3 1 16,3 3-1-16,0 0-4 16,-1 0 2-16,1 0 6 15,-1-1-3 1,1 3-2-16,-3-1 1 16,2 2 1-1,-2-2-1-15,2 3 3 16,-4 1-2-16,1-1-4 15,2 0 2-15,-5 1 0 16,0 1 0 0,-2-1 1-16,1 1 0 15,2 1-2 1,-7-1 1-16,6 0 5 16,-3 1-3-16,3 1-1 15,-1 1 0-15,1 0 1 16,3-1-1-1,1-1 1-15,2 2-1 16,-1 1-2 0,2-6 1-16,-4 1 1 15,-1 3 0-15,0-3-1 16,1-1 1-16,-1 1 0 16,3 0 0-1,-5 0 1-15,2 1-1 16,-1 2 2-1,3-2-1-15,-2 3 1 16,1 0-1-16,2-1-4 16,-2-1 2-16,4 3-1 15,-3-2 1 1,5-2 1-16,-5-1 0 16,6-2 0-1,1 2 0-15,-4-4-1 16,2 0 1-16,1-1 1 15,-5 4-1 1,7-8 1-16,-1 5-1 16,5-5 4-16,-1 1-2 15,4-1-4 1,3-3 2-16,-3-3-4 16,3 3 2-16,2-3 5 15,-2 3-3-15,0-4-5 16,0 6 3-1,-1-2 8-15,-1 0-4 16,1 2-5 0,-3 1 3-16,1-2 1 15,-1 3-1-15,-1-1 2 16,1 0-1-16,-1-1-4 16,3 1 2-1,-4 0 1-15,2-1 0 16,-2 0 1-1,-1 2-1-15,1 0-5 16,1 0 3-16,-1-2 7 16,2 1-4-1,-1-1-1-15,0 0 0 16,1 0 0 0,1-1 0-16,-1 0 2 15,2 2-1-15,-2-5-4 16,4 4 2-16,-4-3 3 15,0 3-2 1,-1-1-3-16,0 2 2 16,2-3 3-1,3 2-2-15,-2-4 2 16,4-1-1-16,-2 1-4 16,0-4 2-16,5 1 5 15,-3-1-3 1,3-4-2-16,3 2 1 15,1-4-2 1,0-1 1-16,0-1 3 16,3-2-2-16,0 0-6 15,0 0 3-15,0 0 4 16,0 0-2 0,0 0 3-16,0 0-2 15,3-2 0 1,0 0 0-16,3-4 2 15,1-2-1-15,4-7-3 16,5-1 2-16,2-4-1 16,1-6 1-1,5 1 2-15,-3-3-1 16,2-3-5 0,4 4 3-16,-3-3 4 15,1 0-2-15,2-1-2 16,-1-1 1-16,1 1 1 15,0 3-1 1,-2 0 5-16,2-3-3 16,0 4-8-1,1-5 4-15,-1-2 3 16,4 1-1-16,-2-3-1 16,0-2 1-16,6 0-2 15,-4 1 1 1,6-4 4-16,-1 5-2 15,4-5 0 1,0 3 0-16,5-4-2 16,0-5 1-16,5-1 3 15,3-2-2-15,-2-4-2 16,4 0 1 0,-1-3-3-16,4 1 2 15,3 0 1 1,3-1 0-16,-3 1 1 15,-1-4-1-15,3-1 2 16,-2-2-1-16,0-1 0 16,-5-1 0-1,8 3-1-15,0-2 0 16,-2 3 2 0,1-3-1-16,-1 4-4 15,-4 1 2-15,-2-2 1 16,-1 0 0-1,0 5-2-15,-2-1 1 16,2-1 2-16,0 4-1 16,-2-3 3-1,0 1-2-15,0-1-1 16,-5-1 0-16,4-1 5 16,-2 0-3-16,0 4-7 15,1 0 4 1,-2 2 1-1,2 2 0-15,0-2-2 16,0 1 1-16,-4 1-1 16,1-2 1-16,1 3 3 15,-3 3-2-15,0 1 2 16,0 3-1 0,0 3-1-16,-6 4 0 15,1 0 3 1,-2 2-2-16,-5-2-1 15,0 3 0-15,-1 0-3 16,-2-1 2 0,-1 2 2-16,1 0-1 15,-5 1-5 1,3 3 3-16,-2 0 6 16,-1 0-3-16,4 0 1 15,-6-1-1-15,4 1-2 16,-4 2 1-1,-1 4 2-15,-2-2-1 16,3 1-3 0,-3 3 2-16,4-4-2 15,-7 2 1-15,2-2 1 16,2 0 0-16,-2 1-3 16,-1 1 2-1,2-2 3-15,-1 2-2 16,3-1 4-1,1 1-2-15,-3 2-5 16,4-4 3-16,5 1 2 16,-3 0-1-16,9-3-5 15,0-2 3 1,7 0 1-16,5-1 0 16,2-4 0-1,-2-3 0-15,4 2-4 16,1-3 2-16,-4 1 6 15,1 2-3-15,1-2-2 16,-1 1 1 0,2 1 3-16,2-2-2 15,-2 2-1 1,-3-1 0-16,0 1-2 16,1-1 1-16,-5 2 0 15,1 0 0-15,-2 0 1 16,-1-1 0-1,0 1-1-15,-3-2 1 16,-1 3 3 0,1-5-2-16,0 1-1 15,-1 0 0-15,1-3 3 16,-2 2-2-16,3-2-2 16,1 0 1-1,-1 1-2-15,3 0 1 16,-2 1 0-1,2-1 0-15,1-2-1 16,-1 1 1-16,-1-2 3 16,2 0-2-1,-5 0 2-15,0-1-1 16,1 0 0-16,-2 1 0 16,-2 3 3-1,3-2-2-15,-3 2-8 16,0 1 4-16,1 1 2 15,-3-2-1 1,2 1 1-16,-1 2 0 16,-5-1-2-16,-3 0 1 15,-2 3 4 1,-1 2-2-16,-2 1 0 16,1-1 0-16,3 3 1 15,-4-1-1 1,2 1-2-16,4-3 1 15,-3 2-2-15,6 0 1 16,-4-3 1 0,3 2 0-16,2-2-2 15,-1 2 1-15,1 0 2 16,0-1-1 0,-6 1 0-16,1 1 0 15,-3 1 3-15,2 1-2 16,-3 2-2-1,0-2 1-15,-2 3 2 16,3 2-1-16,-6 0-5 16,-4 4 3-1,-1 2 1-15,-1 1 0 16,-3 2-1 0,0-2 1-16,-1 3 1 15,0-2-1-15,3 4 3 16,-1-4-2-16,2 2-4 15,0 2 2 1,-1-5 4-16,4 3-2 16,1-3-2-16,1 0 1 15,1-2-2 1,2 1 1-16,-2-1 0 16,0-1 0-16,3-1-1 15,-4 3 1 1,1-1 2-16,-1-1-1 15,-1 3-1-15,1-2 1 16,-5 4-3 0,3-2 2-16,-3 4 2 15,1-2-1-15,-7 3-3 16,4 0 2 0,-1 3 0-16,-1-4 0 15,-2 3 0 1,1 2 0-16,1-2-2 15,1 4 1-15,1-4 6 16,3 0-3-16,3-4-3 16,2 1 2-1,3-3 1-15,2-2-1 16,3 2 2 0,0 0-1-16,-3 0-6 15,2 0 3-15,-5 4 0 16,-3 0 0-16,-2 0-1 15,-5 1 1 1,1 1 3-16,-1 0-1 16,-1-2-1-1,4 1 1-15,-4 2-1 16,3-1 1-16,-2-2 2 16,1 2-1-16,0 0-2 15,-5-2 1 1,5 4-1-16,-5-2 1 15,4-2-2 1,-2 2 1-16,3-2 0 16,-2 1 0-16,0 4 0 15,-1-2 0-15,-1 1 3 16,-4 4-2 0,5-2-4-16,-2 0 2 15,2 2 0 1,1-2 0-16,4-1 6 15,-2-3-3-15,5 3-1 16,-4-1 0-16,0-1-4 16,-5 4 2-1,2 0 2-15,-7 0-1 16,0 3 1 0,-3 0 0-16,0 0-2 15,0 0 1-15,0 0-7 16,0 0 4-1,0 0 12-15,0 0-6 16,0 0 0-16,0 2 0 16,0 2-8-1,-3 0 4-15,0 4 5 16,-5 2-3-16,1 4-5 16,-3-2 3-16,1 3 6 15,1 2-3 1,-1-2 0-16,5-2 0 15,0-2-1 1,4 2 0-16,0-4 4 16,0 0-2-16,4-3-8 15,0 4 4 1,-1-2 5-16,-1 0-3 16,-1 1-3-16,-1 1 2 15,0-3 0 1,-1 1 0-16,-4 0 4 15,4-2-2-15,-5 4 1 16,3-2-1 0,-2-3-1-16,2 3 0 15,2-2 5-15,-5-1-3 16,3 1-5 0,0-2 3-16,3-1-3 15,-3 0 2-15,3-3 0 16,0 2 0-1,0-1-1-15,0 1 1 16,0-1 2-16,0-1-1 16,2 4 1-1,2-3-1-15,2 0 2 16,-1 3-1-16,2 0 1 16,3-3-1-1,0 4-2-15,0 0 1 16,3-1-1-16,-6 0 1 15,2 1-3 1,-4 0 2-16,-1-1-1 16,-1 1 1-16,-3 0 5 15,3-2-3 1,-3 1-1-16,0 0 0 16,0-1 4-16,0 1-2 15,0 0-3 1,0 0 1-16,0 0-3 15,0-3 2-15,6 0 1 16,-6 3 0 0,3-3-2-16,-3 2 1 15,2 1 3 1,1-2-2-16,-1 3 1 16,-1-1-1-16,-1 1 0 15,2-1 0-15,-2 2 2 16,0-2-1-1,0 4 0-15,0-4 0 16,0-1-2 0,0 0 1-16,0 2-4 15,0-2 2-15,0-2 2 16,0 4-1-16,0-2 2 16,0-2-1-1,-8 3 2-15,0 1-1 16,-5 1 5-1,-1 2-3-15,-4-2-3 16,2 2 1-16,-1 0-2 16,1 0 1-16,2-2-5 15,-1 4 3 1,-2 0 5-16,-3 2-3 16,-1 0-5-1,-5 5 3-15,1-2 5 16,2 3-3-16,-1-1 1 15,1-1-1-15,3-2 1 16,2 0-1 0,-1-1 5-16,4-4-3 15,-4 4-8 1,4-3 4-16,-2 0 3 16,-2 0-1-16,2-1-1 15,2 0 1-15,3-1-2 16,0-2 1-1,-3 2 4-15,6-2-2 16,-3 3-1 0,-1-1 0-16,4 1 1 15,-6-2-1-15,1 7 4 16,3-4-2-16,-5 2-5 16,1 1 3-1,0-2-2-15,3-3 1 16,0 5 0-1,1-6 0-15,4 1 0 16,-3 0 0-16,2-2 4 16,0 4-2-1,-3-1-1-15,4-1 0 16,-6 1 1-16,2-2-1 16,1 0 2-1,4-2-1-15,-4-1-1 16,5 2 0-16,-1-2-3 15,-2 2 2 1,3-2 1-16,-9 6 0 16,4 0-2-16,-3-2 1 15,-1 1 5 1,4 1-3-16,-5 0 0 16,1 2 0-16,-2-2 2 15,3 3-1 1,-2-2-6-16,-1 4 3 15,0-4 1-15,-1 4 0 16,2-1-2 0,2 0 1-16,0 0 0 15,-4 0 0-15,2 2 2 16,-1 0-1 0,1-1 2-16,-4 1-1 15,-2 0-1-15,5 2 0 16,-2-4 3-1,-3 2-2-15,2 0-1 16,1 2 0-16,-1 0-3 16,1-2 2-1,-1 1 3-15,1-2-2 16,2 0-6 0,1-1 3-16,1-1 8 15,-5 3-4-15,6-5-1 16,-2 7 0-16,-4-3 3 15,4-1-2 1,-2 4 2-16,-2 0-1 16,1-2-6-1,1 2 3-15,0-1 2 16,-1 3-1-16,-1-2-1 16,4 4 1-16,-4-3-1 15,1 0 1 1,-1 0 1-16,1 1-1 15,2 0 2-15,-2-4-1 16,1 3 1 0,0-2-1-16,0 1-1 15,1 1 0-15,-2-2-1 16,1 2 1 0,-5-1-1-16,1 2 1 15,-1-2 0 1,-1 2 0-16,2-1 0 15,-6-1 0-15,5 0 4 16,1 1-2-16,-2-4-4 16,2 2 2-1,0 2 3-15,-2 0-2 16,1 3-2 0,0-3 1-16,2 0 0 15,-1 4 0-15,0-5-2 16,0-1 1-16,2 2-1 15,-2-3 1 1,1 1 2-16,0-2-1 16,-1 4 3-1,-3-2-2-15,4 2-1 16,-4 1 0-16,-3 2 3 16,3-4-2-16,-2 6-2 15,1-1 1 1,-2-1-1-16,0 2 1 15,-1 4-2 1,-1-1 1-16,2 1 0 16,-2 1 0-16,2 2 4 15,-4-3-2-15,5 5-1 16,-2-5 0 0,2 0 4-16,-2 0-2 15,-3 0 0 1,-3-1 0-16,0 4-8 15,-2-3 4-15,2 1 3 16,-3 0-1-16,3 0-1 16,0-2 1-1,0 2-3-15,5-1 2 16,-6 0 4 0,6 1-2-16,-2-1-1 15,1-1 0-15,1-2 1 16,0 1-1-16,-3-2 2 31,4 3-1-31,-6-3-3 0,2 0 2 16,0 2 0-1,0-1 0-15,2-2-2 16,3 3 1-16,0-3-1 16,0-1 1-1,4 2 5-15,-1 1-3 16,0-1 1-16,0-2-1 15,2 1-1 1,0 1 0-16,4 0 0 16,-3 2 0-16,-1-2-2 15,2-2 1 1,1 3 1-16,-3-1 0 16,1-4-2-1,-2 2 1-15,2-1 3 16,0 1-2-16,0-1 1 15,-2 2-1-15,3-3 0 16,-3 5 0 0,4-3 3-16,-1 1-2 15,-4 1-2 1,-3 1 1-16,3 1-2 16,1-1 1-16,-4 3 1 15,1-1 0-15,2 2-1 16,-3 1 1-1,2-1-1-15,-2 2 1 16,-4-2 1 0,1 0-1-16,2-2 2 15,-3-1-1-15,1-1 1 16,0 1-1-16,-1 2-3 16,0 1 2-1,-1-3-2-15,3 2 1 16,0 2 1-1,-2 1 0-15,4-1-1 16,-1 0 1-16,2 0 0 16,1 1 0-16,-5-1 4 15,5 0-2 1,-5 2-6-16,-1-3 3 16,-1 0 6-1,0-1-3-15,3-1-6 16,-2 0 3-16,0-1 1 15,4 2 0-15,-3-2-1 16,2 1 1 0,-2-4-2-16,5 6 1 15,-5-2 3 1,4 0-2-16,2 0 1 16,-3 1-1-16,3-2 1 15,2 0-1-15,-2-3 2 16,-1 1-1-1,1-2-4-15,2-2 2 16,-2 2 1 0,-2-4 0-16,5 2-1 15,-3 1 1-15,-3 0-2 16,3 2 1-16,-2-2 5 16,-1 3-3-1,3 0-1-15,-1-2 0 16,1 2 1-1,-2 0-1-15,2 3 2 16,-3-1-1-16,2 0-4 16,0 2 2-16,-4 3 0 15,3-3 0 1,-1 0 1-16,2 0 0 16,-5-1 0-1,2 0 0-15,-2 2 2 16,1-3-1-16,-3 3-1 15,4 0 0-15,-2-1 3 16,1 3-2 0,1-3-1-16,1 4 0 15,-3-3-4 1,5 3 2-16,-6-1 3 16,1-1-1-16,4 2-3 15,-6 0 2 1,6-2 3-16,-4-1-2 15,5-1 1-15,-2-2-1 16,-3-3 2 0,2 0-1-16,1 0 3 15,4 1-2-15,-1-3-7 16,0 2 4-16,3 0 0 16,1-2 0-1,-1 2 0 1,1-1 0-16,1 1 2 15,0 0-1-15,2 0 0 16,-2 0 0-16,1 2 2 16,-1 0-1-1,-2-1-1-15,1 0 0 16,-1 0 2 0,-3-1-1-16,1 0-3 15,1-1 2-15,-1 1-1 16,-1 1 1-16,-3-1-1 15,4 4 1-15,-1-3-3 16,-3 3 2 0,4-3 3-1,2 2-2-15,0-2 4 16,0-3-2-16,2 1-6 16,-5-1 3-16,4 0 5 15,3 2-3 1,-5-4-4-16,5 1 2 15,-5-1 0 1,4 1 0-16,-3-2 1 16,-1 0 0-16,3-2-1 15,-6 3 1-15,4-2 2 16,0 2-1 0,-2-1-2-16,2 0 1 15,1 1 2 1,0-1-1-16,0-3-1 15,5 2 0-15,-1-5-2 16,1 4 1-16,2-5 2 16,-1 4-1-1,-2-3-3-15,3 3 2 16,1 3 1 0,-4-2 0-16,3 2 2 15,2-2-1-15,-3 0-1 16,0 0 0-16,2-3 3 15,-3 2-2 1,3-3-2-16,2 1 1 16,-4 1-2-1,1 0 1-15,1 0 1 16,0 0 0-16,-3 2-1 16,5-1 1-16,-3 0 0 15,-1 1 0 1,4-3 1-16,-4-1-1 15,2 2 1 1,1 0-1-16,-3-2 6 16,1 0-3-16,3 0-11 15,-2-2 6-15,3 0 3 16,-4 2-1 0,5-1-1-16,-4-2 1 15,2 0-2 1,1-1 1-16,-3 2 3 15,5-1-2-15,-4-2 1 16,4 1-1-16,-2-4 1 16,2 2-1-1,4-1 3-15,-5-1-2 16,4-1-3 0,-1 2 2-16,1-4-3 15,1 4 2-15,-4-2 1 16,4 4 0-16,-2-3-1 15,-1 3 1 1,0-2 1-16,2 1-1 16,1 1 1-1,0-1-1-15,-4 1 1 16,3-1-1-16,3-1 1 16,-2-4-1-16,3 4-2 15,0-4 1 1,0-1 2-16,0 0-1 15,0 0-4 1,0 0 2-16,0 0 4 16,0-6-2-16,0-3 0 15,7-5 0 1,4-4 1-16,2-3-1 16,0-6 1-16,2-4-1 15,7-3 1 1,0-4-1-16,4-3 0 15,1-2 0-15,1 2-3 16,-1-3 2 0,1 6-1-16,-2-3 1 15,1 0 4-15,3-1-2 16,1 3 0 0,-3-2 0-16,5-1-1 15,-2 1 0-15,-4 0 2 16,1 3-1-1,2 1-3-15,-5-1 2 16,5 1-1-16,-2-4 1 16,2 3-2-1,4-2 1-15,-4 2 1 16,1 1 0-16,0 0 1 16,-5 5-1-1,1 5 3-15,-3-1-2 16,-3 4-2-16,0 0 1 15,-1 1 2 1,2-2-1-16,-1 1-4 16,3 0 2-16,-6-1 1 15,4 1 0 1,-1 3-1-16,-3-2 1 16,1 1-2-1,-1 2 1-15,3-3 4 16,1 0-2-16,-2 5 1 15,-2-3-1-15,0 4-3 16,-3 0 2 0,0 6 2-16,-8 3-1 15,2 3-4 1,-1 0 2-16,-8 3 0 16,5 2 0-16,-5 0-1 15,0 0 1-15,0 7 0 16,-5 2 0-1,-9 10 6-15,-4 5-3 16,-5 6-3 0,-8 8 1-16,-2 5 2 15,-4 5-1-15,0 2-2 16,1 5 1-16,-4 0-3 16,0 0 2-1,-5 4 0-15,5 1 0 16,-4-1-3-1,2 0 2-15,2-5 5 16,6-2-3-16,3-5-1 16,-2-2 1-16,11-9 1 15,-3-2-1 1,4-6 1-16,-1 1-1 16,3-3 0-1,-1-2 0-15,2 2-2 16,1 1 1-16,-3 0 1 15,4 2 0-15,-2-5-3 16,2 2 2 0,2 0 3-16,0-2-2 15,3 1 1 1,-2 0-1-16,-1-1 2 16,1 2-1-16,-3-6 2 15,4 2-1-15,3-6-7 16,-1-3 4-1,5 2 0-15,-4-3 0 16,-1-2 1 0,4 3 0-16,-2-2-1 15,1-2 1-15,-2 3 1 16,5-6-1-16,4 0 1 16,-3-2-1-1,0 0 1-15,3-2-1 16,-2 4 3-1,-4-2-2-15,5 3-6 16,-2 1 3-16,3-3 6 16,0-1-3-16,0-2-8 15,0-2 4 1,1 0 4-16,2 0-2 16,3 0 3-1,-1 0-2-15,-2-2 0 16,1 1 0-16,1-3 2 15,2-3-1 1,3-5 2-16,1-2-1 16,5-7-6-1,-1 2 3-15,-2-1 0 16,2-1 0-16,-3 5 0 16,-2 5 0-16,1-1 4 15,-7-1-2 1,8 1-2-16,-2-4 1 15,5-6 1-15,5-6-1 16,0-5 5 0,7-3-3-16,5-6-5 15,1-4 3-15,5 3-4 16,1-2 2 0,-4 7 5-16,2 3-3 15,-13 6-5 1,0 4 3-16,-1 3 6 15,-8 2-3-15,-1 2 2 16,-1 2-1-16,-6 0-2 16,5 1 1-1,-9 3-1-15,1 0 0 16,1 0-1 0,1-2 1-16,1 4-1 15,5-5 1-15,-5-2-2 16,4 2 1-16,-3-1 0 15,2 1 0 1,-3 0 6-16,2 3-3 16,-1 2-2-1,0-3 1-15,3 2-3 16,-4-3 2-16,6-2 2 16,-2 1-1-16,5 0-4 15,-1-2 2 1,2 2 2-16,2-3-1 15,-2 2-3 1,3-2 2-16,-1 0 1 16,0 1 0-16,2 0 5 15,3 0-3-15,-3 0-4 16,1 2 2 0,-4 2 3-16,1 2-2 15,-4 3 0 1,-3 3 0-16,-3 2-4 15,-3 3 2-15,-6 3-1 16,0 6 1-16,-8 10 4 16,-8 7-2-1,-11 8-1-15,-4 8 0 16,-3 8 3 0,-3 1-2-16,2 2 0 15,3-3 0-15,8-7 0 16,3-8 0-16,8-11-3 15,6-6 2 1,4-9-3-16,1-3 2 16,-4-2 4-1,6 1-2-15,-3-2-6 16,2-1 3-16,1 1 5 16,-2-1-3-16,2-1 2 15,0 2-1 1,-1 1-2-16,-2-4 1 15,-3 5 5 1,-4-1-3-16,5 1-5 16,-2 1 3-16,1 1-2 15,0-2 1 1,3 0 0-16,-2 0 0 16,2-4 0-16,-1 2 0 15,1-3 6 1,-3 5-3-16,3-4-4 15,0 3 2-15,1 0 1 16,0-3-1 0,2-1 5-16,0 2-3 15,0-2-9-15,0 1 5 16,-3 1 2 0,3 2-1-16,-7 1-1 15,4-1 1-15,-1 4 5 16,0 1-3-1,-2-3-3-15,1-2 2 16,2 2 3 0,1 1-2-16,-3-2-1 15,-4 1 0-15,5-1 2 16,-5 2-1-16,2-1-5 16,2-1 3-1,2-1 2-15,0-3-1 16,0 2-1-1,3-3 1-15,0 0-5 16,0 0 3-16,6-3 7 16,0 1-4-16,-4-1 1 15,3-1-1 1,-3 4-2-16,-2 0 1 16,3-3-1-1,3-3 1-15,7-4-1 16,-2-4 1-16,5-6 0 15,6-1 0-15,2-8-2 16,1 3 1 0,3-4 4-16,2-2-2 15,6-3 0 1,1-1 0-16,4-4 0 16,2-1 0-16,-3-1 1 15,2 1-1 1,-2 3-4-16,-3-1 2 15,-6 5 2-15,0 4-1 16,-10 2 0 0,3 5 0-16,-8 1 0 15,-2 4 0-15,2 2 1 16,-6 0-1-16,5 2 3 16,-1-1-2-1,-4 2 1-15,2-2-1 16,1-1 1-1,-1 3-1-15,1-4-3 16,1 3 2-16,2-2 0 16,-1 0 0-16,2-2 0 15,6-2 0 1,-2-3-1-16,5 1 1 16,4-6 3-1,-1-1-2-15,5 2 0 16,3-2 0-16,-3-3-1 15,0-1 0-15,0 1 3 16,2 0-2 0,-4 0-3-16,4-1 2 15,-8 1 0 1,5 0 0-16,-2 0 0 16,-3 3 0-16,5-3 0 15,-2 0 0 1,0-1 3-16,3 1-2 15,2 0 1-15,-5 0-1 16,-4 2 1 0,-2-1-1-16,2 6-1 15,-4-2 0-15,-2 0-2 16,3 2 1 0,-2 2 1-16,2-3 0 15,-3 2-2 1,-1 1 1-16,1-1 3 15,0 2-2-15,-2 3 2 16,-1 0-1-16,2 1 0 16,-4 0 0-1,1 3 2-15,2-3-1 16,0 0-5-16,1-2 3 16,1 1-2-1,3-2 1-15,0-1 2 16,0-3-1-16,5 1-2 15,-2 2 1 1,1-1 3-16,2-5-2 16,-2 3 1-16,3-2-1 15,2-4 1 1,-2 4-1-16,0-6 4 16,2 5-2-16,-2-2-6 15,0-1 3 1,3 4 1-16,-1 2 0 15,-2-3-1-15,0 2 1 16,2 1-3 0,-5-1 2-16,2 2 6 15,-3 1-3-15,-2-1-4 16,1 0 2 0,-1 2 1-16,4 0-1 15,-5-2 3 1,4 2-2-16,-2-2-4 15,-1 1 2-15,6-3 1 16,-7 0 0-16,5-2-2 16,-1 0 1-1,2 2 1-15,-5-3 0 16,2 2 3 0,-1 0-2-16,-2-1 0 15,3 1 0-15,-3-2 1 16,1 1-1-16,2 0-1 15,-1-1 0 1,1 2-4-16,0-1 2 16,0-3 4-1,-2 3-2-15,-1-2-3 16,-1 1 2-16,0-1 3 16,2 2-2-16,-6 0 2 15,2 0-1 1,0 0 0-16,2-1 0 15,-1 2 1 1,1-3-1-16,1 4-3 16,-4-2 2-16,0 1-1 15,0 1 1-15,-2 0-2 16,1-2 1 0,2 2-1-16,-1-3 1 15,0 0 4 1,1 0-2-16,-3 1 0 15,1 2 0-15,-1 0 0 16,1 2 0-16,0 1 1 16,1-1-1-1,0 4-5-15,3-4 3 16,-5 5 1 0,6-4 0-16,-2 4-3 15,3-3 2-15,2 0 0 16,0-2 0-16,4 3 4 15,-5-2-2 1,6-4-1-16,-5 4 0 16,6-1 1-1,-3-4-1-15,4 1 3 16,0-2-2-16,2-1-5 16,3-3 3-16,-1 1 2 15,0 3-1 1,1-3-2-16,-1 3 1 15,-1 0 1 1,-2 0 0-16,-1 3 2 16,-1 1-1-16,-4 0 0 15,3 1 0 1,-5-2 0-16,1 3 0 16,3-1-1-16,-3 0 0 15,5-2-3 1,-3 2 2-16,2-4 1 15,1 3 0-15,-5-1-3 16,4 2 2-16,0 0 3 16,-1-3-2-1,-1 4 2-15,1-4-1 16,-5 5 0 0,-1-3 0-16,4 3 1 15,-7 0-1-15,0 2-3 16,-1 1 2-1,0 1-3-15,-2-1 2 16,-2 0 2 0,2 0-1-16,0-2-3 15,-1 1 2-15,2-2 4 16,-1-2-2-16,0 1 0 16,0-1 0-1,-1 1 2-15,1-1-1 16,-1-1-3-1,2 2 1-15,0 1-3 16,4 1 2-16,-6-2 1 16,1 0 0-16,-1 2-2 15,3-2 1 1,-5 2 0-16,0-2 0 16,2-1 3-1,-2 1-2-15,3 3 2 16,-2-2-1-16,2 0-1 15,-2 0 0-15,-1 1 4 16,2-1-2 0,-5-2-7-16,2 4 4 15,-3-1 1 1,3 3 0-16,-5-1-1 16,4 1 1-16,-4 4-2 15,0-3 1-15,4 1 4 16,-4 1-2-1,3 0 2-15,-2 0-1 16,4-1-5 0,-1 2 3-16,0-4 0 15,4 4 0-15,-2 0-3 16,2 0 2-16,-3 1 3 16,4-3-2-1,3 3-6-15,-1-6 3 16,0 5 7-1,2-4-4-15,-1 0 4 16,1 0-2-16,-3 4-5 16,-2-2 3-1,1 1 5-15,-2-1-3 16,-2 3-7-16,1-2 4 16,-2 3 1-1,5-3 0-15,-7 1-2 16,1 4 1-16,4-3-1 15,-4 2 1-15,0 3 5 16,-1-3-3 0,5 0-3-16,-4 1 2 15,3-5 2 1,-1 1-1-16,4-3 2 16,2 1-1-16,0-3-6 15,3 1 3 1,-2 1-1-16,-1 1 1 15,-3-1 1-15,-5 3 0 16,0 1-1 0,-2-1 1-16,-5 4 3 15,0-3-2-15,2 4 1 16,-4-3-1 0,2 2-2-16,1-1 1 15,-3 0 3-15,8-1-2 16,-7-2-3-1,8 3 2-15,-3-7-5 16,4 4 3-16,2-4 2 16,-3-2-1-1,2 0 1-15,1-1 0 16,1 1 1-16,-2 0-1 16,1-3 3-1,2 4-2-15,-1-2-4 16,6 0 2-16,-4-2 2 15,5 3-1 1,-3-2-3-16,2 2 2 16,1-2-1-1,-3 3 1-15,0 1 1 16,-5 0 0-16,2 4-2 16,-6 3 1-16,3-2 4 15,1 1-2 1,-1 2-2-16,-2-4 1 15,0 3 3-15,1 2-2 16,-7-1-1 0,4 2 0-16,-6 3 0 15,-3 1 0-15,1 0-4 16,-3 4 2 0,2 0 0-16,-2 0 0 15,0 0 7 1,0 0-4-16,0 0-1 15,-2 0 0-15,-3 0-4 16,0 4 2-16,-7 4 3 16,3 2-1-1,-9 5-3-15,-1-1 2 16,-6 8 1 0,-2 0 0-16,-7 2 1 15,-2 5-1-15,-3 3-2 16,-2 4 1-16,1 2 3 15,-3-1-2 1,9-1-1-16,-1-2 1 16,4-4 2-1,5-1-1-15,2-6 1 16,1 1-1-16,2-5-4 16,1 3 2-16,-1-3 1 15,4-3 0 1,0-1-1-16,-1-2 1 15,8 1-2 1,-7-3 1-16,7-1 3 16,-3 3-2-16,0-2 1 15,1 3-1-15,0-1 1 16,-2 0-1 0,0-1 3-16,2 0-2 15,4-4-4 1,1 2 2-16,-2-4 0 15,5 1 0-15,0 0 1 16,0-3 0-16,-5 6-3 16,2 0 2-1,1-2 5-15,-2 0-3 16,5-2-1 0,2-1 0-16,1-5 0 15,0 0 0-15,4 0-3 16,7 0 2-16,3-6 2 15,9-3-1 1,-2 4-1-16,6-7 1 16,4 1-1-1,-1-1 1-15,1-2-2 16,3 0 1-16,-2-2 5 16,-1 0-3-1,-1 1-5-15,1-3 3 16,-3 3 1-16,-1 1 0 15,-3-1-3 1,-3 3 2-16,-5 4 0 16,-3-1 0-16,-2 3 1 15,-1 1 0 1,0-1-3-16,-2-1 2 16,5 2 3-16,1-1-2 15,-1 2 1 1,0 0-1-16,-2-1 2 15,-1 2-1-15,-1 1 0 16,-7 2 0 0,-2 0-6-16,2 0 3 15,-2 2-1-15,0 1 1 16,0 2 5 0,0-1-3-16,-4 5-5 15,-8 2 3-15,-3 0 7 16,-7 0-4-1,-3 11 1-15,-5 1-1 16,-7 2 0-16,-1 2 0 16,0 5 3-1,4 0-2-15,3-2-8 16,1 0 4-16,6-5 2 16,5 1-1-1,1-6 1-15,2 3 0 16,1-4-1-16,-2 0 1 15,2 2 0 1,-3-5 0-16,4 1 2 16,-5-2-1-16,2-2-1 15,-1 2 0 1,-2 1 3-16,2-1-2 16,-2 0-3-16,1-1 2 15,1 1-3 1,5-2 2-16,2 0 3 15,0-3-2-15,4 1-2 16,-6 0 1 0,4-1 2-16,-5 3-1 15,1-2 4 1,1 3-2-16,-1-2-4 16,-4-1 2-16,4 2 1 15,3-2-1-15,-3 1-2 16,2-1 1-1,-2 1 2-15,2-1-1 16,1 1-2 0,-4 2 1-16,0-3 4 15,2 2-2-15,0 1 0 16,-5-1 0-16,2 1-1 16,0 1 0-1,1-2 4-15,-2 1-2 16,-1 0-5-1,0 1 3-15,-1 2 0 16,1-2 0-16,-5 1-1 16,4-1 1-16,-1 4-3 15,1-4 2 1,2 3 4-16,-1-7-2 16,3 5 1-1,-1-1-1-15,-2-2-2 16,-2 6 1-16,1-1 5 15,-2 0-3-15,-1 2-6 16,2 3 3 0,-2-2-2-16,0 0 1 15,-2 1 3 1,3 1-1-16,-1 0-1 16,-5-3 1-16,2 3 3 15,-5 3-2-15,3-1 0 16,-7-1 0-1,-1 4 0-15,-1-1 0 16,0 0 0 0,-5 1 0-16,-1 4-3 15,1 1 2-15,-5 0-1 16,2-1 1-16,-2 1-2 16,4 2 1-1,-7-1 3-15,4-2-2 16,1 5 1-1,-5-1-1-15,7-2 1 16,1-1-1-16,3-1 2 16,0-1-1-16,6-3-1 15,4-3 0 1,3-2-2-16,4-1 1 16,0 0 0-1,8-2 0-15,-4 3 0 16,2-5 0-16,-3 2 2 15,1-2-1 1,2 6 1-16,-1-2-1 16,-4-2 2-16,2 1-1 15,0-1 0 1,0 2 0-16,0 2-2 16,-1-1 1-16,-2 0-2 15,-1 5 1 1,-1-3 1-16,2-3 0 15,2 2-3-15,0-1 2 16,-1-5 4 0,2-1-2-16,3-1-1 15,0 1 0-15,-2-2 2 16,1 2-1 0,-2 0 0-16,1 0 0 15,0 2-1 1,1 1 0-16,2-4-2 15,-4 3 1-15,4-2-1 16,1-2 1-16,-1-1 0 16,-3 4 0-1,2 1 6-15,-2 1-3 16,-2 0-5 0,-3 3 3-16,0 1 3 15,-4 1-2-15,6-3-2 16,-3 2 1-16,1-1 1 15,0-1-1 1,2 1-3-16,-3-4 2 16,5 4 2-1,-2-3-1-15,4-2-1 16,-4 4 1-16,1-2 1 16,2 1-1-16,-2 0 0 15,1 0 0 1,0-1 2-16,0-1-1 15,4 0-1 1,-3-1 0-16,2 0-2 16,0 1 1-16,0-1 1 15,1-2 0-15,-4 2-2 16,2 0 1 0,-2-1 2-16,1-2-1 15,2 2 2 1,-2-2-1-16,1 0 0 15,-2 1 0-15,1 0 1 16,-2-2-1-16,-1 3-4 16,1-2 2-1,-1 2 1-15,-2-1 0 16,1 2-1 0,-1-1 1-16,0 2-3 15,-1 1 2-15,1-1 3 16,-3 3-2-16,3 0 2 15,-1 2-1 1,0-1-1-16,1 1 0 16,2-1 3-1,-2 0-2-15,2-1-4 16,1 1 2-16,-3-4 3 16,2 6-2-16,-5-3-3 15,3 0 2 1,0 3-1-16,-2-4 1 15,2 0 4 1,-1 1-2-16,-2-2-1 16,3 2 0-16,-2 0 2 15,2-1-1 1,-3 2 2-16,-3 0-1 16,2 4-8-16,1-1 4 15,-8 3 3 1,5 0-1-16,-1 3-1 15,-6 0 1-15,1 0 0 16,-1-1 0 0,-2 1 0-16,-1-1 0 15,0-1 3-15,3 0-2 16,-3-3-2 0,6-3 1-16,1-1 2 15,2 0-1-15,1-1-4 16,3-3 2-1,0 0 1-15,-1-1 0 16,6 0-1 0,-1-2 1-16,0 2-2 15,-1-3 1-15,2 3 4 16,1-2-2-16,-3 1 0 16,-1 0 0-1,4-2 0-15,-5 1 0 16,5 0-2-16,-2 0 1 15,4 0-2 1,-2 0 1-16,-1 0 1 16,7-1 0-16,-5-2-3 15,4 2 2 1,0-3 2-16,2 2-1 16,1-4 3-1,-3 3-2-15,0-2-1 16,2 3 0-16,-2-2 3 15,1-1-2-15,0 5-1 16,-1-4 0 0,1 6-4-16,0-4 2 15,0 4 3 1,-1-4-1-16,-1 4-4 16,1-3 2-16,-1 3 7 15,-2-1-4-15,3 1-1 16,-2-1 0-1,1 1 1-15,-2 1-1 16,-1 1 3 0,0-2-2-16,-1 0-1 15,-1-2 0-15,-2 3-3 16,5-3 2-16,-6 2 1 16,2 0 0-1,-3 1-2-15,3 0 1 16,0 1 3-1,-1-3-2-15,0 2 1 16,2-1-1-16,-2-1 1 16,3 1-1-16,-3-2 3 15,-2 1-2 1,4 0-4-16,0 0 2 16,0 0 0-1,1-2 0-15,1-1 1 16,3 1 0-16,-2 0-1 15,2-3 1-15,0 1 1 16,-1 1-1 0,3-4 2-16,-3 3-1 15,3 0 0 1,-1 0 0-16,-3-2-2 16,2 3 1-16,-1-1 0 15,-1 0 0-15,0-1-3 16,1 1 2-1,-2-1 0-15,3 0 0 16,-1 0 2 0,3-2-1-16,-2 1 2 15,4 0-1-15,-3 1-1 16,2 0 0-16,3-1 2 16,-4 1-1-1,3 0-3-15,-2-4 2 16,4 2-1-1,-2-1 1-15,4 0-2 16,3 3 1-16,-1 3-4 16,3 1 2-16,0 2-124 15,5-7 62 1,-5-11-484-16,0-2 231 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6.04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7 1766 463 0,'-1'0'274'0,"-5"-5"-324"15,3 0 161 1,0 1-51-16,3-3 24 16,0 0-113-1,3-2 56-15,3-1 10 16,-2 0-6-16,3-2 26 16,0 2-13-1,0-4 7-15,-1-1-4 16,4-2-17-16,1-2 8 15,-1 0-18 1,1 0 8-16,-2-3-15 16,4 4 7-16,-6 0-6 15,4 2 3 1,-4-2 3-16,5 3-1 16,-1-3-11-16,0 0 5 15,8 0-3 1,-2 0 1-16,4-5-2 15,-3 2 1-15,5-1 0 16,4-1 0 0,-2 1-9-16,0 0 4 15,2 2-5 1,-3 1 2-16,-2 3 4 16,-2-1-2-16,0 3 2 15,-2 1-1 1,-2 1 2-16,-2 0-1 15,-1-3 8-15,-2 3-4 16,5-3-4 0,-6 0 1-16,4-3-4 15,3-1 2-15,0-2-3 16,3 0 1-16,-2-1-1 16,4-1 0-1,-3 0 5-15,1 3-3 16,1-3-1-1,-2 4 0-15,-1-1-1 16,1 3 0-16,-4-1 2 16,2 0-1-16,-1 0-4 15,0 3 2 1,-2-2 2-16,3 2-1 16,1-2-5-1,1 2 3-15,-4-3-1 16,5 1 1-16,-2 1 5 15,-1 0-3-15,0 0-1 16,2 1 0 0,-1-2 3-16,-5 2-2 15,3 4 2 1,-4-5-1-16,3 6-6 16,-4-4 3-16,0 1 1 15,3-1-1-15,-2-2 0 16,2 0 0-1,2 0-2-15,1-1 1 16,1-1 5 0,-2-1-3-16,2 4-1 15,-2 1 0-15,1 0 2 16,0 0-1 0,-2 0-1-16,2-1 0 15,-1 2-1-15,5 1 1 16,-3-3-1-1,1 1 1-15,1 0-2 16,1 0 1-16,-1 4 2 16,0-1-1-1,-5 3 2-15,-1 0-1 16,-6 4 0-16,-3-1 0 16,1 1 2-1,-3 1-1-15,-3 1 2 16,1 0-1-16,2-2 9 15,1 0-5 1,3 0-10-16,-1-2 5 16,1-1-7-16,2 1 4 15,-2 2 4 1,1-2-2-16,1-1 1 16,3 1-1-16,-2-2-1 15,5 2 0 1,2-4 5-16,1-2-3 15,2 1-7-15,-2 2 4 16,-5 1 4 0,0 0-2-16,-5 1-5 15,-3 3 3-15,-3 3 0 16,1-2 0 0,0 3 6-16,-3 0-3 15,0 0-2-15,0 0 1 16,0 0 6-1,0-2-3-15,1 0 3 16,1 1-2-16,1 0-10 16,-3-3 5-1,0 4-1-15,3-2 1 16,-3 2 0-16,0-2 0 16,0 2-3-1,2 0 2-15,3-5 4 16,-3 4-2-16,4-3-1 15,-3 0 0 1,1 3 2-16,-2-2-1 16,-1 1 1-16,0 1-1 15,1 1-4 1,-2-2 2-16,0 2 1 16,1 0 0-16,1 0-2 15,-2 0 1 1,0 0-1-16,0 0 1 15,3 0 5 1,-3 0-3-16,0 0 2 16,0 0-1-16,0 7 0 15,-6-1 0-15,-4-6-345 16,-7-4 171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7.56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9 1863 687 0,'-6'-3'380'15,"6"0"-499"1,-3-1 249-16,3 2-129 16,0-1 63-16,0-1 9 15,0 3-6 1,0 1 9-16,3 0-5 16,-3 0-43-16,3 0 21 15,3-3-39 1,4-2 19-16,1-1-29 15,2-4 14-15,5-6-8 16,1 2 4 0,-1-10 14-16,0 1-8 15,4-5 22 1,-2 1-11-16,4-3-16 16,5-2 8-16,0-1-10 15,2 1 5-15,6-2-8 16,0 0 4-1,5 1-13-15,-2-3 6 16,5 2 0 0,-2-3 0-16,-4 2-2 15,0-4 1-15,-4 5 1 16,-1-4-1-16,-4 2 3 16,3-3-2-1,-4 5-2-15,1-2 1 16,1 1 1-1,0 1-1-15,1 0 2 16,2 0-1-16,1-1-3 16,-1 1 1-16,0 0 2 15,0 0-1 1,-3 1-2-16,-1 2 1 16,-6 3-1-1,-1 0 0-15,-5 4 4 16,-1 2-2-16,-1-2-3 15,-3 4 1-15,-1-2-1 16,3 3 1 0,-3-4 0-16,4 0 0 15,0 0 1 1,-1 0-1-16,5 0 8 16,-2-2-4-16,2-1 9 15,3 2-5-15,-3-4-5 16,7 0 2-1,-3-4-1-15,1 1 0 16,5 1-2 0,0-2 1-16,0 4-5 15,-3 1 2-15,-1 5-1 16,-7 4 1-16,-4 2 2 16,-5 3-1-1,-1 3 1-15,-6-3-1 16,-2 6 4-1,1 0-2-15,-2 5-1 16,0-1 0-16,0 3-5 16,0 0 3-16,-3 0-27 15,-6 5 14 1,2 9-136-16,-4 0 68 16,-8-8-407-1,-2-6 192-15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9.51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12 162 290 0,'-4'0'191'0,"1"0"-102"15,1 0 50-15,2-4-49 16,-2 0 24 0,-3 0-15-16,5 2 5 15,0-2-38 1,0 3 18-16,5-3-35 15,-1 0 17-15,6 2-48 16,1-1 24-16,6-5-6 16,-1-3 2-1,5 5-4-15,-3-3 3 16,4 0-17 0,3-3 8-16,5 2-17 15,1 0 8-15,3 0-3 16,2 1 1-16,2-3-3 15,0 5 1 1,3 1-12-16,2-1 6 16,-2 3-8-1,1 4 4-15,2 0 3 16,2 0-2-16,-1 0 1 16,3 4-1-16,-2 1-1 15,3 3 0 1,-2 2 1-1,1-1-1-15,-3 6 1 16,4-1-1-16,-4 2-7 16,3 0 3-16,-1 7 7 15,3-4-4 1,-5 8-2-16,0 0 1 16,-1 2 2-1,-4 1-1-15,2 2-1 16,-2 1 0-16,3-3-3 15,-2 2 1-15,1-3 3 16,1 3-2 0,-3 1 2-16,-4-1-1 15,-2 5-1-15,-1 0 0 16,-2 2 3 0,-2 0-2-16,0 1 2 15,-3-1-1-15,-1 0-1 16,4-3 0-1,-5 4 1-15,4-3-1 16,-7 1-7 0,2 0 4-16,-2 1 2 15,-1-1-1-15,-1 1-1 16,-2 2 0-16,4-2-1 16,-4 1 1-1,3 3 3-15,0-3-2 16,-1-1 0-1,3 1 0-15,-1-2 1 16,-5-2-1-16,2 3 0 16,-2-7 0-16,-2 5-1 15,1 0 0 1,-2 0 0-16,0 3 0 16,-2-1-1-1,-4 5 1-15,-1 1 2 16,-3-1-1-16,-3 2 3 15,0-2-2-15,0 2 3 16,-5-1-2 0,1-3 2-16,1 0-1 15,2-1-4 1,-2 2 2-16,0-3-3 16,-2-1 1-16,-1-3 1 15,2 2-1-15,-8-6-1 16,5 0 1-1,0-5 0-15,-1 1 0 16,2-8-48 0,-2 0 24-16,-8-17-250 15,-1-10 126-15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4.59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160-6 660 0,'-2'0'369'0,"2"0"-443"15,0 0 219-15,-1 4-186 16,-5 6 92-16,-2 9 53 15,-6 2-28 1,-3 6 13-16,-5 3-7 16,0-1-33-1,-1 0 16-15,3-3-50 16,3-3 24-16,9-9-60 16,6-3 30-1,2-8-115-15,9-3 58 16,-1-11-702-16,3-9 334 15</inkml:trace>
  <inkml:trace contextRef="#ctx0" brushRef="#br0" timeOffset="-455.7277">272-69 624 0,'1'-5'351'0,"2"5"-483"15,-2 0 240-15,-1 10-159 16,0 2 80-1,0 8 27-15,0-2-13 16,-7 6 10 0,-1 2-7-16,-1-1 5 15,-1 1-3-15,2-6-25 16,4 2 13 0,-5-8-32-16,5-1 15 15,1-1-19-15,-3-4 9 16,-2 1 16-1,1 6-9-15,0-7 6 16,1 0-3-16,2-3-24 16,2 0 12-1,-1-4 3-15,3-1-1 16,0 2-10-16,0-2 4 16,0 1-5-1,0-1 2-15,0 0 1 16,3 0-1-16,2-4-5 15,6-6 2 1,0-6-226-16,6-4 111 16,-3-2-539-16,-1-6 260 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7.01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-727 1593 279 0,'0'-5'186'0,"0"5"-68"16,-6 0 32-1,2 0-113-15,0 0 55 16,-1 0-52 0,0 0 25-16,-4 8 28 15,2 1-15-15,-6 6-87 16,-5 3 43-16,0 6-4 15,-4 2 2 1,-3 2 27-16,-1 1-14 16,1-1-10-1,-1 1 4-15,2-2-27 16,0 1 13-16,3-6-24 16,2-3 12-16,1-1-15 15,4-3 7 1,4-1-4-16,1-5 2 15,5 0-4 1,-3-4 2-16,6 0 0 16,-2-5 0-16,3 3 5 15,0-2-3-15,0-1 13 16,-2 0-7 0,2 0-10-16,0 0 5 15,0 0-6 1,5-4 3-16,4-3 3 15,6-2-2-15,6-4 1 16,2-3-1-16,6-5-4 16,1-4 2-1,6-2 0 1,0-3 0-16,-3 1-1 16,-2 2 1-16,-4 7-33 15,-6 4 17-15,-8 5-68 16,-6 5 35-1,-7 6 36-15,0 0-17 16,-4 2-66-16,1 2 32 16,-3 0-248-1,4 1 120-15</inkml:trace>
  <inkml:trace contextRef="#ctx0" brushRef="#br0" timeOffset="422.5531">-947 1829 414 0,'-13'14'252'15,"-7"5"-281"-15,-2 3 139 16,-4 2-26 0,-3 2 12-16,3-2-58 15,-4 5 29-15,6-1-92 16,1-2 47-16,5-2-104 16,1-2 53-1,0-6-636-15</inkml:trace>
  <inkml:trace contextRef="#ctx0" brushRef="#br0" timeOffset="-1223.505">1004 143 28 0,'7'-7'60'16,"5"-2"102"-16,0 1-51 16,5-10-135-1,0 2 67-15,-2-7-76 16,1 5 37-16,-6 0 65 15,-2 4-32-15,-5 8 150 16,-3-2-76 0,0 8 29-16,0-4-16 15,-3 4-80 1,-2 0 39-16,0 0-15 16,-5 0 6-16,-1 0-10 15,-4 7 5-15,-5 3-64 16,-3 1 31-1,-8 7-1-15,1-1 0 16,-1 1-13 0,-3 0 7-16,0 2-21 15,0-1 10-15,1 4-23 16,-4 1 11 0,1 7-5-16,-7 1 2 15,-4 4-1-15,-4 4 0 16,-4 2-4-1,-5 8 2-15,-2 2 0 16,0 7 0-16,-4 3-22 16,4 0 11-1,3 0-230-15,3-3 114 16,1-12-327-16,4-9 154 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45.18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11 83 573 0,'0'0'327'0,"-6"-6"-466"15,5 1 232 1,-2-1 59-16,3 4-31 16,0-2-128-16,0 0 63 15,0 2-8 1,0-1 3-16,0 3-3 16,0 0 2-16,0-1-3 15,0-3 0 1,0 3 6-16,-3-2-3 15,3-2-29 1,0-4 14-16,0 5-17 16,0-2 8-16,0 1-16 15,6 2 8-15,-5 1-15 16,6-2 7 0,3 4 1-16,0-1-1 15,4 1 8 1,2 0-4-16,2 0 3 15,1 0-2-15,0 6-12 16,1-2 6-16,2 4-4 16,2-1 2-1,1 2 2-15,-2 2-1 16,1 0 0 0,6 1 0-16,-5 0 4 15,5 1-2-15,0 2 1 16,1 3-1-16,-3-2-1 15,-1 2 0 1,2 4-3-16,-2-3 1 16,-6 2-1-1,3-1 0-15,-1 0 0 16,1-2 0-16,-3 3-5 16,2-1 2-16,-2 3-1 15,0 1 0 1,3-1 1-16,0 3-1 15,0 0-1 1,2-4 0-16,1 4 3 16,-2-2-2-16,2 1-1 15,0-1 0-15,2-2 1 16,-4 4-1 0,-1 2 3-16,6 0-2 15,-3 5-5 1,4-4 3-16,-5 3 1 15,1 0-1-15,1-1-1 16,2-1 1-16,-5 1 0 16,5 1 0-1,-5 1 6-15,2 3-3 16,0-2 1 0,2 5-1-16,-2-4-1 15,1 1 0-15,2-1 1 16,-6 1-1-16,4 1-4 15,-4 0 2 1,-1-1 3-16,-2-2-2 16,0-1-1-1,-1-2 0-15,0-2 0 16,-4 1 0-16,2-1 3 16,-2-1-2-16,-1-4 1 15,2 3-1 1,2-3 1-16,-4-1-1 15,4 1 0 1,-1 1 0-16,-2-3-2 16,2 0 1-16,-1 4 0 15,2-3 0-15,-2 2 0 16,1 2 0 0,1 1 0-16,-1 1 0 15,0-1 4 1,2 2-2-16,-4-6-1 15,2 3 0-15,-5-3 2 16,-3 0-1 0,1-1-1-16,-4 1 0 15,5-2-2-15,-5 0 1 16,4 2 0 0,-1-1 0-16,1 1-2 15,-1 3 1-15,0-2 3 16,-1 2-2-1,-1-2 2-15,-3 0-1 16,0-7-1 0,4 0 0-16,-9-2-38 15,3-4 19-15,-3 0-155 16,-3-4 78-16,-11-7-579 16,-5-1 271-1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46.32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 1 673 0,'-2'-4'375'0,"2"3"-528"15,0 1 262 1,0 0-142-16,2 5 70 16,0 6-14-1,4 1 6-15,-2 10 59 16,-1-2-31-16,-1 6 50 16,0 0-26-16,1-3-20 15,-3-1 9 1,3-4-79-16,-3-4 39 15,3-4-51-15,-3-2 25 16,0-4-6 0,0-1 3-16,0-3 3 15,0 0-2-15,-3-5-29 16,3 0 15 0,-3-2-242-16,3-1 120 15,-4-2-563 1,1-4 288-16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05.64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8E8478F-D247-4126-AA87-D3232D0A36DF}" emma:medium="tactile" emma:mode="ink">
          <msink:context xmlns:msink="http://schemas.microsoft.com/ink/2010/main" type="inkDrawing" rotatedBoundingBox="19059,3051 21528,4687 20824,5748 18356,4111" semanticType="scratchOut" shapeName="Other">
            <msink:sourceLink direction="with" ref="{B553AA89-87DF-40CD-AFC9-FB2AB67EA85B}"/>
            <msink:destinationLink direction="with" ref="{0002B018-09C4-4C2D-B400-2B1B4D0E88B8}"/>
            <msink:destinationLink direction="with" ref="{D7F306DB-A028-4D77-8795-831E1801FA0F}"/>
          </msink:context>
        </emma:interpretation>
      </emma:emma>
    </inkml:annotationXML>
    <inkml:trace contextRef="#ctx0" brushRef="#br0">-14 740 612 0,'0'-6'345'0,"0"-5"-444"15,0 0 220 1,0 0-94-16,0-1 47 16,0-1-13-1,0-2 4-15,12 2-24 16,1-4 12-16,-1-3-24 15,5 0 11-15,8-6-26 16,-5-2 13 0,5-5-16-16,-4 4 7 15,4 1-8 1,-9 2 4-16,5 6-7 16,-5-1 3-16,-3 5 8 15,-5 2-4-15,4-3-12 16,5 0 6-1,-5-3 0-15,9-4 0 16,4 0-5 0,-5-3 2-16,9 0-4 15,0-1 2-15,-8 4 5 16,4 1-3 0,-4 5 5-16,-1-1-2 15,-3 7-9-15,-1 1 4 16,-7 2-2-1,3-2 1-15,-4 7-5 16,0-1 3-16,-3 1 4 16,-5 3-2-1,4-3 4-15,-4 3-2 16,4-2 21-16,4 3-11 16,-4-5-13-1,-4 2 6-15,9 0-13 16,-9 1 6-16,8-1 0 15,-8 3 0 1,0-1 0-16,0 1 0 16,0 0-1-16,0 0 1 15,0 0 7 1,0 0-4-16,0 0 5 16,0 0-3-16,0 0-3 15,0 0 1 1,4 0 1-16,0 0-1 15,4 1-6-15,1 3 3 16,3 0 2 0,0-2-1-16,9 4 5 15,8-1-3-15,0 3 3 16,4 6-2 0,4-2 1-16,0 2-1 15,5 2-3 1,-5 1 1-16,4-5-3 15,5 3 1-15,-9-2 7 16,0 0-4-16,0-1-6 16,1 1 3-1,-5-2-2-15,0 0 1 16,0 4 4 0,0-2-2-16,0-2-6 15,-4 5 3-15,8-2 12 16,-4 3-6-16,4-1 2 15,-3 2-1 1,11 0 0-16,-8 1 0 16,5-2-1-1,-1-1 0-15,0 1-7 16,1-3 3-16,-1 2 2 16,0 1-1-16,5 1-3 15,-5 1 2 1,0 3 1-16,1 0-1 15,-1 5 6 1,0-3-3-16,1 5-3 16,-9 1 1-16,0 3 1 15,0-2-1-15,-4 2-1 16,0-1 0 0,-4 1-2-16,0-3 1 15,-5 0 2 1,9-3-1-16,-12 3 0 15,7 0 0-15,1-1 8 16,-4-2-4-16,-5 2-1 16,5-1 0-1,-4 0-3-15,-5-2 1 16,0 1 7 0,-3-1-4-16,-1 2-8 15,-4 1 4-15,4-1-1 16,1-3 1-1,-9 4 2-15,0-2-1 16,0 0-4-16,0 2 2 16,4-2 7-1,0 0-4-15,0-2-1 16,0 2 0-16,0-2 0 16,1 1 0-16,-1-3 3 15,4 3-2 1,-4 0-9-16,0 1 5 15,-4 1 6 1,4-1-3-16,-4 1-3 16,0-4 2-16,0 0-3 15,0-1 2 1,0 1 6-16,0 0-3 16,0 0-3-16,0 1 1 15,0-5 4 1,0 2-2-16,0-4-2 15,0-1 1-15,0-3-3 16,0-2 2 0,0-1-2-16,0-1 1 15,0-4 2-15,0 4-1 16,0-5-5 0,0-2 3-16,0 0 10 15,0-2-5-15,-4-1-10 16,0 0 5-1,-4 1-70-15,0 4 35 16,-5 0-121-16,1-2 61 16,-5-2-694-1,5-1 327-15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2.26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1126 0 609 0,'0'0'344'0,"0"0"-503"15,0 0 250-15,0 4-35 16,0-2 17-16,0 6-23 15,-5-4 10 1,0 5-11-16,-4-1 4 16,1 0 13-16,-2 5-7 15,-3-3-46 1,3 2 22-16,-1 3-32 16,1-5 17-16,1 2-4 15,2-2 1 1,-4 0 1-16,7-1-1 15,-5 0-1-15,1 1 0 16,1 2-13 0,-3-1 6-16,1 0 15 15,-4 1-8-15,4 1-11 16,-1-2 5 0,-2 2-7-16,4-1 3 15,-4 0 0 1,5 1 0-16,-4-4 2 15,3 1-1-15,3-2 0 16,-3 3 0-16,1-3-1 16,-2 2 0-1,2 2 0-15,1-2 0 16,-4 0 3 0,2 0-2-16,-1 2-2 15,2-2 1-15,-4 0-4 16,4 3 2-16,-2-3-4 15,1 0 2 1,1-1-1-16,0-1 0 16,-2 5 0-1,-1-1 0-15,2 0 0 16,-3 3 0-16,1-1-4 16,-5 3 2-16,3-2 2 15,-1 2-1 1,0-2-2-16,0 1 1 15,2 0 4 1,0-1-2-16,1-2 0 16,0 0 0-16,1-2 2 15,2 2-1-15,-1-3 2 16,-1 3-1 0,2-3-2-16,-4 4 1 15,4 0-1 1,-6-1 0-16,4 2-1 15,-5 0 0-15,3 2 0 16,0-3 0-16,-5 4 3 16,2-2-2-1,1 2 3-15,0-2-2 16,2 0 3 0,-2-1-2-16,2-3 1 15,4-2-1-15,-6 4-4 16,2-4 2-16,1 3 0 15,-3-3 0 1,5 3-2-16,-4-3 1 16,5-1 2-1,-4 4-1-15,4-5 4 16,-5 2-2-16,5 0-2 16,-4 3 1-16,1 1-1 15,-3 0 0 1,2 0 2-16,1 2-1 15,-1-4-5 1,4 3 3-16,-5-1 1 16,2-1-1-16,0 0 1 15,-1-1-1 1,-2 0 0-16,-2 3 0 16,-2 1 4-16,-2 0-2 15,-1 2-3 1,1 0 1-16,-1-2 1 15,3 2-1-15,4-8-69 16,7-6 35 0,3-14-657-16,3-18 312 15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3.25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717 16 63 0,'0'-5'77'16,"0"1"349"-1,0 3-177-15,0-3-257 16,-1 3 126-16,-1 1-69 15,-2 0 34-15,-4 1-62 16,-2 7 29 0,-3 4-25-16,-4 0 12 15,1 3 19 1,-2 2-10-16,0 2-15 16,-1 0 8-16,4 0-23 15,-4 3 11-15,4 2-22 16,-4-2 12-1,2 2 3-15,1 2-2 16,-2-1-6 0,1 3 3-16,-4 3-14 15,0-1 7-15,-4 6-9 16,-3 1 4-16,-2 1-5 16,-7 4 2-1,-6 7-2-15,-3-3 1 16,-8 6-156-1,3-5 78-15,0-5-315 16,3-7 151-16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4.27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626 0 625 0,'0'0'351'0,"-3"0"-484"16,0 4 241-16,-4 4-102 15,0 2 51 1,-3 4-16-16,0 4 7 16,-7 0-10-1,1 5 4-15,-2-4-16 16,-2 6 8-16,0-2-15 16,3 0 6-16,0 0-17 15,2-4 8 1,2-1 2-16,-1 1-2 15,0-1-4-15,2 0 2 16,-2-3-7 0,3 2 3-16,-1-2 10 15,-2 3-4-15,4 0-11 16,-2-3 5 0,2 0-16-16,1 1 8 15,-2-2 2-15,4 0-1 16,-5-1 0-1,5 2 0-15,-4-1-1 16,4 1 0-16,-7-1 5 16,7 1-3-1,-6-3 15-15,4-2-8 16,4 0 6 0,-1 0-3-16,2-2-11 15,-2-4 5-15,2 4-7 16,0 0 3-16,-4 2-2 15,1 0 1 1,-1 0-2-16,-1 0 1 16,1 2 4-1,-2-2-2-15,1 0 5 16,2-1-3-16,-1 1 8 16,1-2-5-16,-5 2-10 15,2-1 5 1,2 1-8-16,-2 3 4 15,0-3 2 1,2 4-1-16,-4 0-11 16,5 1 6-16,-4-3-267 15,4-11 133-15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2.6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-1606 2308 673 0,'-5'4'375'0,"5"-4"-518"15,0 0 259 1,0-8-82-16,9-2 39 16,-1-8-49-16,9-1 24 15,2-4 26 1,2-4-14-16,9-4-40 15,-3 1 19-15,8-3-10 16,1-2 4-16,0-4-44 16,1 2 22-1,3-4-23-15,-3 3 12 16,-6 0-193 0,-1 2 96-16,-8 2-519 15,-3-1 250-15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2.01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-1336 2035 519 0,'0'-10'302'0,"3"0"-325"16,-3 2 161-16,0 3-50 15,0 0 22-15,0 1-91 16,0 4 45 0,-3 0-14-16,-8 1 5 15,-6 8-21 1,0 3 10-16,-7 7-19 16,-2 1 9-16,-2-2 9 15,4 1-5-15,3-1-21 16,-1 1 11-1,4-3-19-15,-1 0 9 16,1-1-13 0,-3-2 6-16,2 6-3 15,-5-1 1-15,2 0-7 16,-1 0 3-16,4 2 3 16,1-2-2-1,2-4 0-15,9-6 0 16,-4 2 9-1,7-5-5-15,1-4-12 16,3 2 6-16,-3-3-4 16,-1 4 2-16,2-2-1 15,0 2 0 1,-1 0-3-16,0 0 2 16,2 2-2-1,-2 3 1-15,3-4-2 16,0 1 1-16,0 0-9 15,0-4 5 1,4-2-85-16,7-2 42 16,3-19-194-16,2-12 96 15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6.50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1235 3 516 0,'0'-1'300'0,"0"-1"-391"16,0 1 194-16,0 1-7 15,0 0 4-15,0 0-48 16,0 0 22 0,-6 0-38-16,-1 4 18 15,-1 4-40 1,-3 3 20-16,1 1 17 16,-9 0-10-16,4 2-30 15,-2-2 16-15,2 0-6 16,1 0 2-1,1-2-13-15,1 2 6 16,-1-6-15 0,4 4 7-16,-6 0-1 15,1 2 0-15,1-2 4 16,-3-1-2-16,-2 6-8 16,-1 0 4-1,1 1 6-15,-3-2-3 16,2 5 6-1,-2-6-2-15,3 2-7 16,-1-2 3-16,4-2 5 16,-2 1-3-16,1-2-2 15,2 0 1 1,0 3-4-16,0-3 2 16,-1 4-9-1,1-1 4-15,4 0-2 16,-5-3 1-16,3 0 6 15,0-1-3-15,0-4 4 16,2 3-2 0,-1-2 9-16,0 2-5 15,-1 0-7 1,0 0 3-16,0 1-12 16,-1 3 6-16,1-3 0 15,0 2 0-15,0-1 1 16,-3-1-1-1,5-1-1-15,-4 2 1 16,2-1 4 0,-1 0-2-16,1 0-1 15,0 2 0-15,2-2 2 16,-4 0-1 0,1 3 0-16,3-3 0 15,-4 1 0-15,0 1 0 16,-1 2 1-1,0 0-1-15,1 1 5 16,-2 0-3-16,2 1 1 16,3-2-1-1,-4 2 4-15,1-2-2 16,3 0-2-16,-3-2 1 16,1 3-2-1,0-2 1-15,2-1-3 16,-2-1 1-16,5-2-2 15,-2 1 1 1,3-4 1-16,1 0-1 16,0 0 2-1,1 1-1-15,-3 1 8 16,1-3-4-16,0 2 1 16,0 3-1-16,-1 0-2 15,1-1 1 1,-3-1-4-16,1 1 2 15,1-3-3 1,5 0 1-16,-1-2 11 16,-2 2-6-16,0-2 2 15,2 4-1-15,-2-2-9 16,-5 3 4 0,4 1-2-16,-4-3 1 15,3 3 3 1,-3 0-2-16,4-3-1 15,1-2 0-15,2-1-5 16,4 1 3-16,0-4-310 16,0-13 155-1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8.61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423-7 488 0,'-6'4'287'16,"-2"6"-337"-1,1-2 167-15,-4 2-84 16,-2 4 40-16,0 3-4 16,-4 1 0-16,0 0-28 15,0 2 14 1,-1-2-28-16,1 0 14 15,0 1-13 1,4-3 5-16,-3 6-17 16,2-4 8-16,-2 2-28 15,-2 3 14-15,0 4-9 16,-4 0 4 0,1 3-8-16,0 2 4 15,-2 5-3 1,2-1 2-16,-2-3-115 15,5-4 58-15,4-11-682 16,-2-9 330-16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7.78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793 13 483 0,'9'-11'285'15,"-5"7"-303"1,2-2 150-16,-6 6-67 16,0 0 34-16,0 0-45 15,0 0 20-15,-9 6-96 16,1 2 48-1,-7 6 20-15,-2 2-11 16,-1 4 19-16,-5 0-9 16,2 0-31-1,0 4 15-15,-3-4-1 16,5-1 0-16,-3 3-20 16,7-4 10-1,0 2-20-15,-2-1 10 16,3-1-5-1,-3 3 2-15,4-1 7 16,-5 1-4-16,-1 4 11 16,-5-1-6-16,3 0 5 15,-2 3-2 1,2-1-1-16,2 0 0 16,-2-4-3-1,3 4 1-15,-1-5-9 16,4-3 4-16,0 1-4 15,3-3 2-15,-1-1 3 16,2-1-2 0,1 1 0-16,-2-1 0 15,2 4-4 1,-5 0 2-16,-1 1-1 16,-1 0 0-16,-1 3 5 15,-3-2-3-15,1-2-1 16,1 6 0-1,-2-3-6-15,4-1 3 16,0-1-1 0,3 2 0-16,4-4-14 15,3-1 7-15,3-9-321 16,-4-7 160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5:17.63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1401 39 617 0,'-8'-1'348'16,"1"1"-445"-16,-5 0 220 16,0 5-128-1,-1 3 65-15,-5 3-11 16,-4 2 5-16,-5 10-40 15,-1 0 20-15,-15 10-8 16,-2 5 3 0,-10 2-5-16,-3 3 2 15,-3-3 1 1,-2-2-1-16,8 2-5 16,0-2 2-16,4 0-24 15,0 0 12-15,4 2-16 16,0 2 8-1,0 0-2-15,5-5 1 16,-2 0-1 0,6-5 0-16,1-2 3 15,8-3-2-15,0-4-1 16,5 0 0-16,4-1-2 16,3-6 1-1,10-4 0-15,-5 2 0 16,10-8-3-1,0-1 2-15,-1-1 2 16,3 1-1-16,0-1-3 16,-5 1 2-16,0 3 7 15,2-2-4 1,-2-2 0-16,-2 6 0 16,-2-3-3-1,-1 0 1-15,-1 5 0 16,-5 0 0-16,1 0-1 15,-2 3 1-15,3-3-1 16,-3-2 1 0,5-2 2-16,1-3-1 15,4-1 14 1,3-3-7-16,4-1 11 16,4-8-6-16,13-6-16 15,7-6 8-15,14-11-11 16,13-7 6-1,12-9 2-15,10-4-1 16,15-7-2 0,4 2 1-16,6-6-2 15,4-2 1-15,2 1 4 16,-5 0-2 0,-1-4 0-16,-1 1 0 15,-4 1 0-15,-5 1 0 16,-11 7-2-1,-3 10 1-15,-13 7 1 16,-10 8-1-16,-14 11-1 16,-11 6 1-1,-12 7-4-15,-7 4 2 16,-4 0 0-16,-3 4 0 16,0 0 6-1,-3 0-3-15,0 0-3 16,2 4 2-16,-2-3 5 15,0-1-3 1,-3 5 4-16,-4-1-2 16,-7 4 6-16,-8 6-3 15,-9 7 2 1,-9 3-1-16,-9 6 11 16,-6 7-6-16,-6 5 10 15,-1 2-6 1,-15 8-6-16,-2 1 3 15,-13 11-8 1,2 4 4-16,-7-1-8 16,3 2 4-16,4-1-8 15,10-5 4-15,6-8-5 16,8-4 3 0,9-10 0-1,5 0 0-15,7-9 0 16,5-4 0-16,8 0 6 15,2-7-3-15,8-7-3 16,3-3 1-16,8-2-2 16,4-3 1-1,2-5 6-15,5 1-3 16,3-2-7 0,0 0 4-16,0 0-7 15,1-2 4-15,15-7-3 16,0-9 2-16,16-10 8 15,14-11-4 1,29-16 0-16,14-11 0 16,20-12 0-1,16-9 0-15,9 0-23 16,4 0 12-16,-15 8-2 16,-6 2 1-16,-20 11 9 15,-10 6-5 1,-21 9 4-16,-12 5-1 15,-13 11 9 1,-9 8-4-16,-11 7-1 16,-8 5 1-16,-8 9 2 15,0 3-1-15,-5 3 0 16,-12 10 0 0,-19 17-4-16,-6 10 2 15,-21 19 3 1,-14 11-2-16,-27 17-2 15,-12 9 1-15,-14 10 3 16,-12 4-2-16,-2 0-1 16,1 0 1-1,22-16-2-15,15-11 1 16,31-26 5 0,20-12-3-16,36-32 2 15,14-10-1-15,39-28-5 16,22-18 3-16,30-24 3 15,17-10-2 1,21-15-4-16,10-2 2 16,1 0 1-1,-5 0 0-15,-8 11-10 16,-9 4 5-16,-23 17 0 16,-16 10 0-16,-26 17 12 15,-14 14-6 1,-34 21-1-16,-10 6 0 15,-40 29-1 1,-12 10 1-16,-21 21 1 16,-19 14-1-16,-18 19-1 15,-14 11 1 1,-7 7-3-16,-7 4 2 16,9-7-3-1,17-13 2-15,35-21 7 16,15-18-4-16,41-37 0 15,26-18 0-15,41-30-8 16,29-26 4 0,28-25 13-16,17-13-7 15,19-14-7 1,4-2 4-16,-1 1-3 16,-11 3 2-16,-7 9 4 15,-14 10-2-15,-17 13-7 16,-14 13 4-1,-26 17 8-15,-11 16-4 16,-30 20-3 0,-13 8 1-16,-36 32-2 15,-18 17 1-15,-33 26 5 16,-19 21-3-16,-31 23-7 16,-13 10 4-1,-4 3-8-15,1 1 4 16,21-22 11-1,23-18-5-15,43-36-2 16,31-27 1-16,45-39 3 16,36-31-2-16,48-35 5 15,22-21-3 1,31-21 0-16,13-8 0 16,8-2-1-1,-3 2 0-15,-6 6-5 16,-10 8 3-16,-23 18 0 15,-13 10 0 1,-31 23 1-16,-22 14 0 16,-34 26-2-16,-20 16 1 15,-36 28-2 1,-24 25 1-16,-47 31 7 16,-16 19-4-16,-43 36-1 15,-13 13 0-15,-6 6-4 16,0 2 2-1,30-19 1-15,17-21 0 16,54-44 1 0,33-26 0-16,53-50-1 15,35-26 1-15,53-45 1 16,24-18-1-16,29-27 0 16,14-9 0-1,11-4 4-15,-3 3-2 16,-12 8-3-1,-11 12 1-15,-27 24-5 16,-21 17 3-16,-41 30 1 16,-24 16 0-16,-42 29 3 15,-29 26-2 1,-49 37-7-16,-21 21 4 16,-34 36 5-1,-20 17-2-15,-11 13 2 16,5 1-1-16,22-18 0 15,24-23 0 1,47-44 2-16,39-30-1 16,54-47-5-16,41-41 3 15,53-42-3 1,30-22 2-16,33-29 0 16,10-12 0-16,7 4 2 15,-7 3-1 1,-22 19-1-16,-15 11 1 15,-37 30 0-15,-27 19 0 16,-44 35 4 0,-33 19-2-16,-46 33-5 15,-38 30 3-15,-43 40-2 16,-27 21 1 0,-29 32 5-16,-15 16-3 15,3 6-5-15,10-7 3 16,34-27 2-1,28-22-1-15,59-50 0 16,37-36 0-16,58-49-1 16,45-35 1-1,47-43 8-15,27-20-4 16,27-17-7-16,10-6 3 16,-6 8-2-1,-9 7 1-15,-28 22 2 16,-21 18-1-16,-39 28-8 15,-28 20 4 1,-43 30 7-16,-29 19-3 16,-53 45-5-16,-29 25 3 15,-51 35 9 1,-22 27-5-16,-27 23-4 16,-5 6 2-16,17-9 3 15,23-20-2 1,51-36-3-16,39-39 2 15,70-62-1 1,47-29 1-16,61-56 0 16,31-25 0-16,38-26-2 15,13-8 1-15,8 0 6 16,-9 2-3 0,-22 21-5-16,-22 14 3 15,-40 31 4 1,-26 20-2-16,-48 31-3 15,-31 23 1-15,-41 43-10 16,-44 25 5-16,-41 36 18 16,-30 23-9-1,-28 26-9-15,-12 14 5 16,5 0 2 0,16-8-1-16,41-33 1 15,30-25-1-15,67-57-1 16,37-35 0-16,67-54-2 15,39-32 1 1,46-35-1-16,19-18 1 16,17-12-34-1,-3 0 17-15,-10 8 18 16,-18 8-9-16,-32 17 13 16,-22 22-6-16,-42 29 7 15,-24 19-4 1,-37 35 5-16,-31 29-3 15,-52 40 10 1,-27 28-5-16,-43 36-11 16,-19 17 5-16,-18 16-4 15,3 3 2-15,20-15-1 16,21-18 1 0,50-42 7-16,35-30-4 15,59-52-3 1,22-28 1-16,62-51 1 15,32-25-1-15,33-29 3 16,20-12-2-16,13-6-3 16,-4 4 1-1,-11 15 3-15,-19 13-2 16,-23 23-4 0,-30 20 2-16,-34 35 2 15,-27 19-1-15,-40 32-5 16,-36 30 3-16,-51 29 0 15,-33 38 0 1,-42 35 5-16,-20 11-3 16,-3 4 0-1,11-9 0-15,34-19 1 16,40-40-1-16,60-58 6 16,48-34-3-1,70-51-12-15,36-32 6 16,54-42 9-16,13-9-5 15,21-16-3 1,0 0 2-16,-15 14-2 16,-13 11 1-16,-36 25 5 15,-22 16-3 1,-39 34-1-16,-32 23 0 16,-45 36 1-16,-45 32-1 15,-53 45-4 1,-27 18 2-16,-43 40-1 15,-12 8 1-15,-5 3 2 16,11-9-1 0,35-24 4-16,28-22-2 15,58-50 0 1,35-33 0-16,59-44 0 16,44-36 0-16,50-38 3 15,18-16-2-15,21-16-4 16,8-2 2-1,-8 11 0-15,-10 6 0 16,-33 27-7 0,-17 17 4-16,-41 28 7 15,-25 22-4-15,-47 34-4 16,-35 30 2-16,-59 39-3 16,-22 25 2-1,-46 31 8-15,-11 11-4 16,-2 3-7-1,11-6 4-15,33-26 13 16,31-30-7-16,59-44-2 16,40-33 1-16,55-45-9 15,41-37 5 1,44-29 9-16,15-15-5 16,18-18-11-1,1 3 6-15,-12 12-11 16,-14 13 6-16,-26 22 2 15,-22 18-1-15,-41 30 14 16,-25 19-7 0,-45 32-3-16,-36 31 2 15,-50 41-4 1,-24 20 2-16,-38 36 4 16,-16 11-2-16,-1 3 0 15,11-11 0 1,35-28-1-16,19-27 1 15,69-54 14-15,42-32-7 16,56-43-14 0,47-35 7-16,38-38 3 15,26-13-2-15,21-15-3 16,-3-1 2-16,-5 7-3 16,-15 12 2-1,-25 25 0-15,-24 17 0 16,-43 33 0-1,-27 23 0-15,-43 36 0 16,-44 29 0-16,-46 38 6 16,-28 21-3-16,-33 25-4 15,-13 9 2 1,1-1 4-16,13-8-2 16,36-28 15-1,28-27-8-15,66-48-8 16,31-32 4-16,72-51-9 15,32-30 4-15,45-35 2 16,15-14-1 0,10-7-5-16,-6 7 3 15,-19 12 3 1,-16 16-2-16,-43 33 0 16,-25 20 0-16,-51 42 0 15,-27 18 0-15,-64 50-7 16,-30 26 4-1,-45 34 5-15,-18 14-2 16,-16 12-2 0,4 2 1-16,26-16 8 15,18-20-4-15,55-36 7 16,33-29-4 0,56-48-9-16,41-29 4 15,47-39-23-15,24-17 12 16,21-20-27-1,4 1 14-15,-10 9 11 16,-13 11-6-16,-35 27 28 16,-20 17-15-1,-47 34 8-15,-24 15-4 16,-36 41-2 0,-29 18 2-16,-36 29 6 15,-15 16-4-15,-7 11 2 16,-2-4-1-16,19-18 14 15,25-19-7 1,44-37 3-16,31-33-2 16,49-41-24-16,31-23 12 15,35-27-6 1,8-9 3-16,8-3-37 16,-7 11 19-16,-25 19 39 15,-22 19-19 1,-44 28 9-16,-25 18-5 15,-39 41-5 1,-36 19 3-16,-33 27 9 16,-19 11-5-16,-8 8 3 15,0 3-2-15,15-11 32 16,15-14-17-16,39-29 13 16,26-19-7-1,38-36-45 1,27-19 22-16,41-36-21 15,13-12 11-15,16-13-32 16,7-2 15-16,-19 12-1 16,-11 13 1-1,-33 30 50-15,-20 20-25 16,-37 20-24 0,-29 26 12-16,-26 19 35 15,-11 7-18-15,-9 4 35 16,3-2-18-16,12-13 15 15,9-7-8 1,30-25-33-16,15-12 16 16,26-21-21-1,26-18 10-15,14-21-4 16,14-6 2-16,0-4-21 16,-3 3 11-16,-15 15 2 15,-12 15-1 1,-25 22 3-16,-10 22-1 15,-26 23 8 1,-11 7-4-16,-8 4 23 16,-3-4-12-16,6-9 32 15,10-10-16-15,13-17-17 16,9-3 8 0,13-8-23-16,4-2 11 15,3 0-18 1,7-1 9-16,-2 0 4 15,-2-2-2-15,-2 0-6 16,-4-4 3-16,0-12 21 16,0 0-11-1,-1-9 6-15,-4 3-3 16,4 2 5 0,0 5-3-16,1 6-4 15,0 6 2-15,-2 3-10 16,-5 12 5-16,-4 7 0 15,-6 5 0 1,-3 4-3-16,-1 0 2 16,-1 2 2-1,1-5-1-15,10-11-2 16,4-8 1-16,7-12 2 16,5-17-1-16,18-19 0 15,11-13 0 1,10-14-11-16,6-6 6 15,-6 2-34 1,-2 3 17-16,-12 19 36 16,-10 13-18-16,-19 30 38 15,-5 12-19 1,-25 42-13-16,-9 15 6 16,-9 18-7-16,-4 8 3 15,6-7-6 1,0-7 3-16,18-25 4 15,11-16-2-15,16-29-5 16,12-12 2 0,9-35 3-16,10-10-2 15,-3-20-12-15,2-9 6 16,-17 0 4 0,-5-4-2-16,-16 8 5 15,-13 5-2-15,-12 8 0 16,-8 11 0-1,0 14-1-15,-5 7 1 16,5 19 2-16,6 11-1 16,7 4 15-1,8 4-8-15,13 13-10 16,7 1 5-16,12 12-4 16,18 4 2-1,8 7-3-15,5 9 2 16,2-1 0-16,-5-1 0 15,-7-5-2 1,-8-7 1-16,-14-8 3 16,-4-8-2-16,-9-6 3 15,-11-5-2 1,-11-9-1-16,-6-10 0 16,-11-17 2-1,1-12-1-15,-9-12 1 16,3-4-1-16,9 0-5 15,2 5 3-15,17 16 0 16,6 12 0 0,16 22-1-16,12 14 1 15,11 28-1 1,7 16 1-16,9 28 2 16,-2 12-1-16,-5 1 2 15,0-5-1-15,-15-15 2 16,-4-13-1-1,-11-31-6-15,-6-15 3 16,-3-20 4 0,-11-14-2-16,-6-28 3 15,-4-13-2-15,-10-19-5 16,-3-7 3-16,-4-6 2 16,3 4-1-1,4 15-5-15,10 10 3 16,5 21 3-1,15 15-2-15,4 22 5 16,15 16-3-16,10 24-10 16,9 11 5-16,5 21 5 15,1 4-2 1,-3-2 1-16,-3-4-1 16,-10-16-2-1,-8-11 1-15,-12-27 4 16,-4-15-2-16,-7-18 3 15,-12-22-2-15,-11-21 0 16,-1-14 0 0,-11-18 0-16,-1-10 0 15,-5 1-8 1,0 3 4-16,3 15 3 16,1 10-1-16,8 20-2 15,4 11 1-15,9 14 0 16,2 6 0-1,6 7 5-15,7 4-3 16,8 11 1 0,4 12-1-16,12 20 0 15,6 4 0-15,1 3 13 16,4 1-6 0,-9-10-10-16,-8-10 4 15,-1-17-6-15,-9-3 4 16,-9-21 20-1,-8-5-11-15,-10-13-14 16,-4-5 7-16,-7-8-3 16,-2-4 1-1,-2-3 5-15,4-1-3 16,1 8-6-16,7 12 3 16,11 16 6-1,10 14-3-15,9 18-13 16,9 16 7-16,16 18 6 15,-4 3-3 1,9 1 1-16,-5-7 0 16,-4-7 1-16,-2-9-1 15,-8-11 2 1,-4-6-1-16,-7-6 0 16,-3-13 0-16,-18-9 4 15,-3-8-2 1,-11-11-4-16,-7-8 2 15,-7-8-4-15,-4-8 2 16,2 5 0 0,5 7 0-16,12 12-1 15,1 10 1-15,26 16 2 16,7 15-1 0,21 11-4-16,9 15 2 15,10 4 2-15,8 2-1 16,-4 0 6-1,0-5-3-15,-19-7-6 16,-4-8 3-16,-9-12 4 16,-12-4-2-1,-3-16 2-15,-18-1-1 16,-6-9-7 0,-13-7 4-16,-15-7 4 15,-5-2-2-15,-11-6-1 16,-1 1 0-16,1 1-1 15,12 6 1 1,11 9 4-16,12 10-2 16,16 8-7-1,5 7 4-15,12 4 1 16,3 2 0-16,1 4-4 16,13 0 2-16,8 0 0 15,-2 6 0 1,6 3 3-16,1-4-1 15,-11-1 3 1,-3 0-2-16,-13-4 6 16,0-8-3-16,-19-6 0 15,-2-4 0-15,-10-3-12 16,-6-2 6 0,-6-2 4-16,-6 0-2 15,-4-2-3 1,-8 3 2-16,-1-4 2 15,0 1-1-15,4 3 2 16,4 0-1-16,11 2-2 16,8 0 1-1,9 3 4-15,4-1-2 16,3 2-3 0,8-1 1-16,-1 2-3 15,5 3 2-15,7 3 2 16,2 2-1-16,12 0-4 15,-4 6 2 1,8 0 2-16,4 3-1 16,-5 0 0-1,0 0 0-15,-3 0 6 16,-1 0-3-16,-11 0-3 16,-2 0 1-16,-8-6 6 15,-5 0-3 1,-14-2-11-16,-5-2 6 15,-4 0 1 1,-1 2 0-16,6 4 0 16,1 2 0-16,18 2 0 15,9 0 0-15,13 1 1 16,22 8 0 0,21 6 1-16,18 8-1 15,24 14 1 1,15 2-1-16,12 5 2 15,7 2-1-15,9-4-5 16,-5-1 3-16,-6-10-7 16,-10-3 4-1,-10-3 6-15,-6 3-3 16,-12-2 6 0,-2-2-3-16,-8-2-1 15,0-7 0-15,-8-11-1 16,4-4 0-16,-1-4 3 15,6-11-2 1,0-3-5 0,0 1 3-16,1 2 2 15,-5 2-1-15,-6-1-1 16,-11 4 1-16,-5-4-4 16,-4 1 2-1,-8-7 6-15,-5-2-3 16,-7 3 2-1,-1-1-1-15,-10 4-3 16,-5 6 1-16,-4 4 1 16,1 3-1-16,-1 3-1 15,2 0 1 1,0 0-2-16,1 0 1 16,3 0 1-1,-5-1 0-15,-7-3 0 16,2 4 0-16,-2 0 2 15,3 0-1-15,-2 0-4 16,2-4 2 0,4 0 6-16,3-3-3 15,-4-6-2 1,1-2 1-16,-2-2-1 16,-2 3 0-16,-4 1 0 15,-2 2 0-15,-1 6 2 16,0 1-1-1,0 4 0-15,0 6 0 16,3 6-1 0,3 4 0-16,6 10 0 15,3 2 0-15,0 9 3 16,1 0-2-16,-1 1 0 16,-3-2 0-1,-2-7-5-15,-2-7 3 16,-5-9 6-1,1-6-3-15,-1-7-4 16,0 0 2-16,0-11 4 16,-3-3-2-16,0-5 0 15,-6-3 0 1,0-2-2-16,-3-2 1 16,-3 3-1-1,1 2 0-15,4 9 1 16,0 11-1-16,-2 2-4 15,6 17 2-15,2 8 0 16,-2 5 0 0,3-1 2-16,-3-1-1 15,-2-8 2 1,-1 0-1-16,-1-8 4 16,-2-2-2-16,-1-7-1 15,-4-4 0-15,-1-2 4 16,-7-9-2-1,-6-4-8-15,-6-4 4 16,-18-3-1 0,-7 2 1-16,-14 2 1 15,-9 3 0-15,-11 8-15 16,-13-1 8-16,-4 10 3 16,0-2-1-1,8 0 10-15,7 6-5 16,15-6-2-1,9 0 1-15,14-2 6 16,7-11-3-16,6-6-7 16,2-4 4-1,5-1 3-15,0-2-2 16,5-2-4-16,-2 0 2 16,2 1 4-1,0 6-2-15,1 0 0 16,2 10 0-16,-3 8 2 15,6 3-1 1,-4 2-5-16,11 8 3 16,2-1 4-16,7 0-2 15,7-3-8 1,3-1 4-16,21-1-8 16,7 2 5-16,23 9 1 15,8 3 0 1,18 13 5-16,9 5-2 15,3 8 5-15,3 7-3 16,-3 4-13 0,-1 8 7-16,-17 4 8 15,-4 2-4-15,-23 1 2 16,-12 4-1 0,-16 0 0-16,-16-4 0 15,0-6 2 1,-16-3-1-16,-1-5 2 15,0-3-1-15,6-11 0 16,1-5 0-16,7-3 3 16,3-6-2-1,0-1-3-15,9-5 1 16,3-1 3 0,1 0-2-16,-3-3-4 15,-2-2 2-15,0-1 0 16,-6-6 0-16,1-5 1 15,-3 0 0 1,0-4-2-16,-1-5 1 16,-8-19-248-1,-6-13 123-15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5:46.224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-5-1 392 0,'-2'0'241'0,"1"0"-286"16,1 0 142-16,0 0-30 15,0 0 14 1,-1 0 51-16,1 0-26 16,0 0-50-16,0 0 23 15,0 0-69 1,0 0 33-16,0 0-3 16,0 0 2-16,0 0-40 15,4 0 19 1,-1 0-18-16,5 0 9 15,-2 0 29-15,-2 0-15 16,5 0-6 0,-2 0 3-16,1 0-14 15,2 0 7-15,1 0-10 16,-2 0 5 0,4 1 19-16,-1 2-9 15,-2 2 1 1,5-2-1-16,-6 1-20 15,6-1 10-15,3 2-8 16,1-1 4-16,-4 1-5 16,6 1 2-1,-2 1 1-15,-1 0-1 16,1 1 3 0,-4 0-2-16,4 0-2 15,-4 0 1-15,-2 0-5 16,1-2 2-16,-1 2 2 15,0-2-1 1,-2 3-4-16,5-4 2 16,-6 1 6-1,4 4-3-15,-2-4-3 16,-2 1 1-16,2-1 1 16,1 0-1-16,-5 2 0 15,5-2 0 1,-3 3-2-16,1 0 1 15,5 0 1 1,-6 0-1-16,7 1-1 16,-5-2 1-16,-2 0-1 15,2 0 1-15,-3 4 2 16,4-5-1 0,-1 1 0-16,-4 1 0 15,5 2 0 1,-5-3 0-16,5 2 0 15,-6-2 0-15,5 0-4 16,-3-2 2-16,3 4 0 16,-4-1 0-1,2 0 4-15,-3 0-2 16,5 0-2 0,-5 0 1-16,1 1 2 15,2-1-1-15,2 1-1 16,-4-1 0-16,2 1 2 15,-3 0-1 1,4 2 0-16,-4-2 0 16,5 2-3-1,-5-1 2-15,4 2-1 16,-4-2 1-16,5 3-3 16,-2 0 2-16,1-2 6 15,2 2-3 1,-5-2-4-16,5 0 2 15,-3 0 4 1,1 2-2-16,-1-2-1 16,1 0 0-16,-1 2-2 15,-1-3 1 1,4 3-1-16,-3 0 1 16,1 0-1-16,2-1 1 15,-2 1-4 1,2 2 2-16,-3-1 8 15,4-2-4-15,-6-1-3 16,4 2 1 0,2 2 2-16,-4-4-1 15,4 5 0-15,-1-2 0 16,2 4-3 0,-2-3 2-16,3 2-2 15,-2-1 1-15,-1 0 2 16,-1 0-1-1,0-2-2-15,-1 4 1 16,2-5 3 0,0 1-2-16,-1 3 1 15,1-1-1-15,-2 1 1 16,1-2-1-16,0 3 2 16,1-2-1-1,-3 2-6-15,2-5 3 16,-3 4 6-1,6 2-3-15,-3-4-3 16,-3 3 2-16,4-3-2 16,2 5 1-16,-5-3 2 15,4 1-1 1,-1 0 3-16,0 1-2 16,1-2-2-1,-1 0 1-15,-2 0 2 16,2-2-1-16,-3 1-4 15,0 0 2-15,1 0 1 16,-2-4 0 0,-2 4-1-16,4-2 1 15,-4 1-3 1,4-3 2-16,-1 1 6 16,0 1-3-16,2 1-5 15,-4-3 3-15,5 2 3 16,-6 0-2-1,1-2-1-15,0 3 0 16,-3 0-3 0,4-1 2-16,-4 3 2 15,1-1-1-15,1-1-4 16,-1 1 2-16,-3-2 8 16,1-2-4-1,2 5-6-15,-1-2 3 16,-2 2 6-1,4 0-3-15,2 1-3 16,1 4 1-16,-2-4 0 16,-1 4 0-16,2 1-3 15,-5-2 2 1,2 1 3-16,-1-1-2 16,4-4-6-1,-2-3 3-15,4-8-113 16,-4-3 56-16,-7-4-396 15,-3-5 188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06.26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A3465DA-7F67-4854-9628-9CE326308649}" emma:medium="tactile" emma:mode="ink">
          <msink:context xmlns:msink="http://schemas.microsoft.com/ink/2010/main" type="inkDrawing" rotatedBoundingBox="20663,5772 21168,5090 21205,5117 20700,5799" semanticType="callout" shapeName="Other">
            <msink:sourceLink direction="with" ref="{9F62F8E7-3A7C-4077-B8A5-CECF75F1AF82}"/>
          </msink:context>
        </emma:interpretation>
      </emma:emma>
    </inkml:annotationXML>
    <inkml:trace contextRef="#ctx0" brushRef="#br0">-7 693 730 0,'0'-6'399'15,"0"-2"-556"1,0-1 276-16,4-4-63 16,9-1 30-16,-5-1 24 15,0-1-13-15,4-3-75 16,1-4 37-1,8-6-45-15,-1-5 22 16,-3-6-27 0,16-4 13-16,0-3 6 15,0 0-3-15,4-5-14 16,0 5 7-16,5 5-16 16,-9 1 8-1,-4 9-11-15,-4 4 5 16,-13 13 2-1,4-1-1-15,-7 9-7 16,-9-1 3-16,4 2-4 16,0 2 2-16,-4-5 8 15,4 4-4 1,4-1-3-16,-8-1 1 16,9 5-2-1,-9-1 1-15,4 3-3 16,-4 0 2-16,0 3-21 15,0 3 11-15,0 2-212 16,0-1 106 0,0 1-439-16,0-4 206 15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5-02T12:55:46.879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6:03.06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1415 1944 759 0,'0'0'413'16,"-7"6"-578"-16,14 0 287 15,10 5-172 1,-2 3 85-16,1 2 3 16,-5 0-2-16,-4 0 5 15,-4-2-3-15,-3-6-27 16,-10 0 13 0,-1-8-29-16,-5 0 14 15,1-8-15 1,-2 0 7-16,5-3 5 15,4 2-3-15,5 5 1 16,3 4-1-16,0 8-10 16,6 5 5-1,4 6 19-15,0 2-10 16,1 1 25 0,-4 0-13-16,-1-9 5 15,-4-4-2-15,-2-9-25 16,-8-6 12-16,-9-15 3 15,-4-4-2 1,-1-2-11-16,1 1 5 16,6 7 0-1,2 2 0-15,11 11-8 16,2 2 4-16,6 0-224 16,0 0 111-16,-6-11-684 15</inkml:trace>
  <inkml:trace contextRef="#ctx0" brushRef="#br0" timeOffset="893.2282">929 1202 735 0,'-12'-4'403'15,"1"4"-549"-15,4 11 273 16,-3 16-116 0,4 10 57-16,0 18-21 15,-3 5 10-15,3 1-11 16,-3 0 4-1,2-11-71-15,-1-10 35 16,-2-19-24-16,-1-8 12 16,1-13-18-1,-3-6 9-15,2-16-15 16,-5-2 7-16,-3-8-31 16,1-1 15-16,-7 0 37 15,0 5-18 1,1 6 25-16,-7 6-13 15,1 13 28 1,2 3-15-16,-6 24 12 16,4 9-5-16,-4 22-36 15,2 5 19 1,0 14 1-16,1-3-1 16,0 0 4-16,4-5-2 15,0-14-1 1,5-9 0-16,6-12 0 15,5-9 0-15,2-10-5 16,5-8 2 0,1-4 2-16,0 0-1 15,-5-4-1 1,1-2 0-16,-3-2 0 16,1 2 0-16,-4 2-1 15,2-1 0-15,-5 5 3 16,1 0-2-1,-2 0-2-15,1 8 1 16,-1 3 3-16,3 2-2 16,1 5-10-1,-1-1 5-15,7 0 7 16,-1-3-3-16,2-9 17 16,4-5-9-1,2-10 3-15,0-17-2 16,5-15-9-16,6-10 5 15,2-12-6 1,1-6 2-16,-1 5-41 16,-3 5 21-16,-5 19-26 15,1 11 14 1,-6 22 17-16,0 11-9 16,0 22 29-1,4 2-14-15,5-4-153 16,-4-9 75-16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6:01.77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469 52 509 0,'13'15'298'15,"3"-1"-512"-15,5 0 256 16,6 6 53 0,1-2-28-16,2 0-30 15,1 1 15-15,-3 5-9 16,2-3 3-1,-4 3-34-15,-2-1 19 16,-9-4-35-16,0-1 17 16,-11-9-12-1,-3 0 5-15,-1-9-12 16,-5 0 6-16,-10-6-39 16,3-5 21-1,-4-3-2-15,-5-1 1 16,-2-4-58-16,2-1 29 15,-2-2 11 1,3 1-6-16,-1 2 82 16,0 0-40-16,2 1 90 15,1 4-46 1,2 2 24-16,-2 0-11 16,1 0-10-1,3 0 4-15,2 0 6 16,0 2-4-16,3 1 2 15,3 3-1-15,6 2-29 16,0 2 14 0,17 2-59-16,9 6 29 15,2 8-24-15,8 6 12 16,1 3 19 0,-3 4-10-16,-6-3-4 15,-4-3 2-15,-8-4-4 16,-5-3 2-1,-8-10 2-15,-3-4-1 16,-6 0 8 0,-8-12-4-16,-6-8-5 15,-4 0 2-15,-6-8-1 16,5 1 0-16,-4 4-4 16,5-1 2-1,6 11 4-15,1-1-3 16,7 10 12-1,4-1-6-15,2 3 0 16,1 2 0-16,3 0-10 16,5 0 5-16,9 7-9 15,1 6 5 1,7 5 4-16,4 6-2 16,6 2 1-1,-1 3-1-15,1 3 4 16,2 2-2-16,0-2 2 15,0 4-1-15,1-2 0 16,-3 2 0 0,-1 0-2-16,-4-4 1 15,-1-3-2 1,-5-5 1-16,-5-7-2 16,-6-6 1-16,-2-7 0 15,-8-4 0-15,-3-1-5 16,-7-12 3-1,-8-5 0-15,-1 0 0 16,-2-6 9 0,0 1-5-16,2 5-15 15,4 0 8-15,1 4 7 16,4 4-3 0,4 4 3-16,0 1-2 15,6 5-4-15,6 0 2 16,8 6-7-1,5 7 4-15,3 7 8 16,8 0-4-16,-4 6 6 16,3 1-3-16,-3-4-1 15,-5 0 0 1,-5-9 3-16,-5-4-2 16,-5-7-1-1,-6-3 0-15,-9-11-1 16,-9-9 0-16,-8-7-3 15,-3-6 2 1,-5-4 5-16,0 1-3 16,1 3-2-16,7 5 1 15,2 5 3 1,9 6-2-16,5 5 8 16,4 4-4-16,3 1-4 15,3 2 2-15,0 3-2 16,9 2 1-1,8 11-15-15,4 5 8 16,9 8 15 0,-3 1-8-16,4 3 0 15,-6-3 0-15,0-3-3 16,-7-6 1 0,-8-7 3-16,-2-6-2 15,-8-3 0-15,-2-3 0 16,-8-8 1-1,-9-3-1-15,-2-9 6 16,-7-3-3-16,1-2-6 16,0 3 3-1,6-1-2-15,2 6 1 16,12 8 1-16,1 6-1 16,6 6 0-1,9 8 0-15,6 8-10 16,7 7 5-16,0 9 17 15,8 0-9 1,1 5-4-16,2 1 2 16,2 3 2-16,-2-3-1 15,1-1-3 1,-7-6 1-16,-7-2 1 16,-3-7-1-16,-4-7 0 15,-11-10 0 1,-2-5-2-16,-2 0 1 15,-10-11-10-15,2 0 5 16,-2-4 15 0,-3 1-8-16,8 5 2 15,-1-2-1-15,3 7-2 16,3 0 1 0,2 4-5-16,8 8 3 15,9 8-13 1,3 9 7-16,8 8 19 15,-2 4-10-15,4 5-1 16,-2-1 0-16,-1-3 1 16,-2 1-1-1,-6-7 0-15,-2-8 0 16,-10-8-1 0,-1-6 0-16,-6-10-11 15,-6-5 6-15,-4-12-21 16,-6-1 11-16,-2-8 32 15,1 0-16 1,-1 1-1-16,2-1 0 16,3 8 2-1,3-1-1-15,2 10 0 16,5 5 0-16,3 4 7 16,6 8-4-16,9 11-12 15,7 8 6 1,6 11 9-16,4 7-5 15,2 1-2 1,3 5 1-16,0-4-2 16,-6-1 1-16,-1-10 3 15,-7-4-2-15,-6-12-2 16,-7-9 1 0,-10-11-7-16,0-3 4 15,-16-17-22 1,-2-4 11-16,-4-6 32 15,-2-4-16-15,3 4-3 16,3-1 1 0,5 7 8-16,0 1-4 15,5 14 3-15,5 1-2 16,3 8-8 0,11 11 4-16,8 14-6 15,6 8 3-15,11 12 13 16,0 5-7-16,1 1 1 15,3 1-1 1,-9-11 4-16,-5-8-2 16,-8-15-11-1,-7-8 5-15,-11-13-8 16,-5-13 4-16,-11-16-3 16,-8-4 2-1,-7-6 13-15,0-3-7 16,-6-2 3-16,0 3-2 15,2 4 18 1,2 8-9-16,6 0 5 16,6 7-3-16,5 7-6 15,2 4 3 1,10 8-16-16,4 6 8 16,0 2-3-1,15 12 1-15,7 8-11 16,9 11 6-16,6 5 17 15,5 7-9-15,-5-3-4 16,0-2 2 0,-9-7-23-16,-4-6 12 15,-14-15 18 1,-7-5-9-16,-3-10-1 16,-13-13 1-16,-14-11-6 15,-1-8 3-15,-12-12 12 16,-5-3-6-1,4-3 6-15,-2 3-3 16,6 1 2 0,3 5-1-16,8 11 12 15,1 6-6-15,13 9-5 16,-1 3 2-16,4 6-12 16,4 9 6-1,5 0-10-15,8 13 5 16,4 8-7-1,5 5 4-15,4 2 16 16,6 10-7-16,0 3-4 16,1 1 1-16,-1 2-1 15,4-2 0 1,-7-3 2-16,-2-3-1 16,-4-11-12-1,-2 1 7-15,-9-10 2 16,1-4-1-16,-5-7-12 15,0-2 6-15,-3-3 12 16,0 0-6 0,-3-4 0-16,-3-10 0 15,-6-6 9 1,-3-6-5-16,-3-9 4 16,-3-3-2-16,1-4-4 15,-4 4 2-15,5 2 0 16,1 4 0-1,7 9 13-15,1 8-7 16,10 10-6 0,0 5 3-16,5 11-12 15,11 12 6-15,8 10 1 16,4 11 0-16,6 9 9 16,5 3-5-1,2 4-2-15,-2 0 2 16,-5-2-2-1,0-2 0-15,-1-3 1 16,-2-4-1-16,-4-3-1 16,-4-6 0-16,-2-4-11 15,-2-4 6 1,-7-8-7-16,0-3 4 16,-7-11-4-1,-5-4 2-15,0-6 14 16,0 0-7-16,-8-6-13 15,-2-7 7-15,-4-7 13 16,1-2-6 0,-3-5 7-16,-2-2-4 15,2 1-4 1,1 6 2-16,3 7 0 16,5 2 0-16,7 13 9 15,0 4-5-15,13 15 2 16,6 3-1-1,5 10 0-15,4 7 0 16,0 7-7 0,8 4 3-16,1 3 4 15,-3 1-2-15,-3-2-4 16,1-3 2 0,-12-13 1-16,-1-7-1 15,-14-19 0 1,-5-10 0-16,-7-10-17 15,-10-16 9-15,-5-7 14 16,-3 0-7-16,1-4 4 16,2 4-2-1,0 2 0-15,5 7 0 16,5 4-2 0,2 3 1-16,4 8 3 15,-1 0-2-15,7 9-3 16,0 0 2-16,10 15-8 15,1 7 4 1,8 7 16-16,3 7-8 16,5 2-1-1,2 5 0-15,-2-3-4 16,-2 1 2-16,-6-7-1 16,-5-12 0-16,-9-5 2 15,-3-11-1 1,-2-6-9-16,-7-10 5 15,-10-10 0 1,1-3 0-16,-1-1 7 16,3-1-4-16,1 6-1 15,3 2 1-15,7 7-1 16,2 6 1 0,1 4 1-16,0 4-1 15,11 14-5 1,-2 1 3-16,6 4 10 15,1 0-5-15,0 0-5 16,-4-8 2-16,-3-11 0 16,-5-4 0-1,-4-7-7-15,-1-11 4 16,-13-10 8 0,1-4-4-16,-6-4 2 15,-2 0-1-15,0-1 11 16,0 3-6-1,2 3 14-15,1 5-6 16,8 5-23-16,-3 2 11 16,7 6 4-1,-2 4-3-15,4 3 1 16,4-2-1-16,-3 1-7 16,0-1 3-1,-3-1-1-15,3-2 1 16,1 2 2-1,0-3-1-15,-1 1-1 16,0 1 0-16,1-2 1 16,-4 3-1-16,2-5 1 15,-2 3-1 1,-4-3-1-16,2 2 1 16,-2-1 0-1,1-1 0-15,4 5 0 16,-3 2 0-16,6 1-1 15,-1 2 1-15,3 2 2 16,0 0-1 0,0 2-6-16,0 0 3 15,0 0 3-15,3 0-1 16,7 10-6 0,-1 0 3-16,6 9 2 15,3 4-1-15,0 9 9 16,4 3-5-1,0-1-2-15,3 7 1 16,-1-3 1 0,-3-1-1-16,-6-3 0 15,0-2 0-15,-3 2-2 16,-2-3 1-16,-1 1 2 16,-4-4-1-1,5-1-1-15,-5 5 0 16,-1-8-2-1,3 4 1-15,-4-5 1 16,-3 0 0-16,3 0-1 16,1-4 1-16,4 0-1 15,-2 2 1 1,-3-5 0-16,1-3 0 16,-1-3 3-1,-3-5-2-15,0-5-4 16,0 0 2-16,-6-7-5 15,2-5 3-15,-7 0 8 16,5 0-4 0,-1 2-2-16,1 2 1 15,1-2-1 1,3 2 1-16,-6-4 2 16,-1-5-1-16,-8-7-2 15,-3-7 1-15,-8-8 1 16,-6-10-1-1,-6-7 2-15,-8-5-1 16,-1-8-3 0,-4-5 2-16,-2 0 1 15,4 0-1-15,4 5 1 16,0-2-1 0,8 8 2-16,-1 2-1 15,3 5 1-15,2 4-1 16,-2 7 1-1,6 3-1-15,-1 5 3 16,0 4-2-16,9 4 4 16,-1 3-2-16,3 2-4 15,2 2 2 1,-2-1-1-16,0-1 0 16,-3-3 3-1,1-2-2-15,-7-8-4 16,-1-3 2-16,0 2-2 15,4 0 1 1,-1 6 9-16,3 5-5 16,4 7 2-16,-1 4-1 15,2 0-5 1,-3 3 2-16,2 3 6 16,-3-1-3-16,-2 0-5 15,3 1 2 1,2 4-3-16,3-2 2 15,2 3-6-15,3 2 3 16,3 1 12 0,2-3-6-16,-1 2-2 15,5 3 1-15,-1 0 1 16,5-2-1 0,0 2-6-16,0 0 3 15,2 6-21-15,4 2 11 16,7 2 27-1,2 8-14-15,7 6-3 16,7 9 1-16,18 12 2 16,6 6-1-1,10 16 2-15,8 4-1 16,0 5-1-16,-1 3 0 16,-2 5 4-1,-6-1-2-15,-2-2-7 16,-4 0 4-16,0-5 4 15,-3-3-2 1,-7-9-3-16,1-7 1 16,-11-9-2-16,-7-9 1 15,-5-13 5 1,-10-6-3-16,-10-14 0 16,-4-6 0-16,-10-6-8 15,-8-12 4 1,-6-5 13-16,-9-9-7 15,-1-12-3-15,-3-7 1 16,-7-13 0 0,-5-10 0-16,-2-10-2 15,-4-3 1-15,-4-1-1 16,-3 5 1 0,2 7 2-16,2 7-1 15,-1 9 0 1,1 4 0-16,0 7-2 15,5 6 1-15,2 6 1 16,7 5-1-16,7 5-2 16,3 3 1-1,7 4 1-15,3 2 0 16,0-1 0 0,4 1 0-16,3 0 3 15,2 2-2-15,5 4 1 16,-2-1-1-16,8 6 1 15,1 0-1 1,1 5-2-16,2-2 1 16,-3 4-6-1,3 0 3-15,0 0-4 16,-3 4 2-16,3-2 14 16,-4 2-7-16,1-1 2 15,0-2-1 1,0 0-4-16,0 4 2 15,3 4-4 1,9 4 2-16,11 14-3 16,7 3 2-16,18 15 5 15,7 6-3-15,14 15 2 16,9 6-1 0,8 13 1-16,0 6-1 15,-5 3 0 1,-1 3 0-16,-6 0-1 15,-7 0 0-15,-11-8 3 16,-1-7-2-16,-12-9 0 16,-6-11 0-1,-9-13 1-15,-2-9-1 16,-5-4 0 0,-1-3 0-16,-1-3-1 15,1 2 0-15,-4-5-1 16,-2 3 1-1,2-4 1-15,0-3-1 16,-5-5-2-16,-1-1 1 16,-1-2 2-1,-2-5-1-15,-1-1 0 16,-3-1 0-16,3 1 3 16,2-3-2-1,1-2-2-15,-2-3 1 16,1 2-6-16,-1-3 3 15,-1 0 0 1,-3 0 0-16,0-7 2 16,-9-7-1-16,-4-9 2 15,-5-10-1 1,-12-14 8-16,-4-13-4 16,-10-19-5-16,-11-9 2 15,-9-17 1 1,-9-4-1-16,-4-2 2 15,0 1-1-15,4 8-5 16,-1 10 3-16,7 13 1 16,5 9 0-1,7 9-2-15,-1 6 1 16,8 8 0 0,1 2 0-16,5 11 2 15,9 7-1-15,8 7 0 16,6 8 0-1,11 12-5-15,8 4 3 16,6 16-1-16,12 2 1 16,13 20 7-1,10 9-4-15,19 20 1 16,9 11-1-16,18 20 0 16,5 12 0-1,6 15-1-15,1 2 0 16,-4-1 2-1,-4-4-1-15,-15-12 1 16,-5-12-1-16,-13-23-2 16,-8-14 1-16,-19-26 3 15,-8-11-2 1,-13-20-10-16,-8-8 5 16,-7-5-20-1,-8-8 10-15,-1 2 34 16,4-1-17-16,0 8-3 15,4-1 1-15,6 5 2 16,0 0-1 0,-3-2-6-16,3 2 3 15,-2-3 5-15,2 1-3 16,0 2-3 0,5 0 2-16,5 12-5 15,6 0 3-15,1 2 2 16,1 2-1-1,-1 0-22-15,0 0 11 16,-7 1-3 0,1-1 2-16,-1 2 22 15,-1 0-11-15,-2-2 4 16,-1-4-2-16,-1-1 5 16,1 1-3-1,4-3-3-15,-3 5 1 16,2-1 5-1,-4-2-3-15,-1-3 9 16,-1-7-5-16,-3-1 19 16,0-10-10-16,0-8-21 15,-1-2 10 1,-5-7-3-16,1 5 1 16,-8-4-3-1,-1-2 1-15,-2-2 3 16,0 1-2-16,4 1-2 15,3 4 1-15,5 8-1 16,4 10 1 0,10 10-6-16,5 14 3 15,9 12 1 1,1 6 0-16,3 5 7 16,-4-3-4-16,-4-9 0 15,-6-6 0-15,-5-14 1 16,-7-5-1-1,-2-12-3-15,-8-11 2 16,-9-9 2 0,-6-8-1-16,-8-7-1 15,-3-8 0-15,-7-4 0 16,0-3 0 0,-5 0-2-16,7 4 1 15,-4 5 9-15,6 5-5 16,1 8 6-1,1 1-3-15,-1 1-8 16,-5-3 4-16,-3-8 7 16,0-3-4-16,1-5-3 15,1-5 1 1,2-1-6-16,3-1 3 16,0-3 1-1,6 0-1-15,-10-1 0 16,1-3 0-16,-1 0 3 15,-3 5-2-15,-4 4-5 16,-2 5 3 0,1 12 2-16,3 8-1 15,7 14 1 1,5 7-1-16,10 10-9 16,8 2 5-16,8 9 3 15,6 4-1 1,-1 3 3-16,3 3-1 15,5 4 1 1,9 3-1-16,7 8 2 16,7 6-1-16,12 13 0 15,5 7 0-15,11 12 2 16,2 10-1 0,10 8-2-16,0 9 1 15,1-1 0 1,-6 7 0-16,-2-4-1 15,-3-2 0-15,-12-7 0 16,-3-5 0-16,-8-15 4 16,-3-8-2-1,-11-17-2-15,-6-10 1 16,-9-18 1 0,-6-10-1-16,0-9-5 15,-8-4 3-15,-5-16 4 16,-4-7-2-16,-3-14-3 15,-7-11 2 1,-7-17 0-16,-6-5 0 16,-12-20-1-1,-12-2 1-15,-7-13-7 16,-5 0 4-16,-4 8-12 16,9 7 6-16,13 23 7 15,10 15-3 1,23 22 10-16,3 15-5 15,12 14-2 1,2 5 1-16,8 5 0 16,0 9 0-16,8 20-6 15,11 11 3-15,19 27 7 16,10 13-3 0,20 26 5-16,9 5-3 15,8 9 0 1,-4-4 0-16,-3-10-2 15,-7-11 1-15,-19-26 2 16,-9-17-1-16,-21-25-4 16,-6-22 2-1,-16-20-9-15,-17-22 5 16,-13-21 10 0,-7-11-5-16,-15-14 1 15,-3-9-1-15,-9-11 1 16,-7-9-1-1,-6-7-1-15,-5 1 0 16,1 7-2-16,5 9 1 16,6 21 2-1,12 14-1-15,19 23-2 16,4 10 1-16,17 12 1 16,5 7 0-16,8 6-6 15,3 4 3 1,2 5-4-16,4 10 2 15,5 3 8 1,4 5-4-16,1 5 3 16,4-1-2-16,-3-6 6 15,-1-5-3 1,-7-6-7-16,-2-8 4 16,-5-10-1-16,-12-14 1 15,-4-10 6 1,-5-3-3-16,-6-5-7 15,-1 2 4-15,6 6 2 16,1 8-1 0,10 10-1-16,6 11 0 15,5 7-14-15,6 18 7 16,14 17 18 0,10 11-9-16,9 25-4 15,3 4 2-15,6 9 1 16,-3 1-1-1,-11-21 1-15,-3-12-1 16,-19-33 0-16,-5-23 0 16,-13-32-4-1,-10-19 2-15,-15-23 9 16,-8-9-5-16,-11-11-1 16,-3 0 0-1,2 2-1-15,2 5 0 16,9 9-4-1,8 9 2-15,13 17 2 16,12 15-1-16,7 18-1 16,3 15 1-16,10 16-14 15,-2 17 7 1,6 17 18-16,0 13-9 16,-1 16 1-16,-4 7-1 15,0 13-1 1,0 3 0-16,-6-6 4 15,-2-5-2-15,-1-22-5 16,0-15 3 0,-3-29-2-16,0-16 1 15,-4-22 0 1,0-18 0-16,-4-14-3 16,-3-9 2-16,4-11-9 15,-6 0 5-15,-1 5 2 16,1 5-1-1,-2 13 11-15,-1 10-6 16,1 17 1 0,0 15-1-16,3 14-5 15,-1 24 3-15,0 21 5 16,7 13-3-16,1 17 0 16,5 10 0-1,0 6 0-15,3 1 0 16,7-12 1-1,1-2-1-15,-1-19 2 16,-2-15-1-16,-3-23-3 16,-3-13 2-16,-2-25-8 15,-2-18 4 1,-6-22-25-16,-3-9 13 16,-2-12 26-1,1-5-13-15,-3 1 4 16,3 11-2-16,-1 10 2 15,2 15-1-15,3 18 2 16,3 18-1 0,-2 18-3-16,4 22 2 15,0 16 6 1,0 19-2-16,0 13-4 16,1 8 1-16,0 6-1 15,1-3 0-15,-2-4 1 16,3-9-1-1,0-18-4-15,0-12 3 16,0-18 6 0,1-15-4-16,2-11-1 15,-1-7 0-15,-2-4-1 16,0-1 1-16,-3 0 2 16,-2 4-1-1,0 2-1-15,-4 4 0 16,2 2-2-1,4 2 1-15,-5-4 0 16,4 7 0-16,1-2 2 16,-3 0-1-16,0-2 1 15,1 5-1 1,3-3 2-16,0-1-1 16,-4-4 1-1,-1-1-1-15,1 0 0 16,-4-1 0-16,4-2-1 15,-2 0 0 1,2 1-2-16,3-7 1 16,2 0 2-16,1 0-1 15,0 0-2 1,0 0 1-16,0-8 5 16,0 0-3-16,6-9 1 15,6-5-1-15,8-12 2 16,10-11-1-1,1-15 8-15,8-5-4 16,5-11-10 0,-5-7 5-16,4 1-3 15,-4 3 2-15,0 14 0 16,-2 9 0 0,-5 15-2-16,-2 9 1 15,-5 14 3-15,-9 7-2 16,-6 7 1-1,-2-1-1-15,-8 5 1 16,0 0-1-16,-2-1 7 16,-5-2-4-1,-5-2-6-15,2 0 3 16,-1 0 0-16,4 0 0 16,4 0 0-1,0 1 0-15,3 4 0 16,3 3 0-16,13 16-5 15,5 10 3 1,19 18 6-16,3 13-3 16,11 8-1-1,3 3 0-15,-3-4 2 16,-4-8-1-16,-8-18-3 16,-12-12 2-16,-8-16 4 15,-7-9-2 1,-11-9-10-16,-4-17 5 15,-13-10 5 1,-8-7-2-16,-10-8 7 16,-8-1-4-16,1 0-4 15,1 2 2-15,2 8 3 16,9 7-2 0,8 13-4-16,9 7 2 15,9 11-1 1,13 19 1-16,17 14-12 15,1 9 6-15,14 13 17 16,-2 1-9-16,-2-2 2 16,-1-7-1-1,-8-11-1-15,-9-9 0 16,-9-11 3 0,-7-5-2-16,-7-11-2 15,-4 0 1-15,-13-15-2 16,-6-5 1-16,-11-7-1 15,-2-7 0 1,-10-5 2-16,-1 1-1 16,2 1-4-1,3 3 2-15,10 8 5 16,11 11-3-16,15 9-1 16,6 6 0-16,6 10-13 15,3 4 7 1,3 6 18-16,-2 3-9 15,-1 1-8 1,-6 3 4-16,-3 1 5 16,0 3-3-16,-3 4-1 15,-10 5 0-15,-10 5-1 16,-8 1 1 0,-11-2 3-16,-2 1-2 15,-9-8 0 1,8-7 0-16,5-9 4 15,9-6-2-15,13-10 10 16,3 0-5-16,13-5-13 16,2 2 6-1,0 0-4-15,2 2 2 16,7-3 0 0,4 0 0-16,5-1 3 15,6-12-2-15,13-9 2 16,3-6-1-16,2-7 5 15,2-5-3 1,-6 3-3-16,-4 5 1 16,-15 11-1-1,-6 7 0-15,-13 12-3 16,-3 1 2-16,-18 16 2 16,-5 2-1-16,-9 9-1 15,-6 0 1 1,-11-2-2-16,6 2 1 15,-4-4 1 1,8-3 0-16,8-4 2 16,9-7-1-16,10-3-1 15,6-6 0 1,9 0-5-16,0-13 3 16,19-10-2-16,5-2 1 15,7-15 7 1,5-6-4-16,5-3 0 15,-2-1 0-15,-8 1 0 16,-1 5 0 0,-11 3 3-16,-7 4-2 15,-9 10 0-15,-3 9 0 16,-7 6 1 0,-4 8-1-16,-5 6-2 15,-5 16 1-15,-3 13-1 16,0 6 1-1,1 10-1-15,-1-1 1 16,3 9-2-16,8-2 1 16,7-1 0-1,6-5 0-15,3-8 4 16,7-11-2-16,11-9-11 16,6-15 6-1,10-8 4-15,7-16-2 16,7-11-3-1,4-4 2-15,4-1 1 16,-1-1 0-16,-6 2-2 16,-4 6 1-16,-4 5-19 15,-4 6 10 1,-10 5 17-16,1 4-8 16,-10 9 7-1,-5 0-4-15,-9 12-1 16,-6 4 1-16,-1 3 7 15,-8 7-4-15,-11 3-2 16,1 3 1 0,-1 0 0-16,5 1 0 15,7-6-4 1,7-1 2-16,6-10 4 16,14-8-2-16,9-8-1 15,5-8 0-15,3-11 1 16,3 0-1-1,0-3-1-15,-6 4 0 16,-3 4 5 0,-4 7-3-16,-13 4-4 15,-1 2 2-15,-12 1-2 16,-1 0 1-16,-4 1 10 16,-7 3-5-1,-8 2-9-15,-5-1 5 16,-4 4 4-1,-1-1-2-15,-2 2-4 16,4-1 2-16,9-4 0 16,1 3 0-16,15-6 3 15,2 0-2 1,5-2-5-16,12 0 3 16,4-4 0-1,7-5 0-15,-4-4 1 16,-1 4 0-16,-5 2-4 15,-3 0 2-15,-13 3 7 16,-2 4-4 0,-15 0 1-16,-9 3-1 15,-10 3 2 1,-9 5-1-16,-8 5-2 16,-5-2 1-16,-5 6-6 15,2 0 3-15,4 0 3 16,6 2-1-1,12-6 0-15,11-2 0 16,12-7 4 0,8-3-2-16,6-4 13 15,10-4-7-15,6-5-18 16,4-1 9-16,8-2 5 16,3 2-3-1,2 0-1-15,1-4 0 16,3-4-1-1,-3-5 1-15,-7 0-15 16,1-4 8-16,-4 6-171 16,-5 4 85-1,-4 9-294-15,-8 2 140 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18.06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E1EBFE3-3995-4A8B-8F76-D469A627B7DB}" emma:medium="tactile" emma:mode="ink">
          <msink:context xmlns:msink="http://schemas.microsoft.com/ink/2010/main" type="inkDrawing" rotatedBoundingBox="9738,11918 16307,4717 16399,4801 9831,12003" semanticType="callout" shapeName="Other"/>
        </emma:interpretation>
      </emma:emma>
    </inkml:annotationXML>
    <inkml:trace contextRef="#ctx0" brushRef="#br0">6517-5 347 0,'-8'2'218'16,"8"4"-245"-16,-9-3 122 15,9 2-30 1,-12 1 14-16,4 1-24 15,4 2 12-15,-9 1-43 16,5 1 21-16,-9 3-27 16,1 3 15-1,-5 1 3-15,5 3-3 16,-13 3 0 0,4 0 0-16,-4 4 13 15,0-1-7-15,-4 4-13 16,4 1 5-1,-4 4-7-15,-4 0 4 16,4 1-9-16,-5 0 4 16,1 3-17-1,4-2 8-15,-8 1-7 16,4 3 3-16,3-2-1 16,-7 7 0-1,4 2 3-15,0 2-2 16,-5 1-7-16,5-1 3 15,-8 3-2 1,12 0 1-16,-9-6-1 16,-3 3 0-16,3 2 0 15,-7 2 0 1,3-2-5-16,-3 2 2 16,-1 0 3-16,1-1-2 15,-1-1-5 1,0 2 3-16,1-2 2 15,-1 0-1-15,0 2 0 16,-3 1 0 0,-5 1 0-16,4 2 0 15,-4 2 0-15,9-2 0 16,-5 3-1 0,-4-3 0-16,4 4-1 15,-4-4 1-15,0 4 0 16,1 2 0-1,-5-2-4-15,0 0 2 16,4-3 6-16,4 2-3 16,-4-2 1-1,0-2-1-15,4 2-2 16,1 1 1-16,-1 4 2 16,-4-1-1-1,0 1-7-15,-4 0 4 16,4 1 1-1,0 2 0-15,-8 0 1 16,4 0 0-16,-4 0-1 16,0 1 1-16,-4-2 4 15,-1-1-2 1,5 2-4-16,4-2 2 16,-8 2 0-1,4 1 0-15,-4 0 1 16,8-2-1-16,-9 1-1 15,9-1 1-15,4 3 0 16,-8-4 0 0,4 7-3-16,-4 0 2 15,-4-1 0 1,-1 0 0-16,1 2 6 16,4-2-3-16,-8 0-2 15,7-1 1-15,-7 2-3 16,12-1 2-1,-8-3 2-15,4 0-1 16,8-1 0 0,0-3 0-16,0 1-4 15,0 1 2-15,4-7-2 16,1 1 1-16,-1-2 8 16,4-2-4-1,-3-2 0-15,-1-3 0 16,8 4-5-1,-3-2 3-15,-1 2 4 16,5-1-2-16,-1-2-1 16,1 2 0-16,-5-4 1 15,9 2-1 1,-5-1-1-16,-3 0 0 16,7-1-2-1,5-1 1-15,0-1 6 16,0-1-3-16,4-4-3 15,-1 0 1-15,6-5 4 16,-1 2-2 0,0-6 4-16,-4-1-2 15,8-1-4 1,-4-2 2-16,4-1-2 16,-4-2 1-16,4-1 0 15,5-3 0-15,-1 0 5 16,0 0-3-1,5-2 7-15,-5 0-4 16,5-3 7 0,3 2-4-16,1-5-3 15,-1 3 1-15,5-5 2 16,-4 1-1-16,-1-2-15 16,9-1 7-1,-4-2 3-15,0-2-2 16,8-2 10-1,-9-1-5-15,9-5 1 16,0 4-1-16,-4-2-10 16,4-2 5-1,0 4 2-15,-4 0-1 16,4 6-31-16,0 1 16 16,0 0-244-1,0 0 121-15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20.88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FFB1D8B-A481-436D-B32E-FCACD61F3ED5}" emma:medium="tactile" emma:mode="ink">
          <msink:context xmlns:msink="http://schemas.microsoft.com/ink/2010/main" type="inkDrawing" rotatedBoundingBox="9852,11994 12190,14990 11769,15319 9431,12323" semanticType="callout" shapeName="Other"/>
        </emma:interpretation>
      </emma:emma>
    </inkml:annotationXML>
    <inkml:trace contextRef="#ctx0" brushRef="#br0">109-7 482 0,'-4'0'284'16,"0"0"-333"-16,0 0 165 16,4 0-56-1,-9 1 26-15,9 4-57 16,-4 1 29-16,-4 1-51 16,0 3 24-16,-1 0 3 15,9-2-2 1,-8 3 4-16,-4-2-2 15,8 0 5 1,-5 0-4-16,1-3-9 16,4 3 4-16,0 0-34 15,0-2 17-15,0 0 7 16,4 3-3 0,0 0-8-1,0 0 3-15,0 0-12 16,0 3 6-16,0-2 0 15,4 3 0-15,-4-4 6 16,4 6-3 0,0-3 6-16,8 2-3 15,-12-1 5 1,9 1-3-16,-5-2-10 16,0 3 5-16,4 1-5 15,0-1 2-15,-8-1 3 16,9 4-2-1,-1-1-6-15,0 1 4 16,-4-3-1 0,5 3 0-16,-5 0 2 15,0-2-1-15,4 1 3 16,-4 3-2-16,5 1-6 16,-5 2 3-1,8-1-3-15,-4 0 1 16,1 3-4-1,7 1 2-15,-8 1 5 16,1 1-3-16,3 0-1 16,5-1 0-16,-9-1 10 15,8 4-5 1,1-4-3-16,-5-1 1 16,1 2-1-1,3-1 0-15,1 3 1 16,-5-3-1-16,1 0-5 15,-1 1 3-15,0-4 1 16,9 2-1 0,-13-2 1-16,5-1-1 15,7 3 5 1,-7-2-3-16,-1 1 1 16,5 1-1-16,-1-2-1 15,-3 4 0-15,-1-2 1 16,9 0-1-1,-9 0-1-15,1 2 0 16,3 0 2 0,1-3-1-16,-1 2 4 15,1-2-2-15,-1 0 0 16,1-1 0 0,8-3 4-16,-5 4-2 15,-3-1-6-15,-1-1 3 16,9 4-3-1,-4 0 1-15,0 0 10 16,3-1-5-16,1 1-4 16,-4 1 2-16,4-3-2 15,-5 3 1 1,5-4 4-16,-4 4-2 16,4-3-8-1,4 2 4-15,-9-2 7 16,1 2-4-16,8-1 5 15,-4-1-3 1,4 0-1-16,-9-2 0 16,9 1-1-16,-4-1 0 15,0 1-4 1,4 0 2-16,-4-1 4 16,-5 0-2-16,5 0-2 15,0 1 1 1,0-1-1-16,4-3 0 15,-9 1 5-15,5-4-3 16,-4 3 3 0,-1-2-2-16,1-1-4 15,0 0 2-15,4 1 4 16,-9-1-2 0,9-2-4-16,-4 4 2 15,-1-5 3-15,5 4-2 16,-4-3-7-1,-1 3 4-15,5-4 5 16,-4 2-3-16,4 1 1 16,-1-4-1-1,1 4 2-15,0-1-1 16,0-2 0 0,-4 3 0-16,3-1-3 15,-3 0 1-15,0-3 0 16,-1 2 0-16,-3-6 0 15,-1 8 0 1,1-5-5-16,-1-2 3 16,1 4 10-1,0-3-5-15,-1 1-3 16,1-2 1-16,-1 2 0 16,5-2 0-1,0 2 1-15,-5-3-1 16,1 1 2-16,-5-3-1 15,9 3 4 1,-9-5-2-16,-4 1-6 16,9-1 3-16,-5 0-1 15,-3 1 0-15,3-3 7 16,-4 0-4 0,0-1-6-16,-3 1 3 15,-1 2-1 1,4 0 0-16,0-1 4 15,-4 2-2-15,5 3-65 16,-5-6 33-16,-4-3-345 16,-17-5 170-1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25.6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FF0BCB3-96ED-4B87-A365-7752A6FA5FEA}" emma:medium="tactile" emma:mode="ink">
          <msink:context xmlns:msink="http://schemas.microsoft.com/ink/2010/main" type="inkDrawing" rotatedBoundingBox="12250,15113 19424,6563 19602,6712 12427,15262" semanticType="callout" shapeName="Other"/>
        </emma:interpretation>
      </emma:emma>
    </inkml:annotationXML>
    <inkml:trace contextRef="#ctx0" brushRef="#br0">2 8524 535 0,'0'0'310'15,"0"0"-327"-15,0 0 161 16,0 0-132 0,0 0 66-16,0 0-47 15,4 0 23-15,0-4 5 16,0-1-2-16,4 3-5 16,-8-1 2-1,9-4-36-15,-1 1 18 16,0-2-4-1,0-5 1-15,5 3-12 16,-1-5 6-16,1-3-7 16,7-1 4-16,-3-4-5 15,3-3 2 1,5-2 5-16,-8 3-3 16,8-2 0-1,-5 1 0-15,5 4-21 16,-4-3 10-16,4-1-13 15,-1 1 6-15,5-3 5 16,0-1-3 0,4-4-5-16,4-2 2 15,-3-1 6 1,3-2-3-16,4-1 4 16,5-2-2-16,-5-5-1 15,0 1 0-15,5-3-1 16,7-3 0-1,-7-2-13-15,8 0 6 16,-1-5 7 0,1-5-4-16,-4 5-1 15,-5-6 0-15,13-3 0 16,-8 6 0-16,4-2 1 16,-5 1-1-1,9 3 1-15,-4 3-1 16,4-2 8-1,0 0-4-15,-5 1-1 16,5-2 0-16,-4-1-12 16,4-1 6-1,8 2 6-15,-12-1-3 16,12-3-4 0,-8-1 2-16,4 0 4 15,-4 3-2-15,-1-3 6 16,1 1-3-16,-4 3 3 15,4 2-2 1,0-4-3-16,0 3 1 16,0 0-2-16,-1 1 1 15,-3 0-7 1,0 2 4-16,-4 1 0 16,-5 4 0-16,1-1-3 15,3 4 2 1,-8-2 2-16,5 0-1 15,-9 1 6-15,5-4-3 16,-5 4-6 0,0-1 3-16,-4 1 3 15,0 3-2-15,0-3 0 16,-4 2 0 0,4-2-3-16,4-2 2 15,-4-2-3 1,5-2 2-16,-1-6 0 15,4 2 0-15,5-3 6 16,-5 2-3-16,9-2-4 16,-5 0 2-1,1-5 2-15,-1 1-1 16,9-1 3 0,0-1-2-16,3-3-4 15,10 2 2-15,-5 1 0 16,0-2 0-16,4-3 2 15,0 2-1 1,-4-1-1-16,4 2 0 16,-4 2 7-1,0 2-4-15,0 1 1 16,0 1-1-16,-8 1-3 16,0 2 1-16,-5 2 4 15,-3 2-2 1,3 3 0-16,-7 4 0 15,3 3-3 1,1-1 1-16,-1 3 2 16,-4-1-1-16,1 0-7 15,-1-1 4-15,0-4 11 16,1 1-6 0,-5 0-1-16,4-2 0 15,5 0 0 1,-13 1 0-16,12 2 0 15,-3-8 0-15,-1 3-8 16,0-1 4-16,-3-3 3 16,3 3-2-1,0 1 0-15,-3 1 0 16,-5 0-2 0,4 3 1-16,-4-1 6 15,0-3-3-15,0 1-2 16,0 1 1-1,4-1 0-15,-4 1 0 16,5 4-1-16,-1-1 0 16,-4 1 0-1,4 1 0-15,0-2-3 16,-4 1 2-16,5-1 1 16,-1-3 0-1,-4 0 0-15,4-1 0 16,0 3 2-16,5 0-1 15,-5 2-1 1,4 0 0-16,-4 1 4 16,5-1-2-16,-5 4-5 15,4-3 3 1,-4 1-1-16,-3 0 1 16,3 1 0-16,-4-1 0 15,0 3 3 1,0 3-2-16,0-3 1 15,0 5-1-15,-4 0 0 16,0 4 0 0,0 1 3-16,-4 2-2 15,0 2 1-15,-1 2-1 16,-3 5-6 0,4 0 3-16,-13 5-1 15,5 5 1-15,-13 0 1 16,4 7 0-1,-8 0-3-15,4 4 2 16,-4 1 6-16,-4 6-3 16,-8 9-37-1,-5 6 19-15,-3 6-245 16,-5 1 122-16,-21-3-861 16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27.55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ACFC14C-7EC0-417A-A8BA-39738EA8ED1E}" emma:medium="tactile" emma:mode="ink">
          <msink:context xmlns:msink="http://schemas.microsoft.com/ink/2010/main" type="inkDrawing" rotatedBoundingBox="16232,4707 16527,4403 16563,4438 16267,4741" semanticType="callout" shapeName="Other"/>
        </emma:interpretation>
      </emma:emma>
    </inkml:annotationXML>
    <inkml:trace contextRef="#ctx0" brushRef="#br0">246 74 329 0,'4'-12'210'0,"-4"0"-307"16,4 1 153-16,-4 1-13 15,4 2 5-15,-4-2-19 16,5 6 10 0,-1-1 34-16,-4 3-18 15,0 2-9 1,8 0 4-16,-8 0 36 16,0 0-18-16,-8 2 30 15,-1 3-17-15,-3 8-42 16,-5 0 21-1,-7 8-4-15,-5 6 2 16,-9 8-45 0,-3 5 22-16,4-2-46 15,4 3 23-15,16-5-40 16,1-8 20-16,12-16-452 16,4-10 218-1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5-02T14:21:26.64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8BD73EC-BBA0-4871-A389-D8F9A13654B7}" emma:medium="tactile" emma:mode="ink">
          <msink:context xmlns:msink="http://schemas.microsoft.com/ink/2010/main" type="inkDrawing" rotatedBoundingBox="25103,7768 25118,7768 25118,7783 25103,7783" shapeName="Other"/>
        </emma:interpretation>
      </emma:emma>
    </inkml:annotationXML>
    <inkml:trace contextRef="#ctx0" brushRef="#br0">0 0 0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28.72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3EC7C6B-FDDE-423A-944B-1D5698FCDFEC}" emma:medium="tactile" emma:mode="ink">
          <msink:context xmlns:msink="http://schemas.microsoft.com/ink/2010/main" type="inkDrawing" rotatedBoundingBox="16077,5011 16524,4410 16545,4426 16098,5027" semanticType="callout" shapeName="Other"/>
        </emma:interpretation>
      </emma:emma>
    </inkml:annotationXML>
    <inkml:trace contextRef="#ctx0" brushRef="#br0">-3 593 377 0,'0'0'234'16,"0"0"-243"0,0 0 121-16,0-7-12 15,8-3 5-15,5-4-42 16,3-3 20-16,1-1-9 15,-1-5 3 1,5-1-51-16,-4 0 25 16,-1-2-43-1,9-3 22-15,-4-2-2 16,3 2 0-16,-3-6-10 16,8 1 6-16,-4-5 1 15,0 6-1 1,-1 1 8-16,-7 1-4 15,4 3-7 1,-5 1 4-16,1 5-22 16,-9 3 10-16,4 4-6 15,1 2 3-15,-5 7-17 16,0 0 8 0,1 4-3-16,-1 2 2 15,-8 0-20 1,4 2 10-16,-4-1-254 15,-4-1 127-15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5-02T14:21:29.7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CBE2E6F-12D2-4C8A-9882-FA553F10C7C7}" emma:medium="tactile" emma:mode="ink">
          <msink:context xmlns:msink="http://schemas.microsoft.com/ink/2010/main" type="inkDrawing" rotatedBoundingBox="25269,8521 25284,8521 25284,8536 25269,8536" shapeName="Other"/>
        </emma:interpretation>
      </emma:emma>
    </inkml:annotationXML>
    <inkml:trace contextRef="#ctx0" brushRef="#br0">0 0 0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6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0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2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1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3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4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1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8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0BD90-9DEC-47D0-BF9B-5C52A7C51447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2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7.emf"/><Relationship Id="rId21" Type="http://schemas.openxmlformats.org/officeDocument/2006/relationships/image" Target="../media/image16.emf"/><Relationship Id="rId7" Type="http://schemas.openxmlformats.org/officeDocument/2006/relationships/image" Target="../media/image9.emf"/><Relationship Id="rId12" Type="http://schemas.openxmlformats.org/officeDocument/2006/relationships/customXml" Target="../ink/ink6.xml"/><Relationship Id="rId17" Type="http://schemas.openxmlformats.org/officeDocument/2006/relationships/image" Target="../media/image14.emf"/><Relationship Id="rId25" Type="http://schemas.openxmlformats.org/officeDocument/2006/relationships/image" Target="../media/image18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1.emf"/><Relationship Id="rId24" Type="http://schemas.openxmlformats.org/officeDocument/2006/relationships/customXml" Target="../ink/ink12.xml"/><Relationship Id="rId5" Type="http://schemas.openxmlformats.org/officeDocument/2006/relationships/image" Target="../media/image8.emf"/><Relationship Id="rId15" Type="http://schemas.openxmlformats.org/officeDocument/2006/relationships/image" Target="../media/image13.emf"/><Relationship Id="rId23" Type="http://schemas.openxmlformats.org/officeDocument/2006/relationships/image" Target="../media/image17.emf"/><Relationship Id="rId10" Type="http://schemas.openxmlformats.org/officeDocument/2006/relationships/customXml" Target="../ink/ink5.xml"/><Relationship Id="rId19" Type="http://schemas.openxmlformats.org/officeDocument/2006/relationships/image" Target="../media/image15.emf"/><Relationship Id="rId4" Type="http://schemas.openxmlformats.org/officeDocument/2006/relationships/customXml" Target="../ink/ink2.xml"/><Relationship Id="rId9" Type="http://schemas.openxmlformats.org/officeDocument/2006/relationships/image" Target="../media/image10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emf"/><Relationship Id="rId18" Type="http://schemas.openxmlformats.org/officeDocument/2006/relationships/customXml" Target="../ink/ink22.xml"/><Relationship Id="rId26" Type="http://schemas.openxmlformats.org/officeDocument/2006/relationships/customXml" Target="../ink/ink26.xml"/><Relationship Id="rId39" Type="http://schemas.openxmlformats.org/officeDocument/2006/relationships/image" Target="../media/image38.emf"/><Relationship Id="rId21" Type="http://schemas.openxmlformats.org/officeDocument/2006/relationships/image" Target="../media/image29.emf"/><Relationship Id="rId34" Type="http://schemas.openxmlformats.org/officeDocument/2006/relationships/customXml" Target="../ink/ink30.xml"/><Relationship Id="rId42" Type="http://schemas.openxmlformats.org/officeDocument/2006/relationships/customXml" Target="../ink/ink34.xml"/><Relationship Id="rId47" Type="http://schemas.openxmlformats.org/officeDocument/2006/relationships/image" Target="../media/image42.emf"/><Relationship Id="rId50" Type="http://schemas.openxmlformats.org/officeDocument/2006/relationships/customXml" Target="../ink/ink38.xml"/><Relationship Id="rId55" Type="http://schemas.openxmlformats.org/officeDocument/2006/relationships/image" Target="../media/image46.emf"/><Relationship Id="rId63" Type="http://schemas.openxmlformats.org/officeDocument/2006/relationships/image" Target="../media/image50.emf"/><Relationship Id="rId68" Type="http://schemas.openxmlformats.org/officeDocument/2006/relationships/customXml" Target="../ink/ink47.xml"/><Relationship Id="rId76" Type="http://schemas.openxmlformats.org/officeDocument/2006/relationships/customXml" Target="../ink/ink51.xml"/><Relationship Id="rId7" Type="http://schemas.openxmlformats.org/officeDocument/2006/relationships/image" Target="../media/image22.emf"/><Relationship Id="rId71" Type="http://schemas.openxmlformats.org/officeDocument/2006/relationships/image" Target="../media/image54.emf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9" Type="http://schemas.openxmlformats.org/officeDocument/2006/relationships/image" Target="../media/image33.emf"/><Relationship Id="rId11" Type="http://schemas.openxmlformats.org/officeDocument/2006/relationships/image" Target="../media/image24.emf"/><Relationship Id="rId24" Type="http://schemas.openxmlformats.org/officeDocument/2006/relationships/customXml" Target="../ink/ink25.xml"/><Relationship Id="rId32" Type="http://schemas.openxmlformats.org/officeDocument/2006/relationships/customXml" Target="../ink/ink29.xml"/><Relationship Id="rId37" Type="http://schemas.openxmlformats.org/officeDocument/2006/relationships/image" Target="../media/image37.emf"/><Relationship Id="rId40" Type="http://schemas.openxmlformats.org/officeDocument/2006/relationships/customXml" Target="../ink/ink33.xml"/><Relationship Id="rId45" Type="http://schemas.openxmlformats.org/officeDocument/2006/relationships/image" Target="../media/image41.emf"/><Relationship Id="rId53" Type="http://schemas.openxmlformats.org/officeDocument/2006/relationships/image" Target="../media/image45.emf"/><Relationship Id="rId58" Type="http://schemas.openxmlformats.org/officeDocument/2006/relationships/customXml" Target="../ink/ink42.xml"/><Relationship Id="rId66" Type="http://schemas.openxmlformats.org/officeDocument/2006/relationships/customXml" Target="../ink/ink46.xml"/><Relationship Id="rId74" Type="http://schemas.openxmlformats.org/officeDocument/2006/relationships/customXml" Target="../ink/ink50.xml"/><Relationship Id="rId79" Type="http://schemas.openxmlformats.org/officeDocument/2006/relationships/image" Target="../media/image58.emf"/><Relationship Id="rId5" Type="http://schemas.openxmlformats.org/officeDocument/2006/relationships/image" Target="../media/image21.emf"/><Relationship Id="rId61" Type="http://schemas.openxmlformats.org/officeDocument/2006/relationships/image" Target="../media/image49.emf"/><Relationship Id="rId10" Type="http://schemas.openxmlformats.org/officeDocument/2006/relationships/customXml" Target="../ink/ink18.xml"/><Relationship Id="rId19" Type="http://schemas.openxmlformats.org/officeDocument/2006/relationships/image" Target="../media/image28.emf"/><Relationship Id="rId31" Type="http://schemas.openxmlformats.org/officeDocument/2006/relationships/image" Target="../media/image34.emf"/><Relationship Id="rId44" Type="http://schemas.openxmlformats.org/officeDocument/2006/relationships/customXml" Target="../ink/ink35.xml"/><Relationship Id="rId52" Type="http://schemas.openxmlformats.org/officeDocument/2006/relationships/customXml" Target="../ink/ink39.xml"/><Relationship Id="rId60" Type="http://schemas.openxmlformats.org/officeDocument/2006/relationships/customXml" Target="../ink/ink43.xml"/><Relationship Id="rId65" Type="http://schemas.openxmlformats.org/officeDocument/2006/relationships/image" Target="../media/image51.emf"/><Relationship Id="rId73" Type="http://schemas.openxmlformats.org/officeDocument/2006/relationships/image" Target="../media/image55.emf"/><Relationship Id="rId78" Type="http://schemas.openxmlformats.org/officeDocument/2006/relationships/customXml" Target="../ink/ink52.xml"/><Relationship Id="rId81" Type="http://schemas.openxmlformats.org/officeDocument/2006/relationships/image" Target="../media/image59.emf"/><Relationship Id="rId4" Type="http://schemas.openxmlformats.org/officeDocument/2006/relationships/customXml" Target="../ink/ink15.xml"/><Relationship Id="rId9" Type="http://schemas.openxmlformats.org/officeDocument/2006/relationships/image" Target="../media/image23.emf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32.emf"/><Relationship Id="rId30" Type="http://schemas.openxmlformats.org/officeDocument/2006/relationships/customXml" Target="../ink/ink28.xml"/><Relationship Id="rId35" Type="http://schemas.openxmlformats.org/officeDocument/2006/relationships/image" Target="../media/image36.emf"/><Relationship Id="rId43" Type="http://schemas.openxmlformats.org/officeDocument/2006/relationships/image" Target="../media/image40.emf"/><Relationship Id="rId48" Type="http://schemas.openxmlformats.org/officeDocument/2006/relationships/customXml" Target="../ink/ink37.xml"/><Relationship Id="rId56" Type="http://schemas.openxmlformats.org/officeDocument/2006/relationships/customXml" Target="../ink/ink41.xml"/><Relationship Id="rId64" Type="http://schemas.openxmlformats.org/officeDocument/2006/relationships/customXml" Target="../ink/ink45.xml"/><Relationship Id="rId69" Type="http://schemas.openxmlformats.org/officeDocument/2006/relationships/image" Target="../media/image53.emf"/><Relationship Id="rId77" Type="http://schemas.openxmlformats.org/officeDocument/2006/relationships/image" Target="../media/image57.emf"/><Relationship Id="rId8" Type="http://schemas.openxmlformats.org/officeDocument/2006/relationships/customXml" Target="../ink/ink17.xml"/><Relationship Id="rId51" Type="http://schemas.openxmlformats.org/officeDocument/2006/relationships/image" Target="../media/image44.emf"/><Relationship Id="rId72" Type="http://schemas.openxmlformats.org/officeDocument/2006/relationships/customXml" Target="../ink/ink49.xml"/><Relationship Id="rId80" Type="http://schemas.openxmlformats.org/officeDocument/2006/relationships/customXml" Target="../ink/ink53.xml"/><Relationship Id="rId3" Type="http://schemas.openxmlformats.org/officeDocument/2006/relationships/image" Target="../media/image20.emf"/><Relationship Id="rId12" Type="http://schemas.openxmlformats.org/officeDocument/2006/relationships/customXml" Target="../ink/ink19.xml"/><Relationship Id="rId17" Type="http://schemas.openxmlformats.org/officeDocument/2006/relationships/image" Target="../media/image27.emf"/><Relationship Id="rId25" Type="http://schemas.openxmlformats.org/officeDocument/2006/relationships/image" Target="../media/image31.emf"/><Relationship Id="rId33" Type="http://schemas.openxmlformats.org/officeDocument/2006/relationships/image" Target="../media/image35.emf"/><Relationship Id="rId38" Type="http://schemas.openxmlformats.org/officeDocument/2006/relationships/customXml" Target="../ink/ink32.xml"/><Relationship Id="rId46" Type="http://schemas.openxmlformats.org/officeDocument/2006/relationships/customXml" Target="../ink/ink36.xml"/><Relationship Id="rId59" Type="http://schemas.openxmlformats.org/officeDocument/2006/relationships/image" Target="../media/image48.emf"/><Relationship Id="rId67" Type="http://schemas.openxmlformats.org/officeDocument/2006/relationships/image" Target="../media/image52.emf"/><Relationship Id="rId20" Type="http://schemas.openxmlformats.org/officeDocument/2006/relationships/customXml" Target="../ink/ink23.xml"/><Relationship Id="rId41" Type="http://schemas.openxmlformats.org/officeDocument/2006/relationships/image" Target="../media/image39.emf"/><Relationship Id="rId54" Type="http://schemas.openxmlformats.org/officeDocument/2006/relationships/customXml" Target="../ink/ink40.xml"/><Relationship Id="rId62" Type="http://schemas.openxmlformats.org/officeDocument/2006/relationships/customXml" Target="../ink/ink44.xml"/><Relationship Id="rId70" Type="http://schemas.openxmlformats.org/officeDocument/2006/relationships/customXml" Target="../ink/ink48.xml"/><Relationship Id="rId75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5" Type="http://schemas.openxmlformats.org/officeDocument/2006/relationships/image" Target="../media/image26.emf"/><Relationship Id="rId23" Type="http://schemas.openxmlformats.org/officeDocument/2006/relationships/image" Target="../media/image30.emf"/><Relationship Id="rId28" Type="http://schemas.openxmlformats.org/officeDocument/2006/relationships/customXml" Target="../ink/ink27.xml"/><Relationship Id="rId36" Type="http://schemas.openxmlformats.org/officeDocument/2006/relationships/customXml" Target="../ink/ink31.xml"/><Relationship Id="rId49" Type="http://schemas.openxmlformats.org/officeDocument/2006/relationships/image" Target="../media/image43.emf"/><Relationship Id="rId57" Type="http://schemas.openxmlformats.org/officeDocument/2006/relationships/image" Target="../media/image47.e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emf"/><Relationship Id="rId18" Type="http://schemas.openxmlformats.org/officeDocument/2006/relationships/customXml" Target="../ink/ink62.xml"/><Relationship Id="rId26" Type="http://schemas.openxmlformats.org/officeDocument/2006/relationships/customXml" Target="../ink/ink66.xml"/><Relationship Id="rId39" Type="http://schemas.openxmlformats.org/officeDocument/2006/relationships/image" Target="../media/image39.emf"/><Relationship Id="rId21" Type="http://schemas.openxmlformats.org/officeDocument/2006/relationships/image" Target="../media/image30.emf"/><Relationship Id="rId34" Type="http://schemas.openxmlformats.org/officeDocument/2006/relationships/customXml" Target="../ink/ink70.xml"/><Relationship Id="rId42" Type="http://schemas.openxmlformats.org/officeDocument/2006/relationships/customXml" Target="../ink/ink74.xml"/><Relationship Id="rId47" Type="http://schemas.openxmlformats.org/officeDocument/2006/relationships/image" Target="../media/image43.emf"/><Relationship Id="rId50" Type="http://schemas.openxmlformats.org/officeDocument/2006/relationships/customXml" Target="../ink/ink78.xml"/><Relationship Id="rId55" Type="http://schemas.openxmlformats.org/officeDocument/2006/relationships/image" Target="../media/image47.emf"/><Relationship Id="rId63" Type="http://schemas.openxmlformats.org/officeDocument/2006/relationships/image" Target="../media/image51.emf"/><Relationship Id="rId68" Type="http://schemas.openxmlformats.org/officeDocument/2006/relationships/customXml" Target="../ink/ink87.xml"/><Relationship Id="rId76" Type="http://schemas.openxmlformats.org/officeDocument/2006/relationships/customXml" Target="../ink/ink91.xml"/><Relationship Id="rId7" Type="http://schemas.openxmlformats.org/officeDocument/2006/relationships/image" Target="../media/image22.emf"/><Relationship Id="rId71" Type="http://schemas.openxmlformats.org/officeDocument/2006/relationships/image" Target="../media/image55.emf"/><Relationship Id="rId2" Type="http://schemas.openxmlformats.org/officeDocument/2006/relationships/customXml" Target="../ink/ink54.xml"/><Relationship Id="rId16" Type="http://schemas.openxmlformats.org/officeDocument/2006/relationships/customXml" Target="../ink/ink61.xml"/><Relationship Id="rId29" Type="http://schemas.openxmlformats.org/officeDocument/2006/relationships/image" Target="../media/image34.emf"/><Relationship Id="rId11" Type="http://schemas.openxmlformats.org/officeDocument/2006/relationships/image" Target="../media/image25.emf"/><Relationship Id="rId24" Type="http://schemas.openxmlformats.org/officeDocument/2006/relationships/customXml" Target="../ink/ink65.xml"/><Relationship Id="rId32" Type="http://schemas.openxmlformats.org/officeDocument/2006/relationships/customXml" Target="../ink/ink69.xml"/><Relationship Id="rId37" Type="http://schemas.openxmlformats.org/officeDocument/2006/relationships/image" Target="../media/image38.emf"/><Relationship Id="rId40" Type="http://schemas.openxmlformats.org/officeDocument/2006/relationships/customXml" Target="../ink/ink73.xml"/><Relationship Id="rId45" Type="http://schemas.openxmlformats.org/officeDocument/2006/relationships/image" Target="../media/image42.emf"/><Relationship Id="rId53" Type="http://schemas.openxmlformats.org/officeDocument/2006/relationships/image" Target="../media/image46.emf"/><Relationship Id="rId58" Type="http://schemas.openxmlformats.org/officeDocument/2006/relationships/customXml" Target="../ink/ink82.xml"/><Relationship Id="rId66" Type="http://schemas.openxmlformats.org/officeDocument/2006/relationships/customXml" Target="../ink/ink86.xml"/><Relationship Id="rId74" Type="http://schemas.openxmlformats.org/officeDocument/2006/relationships/customXml" Target="../ink/ink90.xml"/><Relationship Id="rId79" Type="http://schemas.openxmlformats.org/officeDocument/2006/relationships/image" Target="../media/image59.emf"/><Relationship Id="rId5" Type="http://schemas.openxmlformats.org/officeDocument/2006/relationships/image" Target="../media/image21.emf"/><Relationship Id="rId61" Type="http://schemas.openxmlformats.org/officeDocument/2006/relationships/image" Target="../media/image50.emf"/><Relationship Id="rId10" Type="http://schemas.openxmlformats.org/officeDocument/2006/relationships/customXml" Target="../ink/ink58.xml"/><Relationship Id="rId19" Type="http://schemas.openxmlformats.org/officeDocument/2006/relationships/image" Target="../media/image29.emf"/><Relationship Id="rId31" Type="http://schemas.openxmlformats.org/officeDocument/2006/relationships/image" Target="../media/image35.emf"/><Relationship Id="rId44" Type="http://schemas.openxmlformats.org/officeDocument/2006/relationships/customXml" Target="../ink/ink75.xml"/><Relationship Id="rId52" Type="http://schemas.openxmlformats.org/officeDocument/2006/relationships/customXml" Target="../ink/ink79.xml"/><Relationship Id="rId60" Type="http://schemas.openxmlformats.org/officeDocument/2006/relationships/customXml" Target="../ink/ink83.xml"/><Relationship Id="rId65" Type="http://schemas.openxmlformats.org/officeDocument/2006/relationships/image" Target="../media/image52.emf"/><Relationship Id="rId73" Type="http://schemas.openxmlformats.org/officeDocument/2006/relationships/image" Target="../media/image56.emf"/><Relationship Id="rId78" Type="http://schemas.openxmlformats.org/officeDocument/2006/relationships/customXml" Target="../ink/ink92.xml"/><Relationship Id="rId4" Type="http://schemas.openxmlformats.org/officeDocument/2006/relationships/customXml" Target="../ink/ink55.xml"/><Relationship Id="rId9" Type="http://schemas.openxmlformats.org/officeDocument/2006/relationships/image" Target="../media/image24.emf"/><Relationship Id="rId14" Type="http://schemas.openxmlformats.org/officeDocument/2006/relationships/customXml" Target="../ink/ink60.xml"/><Relationship Id="rId22" Type="http://schemas.openxmlformats.org/officeDocument/2006/relationships/customXml" Target="../ink/ink64.xml"/><Relationship Id="rId27" Type="http://schemas.openxmlformats.org/officeDocument/2006/relationships/image" Target="../media/image33.emf"/><Relationship Id="rId30" Type="http://schemas.openxmlformats.org/officeDocument/2006/relationships/customXml" Target="../ink/ink68.xml"/><Relationship Id="rId35" Type="http://schemas.openxmlformats.org/officeDocument/2006/relationships/image" Target="../media/image37.emf"/><Relationship Id="rId43" Type="http://schemas.openxmlformats.org/officeDocument/2006/relationships/image" Target="../media/image41.emf"/><Relationship Id="rId48" Type="http://schemas.openxmlformats.org/officeDocument/2006/relationships/customXml" Target="../ink/ink77.xml"/><Relationship Id="rId56" Type="http://schemas.openxmlformats.org/officeDocument/2006/relationships/customXml" Target="../ink/ink81.xml"/><Relationship Id="rId64" Type="http://schemas.openxmlformats.org/officeDocument/2006/relationships/customXml" Target="../ink/ink85.xml"/><Relationship Id="rId69" Type="http://schemas.openxmlformats.org/officeDocument/2006/relationships/image" Target="../media/image54.emf"/><Relationship Id="rId77" Type="http://schemas.openxmlformats.org/officeDocument/2006/relationships/image" Target="../media/image58.emf"/><Relationship Id="rId8" Type="http://schemas.openxmlformats.org/officeDocument/2006/relationships/customXml" Target="../ink/ink57.xml"/><Relationship Id="rId51" Type="http://schemas.openxmlformats.org/officeDocument/2006/relationships/image" Target="../media/image45.emf"/><Relationship Id="rId72" Type="http://schemas.openxmlformats.org/officeDocument/2006/relationships/customXml" Target="../ink/ink89.xml"/><Relationship Id="rId3" Type="http://schemas.openxmlformats.org/officeDocument/2006/relationships/image" Target="../media/image20.emf"/><Relationship Id="rId12" Type="http://schemas.openxmlformats.org/officeDocument/2006/relationships/customXml" Target="../ink/ink59.xml"/><Relationship Id="rId17" Type="http://schemas.openxmlformats.org/officeDocument/2006/relationships/image" Target="../media/image28.emf"/><Relationship Id="rId25" Type="http://schemas.openxmlformats.org/officeDocument/2006/relationships/image" Target="../media/image32.emf"/><Relationship Id="rId33" Type="http://schemas.openxmlformats.org/officeDocument/2006/relationships/image" Target="../media/image36.emf"/><Relationship Id="rId38" Type="http://schemas.openxmlformats.org/officeDocument/2006/relationships/customXml" Target="../ink/ink72.xml"/><Relationship Id="rId46" Type="http://schemas.openxmlformats.org/officeDocument/2006/relationships/customXml" Target="../ink/ink76.xml"/><Relationship Id="rId59" Type="http://schemas.openxmlformats.org/officeDocument/2006/relationships/image" Target="../media/image49.emf"/><Relationship Id="rId67" Type="http://schemas.openxmlformats.org/officeDocument/2006/relationships/image" Target="../media/image53.emf"/><Relationship Id="rId20" Type="http://schemas.openxmlformats.org/officeDocument/2006/relationships/customXml" Target="../ink/ink63.xml"/><Relationship Id="rId41" Type="http://schemas.openxmlformats.org/officeDocument/2006/relationships/image" Target="../media/image40.emf"/><Relationship Id="rId54" Type="http://schemas.openxmlformats.org/officeDocument/2006/relationships/customXml" Target="../ink/ink80.xml"/><Relationship Id="rId62" Type="http://schemas.openxmlformats.org/officeDocument/2006/relationships/customXml" Target="../ink/ink84.xml"/><Relationship Id="rId70" Type="http://schemas.openxmlformats.org/officeDocument/2006/relationships/customXml" Target="../ink/ink88.xml"/><Relationship Id="rId75" Type="http://schemas.openxmlformats.org/officeDocument/2006/relationships/image" Target="../media/image57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15" Type="http://schemas.openxmlformats.org/officeDocument/2006/relationships/image" Target="../media/image27.emf"/><Relationship Id="rId23" Type="http://schemas.openxmlformats.org/officeDocument/2006/relationships/image" Target="../media/image31.emf"/><Relationship Id="rId28" Type="http://schemas.openxmlformats.org/officeDocument/2006/relationships/customXml" Target="../ink/ink67.xml"/><Relationship Id="rId36" Type="http://schemas.openxmlformats.org/officeDocument/2006/relationships/customXml" Target="../ink/ink71.xml"/><Relationship Id="rId49" Type="http://schemas.openxmlformats.org/officeDocument/2006/relationships/image" Target="../media/image44.emf"/><Relationship Id="rId57" Type="http://schemas.openxmlformats.org/officeDocument/2006/relationships/image" Target="../media/image48.em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96.xml"/><Relationship Id="rId13" Type="http://schemas.openxmlformats.org/officeDocument/2006/relationships/image" Target="../media/image65.emf"/><Relationship Id="rId18" Type="http://schemas.openxmlformats.org/officeDocument/2006/relationships/image" Target="../media/image67.emf"/><Relationship Id="rId26" Type="http://schemas.openxmlformats.org/officeDocument/2006/relationships/image" Target="../media/image71.emf"/><Relationship Id="rId3" Type="http://schemas.openxmlformats.org/officeDocument/2006/relationships/image" Target="../media/image60.emf"/><Relationship Id="rId21" Type="http://schemas.openxmlformats.org/officeDocument/2006/relationships/customXml" Target="../ink/ink103.xml"/><Relationship Id="rId7" Type="http://schemas.openxmlformats.org/officeDocument/2006/relationships/image" Target="../media/image62.emf"/><Relationship Id="rId12" Type="http://schemas.openxmlformats.org/officeDocument/2006/relationships/customXml" Target="../ink/ink98.xml"/><Relationship Id="rId17" Type="http://schemas.openxmlformats.org/officeDocument/2006/relationships/customXml" Target="../ink/ink101.xml"/><Relationship Id="rId25" Type="http://schemas.openxmlformats.org/officeDocument/2006/relationships/customXml" Target="../ink/ink105.xml"/><Relationship Id="rId2" Type="http://schemas.openxmlformats.org/officeDocument/2006/relationships/customXml" Target="../ink/ink93.xml"/><Relationship Id="rId16" Type="http://schemas.openxmlformats.org/officeDocument/2006/relationships/image" Target="../media/image66.emf"/><Relationship Id="rId20" Type="http://schemas.openxmlformats.org/officeDocument/2006/relationships/image" Target="../media/image68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5.xml"/><Relationship Id="rId11" Type="http://schemas.openxmlformats.org/officeDocument/2006/relationships/image" Target="../media/image64.emf"/><Relationship Id="rId24" Type="http://schemas.openxmlformats.org/officeDocument/2006/relationships/image" Target="../media/image70.emf"/><Relationship Id="rId5" Type="http://schemas.openxmlformats.org/officeDocument/2006/relationships/image" Target="../media/image61.emf"/><Relationship Id="rId15" Type="http://schemas.openxmlformats.org/officeDocument/2006/relationships/customXml" Target="../ink/ink100.xml"/><Relationship Id="rId23" Type="http://schemas.openxmlformats.org/officeDocument/2006/relationships/customXml" Target="../ink/ink104.xml"/><Relationship Id="rId10" Type="http://schemas.openxmlformats.org/officeDocument/2006/relationships/customXml" Target="../ink/ink97.xml"/><Relationship Id="rId19" Type="http://schemas.openxmlformats.org/officeDocument/2006/relationships/customXml" Target="../ink/ink102.xml"/><Relationship Id="rId4" Type="http://schemas.openxmlformats.org/officeDocument/2006/relationships/customXml" Target="../ink/ink94.xml"/><Relationship Id="rId9" Type="http://schemas.openxmlformats.org/officeDocument/2006/relationships/image" Target="../media/image63.emf"/><Relationship Id="rId14" Type="http://schemas.openxmlformats.org/officeDocument/2006/relationships/customXml" Target="../ink/ink99.xml"/><Relationship Id="rId22" Type="http://schemas.openxmlformats.org/officeDocument/2006/relationships/image" Target="../media/image69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9.xml"/><Relationship Id="rId13" Type="http://schemas.openxmlformats.org/officeDocument/2006/relationships/image" Target="../media/image77.emf"/><Relationship Id="rId18" Type="http://schemas.openxmlformats.org/officeDocument/2006/relationships/customXml" Target="../ink/ink114.xml"/><Relationship Id="rId3" Type="http://schemas.openxmlformats.org/officeDocument/2006/relationships/image" Target="../media/image72.emf"/><Relationship Id="rId7" Type="http://schemas.openxmlformats.org/officeDocument/2006/relationships/image" Target="../media/image74.emf"/><Relationship Id="rId12" Type="http://schemas.openxmlformats.org/officeDocument/2006/relationships/customXml" Target="../ink/ink111.xml"/><Relationship Id="rId17" Type="http://schemas.openxmlformats.org/officeDocument/2006/relationships/image" Target="../media/image79.emf"/><Relationship Id="rId2" Type="http://schemas.openxmlformats.org/officeDocument/2006/relationships/customXml" Target="../ink/ink106.xml"/><Relationship Id="rId16" Type="http://schemas.openxmlformats.org/officeDocument/2006/relationships/customXml" Target="../ink/ink1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8.xml"/><Relationship Id="rId11" Type="http://schemas.openxmlformats.org/officeDocument/2006/relationships/image" Target="../media/image76.emf"/><Relationship Id="rId5" Type="http://schemas.openxmlformats.org/officeDocument/2006/relationships/image" Target="../media/image73.emf"/><Relationship Id="rId15" Type="http://schemas.openxmlformats.org/officeDocument/2006/relationships/image" Target="../media/image78.emf"/><Relationship Id="rId10" Type="http://schemas.openxmlformats.org/officeDocument/2006/relationships/customXml" Target="../ink/ink110.xml"/><Relationship Id="rId19" Type="http://schemas.openxmlformats.org/officeDocument/2006/relationships/image" Target="../media/image80.emf"/><Relationship Id="rId4" Type="http://schemas.openxmlformats.org/officeDocument/2006/relationships/customXml" Target="../ink/ink107.xml"/><Relationship Id="rId9" Type="http://schemas.openxmlformats.org/officeDocument/2006/relationships/image" Target="../media/image75.emf"/><Relationship Id="rId14" Type="http://schemas.openxmlformats.org/officeDocument/2006/relationships/customXml" Target="../ink/ink1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8.xml"/><Relationship Id="rId3" Type="http://schemas.openxmlformats.org/officeDocument/2006/relationships/image" Target="../media/image81.emf"/><Relationship Id="rId7" Type="http://schemas.openxmlformats.org/officeDocument/2006/relationships/image" Target="../media/image83.emf"/><Relationship Id="rId2" Type="http://schemas.openxmlformats.org/officeDocument/2006/relationships/customXml" Target="../ink/ink1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7.xml"/><Relationship Id="rId11" Type="http://schemas.openxmlformats.org/officeDocument/2006/relationships/image" Target="../media/image85.emf"/><Relationship Id="rId5" Type="http://schemas.openxmlformats.org/officeDocument/2006/relationships/image" Target="../media/image82.emf"/><Relationship Id="rId10" Type="http://schemas.openxmlformats.org/officeDocument/2006/relationships/customXml" Target="../ink/ink119.xml"/><Relationship Id="rId4" Type="http://schemas.openxmlformats.org/officeDocument/2006/relationships/customXml" Target="../ink/ink116.xml"/><Relationship Id="rId9" Type="http://schemas.openxmlformats.org/officeDocument/2006/relationships/image" Target="../media/image84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customXml" Target="../ink/ink126.xml"/><Relationship Id="rId3" Type="http://schemas.openxmlformats.org/officeDocument/2006/relationships/customXml" Target="../ink/ink121.xml"/><Relationship Id="rId7" Type="http://schemas.openxmlformats.org/officeDocument/2006/relationships/customXml" Target="../ink/ink123.xml"/><Relationship Id="rId12" Type="http://schemas.openxmlformats.org/officeDocument/2006/relationships/image" Target="../media/image90.emf"/><Relationship Id="rId2" Type="http://schemas.openxmlformats.org/officeDocument/2006/relationships/customXml" Target="../ink/ink1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emf"/><Relationship Id="rId11" Type="http://schemas.openxmlformats.org/officeDocument/2006/relationships/customXml" Target="../ink/ink125.xml"/><Relationship Id="rId5" Type="http://schemas.openxmlformats.org/officeDocument/2006/relationships/customXml" Target="../ink/ink122.xml"/><Relationship Id="rId10" Type="http://schemas.openxmlformats.org/officeDocument/2006/relationships/image" Target="../media/image89.emf"/><Relationship Id="rId4" Type="http://schemas.openxmlformats.org/officeDocument/2006/relationships/image" Target="../media/image86.emf"/><Relationship Id="rId9" Type="http://schemas.openxmlformats.org/officeDocument/2006/relationships/customXml" Target="../ink/ink124.xml"/><Relationship Id="rId14" Type="http://schemas.openxmlformats.org/officeDocument/2006/relationships/image" Target="../media/image91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13" Type="http://schemas.openxmlformats.org/officeDocument/2006/relationships/customXml" Target="../ink/ink132.xml"/><Relationship Id="rId18" Type="http://schemas.openxmlformats.org/officeDocument/2006/relationships/customXml" Target="../ink/ink136.xml"/><Relationship Id="rId7" Type="http://schemas.openxmlformats.org/officeDocument/2006/relationships/customXml" Target="../ink/ink129.xml"/><Relationship Id="rId12" Type="http://schemas.openxmlformats.org/officeDocument/2006/relationships/image" Target="../media/image94.emf"/><Relationship Id="rId17" Type="http://schemas.openxmlformats.org/officeDocument/2006/relationships/customXml" Target="../ink/ink135.xml"/><Relationship Id="rId2" Type="http://schemas.openxmlformats.org/officeDocument/2006/relationships/customXml" Target="../ink/ink127.xml"/><Relationship Id="rId16" Type="http://schemas.openxmlformats.org/officeDocument/2006/relationships/customXml" Target="../ink/ink134.xml"/><Relationship Id="rId20" Type="http://schemas.openxmlformats.org/officeDocument/2006/relationships/customXml" Target="../ink/ink1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emf"/><Relationship Id="rId11" Type="http://schemas.openxmlformats.org/officeDocument/2006/relationships/customXml" Target="../ink/ink131.xml"/><Relationship Id="rId5" Type="http://schemas.openxmlformats.org/officeDocument/2006/relationships/customXml" Target="../ink/ink128.xml"/><Relationship Id="rId15" Type="http://schemas.openxmlformats.org/officeDocument/2006/relationships/customXml" Target="../ink/ink133.xml"/><Relationship Id="rId10" Type="http://schemas.openxmlformats.org/officeDocument/2006/relationships/image" Target="../media/image93.emf"/><Relationship Id="rId19" Type="http://schemas.openxmlformats.org/officeDocument/2006/relationships/image" Target="../media/image96.emf"/><Relationship Id="rId4" Type="http://schemas.openxmlformats.org/officeDocument/2006/relationships/image" Target="../media/image710.emf"/><Relationship Id="rId9" Type="http://schemas.openxmlformats.org/officeDocument/2006/relationships/customXml" Target="../ink/ink130.xml"/><Relationship Id="rId14" Type="http://schemas.openxmlformats.org/officeDocument/2006/relationships/image" Target="../media/image9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1.xml"/><Relationship Id="rId13" Type="http://schemas.openxmlformats.org/officeDocument/2006/relationships/customXml" Target="../ink/ink145.xml"/><Relationship Id="rId3" Type="http://schemas.openxmlformats.org/officeDocument/2006/relationships/image" Target="../media/image97.emf"/><Relationship Id="rId7" Type="http://schemas.openxmlformats.org/officeDocument/2006/relationships/image" Target="../media/image99.emf"/><Relationship Id="rId12" Type="http://schemas.openxmlformats.org/officeDocument/2006/relationships/customXml" Target="../ink/ink144.xml"/><Relationship Id="rId2" Type="http://schemas.openxmlformats.org/officeDocument/2006/relationships/customXml" Target="../ink/ink1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0.xml"/><Relationship Id="rId11" Type="http://schemas.openxmlformats.org/officeDocument/2006/relationships/customXml" Target="../ink/ink143.xml"/><Relationship Id="rId5" Type="http://schemas.openxmlformats.org/officeDocument/2006/relationships/image" Target="../media/image98.emf"/><Relationship Id="rId10" Type="http://schemas.openxmlformats.org/officeDocument/2006/relationships/customXml" Target="../ink/ink142.xml"/><Relationship Id="rId4" Type="http://schemas.openxmlformats.org/officeDocument/2006/relationships/customXml" Target="../ink/ink139.xml"/><Relationship Id="rId9" Type="http://schemas.openxmlformats.org/officeDocument/2006/relationships/image" Target="../media/image10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9.xml"/><Relationship Id="rId13" Type="http://schemas.openxmlformats.org/officeDocument/2006/relationships/image" Target="../media/image106.emf"/><Relationship Id="rId18" Type="http://schemas.openxmlformats.org/officeDocument/2006/relationships/customXml" Target="../ink/ink154.xml"/><Relationship Id="rId26" Type="http://schemas.openxmlformats.org/officeDocument/2006/relationships/customXml" Target="../ink/ink158.xml"/><Relationship Id="rId3" Type="http://schemas.openxmlformats.org/officeDocument/2006/relationships/image" Target="../media/image101.emf"/><Relationship Id="rId21" Type="http://schemas.openxmlformats.org/officeDocument/2006/relationships/image" Target="../media/image110.emf"/><Relationship Id="rId7" Type="http://schemas.openxmlformats.org/officeDocument/2006/relationships/image" Target="../media/image103.emf"/><Relationship Id="rId12" Type="http://schemas.openxmlformats.org/officeDocument/2006/relationships/customXml" Target="../ink/ink151.xml"/><Relationship Id="rId17" Type="http://schemas.openxmlformats.org/officeDocument/2006/relationships/image" Target="../media/image108.emf"/><Relationship Id="rId25" Type="http://schemas.openxmlformats.org/officeDocument/2006/relationships/image" Target="../media/image112.emf"/><Relationship Id="rId2" Type="http://schemas.openxmlformats.org/officeDocument/2006/relationships/customXml" Target="../ink/ink146.xml"/><Relationship Id="rId16" Type="http://schemas.openxmlformats.org/officeDocument/2006/relationships/customXml" Target="../ink/ink153.xml"/><Relationship Id="rId20" Type="http://schemas.openxmlformats.org/officeDocument/2006/relationships/customXml" Target="../ink/ink15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8.xml"/><Relationship Id="rId11" Type="http://schemas.openxmlformats.org/officeDocument/2006/relationships/image" Target="../media/image105.emf"/><Relationship Id="rId24" Type="http://schemas.openxmlformats.org/officeDocument/2006/relationships/customXml" Target="../ink/ink157.xml"/><Relationship Id="rId5" Type="http://schemas.openxmlformats.org/officeDocument/2006/relationships/image" Target="../media/image102.emf"/><Relationship Id="rId15" Type="http://schemas.openxmlformats.org/officeDocument/2006/relationships/image" Target="../media/image107.emf"/><Relationship Id="rId23" Type="http://schemas.openxmlformats.org/officeDocument/2006/relationships/image" Target="../media/image111.emf"/><Relationship Id="rId10" Type="http://schemas.openxmlformats.org/officeDocument/2006/relationships/customXml" Target="../ink/ink150.xml"/><Relationship Id="rId19" Type="http://schemas.openxmlformats.org/officeDocument/2006/relationships/image" Target="../media/image109.emf"/><Relationship Id="rId4" Type="http://schemas.openxmlformats.org/officeDocument/2006/relationships/customXml" Target="../ink/ink147.xml"/><Relationship Id="rId9" Type="http://schemas.openxmlformats.org/officeDocument/2006/relationships/image" Target="../media/image104.emf"/><Relationship Id="rId14" Type="http://schemas.openxmlformats.org/officeDocument/2006/relationships/customXml" Target="../ink/ink152.xml"/><Relationship Id="rId22" Type="http://schemas.openxmlformats.org/officeDocument/2006/relationships/customXml" Target="../ink/ink156.xml"/><Relationship Id="rId27" Type="http://schemas.openxmlformats.org/officeDocument/2006/relationships/image" Target="../media/image11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lbow Connector 4"/>
          <p:cNvCxnSpPr/>
          <p:nvPr/>
        </p:nvCxnSpPr>
        <p:spPr>
          <a:xfrm>
            <a:off x="2535382" y="2261062"/>
            <a:ext cx="631767" cy="249382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946469" y="2085350"/>
            <a:ext cx="1149578" cy="997484"/>
            <a:chOff x="4946469" y="2085350"/>
            <a:chExt cx="1149578" cy="997484"/>
          </a:xfrm>
        </p:grpSpPr>
        <p:sp>
          <p:nvSpPr>
            <p:cNvPr id="3" name="Freeform 2"/>
            <p:cNvSpPr/>
            <p:nvPr/>
          </p:nvSpPr>
          <p:spPr>
            <a:xfrm>
              <a:off x="4946469" y="2085350"/>
              <a:ext cx="1149578" cy="997484"/>
            </a:xfrm>
            <a:custGeom>
              <a:avLst/>
              <a:gdLst>
                <a:gd name="connsiteX0" fmla="*/ 531222 w 1149578"/>
                <a:gd name="connsiteY0" fmla="*/ 4707 h 997484"/>
                <a:gd name="connsiteX1" fmla="*/ 409302 w 1149578"/>
                <a:gd name="connsiteY1" fmla="*/ 109210 h 997484"/>
                <a:gd name="connsiteX2" fmla="*/ 383177 w 1149578"/>
                <a:gd name="connsiteY2" fmla="*/ 126627 h 997484"/>
                <a:gd name="connsiteX3" fmla="*/ 357051 w 1149578"/>
                <a:gd name="connsiteY3" fmla="*/ 152753 h 997484"/>
                <a:gd name="connsiteX4" fmla="*/ 330925 w 1149578"/>
                <a:gd name="connsiteY4" fmla="*/ 170170 h 997484"/>
                <a:gd name="connsiteX5" fmla="*/ 304800 w 1149578"/>
                <a:gd name="connsiteY5" fmla="*/ 196296 h 997484"/>
                <a:gd name="connsiteX6" fmla="*/ 278674 w 1149578"/>
                <a:gd name="connsiteY6" fmla="*/ 205004 h 997484"/>
                <a:gd name="connsiteX7" fmla="*/ 200297 w 1149578"/>
                <a:gd name="connsiteY7" fmla="*/ 265964 h 997484"/>
                <a:gd name="connsiteX8" fmla="*/ 174171 w 1149578"/>
                <a:gd name="connsiteY8" fmla="*/ 274673 h 997484"/>
                <a:gd name="connsiteX9" fmla="*/ 130628 w 1149578"/>
                <a:gd name="connsiteY9" fmla="*/ 326924 h 997484"/>
                <a:gd name="connsiteX10" fmla="*/ 104502 w 1149578"/>
                <a:gd name="connsiteY10" fmla="*/ 353050 h 997484"/>
                <a:gd name="connsiteX11" fmla="*/ 78377 w 1149578"/>
                <a:gd name="connsiteY11" fmla="*/ 414010 h 997484"/>
                <a:gd name="connsiteX12" fmla="*/ 52251 w 1149578"/>
                <a:gd name="connsiteY12" fmla="*/ 466261 h 997484"/>
                <a:gd name="connsiteX13" fmla="*/ 34834 w 1149578"/>
                <a:gd name="connsiteY13" fmla="*/ 544639 h 997484"/>
                <a:gd name="connsiteX14" fmla="*/ 17417 w 1149578"/>
                <a:gd name="connsiteY14" fmla="*/ 623016 h 997484"/>
                <a:gd name="connsiteX15" fmla="*/ 0 w 1149578"/>
                <a:gd name="connsiteY15" fmla="*/ 762353 h 997484"/>
                <a:gd name="connsiteX16" fmla="*/ 17417 w 1149578"/>
                <a:gd name="connsiteY16" fmla="*/ 858147 h 997484"/>
                <a:gd name="connsiteX17" fmla="*/ 26125 w 1149578"/>
                <a:gd name="connsiteY17" fmla="*/ 884273 h 997484"/>
                <a:gd name="connsiteX18" fmla="*/ 78377 w 1149578"/>
                <a:gd name="connsiteY18" fmla="*/ 919107 h 997484"/>
                <a:gd name="connsiteX19" fmla="*/ 104502 w 1149578"/>
                <a:gd name="connsiteY19" fmla="*/ 936524 h 997484"/>
                <a:gd name="connsiteX20" fmla="*/ 156754 w 1149578"/>
                <a:gd name="connsiteY20" fmla="*/ 953941 h 997484"/>
                <a:gd name="connsiteX21" fmla="*/ 235131 w 1149578"/>
                <a:gd name="connsiteY21" fmla="*/ 971359 h 997484"/>
                <a:gd name="connsiteX22" fmla="*/ 269965 w 1149578"/>
                <a:gd name="connsiteY22" fmla="*/ 980067 h 997484"/>
                <a:gd name="connsiteX23" fmla="*/ 348342 w 1149578"/>
                <a:gd name="connsiteY23" fmla="*/ 988776 h 997484"/>
                <a:gd name="connsiteX24" fmla="*/ 418011 w 1149578"/>
                <a:gd name="connsiteY24" fmla="*/ 997484 h 997484"/>
                <a:gd name="connsiteX25" fmla="*/ 775062 w 1149578"/>
                <a:gd name="connsiteY25" fmla="*/ 997484 h 997484"/>
                <a:gd name="connsiteX26" fmla="*/ 801188 w 1149578"/>
                <a:gd name="connsiteY26" fmla="*/ 988776 h 997484"/>
                <a:gd name="connsiteX27" fmla="*/ 879565 w 1149578"/>
                <a:gd name="connsiteY27" fmla="*/ 980067 h 997484"/>
                <a:gd name="connsiteX28" fmla="*/ 975360 w 1149578"/>
                <a:gd name="connsiteY28" fmla="*/ 953941 h 997484"/>
                <a:gd name="connsiteX29" fmla="*/ 1045028 w 1149578"/>
                <a:gd name="connsiteY29" fmla="*/ 919107 h 997484"/>
                <a:gd name="connsiteX30" fmla="*/ 1097280 w 1149578"/>
                <a:gd name="connsiteY30" fmla="*/ 884273 h 997484"/>
                <a:gd name="connsiteX31" fmla="*/ 1123405 w 1149578"/>
                <a:gd name="connsiteY31" fmla="*/ 832021 h 997484"/>
                <a:gd name="connsiteX32" fmla="*/ 1140822 w 1149578"/>
                <a:gd name="connsiteY32" fmla="*/ 805896 h 997484"/>
                <a:gd name="connsiteX33" fmla="*/ 1149531 w 1149578"/>
                <a:gd name="connsiteY33" fmla="*/ 771061 h 997484"/>
                <a:gd name="connsiteX34" fmla="*/ 1132114 w 1149578"/>
                <a:gd name="connsiteY34" fmla="*/ 649141 h 997484"/>
                <a:gd name="connsiteX35" fmla="*/ 1105988 w 1149578"/>
                <a:gd name="connsiteY35" fmla="*/ 544639 h 997484"/>
                <a:gd name="connsiteX36" fmla="*/ 1097280 w 1149578"/>
                <a:gd name="connsiteY36" fmla="*/ 509804 h 997484"/>
                <a:gd name="connsiteX37" fmla="*/ 1079862 w 1149578"/>
                <a:gd name="connsiteY37" fmla="*/ 448844 h 997484"/>
                <a:gd name="connsiteX38" fmla="*/ 1062445 w 1149578"/>
                <a:gd name="connsiteY38" fmla="*/ 361759 h 997484"/>
                <a:gd name="connsiteX39" fmla="*/ 1027611 w 1149578"/>
                <a:gd name="connsiteY39" fmla="*/ 309507 h 997484"/>
                <a:gd name="connsiteX40" fmla="*/ 1010194 w 1149578"/>
                <a:gd name="connsiteY40" fmla="*/ 283381 h 997484"/>
                <a:gd name="connsiteX41" fmla="*/ 992777 w 1149578"/>
                <a:gd name="connsiteY41" fmla="*/ 257256 h 997484"/>
                <a:gd name="connsiteX42" fmla="*/ 966651 w 1149578"/>
                <a:gd name="connsiteY42" fmla="*/ 239839 h 997484"/>
                <a:gd name="connsiteX43" fmla="*/ 923108 w 1149578"/>
                <a:gd name="connsiteY43" fmla="*/ 196296 h 997484"/>
                <a:gd name="connsiteX44" fmla="*/ 896982 w 1149578"/>
                <a:gd name="connsiteY44" fmla="*/ 178879 h 997484"/>
                <a:gd name="connsiteX45" fmla="*/ 862148 w 1149578"/>
                <a:gd name="connsiteY45" fmla="*/ 135336 h 997484"/>
                <a:gd name="connsiteX46" fmla="*/ 783771 w 1149578"/>
                <a:gd name="connsiteY46" fmla="*/ 100501 h 997484"/>
                <a:gd name="connsiteX47" fmla="*/ 731520 w 1149578"/>
                <a:gd name="connsiteY47" fmla="*/ 74376 h 997484"/>
                <a:gd name="connsiteX48" fmla="*/ 627017 w 1149578"/>
                <a:gd name="connsiteY48" fmla="*/ 22124 h 997484"/>
                <a:gd name="connsiteX49" fmla="*/ 531222 w 1149578"/>
                <a:gd name="connsiteY49" fmla="*/ 4707 h 997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149578" h="997484">
                  <a:moveTo>
                    <a:pt x="531222" y="4707"/>
                  </a:moveTo>
                  <a:cubicBezTo>
                    <a:pt x="494936" y="19221"/>
                    <a:pt x="450620" y="75183"/>
                    <a:pt x="409302" y="109210"/>
                  </a:cubicBezTo>
                  <a:cubicBezTo>
                    <a:pt x="401223" y="115863"/>
                    <a:pt x="391217" y="119927"/>
                    <a:pt x="383177" y="126627"/>
                  </a:cubicBezTo>
                  <a:cubicBezTo>
                    <a:pt x="373716" y="134512"/>
                    <a:pt x="366512" y="144869"/>
                    <a:pt x="357051" y="152753"/>
                  </a:cubicBezTo>
                  <a:cubicBezTo>
                    <a:pt x="349010" y="159453"/>
                    <a:pt x="338966" y="163469"/>
                    <a:pt x="330925" y="170170"/>
                  </a:cubicBezTo>
                  <a:cubicBezTo>
                    <a:pt x="321464" y="178054"/>
                    <a:pt x="315047" y="189464"/>
                    <a:pt x="304800" y="196296"/>
                  </a:cubicBezTo>
                  <a:cubicBezTo>
                    <a:pt x="297162" y="201388"/>
                    <a:pt x="287383" y="202101"/>
                    <a:pt x="278674" y="205004"/>
                  </a:cubicBezTo>
                  <a:cubicBezTo>
                    <a:pt x="256132" y="227546"/>
                    <a:pt x="231547" y="255547"/>
                    <a:pt x="200297" y="265964"/>
                  </a:cubicBezTo>
                  <a:lnTo>
                    <a:pt x="174171" y="274673"/>
                  </a:lnTo>
                  <a:cubicBezTo>
                    <a:pt x="97842" y="351002"/>
                    <a:pt x="191251" y="254178"/>
                    <a:pt x="130628" y="326924"/>
                  </a:cubicBezTo>
                  <a:cubicBezTo>
                    <a:pt x="122743" y="336385"/>
                    <a:pt x="113211" y="344341"/>
                    <a:pt x="104502" y="353050"/>
                  </a:cubicBezTo>
                  <a:cubicBezTo>
                    <a:pt x="86380" y="425543"/>
                    <a:pt x="108446" y="353872"/>
                    <a:pt x="78377" y="414010"/>
                  </a:cubicBezTo>
                  <a:cubicBezTo>
                    <a:pt x="42325" y="486115"/>
                    <a:pt x="102161" y="391397"/>
                    <a:pt x="52251" y="466261"/>
                  </a:cubicBezTo>
                  <a:cubicBezTo>
                    <a:pt x="31009" y="551225"/>
                    <a:pt x="56948" y="445125"/>
                    <a:pt x="34834" y="544639"/>
                  </a:cubicBezTo>
                  <a:cubicBezTo>
                    <a:pt x="24391" y="591634"/>
                    <a:pt x="26177" y="570456"/>
                    <a:pt x="17417" y="623016"/>
                  </a:cubicBezTo>
                  <a:cubicBezTo>
                    <a:pt x="9130" y="672737"/>
                    <a:pt x="5673" y="711292"/>
                    <a:pt x="0" y="762353"/>
                  </a:cubicBezTo>
                  <a:cubicBezTo>
                    <a:pt x="3884" y="785660"/>
                    <a:pt x="11328" y="833792"/>
                    <a:pt x="17417" y="858147"/>
                  </a:cubicBezTo>
                  <a:cubicBezTo>
                    <a:pt x="19643" y="867053"/>
                    <a:pt x="19634" y="877782"/>
                    <a:pt x="26125" y="884273"/>
                  </a:cubicBezTo>
                  <a:cubicBezTo>
                    <a:pt x="40927" y="899075"/>
                    <a:pt x="60960" y="907496"/>
                    <a:pt x="78377" y="919107"/>
                  </a:cubicBezTo>
                  <a:cubicBezTo>
                    <a:pt x="87085" y="924913"/>
                    <a:pt x="94573" y="933214"/>
                    <a:pt x="104502" y="936524"/>
                  </a:cubicBezTo>
                  <a:cubicBezTo>
                    <a:pt x="121919" y="942330"/>
                    <a:pt x="138943" y="949488"/>
                    <a:pt x="156754" y="953941"/>
                  </a:cubicBezTo>
                  <a:cubicBezTo>
                    <a:pt x="241670" y="975171"/>
                    <a:pt x="135674" y="949258"/>
                    <a:pt x="235131" y="971359"/>
                  </a:cubicBezTo>
                  <a:cubicBezTo>
                    <a:pt x="246815" y="973955"/>
                    <a:pt x="258136" y="978247"/>
                    <a:pt x="269965" y="980067"/>
                  </a:cubicBezTo>
                  <a:cubicBezTo>
                    <a:pt x="295946" y="984064"/>
                    <a:pt x="322236" y="985705"/>
                    <a:pt x="348342" y="988776"/>
                  </a:cubicBezTo>
                  <a:lnTo>
                    <a:pt x="418011" y="997484"/>
                  </a:lnTo>
                  <a:cubicBezTo>
                    <a:pt x="601176" y="974590"/>
                    <a:pt x="388947" y="997484"/>
                    <a:pt x="775062" y="997484"/>
                  </a:cubicBezTo>
                  <a:cubicBezTo>
                    <a:pt x="784242" y="997484"/>
                    <a:pt x="792133" y="990285"/>
                    <a:pt x="801188" y="988776"/>
                  </a:cubicBezTo>
                  <a:cubicBezTo>
                    <a:pt x="827117" y="984455"/>
                    <a:pt x="853543" y="983784"/>
                    <a:pt x="879565" y="980067"/>
                  </a:cubicBezTo>
                  <a:cubicBezTo>
                    <a:pt x="906326" y="976244"/>
                    <a:pt x="952212" y="965515"/>
                    <a:pt x="975360" y="953941"/>
                  </a:cubicBezTo>
                  <a:cubicBezTo>
                    <a:pt x="998583" y="942330"/>
                    <a:pt x="1023425" y="933509"/>
                    <a:pt x="1045028" y="919107"/>
                  </a:cubicBezTo>
                  <a:lnTo>
                    <a:pt x="1097280" y="884273"/>
                  </a:lnTo>
                  <a:cubicBezTo>
                    <a:pt x="1147198" y="809395"/>
                    <a:pt x="1087348" y="904136"/>
                    <a:pt x="1123405" y="832021"/>
                  </a:cubicBezTo>
                  <a:cubicBezTo>
                    <a:pt x="1128086" y="822660"/>
                    <a:pt x="1135016" y="814604"/>
                    <a:pt x="1140822" y="805896"/>
                  </a:cubicBezTo>
                  <a:cubicBezTo>
                    <a:pt x="1143725" y="794284"/>
                    <a:pt x="1150195" y="783012"/>
                    <a:pt x="1149531" y="771061"/>
                  </a:cubicBezTo>
                  <a:cubicBezTo>
                    <a:pt x="1147254" y="730072"/>
                    <a:pt x="1142071" y="688968"/>
                    <a:pt x="1132114" y="649141"/>
                  </a:cubicBezTo>
                  <a:lnTo>
                    <a:pt x="1105988" y="544639"/>
                  </a:lnTo>
                  <a:cubicBezTo>
                    <a:pt x="1103085" y="533027"/>
                    <a:pt x="1101065" y="521159"/>
                    <a:pt x="1097280" y="509804"/>
                  </a:cubicBezTo>
                  <a:cubicBezTo>
                    <a:pt x="1088979" y="484904"/>
                    <a:pt x="1085330" y="476182"/>
                    <a:pt x="1079862" y="448844"/>
                  </a:cubicBezTo>
                  <a:cubicBezTo>
                    <a:pt x="1078403" y="441548"/>
                    <a:pt x="1069189" y="375248"/>
                    <a:pt x="1062445" y="361759"/>
                  </a:cubicBezTo>
                  <a:cubicBezTo>
                    <a:pt x="1053084" y="343036"/>
                    <a:pt x="1039222" y="326924"/>
                    <a:pt x="1027611" y="309507"/>
                  </a:cubicBezTo>
                  <a:lnTo>
                    <a:pt x="1010194" y="283381"/>
                  </a:lnTo>
                  <a:cubicBezTo>
                    <a:pt x="1004388" y="274673"/>
                    <a:pt x="1001485" y="263062"/>
                    <a:pt x="992777" y="257256"/>
                  </a:cubicBezTo>
                  <a:cubicBezTo>
                    <a:pt x="984068" y="251450"/>
                    <a:pt x="974528" y="246731"/>
                    <a:pt x="966651" y="239839"/>
                  </a:cubicBezTo>
                  <a:cubicBezTo>
                    <a:pt x="951203" y="226322"/>
                    <a:pt x="940187" y="207682"/>
                    <a:pt x="923108" y="196296"/>
                  </a:cubicBezTo>
                  <a:cubicBezTo>
                    <a:pt x="914399" y="190490"/>
                    <a:pt x="905155" y="185417"/>
                    <a:pt x="896982" y="178879"/>
                  </a:cubicBezTo>
                  <a:cubicBezTo>
                    <a:pt x="853893" y="144407"/>
                    <a:pt x="907410" y="180597"/>
                    <a:pt x="862148" y="135336"/>
                  </a:cubicBezTo>
                  <a:cubicBezTo>
                    <a:pt x="826702" y="99891"/>
                    <a:pt x="835504" y="134989"/>
                    <a:pt x="783771" y="100501"/>
                  </a:cubicBezTo>
                  <a:cubicBezTo>
                    <a:pt x="750007" y="77992"/>
                    <a:pt x="767574" y="86394"/>
                    <a:pt x="731520" y="74376"/>
                  </a:cubicBezTo>
                  <a:cubicBezTo>
                    <a:pt x="698611" y="52437"/>
                    <a:pt x="668765" y="25919"/>
                    <a:pt x="627017" y="22124"/>
                  </a:cubicBezTo>
                  <a:cubicBezTo>
                    <a:pt x="527134" y="13044"/>
                    <a:pt x="567508" y="-9807"/>
                    <a:pt x="531222" y="470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5242583" y="2388524"/>
              <a:ext cx="278675" cy="24384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671492" y="2584092"/>
              <a:ext cx="274320" cy="2808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489371" y="2560320"/>
            <a:ext cx="1602378" cy="1594021"/>
            <a:chOff x="7489371" y="2560320"/>
            <a:chExt cx="1602378" cy="1594021"/>
          </a:xfrm>
        </p:grpSpPr>
        <p:sp>
          <p:nvSpPr>
            <p:cNvPr id="8" name="Freeform 7"/>
            <p:cNvSpPr/>
            <p:nvPr/>
          </p:nvSpPr>
          <p:spPr>
            <a:xfrm>
              <a:off x="7489371" y="2560320"/>
              <a:ext cx="1602378" cy="1332411"/>
            </a:xfrm>
            <a:custGeom>
              <a:avLst/>
              <a:gdLst>
                <a:gd name="connsiteX0" fmla="*/ 461555 w 1602378"/>
                <a:gd name="connsiteY0" fmla="*/ 130629 h 1332411"/>
                <a:gd name="connsiteX1" fmla="*/ 600892 w 1602378"/>
                <a:gd name="connsiteY1" fmla="*/ 26126 h 1332411"/>
                <a:gd name="connsiteX2" fmla="*/ 670560 w 1602378"/>
                <a:gd name="connsiteY2" fmla="*/ 8709 h 1332411"/>
                <a:gd name="connsiteX3" fmla="*/ 696686 w 1602378"/>
                <a:gd name="connsiteY3" fmla="*/ 0 h 1332411"/>
                <a:gd name="connsiteX4" fmla="*/ 844732 w 1602378"/>
                <a:gd name="connsiteY4" fmla="*/ 8709 h 1332411"/>
                <a:gd name="connsiteX5" fmla="*/ 1010195 w 1602378"/>
                <a:gd name="connsiteY5" fmla="*/ 26126 h 1332411"/>
                <a:gd name="connsiteX6" fmla="*/ 1062446 w 1602378"/>
                <a:gd name="connsiteY6" fmla="*/ 43543 h 1332411"/>
                <a:gd name="connsiteX7" fmla="*/ 1132115 w 1602378"/>
                <a:gd name="connsiteY7" fmla="*/ 60960 h 1332411"/>
                <a:gd name="connsiteX8" fmla="*/ 1166949 w 1602378"/>
                <a:gd name="connsiteY8" fmla="*/ 69669 h 1332411"/>
                <a:gd name="connsiteX9" fmla="*/ 1219200 w 1602378"/>
                <a:gd name="connsiteY9" fmla="*/ 87086 h 1332411"/>
                <a:gd name="connsiteX10" fmla="*/ 1245326 w 1602378"/>
                <a:gd name="connsiteY10" fmla="*/ 95794 h 1332411"/>
                <a:gd name="connsiteX11" fmla="*/ 1271452 w 1602378"/>
                <a:gd name="connsiteY11" fmla="*/ 104503 h 1332411"/>
                <a:gd name="connsiteX12" fmla="*/ 1358538 w 1602378"/>
                <a:gd name="connsiteY12" fmla="*/ 191589 h 1332411"/>
                <a:gd name="connsiteX13" fmla="*/ 1384663 w 1602378"/>
                <a:gd name="connsiteY13" fmla="*/ 217714 h 1332411"/>
                <a:gd name="connsiteX14" fmla="*/ 1402080 w 1602378"/>
                <a:gd name="connsiteY14" fmla="*/ 252549 h 1332411"/>
                <a:gd name="connsiteX15" fmla="*/ 1419498 w 1602378"/>
                <a:gd name="connsiteY15" fmla="*/ 269966 h 1332411"/>
                <a:gd name="connsiteX16" fmla="*/ 1436915 w 1602378"/>
                <a:gd name="connsiteY16" fmla="*/ 296091 h 1332411"/>
                <a:gd name="connsiteX17" fmla="*/ 1454332 w 1602378"/>
                <a:gd name="connsiteY17" fmla="*/ 313509 h 1332411"/>
                <a:gd name="connsiteX18" fmla="*/ 1471749 w 1602378"/>
                <a:gd name="connsiteY18" fmla="*/ 348343 h 1332411"/>
                <a:gd name="connsiteX19" fmla="*/ 1489166 w 1602378"/>
                <a:gd name="connsiteY19" fmla="*/ 374469 h 1332411"/>
                <a:gd name="connsiteX20" fmla="*/ 1497875 w 1602378"/>
                <a:gd name="connsiteY20" fmla="*/ 400594 h 1332411"/>
                <a:gd name="connsiteX21" fmla="*/ 1524000 w 1602378"/>
                <a:gd name="connsiteY21" fmla="*/ 461554 h 1332411"/>
                <a:gd name="connsiteX22" fmla="*/ 1532709 w 1602378"/>
                <a:gd name="connsiteY22" fmla="*/ 496389 h 1332411"/>
                <a:gd name="connsiteX23" fmla="*/ 1541418 w 1602378"/>
                <a:gd name="connsiteY23" fmla="*/ 522514 h 1332411"/>
                <a:gd name="connsiteX24" fmla="*/ 1550126 w 1602378"/>
                <a:gd name="connsiteY24" fmla="*/ 627017 h 1332411"/>
                <a:gd name="connsiteX25" fmla="*/ 1567543 w 1602378"/>
                <a:gd name="connsiteY25" fmla="*/ 687977 h 1332411"/>
                <a:gd name="connsiteX26" fmla="*/ 1576252 w 1602378"/>
                <a:gd name="connsiteY26" fmla="*/ 731520 h 1332411"/>
                <a:gd name="connsiteX27" fmla="*/ 1584960 w 1602378"/>
                <a:gd name="connsiteY27" fmla="*/ 757646 h 1332411"/>
                <a:gd name="connsiteX28" fmla="*/ 1602378 w 1602378"/>
                <a:gd name="connsiteY28" fmla="*/ 836023 h 1332411"/>
                <a:gd name="connsiteX29" fmla="*/ 1584960 w 1602378"/>
                <a:gd name="connsiteY29" fmla="*/ 957943 h 1332411"/>
                <a:gd name="connsiteX30" fmla="*/ 1567543 w 1602378"/>
                <a:gd name="connsiteY30" fmla="*/ 1010194 h 1332411"/>
                <a:gd name="connsiteX31" fmla="*/ 1524000 w 1602378"/>
                <a:gd name="connsiteY31" fmla="*/ 1053737 h 1332411"/>
                <a:gd name="connsiteX32" fmla="*/ 1506583 w 1602378"/>
                <a:gd name="connsiteY32" fmla="*/ 1079863 h 1332411"/>
                <a:gd name="connsiteX33" fmla="*/ 1463040 w 1602378"/>
                <a:gd name="connsiteY33" fmla="*/ 1123406 h 1332411"/>
                <a:gd name="connsiteX34" fmla="*/ 1436915 w 1602378"/>
                <a:gd name="connsiteY34" fmla="*/ 1149531 h 1332411"/>
                <a:gd name="connsiteX35" fmla="*/ 1384663 w 1602378"/>
                <a:gd name="connsiteY35" fmla="*/ 1184366 h 1332411"/>
                <a:gd name="connsiteX36" fmla="*/ 1367246 w 1602378"/>
                <a:gd name="connsiteY36" fmla="*/ 1210491 h 1332411"/>
                <a:gd name="connsiteX37" fmla="*/ 1306286 w 1602378"/>
                <a:gd name="connsiteY37" fmla="*/ 1245326 h 1332411"/>
                <a:gd name="connsiteX38" fmla="*/ 1254035 w 1602378"/>
                <a:gd name="connsiteY38" fmla="*/ 1262743 h 1332411"/>
                <a:gd name="connsiteX39" fmla="*/ 1227909 w 1602378"/>
                <a:gd name="connsiteY39" fmla="*/ 1280160 h 1332411"/>
                <a:gd name="connsiteX40" fmla="*/ 1149532 w 1602378"/>
                <a:gd name="connsiteY40" fmla="*/ 1297577 h 1332411"/>
                <a:gd name="connsiteX41" fmla="*/ 1062446 w 1602378"/>
                <a:gd name="connsiteY41" fmla="*/ 1323703 h 1332411"/>
                <a:gd name="connsiteX42" fmla="*/ 975360 w 1602378"/>
                <a:gd name="connsiteY42" fmla="*/ 1332411 h 1332411"/>
                <a:gd name="connsiteX43" fmla="*/ 809898 w 1602378"/>
                <a:gd name="connsiteY43" fmla="*/ 1314994 h 1332411"/>
                <a:gd name="connsiteX44" fmla="*/ 670560 w 1602378"/>
                <a:gd name="connsiteY44" fmla="*/ 1297577 h 1332411"/>
                <a:gd name="connsiteX45" fmla="*/ 592183 w 1602378"/>
                <a:gd name="connsiteY45" fmla="*/ 1288869 h 1332411"/>
                <a:gd name="connsiteX46" fmla="*/ 522515 w 1602378"/>
                <a:gd name="connsiteY46" fmla="*/ 1271451 h 1332411"/>
                <a:gd name="connsiteX47" fmla="*/ 418012 w 1602378"/>
                <a:gd name="connsiteY47" fmla="*/ 1254034 h 1332411"/>
                <a:gd name="connsiteX48" fmla="*/ 322218 w 1602378"/>
                <a:gd name="connsiteY48" fmla="*/ 1227909 h 1332411"/>
                <a:gd name="connsiteX49" fmla="*/ 296092 w 1602378"/>
                <a:gd name="connsiteY49" fmla="*/ 1210491 h 1332411"/>
                <a:gd name="connsiteX50" fmla="*/ 269966 w 1602378"/>
                <a:gd name="connsiteY50" fmla="*/ 1201783 h 1332411"/>
                <a:gd name="connsiteX51" fmla="*/ 226423 w 1602378"/>
                <a:gd name="connsiteY51" fmla="*/ 1184366 h 1332411"/>
                <a:gd name="connsiteX52" fmla="*/ 130629 w 1602378"/>
                <a:gd name="connsiteY52" fmla="*/ 1132114 h 1332411"/>
                <a:gd name="connsiteX53" fmla="*/ 69669 w 1602378"/>
                <a:gd name="connsiteY53" fmla="*/ 1062446 h 1332411"/>
                <a:gd name="connsiteX54" fmla="*/ 52252 w 1602378"/>
                <a:gd name="connsiteY54" fmla="*/ 1027611 h 1332411"/>
                <a:gd name="connsiteX55" fmla="*/ 26126 w 1602378"/>
                <a:gd name="connsiteY55" fmla="*/ 975360 h 1332411"/>
                <a:gd name="connsiteX56" fmla="*/ 8709 w 1602378"/>
                <a:gd name="connsiteY56" fmla="*/ 905691 h 1332411"/>
                <a:gd name="connsiteX57" fmla="*/ 0 w 1602378"/>
                <a:gd name="connsiteY57" fmla="*/ 870857 h 1332411"/>
                <a:gd name="connsiteX58" fmla="*/ 26126 w 1602378"/>
                <a:gd name="connsiteY58" fmla="*/ 670560 h 1332411"/>
                <a:gd name="connsiteX59" fmla="*/ 43543 w 1602378"/>
                <a:gd name="connsiteY59" fmla="*/ 609600 h 1332411"/>
                <a:gd name="connsiteX60" fmla="*/ 78378 w 1602378"/>
                <a:gd name="connsiteY60" fmla="*/ 557349 h 1332411"/>
                <a:gd name="connsiteX61" fmla="*/ 95795 w 1602378"/>
                <a:gd name="connsiteY61" fmla="*/ 531223 h 1332411"/>
                <a:gd name="connsiteX62" fmla="*/ 113212 w 1602378"/>
                <a:gd name="connsiteY62" fmla="*/ 505097 h 1332411"/>
                <a:gd name="connsiteX63" fmla="*/ 148046 w 1602378"/>
                <a:gd name="connsiteY63" fmla="*/ 470263 h 1332411"/>
                <a:gd name="connsiteX64" fmla="*/ 182880 w 1602378"/>
                <a:gd name="connsiteY64" fmla="*/ 418011 h 1332411"/>
                <a:gd name="connsiteX65" fmla="*/ 217715 w 1602378"/>
                <a:gd name="connsiteY65" fmla="*/ 365760 h 1332411"/>
                <a:gd name="connsiteX66" fmla="*/ 235132 w 1602378"/>
                <a:gd name="connsiteY66" fmla="*/ 339634 h 1332411"/>
                <a:gd name="connsiteX67" fmla="*/ 269966 w 1602378"/>
                <a:gd name="connsiteY67" fmla="*/ 313509 h 1332411"/>
                <a:gd name="connsiteX68" fmla="*/ 296092 w 1602378"/>
                <a:gd name="connsiteY68" fmla="*/ 296091 h 1332411"/>
                <a:gd name="connsiteX69" fmla="*/ 322218 w 1602378"/>
                <a:gd name="connsiteY69" fmla="*/ 269966 h 1332411"/>
                <a:gd name="connsiteX70" fmla="*/ 348343 w 1602378"/>
                <a:gd name="connsiteY70" fmla="*/ 252549 h 1332411"/>
                <a:gd name="connsiteX71" fmla="*/ 383178 w 1602378"/>
                <a:gd name="connsiteY71" fmla="*/ 217714 h 1332411"/>
                <a:gd name="connsiteX72" fmla="*/ 409303 w 1602378"/>
                <a:gd name="connsiteY72" fmla="*/ 191589 h 1332411"/>
                <a:gd name="connsiteX73" fmla="*/ 418012 w 1602378"/>
                <a:gd name="connsiteY73" fmla="*/ 165463 h 1332411"/>
                <a:gd name="connsiteX74" fmla="*/ 496389 w 1602378"/>
                <a:gd name="connsiteY74" fmla="*/ 104503 h 1332411"/>
                <a:gd name="connsiteX75" fmla="*/ 539932 w 1602378"/>
                <a:gd name="connsiteY75" fmla="*/ 78377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02378" h="1332411">
                  <a:moveTo>
                    <a:pt x="461555" y="130629"/>
                  </a:moveTo>
                  <a:cubicBezTo>
                    <a:pt x="508001" y="95795"/>
                    <a:pt x="550744" y="55379"/>
                    <a:pt x="600892" y="26126"/>
                  </a:cubicBezTo>
                  <a:cubicBezTo>
                    <a:pt x="621569" y="14065"/>
                    <a:pt x="647851" y="16279"/>
                    <a:pt x="670560" y="8709"/>
                  </a:cubicBezTo>
                  <a:lnTo>
                    <a:pt x="696686" y="0"/>
                  </a:lnTo>
                  <a:lnTo>
                    <a:pt x="844732" y="8709"/>
                  </a:lnTo>
                  <a:cubicBezTo>
                    <a:pt x="880956" y="11124"/>
                    <a:pt x="964740" y="14762"/>
                    <a:pt x="1010195" y="26126"/>
                  </a:cubicBezTo>
                  <a:cubicBezTo>
                    <a:pt x="1028006" y="30579"/>
                    <a:pt x="1044635" y="39090"/>
                    <a:pt x="1062446" y="43543"/>
                  </a:cubicBezTo>
                  <a:lnTo>
                    <a:pt x="1132115" y="60960"/>
                  </a:lnTo>
                  <a:cubicBezTo>
                    <a:pt x="1143726" y="63863"/>
                    <a:pt x="1155594" y="65884"/>
                    <a:pt x="1166949" y="69669"/>
                  </a:cubicBezTo>
                  <a:lnTo>
                    <a:pt x="1219200" y="87086"/>
                  </a:lnTo>
                  <a:lnTo>
                    <a:pt x="1245326" y="95794"/>
                  </a:lnTo>
                  <a:lnTo>
                    <a:pt x="1271452" y="104503"/>
                  </a:lnTo>
                  <a:lnTo>
                    <a:pt x="1358538" y="191589"/>
                  </a:lnTo>
                  <a:lnTo>
                    <a:pt x="1384663" y="217714"/>
                  </a:lnTo>
                  <a:cubicBezTo>
                    <a:pt x="1390469" y="229326"/>
                    <a:pt x="1394879" y="241747"/>
                    <a:pt x="1402080" y="252549"/>
                  </a:cubicBezTo>
                  <a:cubicBezTo>
                    <a:pt x="1406635" y="259381"/>
                    <a:pt x="1414369" y="263555"/>
                    <a:pt x="1419498" y="269966"/>
                  </a:cubicBezTo>
                  <a:cubicBezTo>
                    <a:pt x="1426036" y="278139"/>
                    <a:pt x="1430377" y="287918"/>
                    <a:pt x="1436915" y="296091"/>
                  </a:cubicBezTo>
                  <a:cubicBezTo>
                    <a:pt x="1442044" y="302502"/>
                    <a:pt x="1449778" y="306677"/>
                    <a:pt x="1454332" y="313509"/>
                  </a:cubicBezTo>
                  <a:cubicBezTo>
                    <a:pt x="1461533" y="324311"/>
                    <a:pt x="1465308" y="337072"/>
                    <a:pt x="1471749" y="348343"/>
                  </a:cubicBezTo>
                  <a:cubicBezTo>
                    <a:pt x="1476942" y="357430"/>
                    <a:pt x="1484485" y="365108"/>
                    <a:pt x="1489166" y="374469"/>
                  </a:cubicBezTo>
                  <a:cubicBezTo>
                    <a:pt x="1493271" y="382679"/>
                    <a:pt x="1494466" y="392071"/>
                    <a:pt x="1497875" y="400594"/>
                  </a:cubicBezTo>
                  <a:cubicBezTo>
                    <a:pt x="1506085" y="421120"/>
                    <a:pt x="1516445" y="440778"/>
                    <a:pt x="1524000" y="461554"/>
                  </a:cubicBezTo>
                  <a:cubicBezTo>
                    <a:pt x="1528090" y="472802"/>
                    <a:pt x="1529421" y="484881"/>
                    <a:pt x="1532709" y="496389"/>
                  </a:cubicBezTo>
                  <a:cubicBezTo>
                    <a:pt x="1535231" y="505215"/>
                    <a:pt x="1538515" y="513806"/>
                    <a:pt x="1541418" y="522514"/>
                  </a:cubicBezTo>
                  <a:cubicBezTo>
                    <a:pt x="1544321" y="557348"/>
                    <a:pt x="1545790" y="592332"/>
                    <a:pt x="1550126" y="627017"/>
                  </a:cubicBezTo>
                  <a:cubicBezTo>
                    <a:pt x="1554197" y="659582"/>
                    <a:pt x="1560316" y="659067"/>
                    <a:pt x="1567543" y="687977"/>
                  </a:cubicBezTo>
                  <a:cubicBezTo>
                    <a:pt x="1571133" y="702337"/>
                    <a:pt x="1572662" y="717160"/>
                    <a:pt x="1576252" y="731520"/>
                  </a:cubicBezTo>
                  <a:cubicBezTo>
                    <a:pt x="1578478" y="740426"/>
                    <a:pt x="1582969" y="748685"/>
                    <a:pt x="1584960" y="757646"/>
                  </a:cubicBezTo>
                  <a:cubicBezTo>
                    <a:pt x="1605393" y="849595"/>
                    <a:pt x="1582775" y="777215"/>
                    <a:pt x="1602378" y="836023"/>
                  </a:cubicBezTo>
                  <a:cubicBezTo>
                    <a:pt x="1599800" y="856645"/>
                    <a:pt x="1591238" y="932830"/>
                    <a:pt x="1584960" y="957943"/>
                  </a:cubicBezTo>
                  <a:cubicBezTo>
                    <a:pt x="1580507" y="975754"/>
                    <a:pt x="1580525" y="997212"/>
                    <a:pt x="1567543" y="1010194"/>
                  </a:cubicBezTo>
                  <a:cubicBezTo>
                    <a:pt x="1553029" y="1024708"/>
                    <a:pt x="1535386" y="1036658"/>
                    <a:pt x="1524000" y="1053737"/>
                  </a:cubicBezTo>
                  <a:cubicBezTo>
                    <a:pt x="1518194" y="1062446"/>
                    <a:pt x="1513475" y="1071986"/>
                    <a:pt x="1506583" y="1079863"/>
                  </a:cubicBezTo>
                  <a:cubicBezTo>
                    <a:pt x="1493066" y="1095311"/>
                    <a:pt x="1477554" y="1108892"/>
                    <a:pt x="1463040" y="1123406"/>
                  </a:cubicBezTo>
                  <a:cubicBezTo>
                    <a:pt x="1454332" y="1132114"/>
                    <a:pt x="1447162" y="1142700"/>
                    <a:pt x="1436915" y="1149531"/>
                  </a:cubicBezTo>
                  <a:lnTo>
                    <a:pt x="1384663" y="1184366"/>
                  </a:lnTo>
                  <a:cubicBezTo>
                    <a:pt x="1378857" y="1193074"/>
                    <a:pt x="1374647" y="1203090"/>
                    <a:pt x="1367246" y="1210491"/>
                  </a:cubicBezTo>
                  <a:cubicBezTo>
                    <a:pt x="1356771" y="1220966"/>
                    <a:pt x="1317672" y="1240771"/>
                    <a:pt x="1306286" y="1245326"/>
                  </a:cubicBezTo>
                  <a:cubicBezTo>
                    <a:pt x="1289240" y="1252144"/>
                    <a:pt x="1269311" y="1252559"/>
                    <a:pt x="1254035" y="1262743"/>
                  </a:cubicBezTo>
                  <a:cubicBezTo>
                    <a:pt x="1245326" y="1268549"/>
                    <a:pt x="1237529" y="1276037"/>
                    <a:pt x="1227909" y="1280160"/>
                  </a:cubicBezTo>
                  <a:cubicBezTo>
                    <a:pt x="1214216" y="1286028"/>
                    <a:pt x="1160908" y="1294475"/>
                    <a:pt x="1149532" y="1297577"/>
                  </a:cubicBezTo>
                  <a:cubicBezTo>
                    <a:pt x="1122876" y="1304847"/>
                    <a:pt x="1091003" y="1319623"/>
                    <a:pt x="1062446" y="1323703"/>
                  </a:cubicBezTo>
                  <a:cubicBezTo>
                    <a:pt x="1033566" y="1327829"/>
                    <a:pt x="1004389" y="1329508"/>
                    <a:pt x="975360" y="1332411"/>
                  </a:cubicBezTo>
                  <a:cubicBezTo>
                    <a:pt x="885046" y="1314349"/>
                    <a:pt x="965353" y="1328512"/>
                    <a:pt x="809898" y="1314994"/>
                  </a:cubicBezTo>
                  <a:cubicBezTo>
                    <a:pt x="721507" y="1307308"/>
                    <a:pt x="749431" y="1307436"/>
                    <a:pt x="670560" y="1297577"/>
                  </a:cubicBezTo>
                  <a:cubicBezTo>
                    <a:pt x="644477" y="1294317"/>
                    <a:pt x="618309" y="1291772"/>
                    <a:pt x="592183" y="1288869"/>
                  </a:cubicBezTo>
                  <a:cubicBezTo>
                    <a:pt x="568960" y="1283063"/>
                    <a:pt x="546127" y="1275386"/>
                    <a:pt x="522515" y="1271451"/>
                  </a:cubicBezTo>
                  <a:cubicBezTo>
                    <a:pt x="487681" y="1265645"/>
                    <a:pt x="452272" y="1262599"/>
                    <a:pt x="418012" y="1254034"/>
                  </a:cubicBezTo>
                  <a:cubicBezTo>
                    <a:pt x="339438" y="1234391"/>
                    <a:pt x="371052" y="1244187"/>
                    <a:pt x="322218" y="1227909"/>
                  </a:cubicBezTo>
                  <a:cubicBezTo>
                    <a:pt x="313509" y="1222103"/>
                    <a:pt x="305454" y="1215172"/>
                    <a:pt x="296092" y="1210491"/>
                  </a:cubicBezTo>
                  <a:cubicBezTo>
                    <a:pt x="287881" y="1206386"/>
                    <a:pt x="278561" y="1205006"/>
                    <a:pt x="269966" y="1201783"/>
                  </a:cubicBezTo>
                  <a:cubicBezTo>
                    <a:pt x="255329" y="1196294"/>
                    <a:pt x="240617" y="1190917"/>
                    <a:pt x="226423" y="1184366"/>
                  </a:cubicBezTo>
                  <a:cubicBezTo>
                    <a:pt x="214410" y="1178822"/>
                    <a:pt x="151343" y="1150239"/>
                    <a:pt x="130629" y="1132114"/>
                  </a:cubicBezTo>
                  <a:cubicBezTo>
                    <a:pt x="103105" y="1108031"/>
                    <a:pt x="86531" y="1091954"/>
                    <a:pt x="69669" y="1062446"/>
                  </a:cubicBezTo>
                  <a:cubicBezTo>
                    <a:pt x="63228" y="1051174"/>
                    <a:pt x="58693" y="1038883"/>
                    <a:pt x="52252" y="1027611"/>
                  </a:cubicBezTo>
                  <a:cubicBezTo>
                    <a:pt x="31573" y="991423"/>
                    <a:pt x="36539" y="1013542"/>
                    <a:pt x="26126" y="975360"/>
                  </a:cubicBezTo>
                  <a:cubicBezTo>
                    <a:pt x="19828" y="952266"/>
                    <a:pt x="14515" y="928914"/>
                    <a:pt x="8709" y="905691"/>
                  </a:cubicBezTo>
                  <a:lnTo>
                    <a:pt x="0" y="870857"/>
                  </a:lnTo>
                  <a:cubicBezTo>
                    <a:pt x="7450" y="774015"/>
                    <a:pt x="4047" y="758870"/>
                    <a:pt x="26126" y="670560"/>
                  </a:cubicBezTo>
                  <a:cubicBezTo>
                    <a:pt x="28174" y="662367"/>
                    <a:pt x="37867" y="619817"/>
                    <a:pt x="43543" y="609600"/>
                  </a:cubicBezTo>
                  <a:cubicBezTo>
                    <a:pt x="53709" y="591301"/>
                    <a:pt x="66766" y="574766"/>
                    <a:pt x="78378" y="557349"/>
                  </a:cubicBezTo>
                  <a:lnTo>
                    <a:pt x="95795" y="531223"/>
                  </a:lnTo>
                  <a:cubicBezTo>
                    <a:pt x="101601" y="522514"/>
                    <a:pt x="105811" y="512498"/>
                    <a:pt x="113212" y="505097"/>
                  </a:cubicBezTo>
                  <a:cubicBezTo>
                    <a:pt x="124823" y="493486"/>
                    <a:pt x="137788" y="483086"/>
                    <a:pt x="148046" y="470263"/>
                  </a:cubicBezTo>
                  <a:cubicBezTo>
                    <a:pt x="161123" y="453917"/>
                    <a:pt x="171268" y="435428"/>
                    <a:pt x="182880" y="418011"/>
                  </a:cubicBezTo>
                  <a:lnTo>
                    <a:pt x="217715" y="365760"/>
                  </a:lnTo>
                  <a:cubicBezTo>
                    <a:pt x="223521" y="357051"/>
                    <a:pt x="226759" y="345914"/>
                    <a:pt x="235132" y="339634"/>
                  </a:cubicBezTo>
                  <a:cubicBezTo>
                    <a:pt x="246743" y="330926"/>
                    <a:pt x="258155" y="321945"/>
                    <a:pt x="269966" y="313509"/>
                  </a:cubicBezTo>
                  <a:cubicBezTo>
                    <a:pt x="278483" y="307425"/>
                    <a:pt x="288051" y="302792"/>
                    <a:pt x="296092" y="296091"/>
                  </a:cubicBezTo>
                  <a:cubicBezTo>
                    <a:pt x="305553" y="288207"/>
                    <a:pt x="312757" y="277850"/>
                    <a:pt x="322218" y="269966"/>
                  </a:cubicBezTo>
                  <a:cubicBezTo>
                    <a:pt x="330258" y="263266"/>
                    <a:pt x="340397" y="259360"/>
                    <a:pt x="348343" y="252549"/>
                  </a:cubicBezTo>
                  <a:cubicBezTo>
                    <a:pt x="360811" y="241862"/>
                    <a:pt x="371566" y="229326"/>
                    <a:pt x="383178" y="217714"/>
                  </a:cubicBezTo>
                  <a:lnTo>
                    <a:pt x="409303" y="191589"/>
                  </a:lnTo>
                  <a:cubicBezTo>
                    <a:pt x="412206" y="182880"/>
                    <a:pt x="412376" y="172709"/>
                    <a:pt x="418012" y="165463"/>
                  </a:cubicBezTo>
                  <a:cubicBezTo>
                    <a:pt x="459132" y="112593"/>
                    <a:pt x="453462" y="118811"/>
                    <a:pt x="496389" y="104503"/>
                  </a:cubicBezTo>
                  <a:cubicBezTo>
                    <a:pt x="527916" y="83485"/>
                    <a:pt x="513154" y="91767"/>
                    <a:pt x="539932" y="78377"/>
                  </a:cubicBezTo>
                </a:path>
              </a:pathLst>
            </a:cu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715771" y="2724517"/>
              <a:ext cx="1149578" cy="997484"/>
              <a:chOff x="4946469" y="2085350"/>
              <a:chExt cx="1149578" cy="997484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4946469" y="2085350"/>
                <a:ext cx="1149578" cy="997484"/>
              </a:xfrm>
              <a:custGeom>
                <a:avLst/>
                <a:gdLst>
                  <a:gd name="connsiteX0" fmla="*/ 531222 w 1149578"/>
                  <a:gd name="connsiteY0" fmla="*/ 4707 h 997484"/>
                  <a:gd name="connsiteX1" fmla="*/ 409302 w 1149578"/>
                  <a:gd name="connsiteY1" fmla="*/ 109210 h 997484"/>
                  <a:gd name="connsiteX2" fmla="*/ 383177 w 1149578"/>
                  <a:gd name="connsiteY2" fmla="*/ 126627 h 997484"/>
                  <a:gd name="connsiteX3" fmla="*/ 357051 w 1149578"/>
                  <a:gd name="connsiteY3" fmla="*/ 152753 h 997484"/>
                  <a:gd name="connsiteX4" fmla="*/ 330925 w 1149578"/>
                  <a:gd name="connsiteY4" fmla="*/ 170170 h 997484"/>
                  <a:gd name="connsiteX5" fmla="*/ 304800 w 1149578"/>
                  <a:gd name="connsiteY5" fmla="*/ 196296 h 997484"/>
                  <a:gd name="connsiteX6" fmla="*/ 278674 w 1149578"/>
                  <a:gd name="connsiteY6" fmla="*/ 205004 h 997484"/>
                  <a:gd name="connsiteX7" fmla="*/ 200297 w 1149578"/>
                  <a:gd name="connsiteY7" fmla="*/ 265964 h 997484"/>
                  <a:gd name="connsiteX8" fmla="*/ 174171 w 1149578"/>
                  <a:gd name="connsiteY8" fmla="*/ 274673 h 997484"/>
                  <a:gd name="connsiteX9" fmla="*/ 130628 w 1149578"/>
                  <a:gd name="connsiteY9" fmla="*/ 326924 h 997484"/>
                  <a:gd name="connsiteX10" fmla="*/ 104502 w 1149578"/>
                  <a:gd name="connsiteY10" fmla="*/ 353050 h 997484"/>
                  <a:gd name="connsiteX11" fmla="*/ 78377 w 1149578"/>
                  <a:gd name="connsiteY11" fmla="*/ 414010 h 997484"/>
                  <a:gd name="connsiteX12" fmla="*/ 52251 w 1149578"/>
                  <a:gd name="connsiteY12" fmla="*/ 466261 h 997484"/>
                  <a:gd name="connsiteX13" fmla="*/ 34834 w 1149578"/>
                  <a:gd name="connsiteY13" fmla="*/ 544639 h 997484"/>
                  <a:gd name="connsiteX14" fmla="*/ 17417 w 1149578"/>
                  <a:gd name="connsiteY14" fmla="*/ 623016 h 997484"/>
                  <a:gd name="connsiteX15" fmla="*/ 0 w 1149578"/>
                  <a:gd name="connsiteY15" fmla="*/ 762353 h 997484"/>
                  <a:gd name="connsiteX16" fmla="*/ 17417 w 1149578"/>
                  <a:gd name="connsiteY16" fmla="*/ 858147 h 997484"/>
                  <a:gd name="connsiteX17" fmla="*/ 26125 w 1149578"/>
                  <a:gd name="connsiteY17" fmla="*/ 884273 h 997484"/>
                  <a:gd name="connsiteX18" fmla="*/ 78377 w 1149578"/>
                  <a:gd name="connsiteY18" fmla="*/ 919107 h 997484"/>
                  <a:gd name="connsiteX19" fmla="*/ 104502 w 1149578"/>
                  <a:gd name="connsiteY19" fmla="*/ 936524 h 997484"/>
                  <a:gd name="connsiteX20" fmla="*/ 156754 w 1149578"/>
                  <a:gd name="connsiteY20" fmla="*/ 953941 h 997484"/>
                  <a:gd name="connsiteX21" fmla="*/ 235131 w 1149578"/>
                  <a:gd name="connsiteY21" fmla="*/ 971359 h 997484"/>
                  <a:gd name="connsiteX22" fmla="*/ 269965 w 1149578"/>
                  <a:gd name="connsiteY22" fmla="*/ 980067 h 997484"/>
                  <a:gd name="connsiteX23" fmla="*/ 348342 w 1149578"/>
                  <a:gd name="connsiteY23" fmla="*/ 988776 h 997484"/>
                  <a:gd name="connsiteX24" fmla="*/ 418011 w 1149578"/>
                  <a:gd name="connsiteY24" fmla="*/ 997484 h 997484"/>
                  <a:gd name="connsiteX25" fmla="*/ 775062 w 1149578"/>
                  <a:gd name="connsiteY25" fmla="*/ 997484 h 997484"/>
                  <a:gd name="connsiteX26" fmla="*/ 801188 w 1149578"/>
                  <a:gd name="connsiteY26" fmla="*/ 988776 h 997484"/>
                  <a:gd name="connsiteX27" fmla="*/ 879565 w 1149578"/>
                  <a:gd name="connsiteY27" fmla="*/ 980067 h 997484"/>
                  <a:gd name="connsiteX28" fmla="*/ 975360 w 1149578"/>
                  <a:gd name="connsiteY28" fmla="*/ 953941 h 997484"/>
                  <a:gd name="connsiteX29" fmla="*/ 1045028 w 1149578"/>
                  <a:gd name="connsiteY29" fmla="*/ 919107 h 997484"/>
                  <a:gd name="connsiteX30" fmla="*/ 1097280 w 1149578"/>
                  <a:gd name="connsiteY30" fmla="*/ 884273 h 997484"/>
                  <a:gd name="connsiteX31" fmla="*/ 1123405 w 1149578"/>
                  <a:gd name="connsiteY31" fmla="*/ 832021 h 997484"/>
                  <a:gd name="connsiteX32" fmla="*/ 1140822 w 1149578"/>
                  <a:gd name="connsiteY32" fmla="*/ 805896 h 997484"/>
                  <a:gd name="connsiteX33" fmla="*/ 1149531 w 1149578"/>
                  <a:gd name="connsiteY33" fmla="*/ 771061 h 997484"/>
                  <a:gd name="connsiteX34" fmla="*/ 1132114 w 1149578"/>
                  <a:gd name="connsiteY34" fmla="*/ 649141 h 997484"/>
                  <a:gd name="connsiteX35" fmla="*/ 1105988 w 1149578"/>
                  <a:gd name="connsiteY35" fmla="*/ 544639 h 997484"/>
                  <a:gd name="connsiteX36" fmla="*/ 1097280 w 1149578"/>
                  <a:gd name="connsiteY36" fmla="*/ 509804 h 997484"/>
                  <a:gd name="connsiteX37" fmla="*/ 1079862 w 1149578"/>
                  <a:gd name="connsiteY37" fmla="*/ 448844 h 997484"/>
                  <a:gd name="connsiteX38" fmla="*/ 1062445 w 1149578"/>
                  <a:gd name="connsiteY38" fmla="*/ 361759 h 997484"/>
                  <a:gd name="connsiteX39" fmla="*/ 1027611 w 1149578"/>
                  <a:gd name="connsiteY39" fmla="*/ 309507 h 997484"/>
                  <a:gd name="connsiteX40" fmla="*/ 1010194 w 1149578"/>
                  <a:gd name="connsiteY40" fmla="*/ 283381 h 997484"/>
                  <a:gd name="connsiteX41" fmla="*/ 992777 w 1149578"/>
                  <a:gd name="connsiteY41" fmla="*/ 257256 h 997484"/>
                  <a:gd name="connsiteX42" fmla="*/ 966651 w 1149578"/>
                  <a:gd name="connsiteY42" fmla="*/ 239839 h 997484"/>
                  <a:gd name="connsiteX43" fmla="*/ 923108 w 1149578"/>
                  <a:gd name="connsiteY43" fmla="*/ 196296 h 997484"/>
                  <a:gd name="connsiteX44" fmla="*/ 896982 w 1149578"/>
                  <a:gd name="connsiteY44" fmla="*/ 178879 h 997484"/>
                  <a:gd name="connsiteX45" fmla="*/ 862148 w 1149578"/>
                  <a:gd name="connsiteY45" fmla="*/ 135336 h 997484"/>
                  <a:gd name="connsiteX46" fmla="*/ 783771 w 1149578"/>
                  <a:gd name="connsiteY46" fmla="*/ 100501 h 997484"/>
                  <a:gd name="connsiteX47" fmla="*/ 731520 w 1149578"/>
                  <a:gd name="connsiteY47" fmla="*/ 74376 h 997484"/>
                  <a:gd name="connsiteX48" fmla="*/ 627017 w 1149578"/>
                  <a:gd name="connsiteY48" fmla="*/ 22124 h 997484"/>
                  <a:gd name="connsiteX49" fmla="*/ 531222 w 1149578"/>
                  <a:gd name="connsiteY49" fmla="*/ 4707 h 99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149578" h="997484">
                    <a:moveTo>
                      <a:pt x="531222" y="4707"/>
                    </a:moveTo>
                    <a:cubicBezTo>
                      <a:pt x="494936" y="19221"/>
                      <a:pt x="450620" y="75183"/>
                      <a:pt x="409302" y="109210"/>
                    </a:cubicBezTo>
                    <a:cubicBezTo>
                      <a:pt x="401223" y="115863"/>
                      <a:pt x="391217" y="119927"/>
                      <a:pt x="383177" y="126627"/>
                    </a:cubicBezTo>
                    <a:cubicBezTo>
                      <a:pt x="373716" y="134512"/>
                      <a:pt x="366512" y="144869"/>
                      <a:pt x="357051" y="152753"/>
                    </a:cubicBezTo>
                    <a:cubicBezTo>
                      <a:pt x="349010" y="159453"/>
                      <a:pt x="338966" y="163469"/>
                      <a:pt x="330925" y="170170"/>
                    </a:cubicBezTo>
                    <a:cubicBezTo>
                      <a:pt x="321464" y="178054"/>
                      <a:pt x="315047" y="189464"/>
                      <a:pt x="304800" y="196296"/>
                    </a:cubicBezTo>
                    <a:cubicBezTo>
                      <a:pt x="297162" y="201388"/>
                      <a:pt x="287383" y="202101"/>
                      <a:pt x="278674" y="205004"/>
                    </a:cubicBezTo>
                    <a:cubicBezTo>
                      <a:pt x="256132" y="227546"/>
                      <a:pt x="231547" y="255547"/>
                      <a:pt x="200297" y="265964"/>
                    </a:cubicBezTo>
                    <a:lnTo>
                      <a:pt x="174171" y="274673"/>
                    </a:lnTo>
                    <a:cubicBezTo>
                      <a:pt x="97842" y="351002"/>
                      <a:pt x="191251" y="254178"/>
                      <a:pt x="130628" y="326924"/>
                    </a:cubicBezTo>
                    <a:cubicBezTo>
                      <a:pt x="122743" y="336385"/>
                      <a:pt x="113211" y="344341"/>
                      <a:pt x="104502" y="353050"/>
                    </a:cubicBezTo>
                    <a:cubicBezTo>
                      <a:pt x="86380" y="425543"/>
                      <a:pt x="108446" y="353872"/>
                      <a:pt x="78377" y="414010"/>
                    </a:cubicBezTo>
                    <a:cubicBezTo>
                      <a:pt x="42325" y="486115"/>
                      <a:pt x="102161" y="391397"/>
                      <a:pt x="52251" y="466261"/>
                    </a:cubicBezTo>
                    <a:cubicBezTo>
                      <a:pt x="31009" y="551225"/>
                      <a:pt x="56948" y="445125"/>
                      <a:pt x="34834" y="544639"/>
                    </a:cubicBezTo>
                    <a:cubicBezTo>
                      <a:pt x="24391" y="591634"/>
                      <a:pt x="26177" y="570456"/>
                      <a:pt x="17417" y="623016"/>
                    </a:cubicBezTo>
                    <a:cubicBezTo>
                      <a:pt x="9130" y="672737"/>
                      <a:pt x="5673" y="711292"/>
                      <a:pt x="0" y="762353"/>
                    </a:cubicBezTo>
                    <a:cubicBezTo>
                      <a:pt x="3884" y="785660"/>
                      <a:pt x="11328" y="833792"/>
                      <a:pt x="17417" y="858147"/>
                    </a:cubicBezTo>
                    <a:cubicBezTo>
                      <a:pt x="19643" y="867053"/>
                      <a:pt x="19634" y="877782"/>
                      <a:pt x="26125" y="884273"/>
                    </a:cubicBezTo>
                    <a:cubicBezTo>
                      <a:pt x="40927" y="899075"/>
                      <a:pt x="60960" y="907496"/>
                      <a:pt x="78377" y="919107"/>
                    </a:cubicBezTo>
                    <a:cubicBezTo>
                      <a:pt x="87085" y="924913"/>
                      <a:pt x="94573" y="933214"/>
                      <a:pt x="104502" y="936524"/>
                    </a:cubicBezTo>
                    <a:cubicBezTo>
                      <a:pt x="121919" y="942330"/>
                      <a:pt x="138943" y="949488"/>
                      <a:pt x="156754" y="953941"/>
                    </a:cubicBezTo>
                    <a:cubicBezTo>
                      <a:pt x="241670" y="975171"/>
                      <a:pt x="135674" y="949258"/>
                      <a:pt x="235131" y="971359"/>
                    </a:cubicBezTo>
                    <a:cubicBezTo>
                      <a:pt x="246815" y="973955"/>
                      <a:pt x="258136" y="978247"/>
                      <a:pt x="269965" y="980067"/>
                    </a:cubicBezTo>
                    <a:cubicBezTo>
                      <a:pt x="295946" y="984064"/>
                      <a:pt x="322236" y="985705"/>
                      <a:pt x="348342" y="988776"/>
                    </a:cubicBezTo>
                    <a:lnTo>
                      <a:pt x="418011" y="997484"/>
                    </a:lnTo>
                    <a:cubicBezTo>
                      <a:pt x="601176" y="974590"/>
                      <a:pt x="388947" y="997484"/>
                      <a:pt x="775062" y="997484"/>
                    </a:cubicBezTo>
                    <a:cubicBezTo>
                      <a:pt x="784242" y="997484"/>
                      <a:pt x="792133" y="990285"/>
                      <a:pt x="801188" y="988776"/>
                    </a:cubicBezTo>
                    <a:cubicBezTo>
                      <a:pt x="827117" y="984455"/>
                      <a:pt x="853543" y="983784"/>
                      <a:pt x="879565" y="980067"/>
                    </a:cubicBezTo>
                    <a:cubicBezTo>
                      <a:pt x="906326" y="976244"/>
                      <a:pt x="952212" y="965515"/>
                      <a:pt x="975360" y="953941"/>
                    </a:cubicBezTo>
                    <a:cubicBezTo>
                      <a:pt x="998583" y="942330"/>
                      <a:pt x="1023425" y="933509"/>
                      <a:pt x="1045028" y="919107"/>
                    </a:cubicBezTo>
                    <a:lnTo>
                      <a:pt x="1097280" y="884273"/>
                    </a:lnTo>
                    <a:cubicBezTo>
                      <a:pt x="1147198" y="809395"/>
                      <a:pt x="1087348" y="904136"/>
                      <a:pt x="1123405" y="832021"/>
                    </a:cubicBezTo>
                    <a:cubicBezTo>
                      <a:pt x="1128086" y="822660"/>
                      <a:pt x="1135016" y="814604"/>
                      <a:pt x="1140822" y="805896"/>
                    </a:cubicBezTo>
                    <a:cubicBezTo>
                      <a:pt x="1143725" y="794284"/>
                      <a:pt x="1150195" y="783012"/>
                      <a:pt x="1149531" y="771061"/>
                    </a:cubicBezTo>
                    <a:cubicBezTo>
                      <a:pt x="1147254" y="730072"/>
                      <a:pt x="1142071" y="688968"/>
                      <a:pt x="1132114" y="649141"/>
                    </a:cubicBezTo>
                    <a:lnTo>
                      <a:pt x="1105988" y="544639"/>
                    </a:lnTo>
                    <a:cubicBezTo>
                      <a:pt x="1103085" y="533027"/>
                      <a:pt x="1101065" y="521159"/>
                      <a:pt x="1097280" y="509804"/>
                    </a:cubicBezTo>
                    <a:cubicBezTo>
                      <a:pt x="1088979" y="484904"/>
                      <a:pt x="1085330" y="476182"/>
                      <a:pt x="1079862" y="448844"/>
                    </a:cubicBezTo>
                    <a:cubicBezTo>
                      <a:pt x="1078403" y="441548"/>
                      <a:pt x="1069189" y="375248"/>
                      <a:pt x="1062445" y="361759"/>
                    </a:cubicBezTo>
                    <a:cubicBezTo>
                      <a:pt x="1053084" y="343036"/>
                      <a:pt x="1039222" y="326924"/>
                      <a:pt x="1027611" y="309507"/>
                    </a:cubicBezTo>
                    <a:lnTo>
                      <a:pt x="1010194" y="283381"/>
                    </a:lnTo>
                    <a:cubicBezTo>
                      <a:pt x="1004388" y="274673"/>
                      <a:pt x="1001485" y="263062"/>
                      <a:pt x="992777" y="257256"/>
                    </a:cubicBezTo>
                    <a:cubicBezTo>
                      <a:pt x="984068" y="251450"/>
                      <a:pt x="974528" y="246731"/>
                      <a:pt x="966651" y="239839"/>
                    </a:cubicBezTo>
                    <a:cubicBezTo>
                      <a:pt x="951203" y="226322"/>
                      <a:pt x="940187" y="207682"/>
                      <a:pt x="923108" y="196296"/>
                    </a:cubicBezTo>
                    <a:cubicBezTo>
                      <a:pt x="914399" y="190490"/>
                      <a:pt x="905155" y="185417"/>
                      <a:pt x="896982" y="178879"/>
                    </a:cubicBezTo>
                    <a:cubicBezTo>
                      <a:pt x="853893" y="144407"/>
                      <a:pt x="907410" y="180597"/>
                      <a:pt x="862148" y="135336"/>
                    </a:cubicBezTo>
                    <a:cubicBezTo>
                      <a:pt x="826702" y="99891"/>
                      <a:pt x="835504" y="134989"/>
                      <a:pt x="783771" y="100501"/>
                    </a:cubicBezTo>
                    <a:cubicBezTo>
                      <a:pt x="750007" y="77992"/>
                      <a:pt x="767574" y="86394"/>
                      <a:pt x="731520" y="74376"/>
                    </a:cubicBezTo>
                    <a:cubicBezTo>
                      <a:pt x="698611" y="52437"/>
                      <a:pt x="668765" y="25919"/>
                      <a:pt x="627017" y="22124"/>
                    </a:cubicBezTo>
                    <a:cubicBezTo>
                      <a:pt x="527134" y="13044"/>
                      <a:pt x="567508" y="-9807"/>
                      <a:pt x="531222" y="4707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>
                <a:off x="5242583" y="2388524"/>
                <a:ext cx="278675" cy="24384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671492" y="2584092"/>
                <a:ext cx="274320" cy="2808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8794873" y="3631121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lackadder ITC" panose="04020505051007020D02" pitchFamily="82" charset="0"/>
                </a:rPr>
                <a:t>f</a:t>
              </a:r>
              <a:endParaRPr lang="en-US" sz="2800" dirty="0">
                <a:latin typeface="Blackadder ITC" panose="04020505051007020D02" pitchFamily="82" charset="0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666193"/>
              </p:ext>
            </p:extLst>
          </p:nvPr>
        </p:nvGraphicFramePr>
        <p:xfrm>
          <a:off x="2032000" y="4028126"/>
          <a:ext cx="15020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756">
                  <a:extLst>
                    <a:ext uri="{9D8B030D-6E8A-4147-A177-3AD203B41FA5}">
                      <a16:colId xmlns:a16="http://schemas.microsoft.com/office/drawing/2014/main" xmlns="" val="3047527907"/>
                    </a:ext>
                  </a:extLst>
                </a:gridCol>
                <a:gridCol w="507077">
                  <a:extLst>
                    <a:ext uri="{9D8B030D-6E8A-4147-A177-3AD203B41FA5}">
                      <a16:colId xmlns:a16="http://schemas.microsoft.com/office/drawing/2014/main" xmlns="" val="867018398"/>
                    </a:ext>
                  </a:extLst>
                </a:gridCol>
                <a:gridCol w="508173">
                  <a:extLst>
                    <a:ext uri="{9D8B030D-6E8A-4147-A177-3AD203B41FA5}">
                      <a16:colId xmlns:a16="http://schemas.microsoft.com/office/drawing/2014/main" xmlns="" val="91687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638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420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9649326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242583" y="4389120"/>
            <a:ext cx="0" cy="10307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16182" y="4389120"/>
            <a:ext cx="0" cy="10307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738255" y="4713314"/>
            <a:ext cx="15877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41026" y="5140034"/>
            <a:ext cx="15877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847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10243" y="2855624"/>
            <a:ext cx="3835981" cy="13256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9091" y="798022"/>
            <a:ext cx="232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 properties button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4663440" y="3158836"/>
            <a:ext cx="698269" cy="67333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89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49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filter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4663440" y="3158836"/>
            <a:ext cx="698269" cy="67333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7976063" y="2219498"/>
            <a:ext cx="635922" cy="1729047"/>
            <a:chOff x="7976063" y="2219498"/>
            <a:chExt cx="635922" cy="1729047"/>
          </a:xfrm>
        </p:grpSpPr>
        <p:sp>
          <p:nvSpPr>
            <p:cNvPr id="3" name="Oval 2"/>
            <p:cNvSpPr/>
            <p:nvPr/>
          </p:nvSpPr>
          <p:spPr>
            <a:xfrm>
              <a:off x="8021782" y="2219498"/>
              <a:ext cx="498763" cy="49045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3" idx="4"/>
            </p:cNvCxnSpPr>
            <p:nvPr/>
          </p:nvCxnSpPr>
          <p:spPr>
            <a:xfrm>
              <a:off x="8271164" y="2709949"/>
              <a:ext cx="0" cy="6650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271164" y="3374967"/>
              <a:ext cx="249381" cy="5735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8021782" y="3374967"/>
              <a:ext cx="249381" cy="5735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271164" y="2872047"/>
              <a:ext cx="340821" cy="386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7976063" y="2889192"/>
              <a:ext cx="295100" cy="3112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2520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9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 programming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01389" y="3275215"/>
            <a:ext cx="457200" cy="4488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233651" y="2867891"/>
            <a:ext cx="1363287" cy="490451"/>
          </a:xfrm>
          <a:custGeom>
            <a:avLst/>
            <a:gdLst>
              <a:gd name="connsiteX0" fmla="*/ 0 w 1363287"/>
              <a:gd name="connsiteY0" fmla="*/ 490451 h 490451"/>
              <a:gd name="connsiteX1" fmla="*/ 83127 w 1363287"/>
              <a:gd name="connsiteY1" fmla="*/ 482138 h 490451"/>
              <a:gd name="connsiteX2" fmla="*/ 116378 w 1363287"/>
              <a:gd name="connsiteY2" fmla="*/ 448887 h 490451"/>
              <a:gd name="connsiteX3" fmla="*/ 157942 w 1363287"/>
              <a:gd name="connsiteY3" fmla="*/ 415636 h 490451"/>
              <a:gd name="connsiteX4" fmla="*/ 199505 w 1363287"/>
              <a:gd name="connsiteY4" fmla="*/ 382385 h 490451"/>
              <a:gd name="connsiteX5" fmla="*/ 216131 w 1363287"/>
              <a:gd name="connsiteY5" fmla="*/ 357447 h 490451"/>
              <a:gd name="connsiteX6" fmla="*/ 241069 w 1363287"/>
              <a:gd name="connsiteY6" fmla="*/ 332509 h 490451"/>
              <a:gd name="connsiteX7" fmla="*/ 274320 w 1363287"/>
              <a:gd name="connsiteY7" fmla="*/ 282633 h 490451"/>
              <a:gd name="connsiteX8" fmla="*/ 357447 w 1363287"/>
              <a:gd name="connsiteY8" fmla="*/ 199505 h 490451"/>
              <a:gd name="connsiteX9" fmla="*/ 374073 w 1363287"/>
              <a:gd name="connsiteY9" fmla="*/ 182880 h 490451"/>
              <a:gd name="connsiteX10" fmla="*/ 390698 w 1363287"/>
              <a:gd name="connsiteY10" fmla="*/ 166254 h 490451"/>
              <a:gd name="connsiteX11" fmla="*/ 415636 w 1363287"/>
              <a:gd name="connsiteY11" fmla="*/ 149629 h 490451"/>
              <a:gd name="connsiteX12" fmla="*/ 457200 w 1363287"/>
              <a:gd name="connsiteY12" fmla="*/ 108065 h 490451"/>
              <a:gd name="connsiteX13" fmla="*/ 532014 w 1363287"/>
              <a:gd name="connsiteY13" fmla="*/ 58189 h 490451"/>
              <a:gd name="connsiteX14" fmla="*/ 556953 w 1363287"/>
              <a:gd name="connsiteY14" fmla="*/ 41564 h 490451"/>
              <a:gd name="connsiteX15" fmla="*/ 581891 w 1363287"/>
              <a:gd name="connsiteY15" fmla="*/ 33251 h 490451"/>
              <a:gd name="connsiteX16" fmla="*/ 598516 w 1363287"/>
              <a:gd name="connsiteY16" fmla="*/ 16625 h 490451"/>
              <a:gd name="connsiteX17" fmla="*/ 665018 w 1363287"/>
              <a:gd name="connsiteY17" fmla="*/ 0 h 490451"/>
              <a:gd name="connsiteX18" fmla="*/ 739833 w 1363287"/>
              <a:gd name="connsiteY18" fmla="*/ 8313 h 490451"/>
              <a:gd name="connsiteX19" fmla="*/ 789709 w 1363287"/>
              <a:gd name="connsiteY19" fmla="*/ 24938 h 490451"/>
              <a:gd name="connsiteX20" fmla="*/ 822960 w 1363287"/>
              <a:gd name="connsiteY20" fmla="*/ 33251 h 490451"/>
              <a:gd name="connsiteX21" fmla="*/ 897774 w 1363287"/>
              <a:gd name="connsiteY21" fmla="*/ 83127 h 490451"/>
              <a:gd name="connsiteX22" fmla="*/ 922713 w 1363287"/>
              <a:gd name="connsiteY22" fmla="*/ 99753 h 490451"/>
              <a:gd name="connsiteX23" fmla="*/ 972589 w 1363287"/>
              <a:gd name="connsiteY23" fmla="*/ 149629 h 490451"/>
              <a:gd name="connsiteX24" fmla="*/ 997527 w 1363287"/>
              <a:gd name="connsiteY24" fmla="*/ 174567 h 490451"/>
              <a:gd name="connsiteX25" fmla="*/ 1022465 w 1363287"/>
              <a:gd name="connsiteY25" fmla="*/ 191193 h 490451"/>
              <a:gd name="connsiteX26" fmla="*/ 1039091 w 1363287"/>
              <a:gd name="connsiteY26" fmla="*/ 207818 h 490451"/>
              <a:gd name="connsiteX27" fmla="*/ 1064029 w 1363287"/>
              <a:gd name="connsiteY27" fmla="*/ 216131 h 490451"/>
              <a:gd name="connsiteX28" fmla="*/ 1147156 w 1363287"/>
              <a:gd name="connsiteY28" fmla="*/ 257694 h 490451"/>
              <a:gd name="connsiteX29" fmla="*/ 1180407 w 1363287"/>
              <a:gd name="connsiteY29" fmla="*/ 274320 h 490451"/>
              <a:gd name="connsiteX30" fmla="*/ 1205345 w 1363287"/>
              <a:gd name="connsiteY30" fmla="*/ 282633 h 490451"/>
              <a:gd name="connsiteX31" fmla="*/ 1305098 w 1363287"/>
              <a:gd name="connsiteY31" fmla="*/ 299258 h 490451"/>
              <a:gd name="connsiteX32" fmla="*/ 1363287 w 1363287"/>
              <a:gd name="connsiteY32" fmla="*/ 299258 h 49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363287" h="490451">
                <a:moveTo>
                  <a:pt x="0" y="490451"/>
                </a:moveTo>
                <a:cubicBezTo>
                  <a:pt x="27709" y="487680"/>
                  <a:pt x="56902" y="491504"/>
                  <a:pt x="83127" y="482138"/>
                </a:cubicBezTo>
                <a:cubicBezTo>
                  <a:pt x="97888" y="476866"/>
                  <a:pt x="103336" y="457582"/>
                  <a:pt x="116378" y="448887"/>
                </a:cubicBezTo>
                <a:cubicBezTo>
                  <a:pt x="193132" y="397718"/>
                  <a:pt x="98718" y="463015"/>
                  <a:pt x="157942" y="415636"/>
                </a:cubicBezTo>
                <a:cubicBezTo>
                  <a:pt x="181950" y="396429"/>
                  <a:pt x="181661" y="404690"/>
                  <a:pt x="199505" y="382385"/>
                </a:cubicBezTo>
                <a:cubicBezTo>
                  <a:pt x="205746" y="374584"/>
                  <a:pt x="209735" y="365122"/>
                  <a:pt x="216131" y="357447"/>
                </a:cubicBezTo>
                <a:cubicBezTo>
                  <a:pt x="223657" y="348416"/>
                  <a:pt x="233852" y="341789"/>
                  <a:pt x="241069" y="332509"/>
                </a:cubicBezTo>
                <a:cubicBezTo>
                  <a:pt x="253336" y="316737"/>
                  <a:pt x="260191" y="296762"/>
                  <a:pt x="274320" y="282633"/>
                </a:cubicBezTo>
                <a:lnTo>
                  <a:pt x="357447" y="199505"/>
                </a:lnTo>
                <a:lnTo>
                  <a:pt x="374073" y="182880"/>
                </a:lnTo>
                <a:cubicBezTo>
                  <a:pt x="379615" y="177338"/>
                  <a:pt x="384177" y="170601"/>
                  <a:pt x="390698" y="166254"/>
                </a:cubicBezTo>
                <a:cubicBezTo>
                  <a:pt x="399011" y="160712"/>
                  <a:pt x="408117" y="156208"/>
                  <a:pt x="415636" y="149629"/>
                </a:cubicBezTo>
                <a:cubicBezTo>
                  <a:pt x="430382" y="136727"/>
                  <a:pt x="440897" y="118934"/>
                  <a:pt x="457200" y="108065"/>
                </a:cubicBezTo>
                <a:lnTo>
                  <a:pt x="532014" y="58189"/>
                </a:lnTo>
                <a:cubicBezTo>
                  <a:pt x="540327" y="52647"/>
                  <a:pt x="547475" y="44723"/>
                  <a:pt x="556953" y="41564"/>
                </a:cubicBezTo>
                <a:lnTo>
                  <a:pt x="581891" y="33251"/>
                </a:lnTo>
                <a:cubicBezTo>
                  <a:pt x="587433" y="27709"/>
                  <a:pt x="591796" y="20657"/>
                  <a:pt x="598516" y="16625"/>
                </a:cubicBezTo>
                <a:cubicBezTo>
                  <a:pt x="611294" y="8958"/>
                  <a:pt x="656084" y="1787"/>
                  <a:pt x="665018" y="0"/>
                </a:cubicBezTo>
                <a:cubicBezTo>
                  <a:pt x="689956" y="2771"/>
                  <a:pt x="715228" y="3392"/>
                  <a:pt x="739833" y="8313"/>
                </a:cubicBezTo>
                <a:cubicBezTo>
                  <a:pt x="757017" y="11750"/>
                  <a:pt x="772708" y="20688"/>
                  <a:pt x="789709" y="24938"/>
                </a:cubicBezTo>
                <a:lnTo>
                  <a:pt x="822960" y="33251"/>
                </a:lnTo>
                <a:lnTo>
                  <a:pt x="897774" y="83127"/>
                </a:lnTo>
                <a:cubicBezTo>
                  <a:pt x="906087" y="88669"/>
                  <a:pt x="915648" y="92688"/>
                  <a:pt x="922713" y="99753"/>
                </a:cubicBezTo>
                <a:lnTo>
                  <a:pt x="972589" y="149629"/>
                </a:lnTo>
                <a:cubicBezTo>
                  <a:pt x="980902" y="157942"/>
                  <a:pt x="987746" y="168046"/>
                  <a:pt x="997527" y="174567"/>
                </a:cubicBezTo>
                <a:cubicBezTo>
                  <a:pt x="1005840" y="180109"/>
                  <a:pt x="1014664" y="184952"/>
                  <a:pt x="1022465" y="191193"/>
                </a:cubicBezTo>
                <a:cubicBezTo>
                  <a:pt x="1028585" y="196089"/>
                  <a:pt x="1032371" y="203786"/>
                  <a:pt x="1039091" y="207818"/>
                </a:cubicBezTo>
                <a:cubicBezTo>
                  <a:pt x="1046605" y="212326"/>
                  <a:pt x="1056369" y="211876"/>
                  <a:pt x="1064029" y="216131"/>
                </a:cubicBezTo>
                <a:cubicBezTo>
                  <a:pt x="1145002" y="261117"/>
                  <a:pt x="1082175" y="241450"/>
                  <a:pt x="1147156" y="257694"/>
                </a:cubicBezTo>
                <a:cubicBezTo>
                  <a:pt x="1158240" y="263236"/>
                  <a:pt x="1169017" y="269438"/>
                  <a:pt x="1180407" y="274320"/>
                </a:cubicBezTo>
                <a:cubicBezTo>
                  <a:pt x="1188461" y="277772"/>
                  <a:pt x="1196920" y="280226"/>
                  <a:pt x="1205345" y="282633"/>
                </a:cubicBezTo>
                <a:cubicBezTo>
                  <a:pt x="1240708" y="292737"/>
                  <a:pt x="1265508" y="296619"/>
                  <a:pt x="1305098" y="299258"/>
                </a:cubicBezTo>
                <a:cubicBezTo>
                  <a:pt x="1324451" y="300548"/>
                  <a:pt x="1343891" y="299258"/>
                  <a:pt x="1363287" y="29925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663738" y="3275214"/>
            <a:ext cx="457200" cy="4488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5" idx="7"/>
          </p:cNvCxnSpPr>
          <p:nvPr/>
        </p:nvCxnSpPr>
        <p:spPr>
          <a:xfrm flipV="1">
            <a:off x="6053983" y="2867891"/>
            <a:ext cx="538010" cy="4730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591993" y="2867891"/>
            <a:ext cx="4904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82444" y="2867891"/>
            <a:ext cx="274320" cy="2410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155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213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edge selection menu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801389" y="2813858"/>
            <a:ext cx="2861270" cy="1508760"/>
            <a:chOff x="2801389" y="2813858"/>
            <a:chExt cx="2861270" cy="1508760"/>
          </a:xfrm>
        </p:grpSpPr>
        <p:sp>
          <p:nvSpPr>
            <p:cNvPr id="4" name="Oval 3"/>
            <p:cNvSpPr/>
            <p:nvPr/>
          </p:nvSpPr>
          <p:spPr>
            <a:xfrm>
              <a:off x="2801389" y="3275215"/>
              <a:ext cx="457200" cy="4488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/>
            <p:cNvCxnSpPr>
              <a:endCxn id="4" idx="4"/>
            </p:cNvCxnSpPr>
            <p:nvPr/>
          </p:nvCxnSpPr>
          <p:spPr>
            <a:xfrm flipV="1">
              <a:off x="3029989" y="3724102"/>
              <a:ext cx="0" cy="598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3177497" y="3275214"/>
              <a:ext cx="457200" cy="4488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63953" y="3275214"/>
              <a:ext cx="457200" cy="4488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50409" y="3275213"/>
              <a:ext cx="457200" cy="4488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177497" y="2842953"/>
              <a:ext cx="1363287" cy="490451"/>
            </a:xfrm>
            <a:custGeom>
              <a:avLst/>
              <a:gdLst>
                <a:gd name="connsiteX0" fmla="*/ 0 w 1363287"/>
                <a:gd name="connsiteY0" fmla="*/ 490451 h 490451"/>
                <a:gd name="connsiteX1" fmla="*/ 83127 w 1363287"/>
                <a:gd name="connsiteY1" fmla="*/ 482138 h 490451"/>
                <a:gd name="connsiteX2" fmla="*/ 116378 w 1363287"/>
                <a:gd name="connsiteY2" fmla="*/ 448887 h 490451"/>
                <a:gd name="connsiteX3" fmla="*/ 157942 w 1363287"/>
                <a:gd name="connsiteY3" fmla="*/ 415636 h 490451"/>
                <a:gd name="connsiteX4" fmla="*/ 199505 w 1363287"/>
                <a:gd name="connsiteY4" fmla="*/ 382385 h 490451"/>
                <a:gd name="connsiteX5" fmla="*/ 216131 w 1363287"/>
                <a:gd name="connsiteY5" fmla="*/ 357447 h 490451"/>
                <a:gd name="connsiteX6" fmla="*/ 241069 w 1363287"/>
                <a:gd name="connsiteY6" fmla="*/ 332509 h 490451"/>
                <a:gd name="connsiteX7" fmla="*/ 274320 w 1363287"/>
                <a:gd name="connsiteY7" fmla="*/ 282633 h 490451"/>
                <a:gd name="connsiteX8" fmla="*/ 357447 w 1363287"/>
                <a:gd name="connsiteY8" fmla="*/ 199505 h 490451"/>
                <a:gd name="connsiteX9" fmla="*/ 374073 w 1363287"/>
                <a:gd name="connsiteY9" fmla="*/ 182880 h 490451"/>
                <a:gd name="connsiteX10" fmla="*/ 390698 w 1363287"/>
                <a:gd name="connsiteY10" fmla="*/ 166254 h 490451"/>
                <a:gd name="connsiteX11" fmla="*/ 415636 w 1363287"/>
                <a:gd name="connsiteY11" fmla="*/ 149629 h 490451"/>
                <a:gd name="connsiteX12" fmla="*/ 457200 w 1363287"/>
                <a:gd name="connsiteY12" fmla="*/ 108065 h 490451"/>
                <a:gd name="connsiteX13" fmla="*/ 532014 w 1363287"/>
                <a:gd name="connsiteY13" fmla="*/ 58189 h 490451"/>
                <a:gd name="connsiteX14" fmla="*/ 556953 w 1363287"/>
                <a:gd name="connsiteY14" fmla="*/ 41564 h 490451"/>
                <a:gd name="connsiteX15" fmla="*/ 581891 w 1363287"/>
                <a:gd name="connsiteY15" fmla="*/ 33251 h 490451"/>
                <a:gd name="connsiteX16" fmla="*/ 598516 w 1363287"/>
                <a:gd name="connsiteY16" fmla="*/ 16625 h 490451"/>
                <a:gd name="connsiteX17" fmla="*/ 665018 w 1363287"/>
                <a:gd name="connsiteY17" fmla="*/ 0 h 490451"/>
                <a:gd name="connsiteX18" fmla="*/ 739833 w 1363287"/>
                <a:gd name="connsiteY18" fmla="*/ 8313 h 490451"/>
                <a:gd name="connsiteX19" fmla="*/ 789709 w 1363287"/>
                <a:gd name="connsiteY19" fmla="*/ 24938 h 490451"/>
                <a:gd name="connsiteX20" fmla="*/ 822960 w 1363287"/>
                <a:gd name="connsiteY20" fmla="*/ 33251 h 490451"/>
                <a:gd name="connsiteX21" fmla="*/ 897774 w 1363287"/>
                <a:gd name="connsiteY21" fmla="*/ 83127 h 490451"/>
                <a:gd name="connsiteX22" fmla="*/ 922713 w 1363287"/>
                <a:gd name="connsiteY22" fmla="*/ 99753 h 490451"/>
                <a:gd name="connsiteX23" fmla="*/ 972589 w 1363287"/>
                <a:gd name="connsiteY23" fmla="*/ 149629 h 490451"/>
                <a:gd name="connsiteX24" fmla="*/ 997527 w 1363287"/>
                <a:gd name="connsiteY24" fmla="*/ 174567 h 490451"/>
                <a:gd name="connsiteX25" fmla="*/ 1022465 w 1363287"/>
                <a:gd name="connsiteY25" fmla="*/ 191193 h 490451"/>
                <a:gd name="connsiteX26" fmla="*/ 1039091 w 1363287"/>
                <a:gd name="connsiteY26" fmla="*/ 207818 h 490451"/>
                <a:gd name="connsiteX27" fmla="*/ 1064029 w 1363287"/>
                <a:gd name="connsiteY27" fmla="*/ 216131 h 490451"/>
                <a:gd name="connsiteX28" fmla="*/ 1147156 w 1363287"/>
                <a:gd name="connsiteY28" fmla="*/ 257694 h 490451"/>
                <a:gd name="connsiteX29" fmla="*/ 1180407 w 1363287"/>
                <a:gd name="connsiteY29" fmla="*/ 274320 h 490451"/>
                <a:gd name="connsiteX30" fmla="*/ 1205345 w 1363287"/>
                <a:gd name="connsiteY30" fmla="*/ 282633 h 490451"/>
                <a:gd name="connsiteX31" fmla="*/ 1305098 w 1363287"/>
                <a:gd name="connsiteY31" fmla="*/ 299258 h 490451"/>
                <a:gd name="connsiteX32" fmla="*/ 1363287 w 1363287"/>
                <a:gd name="connsiteY32" fmla="*/ 299258 h 49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63287" h="490451">
                  <a:moveTo>
                    <a:pt x="0" y="490451"/>
                  </a:moveTo>
                  <a:cubicBezTo>
                    <a:pt x="27709" y="487680"/>
                    <a:pt x="56902" y="491504"/>
                    <a:pt x="83127" y="482138"/>
                  </a:cubicBezTo>
                  <a:cubicBezTo>
                    <a:pt x="97888" y="476866"/>
                    <a:pt x="103336" y="457582"/>
                    <a:pt x="116378" y="448887"/>
                  </a:cubicBezTo>
                  <a:cubicBezTo>
                    <a:pt x="193132" y="397718"/>
                    <a:pt x="98718" y="463015"/>
                    <a:pt x="157942" y="415636"/>
                  </a:cubicBezTo>
                  <a:cubicBezTo>
                    <a:pt x="181950" y="396429"/>
                    <a:pt x="181661" y="404690"/>
                    <a:pt x="199505" y="382385"/>
                  </a:cubicBezTo>
                  <a:cubicBezTo>
                    <a:pt x="205746" y="374584"/>
                    <a:pt x="209735" y="365122"/>
                    <a:pt x="216131" y="357447"/>
                  </a:cubicBezTo>
                  <a:cubicBezTo>
                    <a:pt x="223657" y="348416"/>
                    <a:pt x="233852" y="341789"/>
                    <a:pt x="241069" y="332509"/>
                  </a:cubicBezTo>
                  <a:cubicBezTo>
                    <a:pt x="253336" y="316737"/>
                    <a:pt x="260191" y="296762"/>
                    <a:pt x="274320" y="282633"/>
                  </a:cubicBezTo>
                  <a:lnTo>
                    <a:pt x="357447" y="199505"/>
                  </a:lnTo>
                  <a:lnTo>
                    <a:pt x="374073" y="182880"/>
                  </a:lnTo>
                  <a:cubicBezTo>
                    <a:pt x="379615" y="177338"/>
                    <a:pt x="384177" y="170601"/>
                    <a:pt x="390698" y="166254"/>
                  </a:cubicBezTo>
                  <a:cubicBezTo>
                    <a:pt x="399011" y="160712"/>
                    <a:pt x="408117" y="156208"/>
                    <a:pt x="415636" y="149629"/>
                  </a:cubicBezTo>
                  <a:cubicBezTo>
                    <a:pt x="430382" y="136727"/>
                    <a:pt x="440897" y="118934"/>
                    <a:pt x="457200" y="108065"/>
                  </a:cubicBezTo>
                  <a:lnTo>
                    <a:pt x="532014" y="58189"/>
                  </a:lnTo>
                  <a:cubicBezTo>
                    <a:pt x="540327" y="52647"/>
                    <a:pt x="547475" y="44723"/>
                    <a:pt x="556953" y="41564"/>
                  </a:cubicBezTo>
                  <a:lnTo>
                    <a:pt x="581891" y="33251"/>
                  </a:lnTo>
                  <a:cubicBezTo>
                    <a:pt x="587433" y="27709"/>
                    <a:pt x="591796" y="20657"/>
                    <a:pt x="598516" y="16625"/>
                  </a:cubicBezTo>
                  <a:cubicBezTo>
                    <a:pt x="611294" y="8958"/>
                    <a:pt x="656084" y="1787"/>
                    <a:pt x="665018" y="0"/>
                  </a:cubicBezTo>
                  <a:cubicBezTo>
                    <a:pt x="689956" y="2771"/>
                    <a:pt x="715228" y="3392"/>
                    <a:pt x="739833" y="8313"/>
                  </a:cubicBezTo>
                  <a:cubicBezTo>
                    <a:pt x="757017" y="11750"/>
                    <a:pt x="772708" y="20688"/>
                    <a:pt x="789709" y="24938"/>
                  </a:cubicBezTo>
                  <a:lnTo>
                    <a:pt x="822960" y="33251"/>
                  </a:lnTo>
                  <a:lnTo>
                    <a:pt x="897774" y="83127"/>
                  </a:lnTo>
                  <a:cubicBezTo>
                    <a:pt x="906087" y="88669"/>
                    <a:pt x="915648" y="92688"/>
                    <a:pt x="922713" y="99753"/>
                  </a:cubicBezTo>
                  <a:lnTo>
                    <a:pt x="972589" y="149629"/>
                  </a:lnTo>
                  <a:cubicBezTo>
                    <a:pt x="980902" y="157942"/>
                    <a:pt x="987746" y="168046"/>
                    <a:pt x="997527" y="174567"/>
                  </a:cubicBezTo>
                  <a:cubicBezTo>
                    <a:pt x="1005840" y="180109"/>
                    <a:pt x="1014664" y="184952"/>
                    <a:pt x="1022465" y="191193"/>
                  </a:cubicBezTo>
                  <a:cubicBezTo>
                    <a:pt x="1028585" y="196089"/>
                    <a:pt x="1032371" y="203786"/>
                    <a:pt x="1039091" y="207818"/>
                  </a:cubicBezTo>
                  <a:cubicBezTo>
                    <a:pt x="1046605" y="212326"/>
                    <a:pt x="1056369" y="211876"/>
                    <a:pt x="1064029" y="216131"/>
                  </a:cubicBezTo>
                  <a:cubicBezTo>
                    <a:pt x="1145002" y="261117"/>
                    <a:pt x="1082175" y="241450"/>
                    <a:pt x="1147156" y="257694"/>
                  </a:cubicBezTo>
                  <a:cubicBezTo>
                    <a:pt x="1158240" y="263236"/>
                    <a:pt x="1169017" y="269438"/>
                    <a:pt x="1180407" y="274320"/>
                  </a:cubicBezTo>
                  <a:cubicBezTo>
                    <a:pt x="1188461" y="277772"/>
                    <a:pt x="1196920" y="280226"/>
                    <a:pt x="1205345" y="282633"/>
                  </a:cubicBezTo>
                  <a:cubicBezTo>
                    <a:pt x="1240708" y="292737"/>
                    <a:pt x="1265508" y="296619"/>
                    <a:pt x="1305098" y="299258"/>
                  </a:cubicBezTo>
                  <a:cubicBezTo>
                    <a:pt x="1324451" y="300548"/>
                    <a:pt x="1343891" y="299258"/>
                    <a:pt x="1363287" y="29925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3553605" y="2842953"/>
              <a:ext cx="1363287" cy="490451"/>
            </a:xfrm>
            <a:custGeom>
              <a:avLst/>
              <a:gdLst>
                <a:gd name="connsiteX0" fmla="*/ 0 w 1363287"/>
                <a:gd name="connsiteY0" fmla="*/ 490451 h 490451"/>
                <a:gd name="connsiteX1" fmla="*/ 83127 w 1363287"/>
                <a:gd name="connsiteY1" fmla="*/ 482138 h 490451"/>
                <a:gd name="connsiteX2" fmla="*/ 116378 w 1363287"/>
                <a:gd name="connsiteY2" fmla="*/ 448887 h 490451"/>
                <a:gd name="connsiteX3" fmla="*/ 157942 w 1363287"/>
                <a:gd name="connsiteY3" fmla="*/ 415636 h 490451"/>
                <a:gd name="connsiteX4" fmla="*/ 199505 w 1363287"/>
                <a:gd name="connsiteY4" fmla="*/ 382385 h 490451"/>
                <a:gd name="connsiteX5" fmla="*/ 216131 w 1363287"/>
                <a:gd name="connsiteY5" fmla="*/ 357447 h 490451"/>
                <a:gd name="connsiteX6" fmla="*/ 241069 w 1363287"/>
                <a:gd name="connsiteY6" fmla="*/ 332509 h 490451"/>
                <a:gd name="connsiteX7" fmla="*/ 274320 w 1363287"/>
                <a:gd name="connsiteY7" fmla="*/ 282633 h 490451"/>
                <a:gd name="connsiteX8" fmla="*/ 357447 w 1363287"/>
                <a:gd name="connsiteY8" fmla="*/ 199505 h 490451"/>
                <a:gd name="connsiteX9" fmla="*/ 374073 w 1363287"/>
                <a:gd name="connsiteY9" fmla="*/ 182880 h 490451"/>
                <a:gd name="connsiteX10" fmla="*/ 390698 w 1363287"/>
                <a:gd name="connsiteY10" fmla="*/ 166254 h 490451"/>
                <a:gd name="connsiteX11" fmla="*/ 415636 w 1363287"/>
                <a:gd name="connsiteY11" fmla="*/ 149629 h 490451"/>
                <a:gd name="connsiteX12" fmla="*/ 457200 w 1363287"/>
                <a:gd name="connsiteY12" fmla="*/ 108065 h 490451"/>
                <a:gd name="connsiteX13" fmla="*/ 532014 w 1363287"/>
                <a:gd name="connsiteY13" fmla="*/ 58189 h 490451"/>
                <a:gd name="connsiteX14" fmla="*/ 556953 w 1363287"/>
                <a:gd name="connsiteY14" fmla="*/ 41564 h 490451"/>
                <a:gd name="connsiteX15" fmla="*/ 581891 w 1363287"/>
                <a:gd name="connsiteY15" fmla="*/ 33251 h 490451"/>
                <a:gd name="connsiteX16" fmla="*/ 598516 w 1363287"/>
                <a:gd name="connsiteY16" fmla="*/ 16625 h 490451"/>
                <a:gd name="connsiteX17" fmla="*/ 665018 w 1363287"/>
                <a:gd name="connsiteY17" fmla="*/ 0 h 490451"/>
                <a:gd name="connsiteX18" fmla="*/ 739833 w 1363287"/>
                <a:gd name="connsiteY18" fmla="*/ 8313 h 490451"/>
                <a:gd name="connsiteX19" fmla="*/ 789709 w 1363287"/>
                <a:gd name="connsiteY19" fmla="*/ 24938 h 490451"/>
                <a:gd name="connsiteX20" fmla="*/ 822960 w 1363287"/>
                <a:gd name="connsiteY20" fmla="*/ 33251 h 490451"/>
                <a:gd name="connsiteX21" fmla="*/ 897774 w 1363287"/>
                <a:gd name="connsiteY21" fmla="*/ 83127 h 490451"/>
                <a:gd name="connsiteX22" fmla="*/ 922713 w 1363287"/>
                <a:gd name="connsiteY22" fmla="*/ 99753 h 490451"/>
                <a:gd name="connsiteX23" fmla="*/ 972589 w 1363287"/>
                <a:gd name="connsiteY23" fmla="*/ 149629 h 490451"/>
                <a:gd name="connsiteX24" fmla="*/ 997527 w 1363287"/>
                <a:gd name="connsiteY24" fmla="*/ 174567 h 490451"/>
                <a:gd name="connsiteX25" fmla="*/ 1022465 w 1363287"/>
                <a:gd name="connsiteY25" fmla="*/ 191193 h 490451"/>
                <a:gd name="connsiteX26" fmla="*/ 1039091 w 1363287"/>
                <a:gd name="connsiteY26" fmla="*/ 207818 h 490451"/>
                <a:gd name="connsiteX27" fmla="*/ 1064029 w 1363287"/>
                <a:gd name="connsiteY27" fmla="*/ 216131 h 490451"/>
                <a:gd name="connsiteX28" fmla="*/ 1147156 w 1363287"/>
                <a:gd name="connsiteY28" fmla="*/ 257694 h 490451"/>
                <a:gd name="connsiteX29" fmla="*/ 1180407 w 1363287"/>
                <a:gd name="connsiteY29" fmla="*/ 274320 h 490451"/>
                <a:gd name="connsiteX30" fmla="*/ 1205345 w 1363287"/>
                <a:gd name="connsiteY30" fmla="*/ 282633 h 490451"/>
                <a:gd name="connsiteX31" fmla="*/ 1305098 w 1363287"/>
                <a:gd name="connsiteY31" fmla="*/ 299258 h 490451"/>
                <a:gd name="connsiteX32" fmla="*/ 1363287 w 1363287"/>
                <a:gd name="connsiteY32" fmla="*/ 299258 h 49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63287" h="490451">
                  <a:moveTo>
                    <a:pt x="0" y="490451"/>
                  </a:moveTo>
                  <a:cubicBezTo>
                    <a:pt x="27709" y="487680"/>
                    <a:pt x="56902" y="491504"/>
                    <a:pt x="83127" y="482138"/>
                  </a:cubicBezTo>
                  <a:cubicBezTo>
                    <a:pt x="97888" y="476866"/>
                    <a:pt x="103336" y="457582"/>
                    <a:pt x="116378" y="448887"/>
                  </a:cubicBezTo>
                  <a:cubicBezTo>
                    <a:pt x="193132" y="397718"/>
                    <a:pt x="98718" y="463015"/>
                    <a:pt x="157942" y="415636"/>
                  </a:cubicBezTo>
                  <a:cubicBezTo>
                    <a:pt x="181950" y="396429"/>
                    <a:pt x="181661" y="404690"/>
                    <a:pt x="199505" y="382385"/>
                  </a:cubicBezTo>
                  <a:cubicBezTo>
                    <a:pt x="205746" y="374584"/>
                    <a:pt x="209735" y="365122"/>
                    <a:pt x="216131" y="357447"/>
                  </a:cubicBezTo>
                  <a:cubicBezTo>
                    <a:pt x="223657" y="348416"/>
                    <a:pt x="233852" y="341789"/>
                    <a:pt x="241069" y="332509"/>
                  </a:cubicBezTo>
                  <a:cubicBezTo>
                    <a:pt x="253336" y="316737"/>
                    <a:pt x="260191" y="296762"/>
                    <a:pt x="274320" y="282633"/>
                  </a:cubicBezTo>
                  <a:lnTo>
                    <a:pt x="357447" y="199505"/>
                  </a:lnTo>
                  <a:lnTo>
                    <a:pt x="374073" y="182880"/>
                  </a:lnTo>
                  <a:cubicBezTo>
                    <a:pt x="379615" y="177338"/>
                    <a:pt x="384177" y="170601"/>
                    <a:pt x="390698" y="166254"/>
                  </a:cubicBezTo>
                  <a:cubicBezTo>
                    <a:pt x="399011" y="160712"/>
                    <a:pt x="408117" y="156208"/>
                    <a:pt x="415636" y="149629"/>
                  </a:cubicBezTo>
                  <a:cubicBezTo>
                    <a:pt x="430382" y="136727"/>
                    <a:pt x="440897" y="118934"/>
                    <a:pt x="457200" y="108065"/>
                  </a:cubicBezTo>
                  <a:lnTo>
                    <a:pt x="532014" y="58189"/>
                  </a:lnTo>
                  <a:cubicBezTo>
                    <a:pt x="540327" y="52647"/>
                    <a:pt x="547475" y="44723"/>
                    <a:pt x="556953" y="41564"/>
                  </a:cubicBezTo>
                  <a:lnTo>
                    <a:pt x="581891" y="33251"/>
                  </a:lnTo>
                  <a:cubicBezTo>
                    <a:pt x="587433" y="27709"/>
                    <a:pt x="591796" y="20657"/>
                    <a:pt x="598516" y="16625"/>
                  </a:cubicBezTo>
                  <a:cubicBezTo>
                    <a:pt x="611294" y="8958"/>
                    <a:pt x="656084" y="1787"/>
                    <a:pt x="665018" y="0"/>
                  </a:cubicBezTo>
                  <a:cubicBezTo>
                    <a:pt x="689956" y="2771"/>
                    <a:pt x="715228" y="3392"/>
                    <a:pt x="739833" y="8313"/>
                  </a:cubicBezTo>
                  <a:cubicBezTo>
                    <a:pt x="757017" y="11750"/>
                    <a:pt x="772708" y="20688"/>
                    <a:pt x="789709" y="24938"/>
                  </a:cubicBezTo>
                  <a:lnTo>
                    <a:pt x="822960" y="33251"/>
                  </a:lnTo>
                  <a:lnTo>
                    <a:pt x="897774" y="83127"/>
                  </a:lnTo>
                  <a:cubicBezTo>
                    <a:pt x="906087" y="88669"/>
                    <a:pt x="915648" y="92688"/>
                    <a:pt x="922713" y="99753"/>
                  </a:cubicBezTo>
                  <a:lnTo>
                    <a:pt x="972589" y="149629"/>
                  </a:lnTo>
                  <a:cubicBezTo>
                    <a:pt x="980902" y="157942"/>
                    <a:pt x="987746" y="168046"/>
                    <a:pt x="997527" y="174567"/>
                  </a:cubicBezTo>
                  <a:cubicBezTo>
                    <a:pt x="1005840" y="180109"/>
                    <a:pt x="1014664" y="184952"/>
                    <a:pt x="1022465" y="191193"/>
                  </a:cubicBezTo>
                  <a:cubicBezTo>
                    <a:pt x="1028585" y="196089"/>
                    <a:pt x="1032371" y="203786"/>
                    <a:pt x="1039091" y="207818"/>
                  </a:cubicBezTo>
                  <a:cubicBezTo>
                    <a:pt x="1046605" y="212326"/>
                    <a:pt x="1056369" y="211876"/>
                    <a:pt x="1064029" y="216131"/>
                  </a:cubicBezTo>
                  <a:cubicBezTo>
                    <a:pt x="1145002" y="261117"/>
                    <a:pt x="1082175" y="241450"/>
                    <a:pt x="1147156" y="257694"/>
                  </a:cubicBezTo>
                  <a:cubicBezTo>
                    <a:pt x="1158240" y="263236"/>
                    <a:pt x="1169017" y="269438"/>
                    <a:pt x="1180407" y="274320"/>
                  </a:cubicBezTo>
                  <a:cubicBezTo>
                    <a:pt x="1188461" y="277772"/>
                    <a:pt x="1196920" y="280226"/>
                    <a:pt x="1205345" y="282633"/>
                  </a:cubicBezTo>
                  <a:cubicBezTo>
                    <a:pt x="1240708" y="292737"/>
                    <a:pt x="1265508" y="296619"/>
                    <a:pt x="1305098" y="299258"/>
                  </a:cubicBezTo>
                  <a:cubicBezTo>
                    <a:pt x="1324451" y="300548"/>
                    <a:pt x="1343891" y="299258"/>
                    <a:pt x="1363287" y="29925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3929713" y="2830483"/>
              <a:ext cx="1363287" cy="490451"/>
            </a:xfrm>
            <a:custGeom>
              <a:avLst/>
              <a:gdLst>
                <a:gd name="connsiteX0" fmla="*/ 0 w 1363287"/>
                <a:gd name="connsiteY0" fmla="*/ 490451 h 490451"/>
                <a:gd name="connsiteX1" fmla="*/ 83127 w 1363287"/>
                <a:gd name="connsiteY1" fmla="*/ 482138 h 490451"/>
                <a:gd name="connsiteX2" fmla="*/ 116378 w 1363287"/>
                <a:gd name="connsiteY2" fmla="*/ 448887 h 490451"/>
                <a:gd name="connsiteX3" fmla="*/ 157942 w 1363287"/>
                <a:gd name="connsiteY3" fmla="*/ 415636 h 490451"/>
                <a:gd name="connsiteX4" fmla="*/ 199505 w 1363287"/>
                <a:gd name="connsiteY4" fmla="*/ 382385 h 490451"/>
                <a:gd name="connsiteX5" fmla="*/ 216131 w 1363287"/>
                <a:gd name="connsiteY5" fmla="*/ 357447 h 490451"/>
                <a:gd name="connsiteX6" fmla="*/ 241069 w 1363287"/>
                <a:gd name="connsiteY6" fmla="*/ 332509 h 490451"/>
                <a:gd name="connsiteX7" fmla="*/ 274320 w 1363287"/>
                <a:gd name="connsiteY7" fmla="*/ 282633 h 490451"/>
                <a:gd name="connsiteX8" fmla="*/ 357447 w 1363287"/>
                <a:gd name="connsiteY8" fmla="*/ 199505 h 490451"/>
                <a:gd name="connsiteX9" fmla="*/ 374073 w 1363287"/>
                <a:gd name="connsiteY9" fmla="*/ 182880 h 490451"/>
                <a:gd name="connsiteX10" fmla="*/ 390698 w 1363287"/>
                <a:gd name="connsiteY10" fmla="*/ 166254 h 490451"/>
                <a:gd name="connsiteX11" fmla="*/ 415636 w 1363287"/>
                <a:gd name="connsiteY11" fmla="*/ 149629 h 490451"/>
                <a:gd name="connsiteX12" fmla="*/ 457200 w 1363287"/>
                <a:gd name="connsiteY12" fmla="*/ 108065 h 490451"/>
                <a:gd name="connsiteX13" fmla="*/ 532014 w 1363287"/>
                <a:gd name="connsiteY13" fmla="*/ 58189 h 490451"/>
                <a:gd name="connsiteX14" fmla="*/ 556953 w 1363287"/>
                <a:gd name="connsiteY14" fmla="*/ 41564 h 490451"/>
                <a:gd name="connsiteX15" fmla="*/ 581891 w 1363287"/>
                <a:gd name="connsiteY15" fmla="*/ 33251 h 490451"/>
                <a:gd name="connsiteX16" fmla="*/ 598516 w 1363287"/>
                <a:gd name="connsiteY16" fmla="*/ 16625 h 490451"/>
                <a:gd name="connsiteX17" fmla="*/ 665018 w 1363287"/>
                <a:gd name="connsiteY17" fmla="*/ 0 h 490451"/>
                <a:gd name="connsiteX18" fmla="*/ 739833 w 1363287"/>
                <a:gd name="connsiteY18" fmla="*/ 8313 h 490451"/>
                <a:gd name="connsiteX19" fmla="*/ 789709 w 1363287"/>
                <a:gd name="connsiteY19" fmla="*/ 24938 h 490451"/>
                <a:gd name="connsiteX20" fmla="*/ 822960 w 1363287"/>
                <a:gd name="connsiteY20" fmla="*/ 33251 h 490451"/>
                <a:gd name="connsiteX21" fmla="*/ 897774 w 1363287"/>
                <a:gd name="connsiteY21" fmla="*/ 83127 h 490451"/>
                <a:gd name="connsiteX22" fmla="*/ 922713 w 1363287"/>
                <a:gd name="connsiteY22" fmla="*/ 99753 h 490451"/>
                <a:gd name="connsiteX23" fmla="*/ 972589 w 1363287"/>
                <a:gd name="connsiteY23" fmla="*/ 149629 h 490451"/>
                <a:gd name="connsiteX24" fmla="*/ 997527 w 1363287"/>
                <a:gd name="connsiteY24" fmla="*/ 174567 h 490451"/>
                <a:gd name="connsiteX25" fmla="*/ 1022465 w 1363287"/>
                <a:gd name="connsiteY25" fmla="*/ 191193 h 490451"/>
                <a:gd name="connsiteX26" fmla="*/ 1039091 w 1363287"/>
                <a:gd name="connsiteY26" fmla="*/ 207818 h 490451"/>
                <a:gd name="connsiteX27" fmla="*/ 1064029 w 1363287"/>
                <a:gd name="connsiteY27" fmla="*/ 216131 h 490451"/>
                <a:gd name="connsiteX28" fmla="*/ 1147156 w 1363287"/>
                <a:gd name="connsiteY28" fmla="*/ 257694 h 490451"/>
                <a:gd name="connsiteX29" fmla="*/ 1180407 w 1363287"/>
                <a:gd name="connsiteY29" fmla="*/ 274320 h 490451"/>
                <a:gd name="connsiteX30" fmla="*/ 1205345 w 1363287"/>
                <a:gd name="connsiteY30" fmla="*/ 282633 h 490451"/>
                <a:gd name="connsiteX31" fmla="*/ 1305098 w 1363287"/>
                <a:gd name="connsiteY31" fmla="*/ 299258 h 490451"/>
                <a:gd name="connsiteX32" fmla="*/ 1363287 w 1363287"/>
                <a:gd name="connsiteY32" fmla="*/ 299258 h 49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63287" h="490451">
                  <a:moveTo>
                    <a:pt x="0" y="490451"/>
                  </a:moveTo>
                  <a:cubicBezTo>
                    <a:pt x="27709" y="487680"/>
                    <a:pt x="56902" y="491504"/>
                    <a:pt x="83127" y="482138"/>
                  </a:cubicBezTo>
                  <a:cubicBezTo>
                    <a:pt x="97888" y="476866"/>
                    <a:pt x="103336" y="457582"/>
                    <a:pt x="116378" y="448887"/>
                  </a:cubicBezTo>
                  <a:cubicBezTo>
                    <a:pt x="193132" y="397718"/>
                    <a:pt x="98718" y="463015"/>
                    <a:pt x="157942" y="415636"/>
                  </a:cubicBezTo>
                  <a:cubicBezTo>
                    <a:pt x="181950" y="396429"/>
                    <a:pt x="181661" y="404690"/>
                    <a:pt x="199505" y="382385"/>
                  </a:cubicBezTo>
                  <a:cubicBezTo>
                    <a:pt x="205746" y="374584"/>
                    <a:pt x="209735" y="365122"/>
                    <a:pt x="216131" y="357447"/>
                  </a:cubicBezTo>
                  <a:cubicBezTo>
                    <a:pt x="223657" y="348416"/>
                    <a:pt x="233852" y="341789"/>
                    <a:pt x="241069" y="332509"/>
                  </a:cubicBezTo>
                  <a:cubicBezTo>
                    <a:pt x="253336" y="316737"/>
                    <a:pt x="260191" y="296762"/>
                    <a:pt x="274320" y="282633"/>
                  </a:cubicBezTo>
                  <a:lnTo>
                    <a:pt x="357447" y="199505"/>
                  </a:lnTo>
                  <a:lnTo>
                    <a:pt x="374073" y="182880"/>
                  </a:lnTo>
                  <a:cubicBezTo>
                    <a:pt x="379615" y="177338"/>
                    <a:pt x="384177" y="170601"/>
                    <a:pt x="390698" y="166254"/>
                  </a:cubicBezTo>
                  <a:cubicBezTo>
                    <a:pt x="399011" y="160712"/>
                    <a:pt x="408117" y="156208"/>
                    <a:pt x="415636" y="149629"/>
                  </a:cubicBezTo>
                  <a:cubicBezTo>
                    <a:pt x="430382" y="136727"/>
                    <a:pt x="440897" y="118934"/>
                    <a:pt x="457200" y="108065"/>
                  </a:cubicBezTo>
                  <a:lnTo>
                    <a:pt x="532014" y="58189"/>
                  </a:lnTo>
                  <a:cubicBezTo>
                    <a:pt x="540327" y="52647"/>
                    <a:pt x="547475" y="44723"/>
                    <a:pt x="556953" y="41564"/>
                  </a:cubicBezTo>
                  <a:lnTo>
                    <a:pt x="581891" y="33251"/>
                  </a:lnTo>
                  <a:cubicBezTo>
                    <a:pt x="587433" y="27709"/>
                    <a:pt x="591796" y="20657"/>
                    <a:pt x="598516" y="16625"/>
                  </a:cubicBezTo>
                  <a:cubicBezTo>
                    <a:pt x="611294" y="8958"/>
                    <a:pt x="656084" y="1787"/>
                    <a:pt x="665018" y="0"/>
                  </a:cubicBezTo>
                  <a:cubicBezTo>
                    <a:pt x="689956" y="2771"/>
                    <a:pt x="715228" y="3392"/>
                    <a:pt x="739833" y="8313"/>
                  </a:cubicBezTo>
                  <a:cubicBezTo>
                    <a:pt x="757017" y="11750"/>
                    <a:pt x="772708" y="20688"/>
                    <a:pt x="789709" y="24938"/>
                  </a:cubicBezTo>
                  <a:lnTo>
                    <a:pt x="822960" y="33251"/>
                  </a:lnTo>
                  <a:lnTo>
                    <a:pt x="897774" y="83127"/>
                  </a:lnTo>
                  <a:cubicBezTo>
                    <a:pt x="906087" y="88669"/>
                    <a:pt x="915648" y="92688"/>
                    <a:pt x="922713" y="99753"/>
                  </a:cubicBezTo>
                  <a:lnTo>
                    <a:pt x="972589" y="149629"/>
                  </a:lnTo>
                  <a:cubicBezTo>
                    <a:pt x="980902" y="157942"/>
                    <a:pt x="987746" y="168046"/>
                    <a:pt x="997527" y="174567"/>
                  </a:cubicBezTo>
                  <a:cubicBezTo>
                    <a:pt x="1005840" y="180109"/>
                    <a:pt x="1014664" y="184952"/>
                    <a:pt x="1022465" y="191193"/>
                  </a:cubicBezTo>
                  <a:cubicBezTo>
                    <a:pt x="1028585" y="196089"/>
                    <a:pt x="1032371" y="203786"/>
                    <a:pt x="1039091" y="207818"/>
                  </a:cubicBezTo>
                  <a:cubicBezTo>
                    <a:pt x="1046605" y="212326"/>
                    <a:pt x="1056369" y="211876"/>
                    <a:pt x="1064029" y="216131"/>
                  </a:cubicBezTo>
                  <a:cubicBezTo>
                    <a:pt x="1145002" y="261117"/>
                    <a:pt x="1082175" y="241450"/>
                    <a:pt x="1147156" y="257694"/>
                  </a:cubicBezTo>
                  <a:cubicBezTo>
                    <a:pt x="1158240" y="263236"/>
                    <a:pt x="1169017" y="269438"/>
                    <a:pt x="1180407" y="274320"/>
                  </a:cubicBezTo>
                  <a:cubicBezTo>
                    <a:pt x="1188461" y="277772"/>
                    <a:pt x="1196920" y="280226"/>
                    <a:pt x="1205345" y="282633"/>
                  </a:cubicBezTo>
                  <a:cubicBezTo>
                    <a:pt x="1240708" y="292737"/>
                    <a:pt x="1265508" y="296619"/>
                    <a:pt x="1305098" y="299258"/>
                  </a:cubicBezTo>
                  <a:cubicBezTo>
                    <a:pt x="1324451" y="300548"/>
                    <a:pt x="1343891" y="299258"/>
                    <a:pt x="1363287" y="29925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4299372" y="2813858"/>
              <a:ext cx="1363287" cy="490451"/>
            </a:xfrm>
            <a:custGeom>
              <a:avLst/>
              <a:gdLst>
                <a:gd name="connsiteX0" fmla="*/ 0 w 1363287"/>
                <a:gd name="connsiteY0" fmla="*/ 490451 h 490451"/>
                <a:gd name="connsiteX1" fmla="*/ 83127 w 1363287"/>
                <a:gd name="connsiteY1" fmla="*/ 482138 h 490451"/>
                <a:gd name="connsiteX2" fmla="*/ 116378 w 1363287"/>
                <a:gd name="connsiteY2" fmla="*/ 448887 h 490451"/>
                <a:gd name="connsiteX3" fmla="*/ 157942 w 1363287"/>
                <a:gd name="connsiteY3" fmla="*/ 415636 h 490451"/>
                <a:gd name="connsiteX4" fmla="*/ 199505 w 1363287"/>
                <a:gd name="connsiteY4" fmla="*/ 382385 h 490451"/>
                <a:gd name="connsiteX5" fmla="*/ 216131 w 1363287"/>
                <a:gd name="connsiteY5" fmla="*/ 357447 h 490451"/>
                <a:gd name="connsiteX6" fmla="*/ 241069 w 1363287"/>
                <a:gd name="connsiteY6" fmla="*/ 332509 h 490451"/>
                <a:gd name="connsiteX7" fmla="*/ 274320 w 1363287"/>
                <a:gd name="connsiteY7" fmla="*/ 282633 h 490451"/>
                <a:gd name="connsiteX8" fmla="*/ 357447 w 1363287"/>
                <a:gd name="connsiteY8" fmla="*/ 199505 h 490451"/>
                <a:gd name="connsiteX9" fmla="*/ 374073 w 1363287"/>
                <a:gd name="connsiteY9" fmla="*/ 182880 h 490451"/>
                <a:gd name="connsiteX10" fmla="*/ 390698 w 1363287"/>
                <a:gd name="connsiteY10" fmla="*/ 166254 h 490451"/>
                <a:gd name="connsiteX11" fmla="*/ 415636 w 1363287"/>
                <a:gd name="connsiteY11" fmla="*/ 149629 h 490451"/>
                <a:gd name="connsiteX12" fmla="*/ 457200 w 1363287"/>
                <a:gd name="connsiteY12" fmla="*/ 108065 h 490451"/>
                <a:gd name="connsiteX13" fmla="*/ 532014 w 1363287"/>
                <a:gd name="connsiteY13" fmla="*/ 58189 h 490451"/>
                <a:gd name="connsiteX14" fmla="*/ 556953 w 1363287"/>
                <a:gd name="connsiteY14" fmla="*/ 41564 h 490451"/>
                <a:gd name="connsiteX15" fmla="*/ 581891 w 1363287"/>
                <a:gd name="connsiteY15" fmla="*/ 33251 h 490451"/>
                <a:gd name="connsiteX16" fmla="*/ 598516 w 1363287"/>
                <a:gd name="connsiteY16" fmla="*/ 16625 h 490451"/>
                <a:gd name="connsiteX17" fmla="*/ 665018 w 1363287"/>
                <a:gd name="connsiteY17" fmla="*/ 0 h 490451"/>
                <a:gd name="connsiteX18" fmla="*/ 739833 w 1363287"/>
                <a:gd name="connsiteY18" fmla="*/ 8313 h 490451"/>
                <a:gd name="connsiteX19" fmla="*/ 789709 w 1363287"/>
                <a:gd name="connsiteY19" fmla="*/ 24938 h 490451"/>
                <a:gd name="connsiteX20" fmla="*/ 822960 w 1363287"/>
                <a:gd name="connsiteY20" fmla="*/ 33251 h 490451"/>
                <a:gd name="connsiteX21" fmla="*/ 897774 w 1363287"/>
                <a:gd name="connsiteY21" fmla="*/ 83127 h 490451"/>
                <a:gd name="connsiteX22" fmla="*/ 922713 w 1363287"/>
                <a:gd name="connsiteY22" fmla="*/ 99753 h 490451"/>
                <a:gd name="connsiteX23" fmla="*/ 972589 w 1363287"/>
                <a:gd name="connsiteY23" fmla="*/ 149629 h 490451"/>
                <a:gd name="connsiteX24" fmla="*/ 997527 w 1363287"/>
                <a:gd name="connsiteY24" fmla="*/ 174567 h 490451"/>
                <a:gd name="connsiteX25" fmla="*/ 1022465 w 1363287"/>
                <a:gd name="connsiteY25" fmla="*/ 191193 h 490451"/>
                <a:gd name="connsiteX26" fmla="*/ 1039091 w 1363287"/>
                <a:gd name="connsiteY26" fmla="*/ 207818 h 490451"/>
                <a:gd name="connsiteX27" fmla="*/ 1064029 w 1363287"/>
                <a:gd name="connsiteY27" fmla="*/ 216131 h 490451"/>
                <a:gd name="connsiteX28" fmla="*/ 1147156 w 1363287"/>
                <a:gd name="connsiteY28" fmla="*/ 257694 h 490451"/>
                <a:gd name="connsiteX29" fmla="*/ 1180407 w 1363287"/>
                <a:gd name="connsiteY29" fmla="*/ 274320 h 490451"/>
                <a:gd name="connsiteX30" fmla="*/ 1205345 w 1363287"/>
                <a:gd name="connsiteY30" fmla="*/ 282633 h 490451"/>
                <a:gd name="connsiteX31" fmla="*/ 1305098 w 1363287"/>
                <a:gd name="connsiteY31" fmla="*/ 299258 h 490451"/>
                <a:gd name="connsiteX32" fmla="*/ 1363287 w 1363287"/>
                <a:gd name="connsiteY32" fmla="*/ 299258 h 49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63287" h="490451">
                  <a:moveTo>
                    <a:pt x="0" y="490451"/>
                  </a:moveTo>
                  <a:cubicBezTo>
                    <a:pt x="27709" y="487680"/>
                    <a:pt x="56902" y="491504"/>
                    <a:pt x="83127" y="482138"/>
                  </a:cubicBezTo>
                  <a:cubicBezTo>
                    <a:pt x="97888" y="476866"/>
                    <a:pt x="103336" y="457582"/>
                    <a:pt x="116378" y="448887"/>
                  </a:cubicBezTo>
                  <a:cubicBezTo>
                    <a:pt x="193132" y="397718"/>
                    <a:pt x="98718" y="463015"/>
                    <a:pt x="157942" y="415636"/>
                  </a:cubicBezTo>
                  <a:cubicBezTo>
                    <a:pt x="181950" y="396429"/>
                    <a:pt x="181661" y="404690"/>
                    <a:pt x="199505" y="382385"/>
                  </a:cubicBezTo>
                  <a:cubicBezTo>
                    <a:pt x="205746" y="374584"/>
                    <a:pt x="209735" y="365122"/>
                    <a:pt x="216131" y="357447"/>
                  </a:cubicBezTo>
                  <a:cubicBezTo>
                    <a:pt x="223657" y="348416"/>
                    <a:pt x="233852" y="341789"/>
                    <a:pt x="241069" y="332509"/>
                  </a:cubicBezTo>
                  <a:cubicBezTo>
                    <a:pt x="253336" y="316737"/>
                    <a:pt x="260191" y="296762"/>
                    <a:pt x="274320" y="282633"/>
                  </a:cubicBezTo>
                  <a:lnTo>
                    <a:pt x="357447" y="199505"/>
                  </a:lnTo>
                  <a:lnTo>
                    <a:pt x="374073" y="182880"/>
                  </a:lnTo>
                  <a:cubicBezTo>
                    <a:pt x="379615" y="177338"/>
                    <a:pt x="384177" y="170601"/>
                    <a:pt x="390698" y="166254"/>
                  </a:cubicBezTo>
                  <a:cubicBezTo>
                    <a:pt x="399011" y="160712"/>
                    <a:pt x="408117" y="156208"/>
                    <a:pt x="415636" y="149629"/>
                  </a:cubicBezTo>
                  <a:cubicBezTo>
                    <a:pt x="430382" y="136727"/>
                    <a:pt x="440897" y="118934"/>
                    <a:pt x="457200" y="108065"/>
                  </a:cubicBezTo>
                  <a:lnTo>
                    <a:pt x="532014" y="58189"/>
                  </a:lnTo>
                  <a:cubicBezTo>
                    <a:pt x="540327" y="52647"/>
                    <a:pt x="547475" y="44723"/>
                    <a:pt x="556953" y="41564"/>
                  </a:cubicBezTo>
                  <a:lnTo>
                    <a:pt x="581891" y="33251"/>
                  </a:lnTo>
                  <a:cubicBezTo>
                    <a:pt x="587433" y="27709"/>
                    <a:pt x="591796" y="20657"/>
                    <a:pt x="598516" y="16625"/>
                  </a:cubicBezTo>
                  <a:cubicBezTo>
                    <a:pt x="611294" y="8958"/>
                    <a:pt x="656084" y="1787"/>
                    <a:pt x="665018" y="0"/>
                  </a:cubicBezTo>
                  <a:cubicBezTo>
                    <a:pt x="689956" y="2771"/>
                    <a:pt x="715228" y="3392"/>
                    <a:pt x="739833" y="8313"/>
                  </a:cubicBezTo>
                  <a:cubicBezTo>
                    <a:pt x="757017" y="11750"/>
                    <a:pt x="772708" y="20688"/>
                    <a:pt x="789709" y="24938"/>
                  </a:cubicBezTo>
                  <a:lnTo>
                    <a:pt x="822960" y="33251"/>
                  </a:lnTo>
                  <a:lnTo>
                    <a:pt x="897774" y="83127"/>
                  </a:lnTo>
                  <a:cubicBezTo>
                    <a:pt x="906087" y="88669"/>
                    <a:pt x="915648" y="92688"/>
                    <a:pt x="922713" y="99753"/>
                  </a:cubicBezTo>
                  <a:lnTo>
                    <a:pt x="972589" y="149629"/>
                  </a:lnTo>
                  <a:cubicBezTo>
                    <a:pt x="980902" y="157942"/>
                    <a:pt x="987746" y="168046"/>
                    <a:pt x="997527" y="174567"/>
                  </a:cubicBezTo>
                  <a:cubicBezTo>
                    <a:pt x="1005840" y="180109"/>
                    <a:pt x="1014664" y="184952"/>
                    <a:pt x="1022465" y="191193"/>
                  </a:cubicBezTo>
                  <a:cubicBezTo>
                    <a:pt x="1028585" y="196089"/>
                    <a:pt x="1032371" y="203786"/>
                    <a:pt x="1039091" y="207818"/>
                  </a:cubicBezTo>
                  <a:cubicBezTo>
                    <a:pt x="1046605" y="212326"/>
                    <a:pt x="1056369" y="211876"/>
                    <a:pt x="1064029" y="216131"/>
                  </a:cubicBezTo>
                  <a:cubicBezTo>
                    <a:pt x="1145002" y="261117"/>
                    <a:pt x="1082175" y="241450"/>
                    <a:pt x="1147156" y="257694"/>
                  </a:cubicBezTo>
                  <a:cubicBezTo>
                    <a:pt x="1158240" y="263236"/>
                    <a:pt x="1169017" y="269438"/>
                    <a:pt x="1180407" y="274320"/>
                  </a:cubicBezTo>
                  <a:cubicBezTo>
                    <a:pt x="1188461" y="277772"/>
                    <a:pt x="1196920" y="280226"/>
                    <a:pt x="1205345" y="282633"/>
                  </a:cubicBezTo>
                  <a:cubicBezTo>
                    <a:pt x="1240708" y="292737"/>
                    <a:pt x="1265508" y="296619"/>
                    <a:pt x="1305098" y="299258"/>
                  </a:cubicBezTo>
                  <a:cubicBezTo>
                    <a:pt x="1324451" y="300548"/>
                    <a:pt x="1343891" y="299258"/>
                    <a:pt x="1363287" y="29925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8098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21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 selection menu</a:t>
            </a:r>
            <a:endParaRPr lang="en-US" dirty="0"/>
          </a:p>
        </p:txBody>
      </p:sp>
      <p:pic>
        <p:nvPicPr>
          <p:cNvPr id="1026" name="Picture 2" descr="Download HD App Copy App Copy App Copy - Copy Icon Png Transparent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670" y="2535381"/>
            <a:ext cx="2183349" cy="251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7042622" y="2535380"/>
            <a:ext cx="2259722" cy="2510443"/>
            <a:chOff x="7042622" y="2535380"/>
            <a:chExt cx="2259722" cy="2510443"/>
          </a:xfrm>
        </p:grpSpPr>
        <p:pic>
          <p:nvPicPr>
            <p:cNvPr id="15" name="Picture 2" descr="Download HD App Copy App Copy App Copy - Copy Icon Png Transparent ..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2622" y="2535380"/>
              <a:ext cx="2183349" cy="2510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Transparent Link Symbol Transparent &amp; PNG Clipart Free Download - YW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7956" y="3141543"/>
              <a:ext cx="1754388" cy="175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41379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39091" y="798022"/>
            <a:ext cx="128432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Hyper node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755725" y="635184"/>
            <a:ext cx="5336088" cy="5332653"/>
            <a:chOff x="2755725" y="635184"/>
            <a:chExt cx="5336088" cy="5332653"/>
          </a:xfrm>
        </p:grpSpPr>
        <p:sp>
          <p:nvSpPr>
            <p:cNvPr id="9" name="Isosceles Triangle 8"/>
            <p:cNvSpPr/>
            <p:nvPr/>
          </p:nvSpPr>
          <p:spPr>
            <a:xfrm>
              <a:off x="2843408" y="798022"/>
              <a:ext cx="5160723" cy="5022937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336086" y="635184"/>
              <a:ext cx="175365" cy="2937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916448" y="5674081"/>
              <a:ext cx="175365" cy="2937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755725" y="5674081"/>
              <a:ext cx="175365" cy="2937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114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39091" y="798022"/>
            <a:ext cx="106606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Large dot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5974915" y="3682652"/>
            <a:ext cx="488514" cy="5386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2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09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static pen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553954" y="1188549"/>
            <a:ext cx="4130640" cy="3934440"/>
            <a:chOff x="3553954" y="1188549"/>
            <a:chExt cx="4130640" cy="39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/>
                <p14:cNvContentPartPr/>
                <p14:nvPr/>
              </p14:nvContentPartPr>
              <p14:xfrm>
                <a:off x="4029154" y="1533789"/>
                <a:ext cx="2552400" cy="2470680"/>
              </p14:xfrm>
            </p:contentPart>
          </mc:Choice>
          <mc:Fallback xmlns="">
            <p:pic>
              <p:nvPicPr>
                <p:cNvPr id="4" name="Ink 3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90274" y="1480869"/>
                  <a:ext cx="2644200" cy="256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/>
                <p14:cNvContentPartPr/>
                <p14:nvPr/>
              </p14:nvContentPartPr>
              <p14:xfrm>
                <a:off x="3553954" y="3985389"/>
                <a:ext cx="1022040" cy="1137600"/>
              </p14:xfrm>
            </p:contentPart>
          </mc:Choice>
          <mc:Fallback xmlns="">
            <p:pic>
              <p:nvPicPr>
                <p:cNvPr id="12" name="Ink 11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03554" y="3942189"/>
                  <a:ext cx="1135080" cy="12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/>
                <p14:cNvContentPartPr/>
                <p14:nvPr/>
              </p14:nvContentPartPr>
              <p14:xfrm>
                <a:off x="4581394" y="2077389"/>
                <a:ext cx="2872800" cy="2696040"/>
              </p14:xfrm>
            </p:contentPart>
          </mc:Choice>
          <mc:Fallback xmlns="">
            <p:pic>
              <p:nvPicPr>
                <p:cNvPr id="14" name="Ink 13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40714" y="2018349"/>
                  <a:ext cx="2972520" cy="27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/>
                <p14:cNvContentPartPr/>
                <p14:nvPr/>
              </p14:nvContentPartPr>
              <p14:xfrm>
                <a:off x="6586954" y="1497789"/>
                <a:ext cx="869760" cy="563400"/>
              </p14:xfrm>
            </p:contentPart>
          </mc:Choice>
          <mc:Fallback xmlns="">
            <p:pic>
              <p:nvPicPr>
                <p:cNvPr id="16" name="Ink 15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47714" y="1447749"/>
                  <a:ext cx="969120" cy="67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Ink 24"/>
                <p14:cNvContentPartPr/>
                <p14:nvPr/>
              </p14:nvContentPartPr>
              <p14:xfrm>
                <a:off x="4300234" y="1682829"/>
                <a:ext cx="2659680" cy="2435040"/>
              </p14:xfrm>
            </p:contentPart>
          </mc:Choice>
          <mc:Fallback xmlns="">
            <p:pic>
              <p:nvPicPr>
                <p:cNvPr id="25" name="Ink 24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91594" y="1672029"/>
                  <a:ext cx="2679120" cy="24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7" name="Ink 26"/>
                <p14:cNvContentPartPr/>
                <p14:nvPr/>
              </p14:nvContentPartPr>
              <p14:xfrm>
                <a:off x="4451074" y="1731429"/>
                <a:ext cx="2769120" cy="2575800"/>
              </p14:xfrm>
            </p:contentPart>
          </mc:Choice>
          <mc:Fallback xmlns="">
            <p:pic>
              <p:nvPicPr>
                <p:cNvPr id="27" name="Ink 26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43514" y="1720269"/>
                  <a:ext cx="2787840" cy="259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Ink 28"/>
                <p14:cNvContentPartPr/>
                <p14:nvPr/>
              </p14:nvContentPartPr>
              <p14:xfrm>
                <a:off x="4555114" y="1875789"/>
                <a:ext cx="2810880" cy="2614680"/>
              </p14:xfrm>
            </p:contentPart>
          </mc:Choice>
          <mc:Fallback xmlns="">
            <p:pic>
              <p:nvPicPr>
                <p:cNvPr id="29" name="Ink 28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48274" y="1864989"/>
                  <a:ext cx="2828520" cy="263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Ink 31"/>
                <p14:cNvContentPartPr/>
                <p14:nvPr/>
              </p14:nvContentPartPr>
              <p14:xfrm>
                <a:off x="6626554" y="1222749"/>
                <a:ext cx="945360" cy="748080"/>
              </p14:xfrm>
            </p:contentPart>
          </mc:Choice>
          <mc:Fallback xmlns="">
            <p:pic>
              <p:nvPicPr>
                <p:cNvPr id="32" name="Ink 31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86234" y="1169829"/>
                  <a:ext cx="1041840" cy="85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4" name="Ink 33"/>
                <p14:cNvContentPartPr/>
                <p14:nvPr/>
              </p14:nvContentPartPr>
              <p14:xfrm>
                <a:off x="7454554" y="1838349"/>
                <a:ext cx="172440" cy="245880"/>
              </p14:xfrm>
            </p:contentPart>
          </mc:Choice>
          <mc:Fallback xmlns="">
            <p:pic>
              <p:nvPicPr>
                <p:cNvPr id="34" name="Ink 33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16034" y="1784349"/>
                  <a:ext cx="2646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5" name="Ink 34"/>
                <p14:cNvContentPartPr/>
                <p14:nvPr/>
              </p14:nvContentPartPr>
              <p14:xfrm>
                <a:off x="7505314" y="1800549"/>
                <a:ext cx="164520" cy="231120"/>
              </p14:xfrm>
            </p:contentPart>
          </mc:Choice>
          <mc:Fallback xmlns="">
            <p:pic>
              <p:nvPicPr>
                <p:cNvPr id="35" name="Ink 34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61394" y="1747269"/>
                  <a:ext cx="2617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/>
                <p14:cNvContentPartPr/>
                <p14:nvPr/>
              </p14:nvContentPartPr>
              <p14:xfrm>
                <a:off x="6886834" y="1188549"/>
                <a:ext cx="797760" cy="57168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49754" y="1150389"/>
                  <a:ext cx="89100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Ink 38"/>
                <p14:cNvContentPartPr/>
                <p14:nvPr/>
              </p14:nvContentPartPr>
              <p14:xfrm>
                <a:off x="7200394" y="1257309"/>
                <a:ext cx="415440" cy="537840"/>
              </p14:xfrm>
            </p:contentPart>
          </mc:Choice>
          <mc:Fallback xmlns="">
            <p:pic>
              <p:nvPicPr>
                <p:cNvPr id="39" name="Ink 38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52874" y="1209789"/>
                  <a:ext cx="50220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Ink 40"/>
                <p14:cNvContentPartPr/>
                <p14:nvPr/>
              </p14:nvContentPartPr>
              <p14:xfrm>
                <a:off x="6691714" y="1287189"/>
                <a:ext cx="826200" cy="628560"/>
              </p14:xfrm>
            </p:contentPart>
          </mc:Choice>
          <mc:Fallback xmlns="">
            <p:pic>
              <p:nvPicPr>
                <p:cNvPr id="41" name="Ink 40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39874" y="1245789"/>
                  <a:ext cx="930960" cy="722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9269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97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iconic element pen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3552874" y="244269"/>
            <a:ext cx="4982040" cy="5013360"/>
            <a:chOff x="3552874" y="244269"/>
            <a:chExt cx="4982040" cy="5013360"/>
          </a:xfrm>
        </p:grpSpPr>
        <p:grpSp>
          <p:nvGrpSpPr>
            <p:cNvPr id="117" name="Group 116"/>
            <p:cNvGrpSpPr/>
            <p:nvPr/>
          </p:nvGrpSpPr>
          <p:grpSpPr>
            <a:xfrm>
              <a:off x="3552874" y="244269"/>
              <a:ext cx="4982040" cy="5013360"/>
              <a:chOff x="3552874" y="244269"/>
              <a:chExt cx="4982040" cy="5013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15" name="Ink 14"/>
                  <p14:cNvContentPartPr/>
                  <p14:nvPr/>
                </p14:nvContentPartPr>
                <p14:xfrm>
                  <a:off x="6980434" y="1015749"/>
                  <a:ext cx="786960" cy="912600"/>
                </p14:xfrm>
              </p:contentPart>
            </mc:Choice>
            <mc:Fallback xmlns="">
              <p:pic>
                <p:nvPicPr>
                  <p:cNvPr id="15" name="Ink 14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933994" y="964989"/>
                    <a:ext cx="895320" cy="10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6" name="Ink 15"/>
                  <p14:cNvContentPartPr/>
                  <p14:nvPr/>
                </p14:nvContentPartPr>
                <p14:xfrm>
                  <a:off x="4687954" y="1931589"/>
                  <a:ext cx="3167280" cy="2975040"/>
                </p14:xfrm>
              </p:contentPart>
            </mc:Choice>
            <mc:Fallback xmlns="">
              <p:pic>
                <p:nvPicPr>
                  <p:cNvPr id="16" name="Ink 15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645114" y="1870029"/>
                    <a:ext cx="3271680" cy="307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25" name="Ink 24"/>
                  <p14:cNvContentPartPr/>
                  <p14:nvPr/>
                </p14:nvContentPartPr>
                <p14:xfrm>
                  <a:off x="3552874" y="4028949"/>
                  <a:ext cx="1109880" cy="1144080"/>
                </p14:xfrm>
              </p:contentPart>
            </mc:Choice>
            <mc:Fallback xmlns="">
              <p:pic>
                <p:nvPicPr>
                  <p:cNvPr id="25" name="Ink 24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513994" y="3973869"/>
                    <a:ext cx="1208880" cy="124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28" name="Ink 27"/>
                  <p14:cNvContentPartPr/>
                  <p14:nvPr/>
                </p14:nvContentPartPr>
                <p14:xfrm>
                  <a:off x="5371954" y="4941189"/>
                  <a:ext cx="2488680" cy="316440"/>
                </p14:xfrm>
              </p:contentPart>
            </mc:Choice>
            <mc:Fallback xmlns="">
              <p:pic>
                <p:nvPicPr>
                  <p:cNvPr id="28" name="Ink 27"/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317594" y="4878549"/>
                    <a:ext cx="2599560" cy="43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31" name="Ink 30"/>
                  <p14:cNvContentPartPr/>
                  <p14:nvPr/>
                </p14:nvContentPartPr>
                <p14:xfrm>
                  <a:off x="3834394" y="1067229"/>
                  <a:ext cx="3212280" cy="2958480"/>
                </p14:xfrm>
              </p:contentPart>
            </mc:Choice>
            <mc:Fallback xmlns="">
              <p:pic>
                <p:nvPicPr>
                  <p:cNvPr id="31" name="Ink 30"/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99474" y="1012869"/>
                    <a:ext cx="3308400" cy="30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38" name="Ink 37"/>
                  <p14:cNvContentPartPr/>
                  <p14:nvPr/>
                </p14:nvContentPartPr>
                <p14:xfrm>
                  <a:off x="3975514" y="1065429"/>
                  <a:ext cx="3020760" cy="2893680"/>
                </p14:xfrm>
              </p:contentPart>
            </mc:Choice>
            <mc:Fallback xmlns="">
              <p:pic>
                <p:nvPicPr>
                  <p:cNvPr id="38" name="Ink 37"/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921154" y="1028349"/>
                    <a:ext cx="3112920" cy="298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42" name="Ink 41"/>
                  <p14:cNvContentPartPr/>
                  <p14:nvPr/>
                </p14:nvContentPartPr>
                <p14:xfrm>
                  <a:off x="7053514" y="1149669"/>
                  <a:ext cx="52200" cy="43200"/>
                </p14:xfrm>
              </p:contentPart>
            </mc:Choice>
            <mc:Fallback xmlns="">
              <p:pic>
                <p:nvPicPr>
                  <p:cNvPr id="42" name="Ink 41"/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7043794" y="1138509"/>
                    <a:ext cx="76320" cy="6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43" name="Ink 42"/>
                  <p14:cNvContentPartPr/>
                  <p14:nvPr/>
                </p14:nvContentPartPr>
                <p14:xfrm>
                  <a:off x="4649794" y="2937429"/>
                  <a:ext cx="339480" cy="433800"/>
                </p14:xfrm>
              </p:contentPart>
            </mc:Choice>
            <mc:Fallback xmlns="">
              <p:pic>
                <p:nvPicPr>
                  <p:cNvPr id="43" name="Ink 42"/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600834" y="2899269"/>
                    <a:ext cx="426600" cy="51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44" name="Ink 43"/>
                  <p14:cNvContentPartPr/>
                  <p14:nvPr/>
                </p14:nvContentPartPr>
                <p14:xfrm>
                  <a:off x="7011754" y="1099989"/>
                  <a:ext cx="51120" cy="19080"/>
                </p14:xfrm>
              </p:contentPart>
            </mc:Choice>
            <mc:Fallback xmlns="">
              <p:pic>
                <p:nvPicPr>
                  <p:cNvPr id="44" name="Ink 43"/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6972874" y="1061109"/>
                    <a:ext cx="110880" cy="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46" name="Ink 45"/>
                  <p14:cNvContentPartPr/>
                  <p14:nvPr/>
                </p14:nvContentPartPr>
                <p14:xfrm>
                  <a:off x="4144714" y="1150029"/>
                  <a:ext cx="2993040" cy="2837880"/>
                </p14:xfrm>
              </p:contentPart>
            </mc:Choice>
            <mc:Fallback xmlns="">
              <p:pic>
                <p:nvPicPr>
                  <p:cNvPr id="46" name="Ink 45"/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4089994" y="1115469"/>
                    <a:ext cx="3083400" cy="292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48" name="Ink 47"/>
                  <p14:cNvContentPartPr/>
                  <p14:nvPr/>
                </p14:nvContentPartPr>
                <p14:xfrm>
                  <a:off x="4244074" y="1807029"/>
                  <a:ext cx="2132640" cy="2078640"/>
                </p14:xfrm>
              </p:contentPart>
            </mc:Choice>
            <mc:Fallback xmlns="">
              <p:pic>
                <p:nvPicPr>
                  <p:cNvPr id="48" name="Ink 47"/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4211674" y="1756269"/>
                    <a:ext cx="2217240" cy="215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50" name="Ink 49"/>
                  <p14:cNvContentPartPr/>
                  <p14:nvPr/>
                </p14:nvContentPartPr>
                <p14:xfrm>
                  <a:off x="4063714" y="3869469"/>
                  <a:ext cx="183600" cy="122760"/>
                </p14:xfrm>
              </p:contentPart>
            </mc:Choice>
            <mc:Fallback xmlns="">
              <p:pic>
                <p:nvPicPr>
                  <p:cNvPr id="50" name="Ink 49"/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19794" y="3856869"/>
                    <a:ext cx="240120" cy="17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52" name="Ink 51"/>
                  <p14:cNvContentPartPr/>
                  <p14:nvPr/>
                </p14:nvContentPartPr>
                <p14:xfrm>
                  <a:off x="4262794" y="1190709"/>
                  <a:ext cx="2943720" cy="2870280"/>
                </p14:xfrm>
              </p:contentPart>
            </mc:Choice>
            <mc:Fallback xmlns="">
              <p:pic>
                <p:nvPicPr>
                  <p:cNvPr id="52" name="Ink 51"/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214554" y="1155429"/>
                    <a:ext cx="3029400" cy="295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55" name="Ink 54"/>
                  <p14:cNvContentPartPr/>
                  <p14:nvPr/>
                </p14:nvContentPartPr>
                <p14:xfrm>
                  <a:off x="4195114" y="2262069"/>
                  <a:ext cx="1761480" cy="1833480"/>
                </p14:xfrm>
              </p:contentPart>
            </mc:Choice>
            <mc:Fallback xmlns="">
              <p:pic>
                <p:nvPicPr>
                  <p:cNvPr id="55" name="Ink 54"/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156954" y="2206629"/>
                    <a:ext cx="1854720" cy="192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57" name="Ink 56"/>
                  <p14:cNvContentPartPr/>
                  <p14:nvPr/>
                </p14:nvContentPartPr>
                <p14:xfrm>
                  <a:off x="4181794" y="2485269"/>
                  <a:ext cx="1607400" cy="1534320"/>
                </p14:xfrm>
              </p:contentPart>
            </mc:Choice>
            <mc:Fallback xmlns="">
              <p:pic>
                <p:nvPicPr>
                  <p:cNvPr id="57" name="Ink 56"/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139314" y="2441709"/>
                    <a:ext cx="1703880" cy="162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58" name="Ink 57"/>
                  <p14:cNvContentPartPr/>
                  <p14:nvPr/>
                </p14:nvContentPartPr>
                <p14:xfrm>
                  <a:off x="4357834" y="3869829"/>
                  <a:ext cx="5760" cy="9000"/>
                </p14:xfrm>
              </p:contentPart>
            </mc:Choice>
            <mc:Fallback xmlns="">
              <p:pic>
                <p:nvPicPr>
                  <p:cNvPr id="58" name="Ink 57"/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4341274" y="3856869"/>
                    <a:ext cx="35280" cy="3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60" name="Ink 59"/>
                  <p14:cNvContentPartPr/>
                  <p14:nvPr/>
                </p14:nvContentPartPr>
                <p14:xfrm>
                  <a:off x="4309954" y="1241109"/>
                  <a:ext cx="2932200" cy="2860920"/>
                </p14:xfrm>
              </p:contentPart>
            </mc:Choice>
            <mc:Fallback xmlns="">
              <p:pic>
                <p:nvPicPr>
                  <p:cNvPr id="60" name="Ink 59"/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4258114" y="1206549"/>
                    <a:ext cx="3020400" cy="294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63" name="Ink 62"/>
                  <p14:cNvContentPartPr/>
                  <p14:nvPr/>
                </p14:nvContentPartPr>
                <p14:xfrm>
                  <a:off x="4441354" y="4134789"/>
                  <a:ext cx="29880" cy="24120"/>
                </p14:xfrm>
              </p:contentPart>
            </mc:Choice>
            <mc:Fallback xmlns="">
              <p:pic>
                <p:nvPicPr>
                  <p:cNvPr id="63" name="Ink 62"/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4431274" y="4124709"/>
                    <a:ext cx="51840" cy="4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64" name="Ink 63"/>
                  <p14:cNvContentPartPr/>
                  <p14:nvPr/>
                </p14:nvContentPartPr>
                <p14:xfrm>
                  <a:off x="4470874" y="4158549"/>
                  <a:ext cx="360" cy="360"/>
                </p14:xfrm>
              </p:contentPart>
            </mc:Choice>
            <mc:Fallback xmlns="">
              <p:pic>
                <p:nvPicPr>
                  <p:cNvPr id="64" name="Ink 63"/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4444594" y="4132269"/>
                    <a:ext cx="52920" cy="5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66" name="Ink 65"/>
                  <p14:cNvContentPartPr/>
                  <p14:nvPr/>
                </p14:nvContentPartPr>
                <p14:xfrm>
                  <a:off x="4362874" y="1297269"/>
                  <a:ext cx="3296880" cy="3471120"/>
                </p14:xfrm>
              </p:contentPart>
            </mc:Choice>
            <mc:Fallback xmlns="">
              <p:pic>
                <p:nvPicPr>
                  <p:cNvPr id="66" name="Ink 65"/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4314634" y="1239669"/>
                    <a:ext cx="3402000" cy="358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68" name="Ink 67"/>
                  <p14:cNvContentPartPr/>
                  <p14:nvPr/>
                </p14:nvContentPartPr>
                <p14:xfrm>
                  <a:off x="6995914" y="352989"/>
                  <a:ext cx="639360" cy="634320"/>
                </p14:xfrm>
              </p:contentPart>
            </mc:Choice>
            <mc:Fallback xmlns="">
              <p:pic>
                <p:nvPicPr>
                  <p:cNvPr id="68" name="Ink 67"/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962434" y="298989"/>
                    <a:ext cx="726840" cy="71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70" name="Ink 69"/>
                  <p14:cNvContentPartPr/>
                  <p14:nvPr/>
                </p14:nvContentPartPr>
                <p14:xfrm>
                  <a:off x="7898434" y="1190709"/>
                  <a:ext cx="608040" cy="671040"/>
                </p14:xfrm>
              </p:contentPart>
            </mc:Choice>
            <mc:Fallback xmlns="">
              <p:pic>
                <p:nvPicPr>
                  <p:cNvPr id="70" name="Ink 69"/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7852354" y="1132749"/>
                    <a:ext cx="712080" cy="77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72" name="Ink 71"/>
                  <p14:cNvContentPartPr/>
                  <p14:nvPr/>
                </p14:nvContentPartPr>
                <p14:xfrm>
                  <a:off x="7668754" y="244269"/>
                  <a:ext cx="849960" cy="892080"/>
                </p14:xfrm>
              </p:contentPart>
            </mc:Choice>
            <mc:Fallback xmlns="">
              <p:pic>
                <p:nvPicPr>
                  <p:cNvPr id="72" name="Ink 71"/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7626634" y="189189"/>
                    <a:ext cx="950760" cy="100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92" name="Ink 91"/>
                  <p14:cNvContentPartPr/>
                  <p14:nvPr/>
                </p14:nvContentPartPr>
                <p14:xfrm>
                  <a:off x="8435554" y="1070109"/>
                  <a:ext cx="99360" cy="111240"/>
                </p14:xfrm>
              </p:contentPart>
            </mc:Choice>
            <mc:Fallback xmlns="">
              <p:pic>
                <p:nvPicPr>
                  <p:cNvPr id="92" name="Ink 91"/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8384434" y="1035549"/>
                    <a:ext cx="186480" cy="19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97" name="Ink 96"/>
                  <p14:cNvContentPartPr/>
                  <p14:nvPr/>
                </p14:nvContentPartPr>
                <p14:xfrm>
                  <a:off x="6927874" y="263349"/>
                  <a:ext cx="836280" cy="752760"/>
                </p14:xfrm>
              </p:contentPart>
            </mc:Choice>
            <mc:Fallback xmlns="">
              <p:pic>
                <p:nvPicPr>
                  <p:cNvPr id="97" name="Ink 96"/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6900874" y="219069"/>
                    <a:ext cx="899280" cy="82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99" name="Ink 98"/>
                  <p14:cNvContentPartPr/>
                  <p14:nvPr/>
                </p14:nvContentPartPr>
                <p14:xfrm>
                  <a:off x="7233874" y="738189"/>
                  <a:ext cx="764280" cy="869040"/>
                </p14:xfrm>
              </p:contentPart>
            </mc:Choice>
            <mc:Fallback xmlns="">
              <p:pic>
                <p:nvPicPr>
                  <p:cNvPr id="99" name="Ink 98"/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7180954" y="682389"/>
                    <a:ext cx="878400" cy="9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101" name="Ink 100"/>
                  <p14:cNvContentPartPr/>
                  <p14:nvPr/>
                </p14:nvContentPartPr>
                <p14:xfrm>
                  <a:off x="8017954" y="1576989"/>
                  <a:ext cx="10080" cy="79560"/>
                </p14:xfrm>
              </p:contentPart>
            </mc:Choice>
            <mc:Fallback xmlns="">
              <p:pic>
                <p:nvPicPr>
                  <p:cNvPr id="101" name="Ink 100"/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7977634" y="1540989"/>
                    <a:ext cx="9936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103" name="Ink 102"/>
                  <p14:cNvContentPartPr/>
                  <p14:nvPr/>
                </p14:nvContentPartPr>
                <p14:xfrm>
                  <a:off x="8059714" y="1165149"/>
                  <a:ext cx="404280" cy="489240"/>
                </p14:xfrm>
              </p:contentPart>
            </mc:Choice>
            <mc:Fallback xmlns="">
              <p:pic>
                <p:nvPicPr>
                  <p:cNvPr id="103" name="Ink 102"/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8008234" y="1131309"/>
                    <a:ext cx="492480" cy="57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106" name="Ink 105"/>
                  <p14:cNvContentPartPr/>
                  <p14:nvPr/>
                </p14:nvContentPartPr>
                <p14:xfrm>
                  <a:off x="8222074" y="1112949"/>
                  <a:ext cx="258120" cy="280800"/>
                </p14:xfrm>
              </p:contentPart>
            </mc:Choice>
            <mc:Fallback xmlns="">
              <p:pic>
                <p:nvPicPr>
                  <p:cNvPr id="106" name="Ink 105"/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8196874" y="1076229"/>
                    <a:ext cx="317520" cy="34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107" name="Ink 106"/>
                  <p14:cNvContentPartPr/>
                  <p14:nvPr/>
                </p14:nvContentPartPr>
                <p14:xfrm>
                  <a:off x="8097874" y="1290789"/>
                  <a:ext cx="225720" cy="293040"/>
                </p14:xfrm>
              </p:contentPart>
            </mc:Choice>
            <mc:Fallback xmlns="">
              <p:pic>
                <p:nvPicPr>
                  <p:cNvPr id="107" name="Ink 106"/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8053954" y="1256229"/>
                    <a:ext cx="304200" cy="37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08" name="Ink 107"/>
                  <p14:cNvContentPartPr/>
                  <p14:nvPr/>
                </p14:nvContentPartPr>
                <p14:xfrm>
                  <a:off x="7857754" y="1737189"/>
                  <a:ext cx="157680" cy="186120"/>
                </p14:xfrm>
              </p:contentPart>
            </mc:Choice>
            <mc:Fallback xmlns="">
              <p:pic>
                <p:nvPicPr>
                  <p:cNvPr id="108" name="Ink 107"/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7821034" y="1722789"/>
                    <a:ext cx="218880" cy="23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09" name="Ink 108"/>
                  <p14:cNvContentPartPr/>
                  <p14:nvPr/>
                </p14:nvContentPartPr>
                <p14:xfrm>
                  <a:off x="7791514" y="1813869"/>
                  <a:ext cx="164520" cy="142560"/>
                </p14:xfrm>
              </p:contentPart>
            </mc:Choice>
            <mc:Fallback xmlns="">
              <p:pic>
                <p:nvPicPr>
                  <p:cNvPr id="109" name="Ink 108"/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7737874" y="1770669"/>
                    <a:ext cx="2592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12" name="Ink 111"/>
                  <p14:cNvContentPartPr/>
                  <p14:nvPr/>
                </p14:nvContentPartPr>
                <p14:xfrm>
                  <a:off x="7341154" y="284589"/>
                  <a:ext cx="443520" cy="366120"/>
                </p14:xfrm>
              </p:contentPart>
            </mc:Choice>
            <mc:Fallback xmlns="">
              <p:pic>
                <p:nvPicPr>
                  <p:cNvPr id="112" name="Ink 111"/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7283194" y="244629"/>
                    <a:ext cx="540360" cy="46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115" name="Ink 114"/>
                  <p14:cNvContentPartPr/>
                  <p14:nvPr/>
                </p14:nvContentPartPr>
                <p14:xfrm>
                  <a:off x="6873154" y="917829"/>
                  <a:ext cx="150840" cy="191880"/>
                </p14:xfrm>
              </p:contentPart>
            </mc:Choice>
            <mc:Fallback xmlns="">
              <p:pic>
                <p:nvPicPr>
                  <p:cNvPr id="115" name="Ink 114"/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6843994" y="890109"/>
                    <a:ext cx="207000" cy="24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116" name="Ink 115"/>
                  <p14:cNvContentPartPr/>
                  <p14:nvPr/>
                </p14:nvContentPartPr>
                <p14:xfrm>
                  <a:off x="6942994" y="729549"/>
                  <a:ext cx="289800" cy="331920"/>
                </p14:xfrm>
              </p:contentPart>
            </mc:Choice>
            <mc:Fallback xmlns="">
              <p:pic>
                <p:nvPicPr>
                  <p:cNvPr id="116" name="Ink 115"/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6893674" y="689949"/>
                    <a:ext cx="378720" cy="4226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9" name="Ink 118"/>
                <p14:cNvContentPartPr/>
                <p14:nvPr/>
              </p14:nvContentPartPr>
              <p14:xfrm>
                <a:off x="7347634" y="267309"/>
                <a:ext cx="1148400" cy="1257120"/>
              </p14:xfrm>
            </p:contentPart>
          </mc:Choice>
          <mc:Fallback xmlns="">
            <p:pic>
              <p:nvPicPr>
                <p:cNvPr id="119" name="Ink 118"/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296874" y="219789"/>
                  <a:ext cx="1247760" cy="13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8" name="Ink 127"/>
                <p14:cNvContentPartPr/>
                <p14:nvPr/>
              </p14:nvContentPartPr>
              <p14:xfrm>
                <a:off x="3768154" y="4218669"/>
                <a:ext cx="671760" cy="752040"/>
              </p14:xfrm>
            </p:contentPart>
          </mc:Choice>
          <mc:Fallback xmlns="">
            <p:pic>
              <p:nvPicPr>
                <p:cNvPr id="128" name="Ink 127"/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60234" y="4210029"/>
                  <a:ext cx="688320" cy="76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9" name="Ink 128"/>
                <p14:cNvContentPartPr/>
                <p14:nvPr/>
              </p14:nvContentPartPr>
              <p14:xfrm>
                <a:off x="6873154" y="2606589"/>
                <a:ext cx="360" cy="360"/>
              </p14:xfrm>
            </p:contentPart>
          </mc:Choice>
          <mc:Fallback xmlns="">
            <p:pic>
              <p:nvPicPr>
                <p:cNvPr id="129" name="Ink 128"/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66674" y="2600109"/>
                  <a:ext cx="1332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36" name="Ink 135"/>
                <p14:cNvContentPartPr/>
                <p14:nvPr/>
              </p14:nvContentPartPr>
              <p14:xfrm>
                <a:off x="3663034" y="4691349"/>
                <a:ext cx="528480" cy="337320"/>
              </p14:xfrm>
            </p:contentPart>
          </mc:Choice>
          <mc:Fallback xmlns="">
            <p:pic>
              <p:nvPicPr>
                <p:cNvPr id="136" name="Ink 135"/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17314" y="4652469"/>
                  <a:ext cx="6166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37" name="Ink 136"/>
                <p14:cNvContentPartPr/>
                <p14:nvPr/>
              </p14:nvContentPartPr>
              <p14:xfrm>
                <a:off x="3656554" y="4256109"/>
                <a:ext cx="729720" cy="830520"/>
              </p14:xfrm>
            </p:contentPart>
          </mc:Choice>
          <mc:Fallback xmlns="">
            <p:pic>
              <p:nvPicPr>
                <p:cNvPr id="137" name="Ink 136"/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06154" y="4209309"/>
                  <a:ext cx="830880" cy="92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61719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97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iconic element pen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52874" y="244269"/>
            <a:ext cx="4982040" cy="4962231"/>
            <a:chOff x="3552874" y="244269"/>
            <a:chExt cx="4982040" cy="4962231"/>
          </a:xfrm>
        </p:grpSpPr>
        <p:grpSp>
          <p:nvGrpSpPr>
            <p:cNvPr id="138" name="Group 137"/>
            <p:cNvGrpSpPr/>
            <p:nvPr/>
          </p:nvGrpSpPr>
          <p:grpSpPr>
            <a:xfrm>
              <a:off x="3552874" y="244269"/>
              <a:ext cx="4982040" cy="4928760"/>
              <a:chOff x="3552874" y="244269"/>
              <a:chExt cx="4982040" cy="4928760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3552874" y="244269"/>
                <a:ext cx="4982040" cy="4928760"/>
                <a:chOff x="3552874" y="244269"/>
                <a:chExt cx="4982040" cy="49287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">
                  <p14:nvContentPartPr>
                    <p14:cNvPr id="15" name="Ink 14"/>
                    <p14:cNvContentPartPr/>
                    <p14:nvPr/>
                  </p14:nvContentPartPr>
                  <p14:xfrm>
                    <a:off x="6980434" y="1015749"/>
                    <a:ext cx="786960" cy="912600"/>
                  </p14:xfrm>
                </p:contentPart>
              </mc:Choice>
              <mc:Fallback xmlns="">
                <p:pic>
                  <p:nvPicPr>
                    <p:cNvPr id="15" name="Ink 14"/>
                    <p:cNvPicPr/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6933994" y="964989"/>
                      <a:ext cx="895320" cy="10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16" name="Ink 15"/>
                    <p14:cNvContentPartPr/>
                    <p14:nvPr/>
                  </p14:nvContentPartPr>
                  <p14:xfrm>
                    <a:off x="4687954" y="1931589"/>
                    <a:ext cx="3167280" cy="2975040"/>
                  </p14:xfrm>
                </p:contentPart>
              </mc:Choice>
              <mc:Fallback xmlns="">
                <p:pic>
                  <p:nvPicPr>
                    <p:cNvPr id="16" name="Ink 15"/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4645114" y="1870029"/>
                      <a:ext cx="3271680" cy="3079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">
                  <p14:nvContentPartPr>
                    <p14:cNvPr id="25" name="Ink 24"/>
                    <p14:cNvContentPartPr/>
                    <p14:nvPr/>
                  </p14:nvContentPartPr>
                  <p14:xfrm>
                    <a:off x="3552874" y="4028949"/>
                    <a:ext cx="1109880" cy="1144080"/>
                  </p14:xfrm>
                </p:contentPart>
              </mc:Choice>
              <mc:Fallback xmlns="">
                <p:pic>
                  <p:nvPicPr>
                    <p:cNvPr id="25" name="Ink 24"/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513994" y="3973869"/>
                      <a:ext cx="1208880" cy="1242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31" name="Ink 30"/>
                    <p14:cNvContentPartPr/>
                    <p14:nvPr/>
                  </p14:nvContentPartPr>
                  <p14:xfrm>
                    <a:off x="3834394" y="1067229"/>
                    <a:ext cx="3212280" cy="2958480"/>
                  </p14:xfrm>
                </p:contentPart>
              </mc:Choice>
              <mc:Fallback xmlns="">
                <p:pic>
                  <p:nvPicPr>
                    <p:cNvPr id="31" name="Ink 30"/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3799474" y="1012869"/>
                      <a:ext cx="3308400" cy="3046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38" name="Ink 37"/>
                    <p14:cNvContentPartPr/>
                    <p14:nvPr/>
                  </p14:nvContentPartPr>
                  <p14:xfrm>
                    <a:off x="3975514" y="1065429"/>
                    <a:ext cx="3020760" cy="2893680"/>
                  </p14:xfrm>
                </p:contentPart>
              </mc:Choice>
              <mc:Fallback xmlns="">
                <p:pic>
                  <p:nvPicPr>
                    <p:cNvPr id="38" name="Ink 37"/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3921154" y="1028349"/>
                      <a:ext cx="3112920" cy="2985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">
                  <p14:nvContentPartPr>
                    <p14:cNvPr id="42" name="Ink 41"/>
                    <p14:cNvContentPartPr/>
                    <p14:nvPr/>
                  </p14:nvContentPartPr>
                  <p14:xfrm>
                    <a:off x="7053514" y="1149669"/>
                    <a:ext cx="52200" cy="43200"/>
                  </p14:xfrm>
                </p:contentPart>
              </mc:Choice>
              <mc:Fallback xmlns="">
                <p:pic>
                  <p:nvPicPr>
                    <p:cNvPr id="42" name="Ink 41"/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7043794" y="1138509"/>
                      <a:ext cx="76320" cy="65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43" name="Ink 42"/>
                    <p14:cNvContentPartPr/>
                    <p14:nvPr/>
                  </p14:nvContentPartPr>
                  <p14:xfrm>
                    <a:off x="4649794" y="2937429"/>
                    <a:ext cx="339480" cy="433800"/>
                  </p14:xfrm>
                </p:contentPart>
              </mc:Choice>
              <mc:Fallback xmlns="">
                <p:pic>
                  <p:nvPicPr>
                    <p:cNvPr id="43" name="Ink 42"/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4600834" y="2899269"/>
                      <a:ext cx="426600" cy="518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">
                  <p14:nvContentPartPr>
                    <p14:cNvPr id="44" name="Ink 43"/>
                    <p14:cNvContentPartPr/>
                    <p14:nvPr/>
                  </p14:nvContentPartPr>
                  <p14:xfrm>
                    <a:off x="7011754" y="1099989"/>
                    <a:ext cx="51120" cy="19080"/>
                  </p14:xfrm>
                </p:contentPart>
              </mc:Choice>
              <mc:Fallback xmlns="">
                <p:pic>
                  <p:nvPicPr>
                    <p:cNvPr id="44" name="Ink 43"/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6972874" y="1061109"/>
                      <a:ext cx="110880" cy="96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">
                  <p14:nvContentPartPr>
                    <p14:cNvPr id="46" name="Ink 45"/>
                    <p14:cNvContentPartPr/>
                    <p14:nvPr/>
                  </p14:nvContentPartPr>
                  <p14:xfrm>
                    <a:off x="4144714" y="1150029"/>
                    <a:ext cx="2993040" cy="2837880"/>
                  </p14:xfrm>
                </p:contentPart>
              </mc:Choice>
              <mc:Fallback xmlns="">
                <p:pic>
                  <p:nvPicPr>
                    <p:cNvPr id="46" name="Ink 45"/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4089994" y="1115469"/>
                      <a:ext cx="3083400" cy="2927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">
                  <p14:nvContentPartPr>
                    <p14:cNvPr id="48" name="Ink 47"/>
                    <p14:cNvContentPartPr/>
                    <p14:nvPr/>
                  </p14:nvContentPartPr>
                  <p14:xfrm>
                    <a:off x="4244074" y="1807029"/>
                    <a:ext cx="2132640" cy="2078640"/>
                  </p14:xfrm>
                </p:contentPart>
              </mc:Choice>
              <mc:Fallback xmlns="">
                <p:pic>
                  <p:nvPicPr>
                    <p:cNvPr id="48" name="Ink 47"/>
                    <p:cNvPicPr/>
                    <p:nvPr/>
                  </p:nvPicPr>
                  <p:blipFill>
                    <a:blip r:embed="rId21"/>
                    <a:stretch>
                      <a:fillRect/>
                    </a:stretch>
                  </p:blipFill>
                  <p:spPr>
                    <a:xfrm>
                      <a:off x="4211674" y="1756269"/>
                      <a:ext cx="2217240" cy="2158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">
                  <p14:nvContentPartPr>
                    <p14:cNvPr id="50" name="Ink 49"/>
                    <p14:cNvContentPartPr/>
                    <p14:nvPr/>
                  </p14:nvContentPartPr>
                  <p14:xfrm>
                    <a:off x="4063714" y="3869469"/>
                    <a:ext cx="183600" cy="122760"/>
                  </p14:xfrm>
                </p:contentPart>
              </mc:Choice>
              <mc:Fallback xmlns="">
                <p:pic>
                  <p:nvPicPr>
                    <p:cNvPr id="50" name="Ink 49"/>
                    <p:cNvPicPr/>
                    <p:nvPr/>
                  </p:nvPicPr>
                  <p:blipFill>
                    <a:blip r:embed="rId23"/>
                    <a:stretch>
                      <a:fillRect/>
                    </a:stretch>
                  </p:blipFill>
                  <p:spPr>
                    <a:xfrm>
                      <a:off x="4019794" y="3856869"/>
                      <a:ext cx="240120" cy="178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">
                  <p14:nvContentPartPr>
                    <p14:cNvPr id="52" name="Ink 51"/>
                    <p14:cNvContentPartPr/>
                    <p14:nvPr/>
                  </p14:nvContentPartPr>
                  <p14:xfrm>
                    <a:off x="4262794" y="1190709"/>
                    <a:ext cx="2943720" cy="2870280"/>
                  </p14:xfrm>
                </p:contentPart>
              </mc:Choice>
              <mc:Fallback xmlns="">
                <p:pic>
                  <p:nvPicPr>
                    <p:cNvPr id="52" name="Ink 51"/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4214554" y="1155429"/>
                      <a:ext cx="3029400" cy="2957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">
                  <p14:nvContentPartPr>
                    <p14:cNvPr id="55" name="Ink 54"/>
                    <p14:cNvContentPartPr/>
                    <p14:nvPr/>
                  </p14:nvContentPartPr>
                  <p14:xfrm>
                    <a:off x="4195114" y="2262069"/>
                    <a:ext cx="1761480" cy="1833480"/>
                  </p14:xfrm>
                </p:contentPart>
              </mc:Choice>
              <mc:Fallback xmlns="">
                <p:pic>
                  <p:nvPicPr>
                    <p:cNvPr id="55" name="Ink 54"/>
                    <p:cNvPicPr/>
                    <p:nvPr/>
                  </p:nvPicPr>
                  <p:blipFill>
                    <a:blip r:embed="rId27"/>
                    <a:stretch>
                      <a:fillRect/>
                    </a:stretch>
                  </p:blipFill>
                  <p:spPr>
                    <a:xfrm>
                      <a:off x="4156954" y="2206629"/>
                      <a:ext cx="1854720" cy="1926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">
                  <p14:nvContentPartPr>
                    <p14:cNvPr id="57" name="Ink 56"/>
                    <p14:cNvContentPartPr/>
                    <p14:nvPr/>
                  </p14:nvContentPartPr>
                  <p14:xfrm>
                    <a:off x="4181794" y="2485269"/>
                    <a:ext cx="1607400" cy="1534320"/>
                  </p14:xfrm>
                </p:contentPart>
              </mc:Choice>
              <mc:Fallback xmlns="">
                <p:pic>
                  <p:nvPicPr>
                    <p:cNvPr id="57" name="Ink 56"/>
                    <p:cNvPicPr/>
                    <p:nvPr/>
                  </p:nvPicPr>
                  <p:blipFill>
                    <a:blip r:embed="rId29"/>
                    <a:stretch>
                      <a:fillRect/>
                    </a:stretch>
                  </p:blipFill>
                  <p:spPr>
                    <a:xfrm>
                      <a:off x="4139314" y="2441709"/>
                      <a:ext cx="1703880" cy="1620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">
                  <p14:nvContentPartPr>
                    <p14:cNvPr id="58" name="Ink 57"/>
                    <p14:cNvContentPartPr/>
                    <p14:nvPr/>
                  </p14:nvContentPartPr>
                  <p14:xfrm>
                    <a:off x="4357834" y="3869829"/>
                    <a:ext cx="5760" cy="9000"/>
                  </p14:xfrm>
                </p:contentPart>
              </mc:Choice>
              <mc:Fallback xmlns="">
                <p:pic>
                  <p:nvPicPr>
                    <p:cNvPr id="58" name="Ink 57"/>
                    <p:cNvPicPr/>
                    <p:nvPr/>
                  </p:nvPicPr>
                  <p:blipFill>
                    <a:blip r:embed="rId31"/>
                    <a:stretch>
                      <a:fillRect/>
                    </a:stretch>
                  </p:blipFill>
                  <p:spPr>
                    <a:xfrm>
                      <a:off x="4341274" y="3856869"/>
                      <a:ext cx="35280" cy="38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">
                  <p14:nvContentPartPr>
                    <p14:cNvPr id="60" name="Ink 59"/>
                    <p14:cNvContentPartPr/>
                    <p14:nvPr/>
                  </p14:nvContentPartPr>
                  <p14:xfrm>
                    <a:off x="4309954" y="1241109"/>
                    <a:ext cx="2932200" cy="2860920"/>
                  </p14:xfrm>
                </p:contentPart>
              </mc:Choice>
              <mc:Fallback xmlns="">
                <p:pic>
                  <p:nvPicPr>
                    <p:cNvPr id="60" name="Ink 59"/>
                    <p:cNvPicPr/>
                    <p:nvPr/>
                  </p:nvPicPr>
                  <p:blipFill>
                    <a:blip r:embed="rId33"/>
                    <a:stretch>
                      <a:fillRect/>
                    </a:stretch>
                  </p:blipFill>
                  <p:spPr>
                    <a:xfrm>
                      <a:off x="4258114" y="1206549"/>
                      <a:ext cx="3020400" cy="2947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">
                  <p14:nvContentPartPr>
                    <p14:cNvPr id="63" name="Ink 62"/>
                    <p14:cNvContentPartPr/>
                    <p14:nvPr/>
                  </p14:nvContentPartPr>
                  <p14:xfrm>
                    <a:off x="4441354" y="4134789"/>
                    <a:ext cx="29880" cy="24120"/>
                  </p14:xfrm>
                </p:contentPart>
              </mc:Choice>
              <mc:Fallback xmlns="">
                <p:pic>
                  <p:nvPicPr>
                    <p:cNvPr id="63" name="Ink 62"/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4431274" y="4124709"/>
                      <a:ext cx="51840" cy="46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">
                  <p14:nvContentPartPr>
                    <p14:cNvPr id="64" name="Ink 63"/>
                    <p14:cNvContentPartPr/>
                    <p14:nvPr/>
                  </p14:nvContentPartPr>
                  <p14:xfrm>
                    <a:off x="4470874" y="4158549"/>
                    <a:ext cx="360" cy="360"/>
                  </p14:xfrm>
                </p:contentPart>
              </mc:Choice>
              <mc:Fallback xmlns="">
                <p:pic>
                  <p:nvPicPr>
                    <p:cNvPr id="64" name="Ink 63"/>
                    <p:cNvPicPr/>
                    <p:nvPr/>
                  </p:nvPicPr>
                  <p:blipFill>
                    <a:blip r:embed="rId37"/>
                    <a:stretch>
                      <a:fillRect/>
                    </a:stretch>
                  </p:blipFill>
                  <p:spPr>
                    <a:xfrm>
                      <a:off x="4444594" y="4132269"/>
                      <a:ext cx="52920" cy="52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">
                  <p14:nvContentPartPr>
                    <p14:cNvPr id="66" name="Ink 65"/>
                    <p14:cNvContentPartPr/>
                    <p14:nvPr/>
                  </p14:nvContentPartPr>
                  <p14:xfrm>
                    <a:off x="4362874" y="1297269"/>
                    <a:ext cx="3296880" cy="3471120"/>
                  </p14:xfrm>
                </p:contentPart>
              </mc:Choice>
              <mc:Fallback xmlns="">
                <p:pic>
                  <p:nvPicPr>
                    <p:cNvPr id="66" name="Ink 65"/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4314634" y="1239669"/>
                      <a:ext cx="3402000" cy="3586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">
                  <p14:nvContentPartPr>
                    <p14:cNvPr id="68" name="Ink 67"/>
                    <p14:cNvContentPartPr/>
                    <p14:nvPr/>
                  </p14:nvContentPartPr>
                  <p14:xfrm>
                    <a:off x="6995914" y="352989"/>
                    <a:ext cx="639360" cy="634320"/>
                  </p14:xfrm>
                </p:contentPart>
              </mc:Choice>
              <mc:Fallback xmlns="">
                <p:pic>
                  <p:nvPicPr>
                    <p:cNvPr id="68" name="Ink 67"/>
                    <p:cNvPicPr/>
                    <p:nvPr/>
                  </p:nvPicPr>
                  <p:blipFill>
                    <a:blip r:embed="rId41"/>
                    <a:stretch>
                      <a:fillRect/>
                    </a:stretch>
                  </p:blipFill>
                  <p:spPr>
                    <a:xfrm>
                      <a:off x="6962434" y="298989"/>
                      <a:ext cx="726840" cy="716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">
                  <p14:nvContentPartPr>
                    <p14:cNvPr id="70" name="Ink 69"/>
                    <p14:cNvContentPartPr/>
                    <p14:nvPr/>
                  </p14:nvContentPartPr>
                  <p14:xfrm>
                    <a:off x="7898434" y="1190709"/>
                    <a:ext cx="608040" cy="671040"/>
                  </p14:xfrm>
                </p:contentPart>
              </mc:Choice>
              <mc:Fallback xmlns="">
                <p:pic>
                  <p:nvPicPr>
                    <p:cNvPr id="70" name="Ink 69"/>
                    <p:cNvPicPr/>
                    <p:nvPr/>
                  </p:nvPicPr>
                  <p:blipFill>
                    <a:blip r:embed="rId43"/>
                    <a:stretch>
                      <a:fillRect/>
                    </a:stretch>
                  </p:blipFill>
                  <p:spPr>
                    <a:xfrm>
                      <a:off x="7852354" y="1132749"/>
                      <a:ext cx="712080" cy="770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4">
                  <p14:nvContentPartPr>
                    <p14:cNvPr id="72" name="Ink 71"/>
                    <p14:cNvContentPartPr/>
                    <p14:nvPr/>
                  </p14:nvContentPartPr>
                  <p14:xfrm>
                    <a:off x="7668754" y="244269"/>
                    <a:ext cx="849960" cy="892080"/>
                  </p14:xfrm>
                </p:contentPart>
              </mc:Choice>
              <mc:Fallback xmlns="">
                <p:pic>
                  <p:nvPicPr>
                    <p:cNvPr id="72" name="Ink 71"/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7626634" y="189189"/>
                      <a:ext cx="950760" cy="10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6">
                  <p14:nvContentPartPr>
                    <p14:cNvPr id="92" name="Ink 91"/>
                    <p14:cNvContentPartPr/>
                    <p14:nvPr/>
                  </p14:nvContentPartPr>
                  <p14:xfrm>
                    <a:off x="8435554" y="1070109"/>
                    <a:ext cx="99360" cy="111240"/>
                  </p14:xfrm>
                </p:contentPart>
              </mc:Choice>
              <mc:Fallback xmlns="">
                <p:pic>
                  <p:nvPicPr>
                    <p:cNvPr id="92" name="Ink 91"/>
                    <p:cNvPicPr/>
                    <p:nvPr/>
                  </p:nvPicPr>
                  <p:blipFill>
                    <a:blip r:embed="rId47"/>
                    <a:stretch>
                      <a:fillRect/>
                    </a:stretch>
                  </p:blipFill>
                  <p:spPr>
                    <a:xfrm>
                      <a:off x="8384434" y="1035549"/>
                      <a:ext cx="186480" cy="195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8">
                  <p14:nvContentPartPr>
                    <p14:cNvPr id="97" name="Ink 96"/>
                    <p14:cNvContentPartPr/>
                    <p14:nvPr/>
                  </p14:nvContentPartPr>
                  <p14:xfrm>
                    <a:off x="6927874" y="263349"/>
                    <a:ext cx="836280" cy="752760"/>
                  </p14:xfrm>
                </p:contentPart>
              </mc:Choice>
              <mc:Fallback xmlns="">
                <p:pic>
                  <p:nvPicPr>
                    <p:cNvPr id="97" name="Ink 96"/>
                    <p:cNvPicPr/>
                    <p:nvPr/>
                  </p:nvPicPr>
                  <p:blipFill>
                    <a:blip r:embed="rId49"/>
                    <a:stretch>
                      <a:fillRect/>
                    </a:stretch>
                  </p:blipFill>
                  <p:spPr>
                    <a:xfrm>
                      <a:off x="6900874" y="219069"/>
                      <a:ext cx="899280" cy="824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0">
                  <p14:nvContentPartPr>
                    <p14:cNvPr id="99" name="Ink 98"/>
                    <p14:cNvContentPartPr/>
                    <p14:nvPr/>
                  </p14:nvContentPartPr>
                  <p14:xfrm>
                    <a:off x="7233874" y="738189"/>
                    <a:ext cx="764280" cy="869040"/>
                  </p14:xfrm>
                </p:contentPart>
              </mc:Choice>
              <mc:Fallback xmlns="">
                <p:pic>
                  <p:nvPicPr>
                    <p:cNvPr id="99" name="Ink 98"/>
                    <p:cNvPicPr/>
                    <p:nvPr/>
                  </p:nvPicPr>
                  <p:blipFill>
                    <a:blip r:embed="rId51"/>
                    <a:stretch>
                      <a:fillRect/>
                    </a:stretch>
                  </p:blipFill>
                  <p:spPr>
                    <a:xfrm>
                      <a:off x="7180954" y="682389"/>
                      <a:ext cx="878400" cy="978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2">
                  <p14:nvContentPartPr>
                    <p14:cNvPr id="101" name="Ink 100"/>
                    <p14:cNvContentPartPr/>
                    <p14:nvPr/>
                  </p14:nvContentPartPr>
                  <p14:xfrm>
                    <a:off x="8017954" y="1576989"/>
                    <a:ext cx="10080" cy="79560"/>
                  </p14:xfrm>
                </p:contentPart>
              </mc:Choice>
              <mc:Fallback xmlns="">
                <p:pic>
                  <p:nvPicPr>
                    <p:cNvPr id="101" name="Ink 100"/>
                    <p:cNvPicPr/>
                    <p:nvPr/>
                  </p:nvPicPr>
                  <p:blipFill>
                    <a:blip r:embed="rId53"/>
                    <a:stretch>
                      <a:fillRect/>
                    </a:stretch>
                  </p:blipFill>
                  <p:spPr>
                    <a:xfrm>
                      <a:off x="7977634" y="1540989"/>
                      <a:ext cx="99360" cy="164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4">
                  <p14:nvContentPartPr>
                    <p14:cNvPr id="103" name="Ink 102"/>
                    <p14:cNvContentPartPr/>
                    <p14:nvPr/>
                  </p14:nvContentPartPr>
                  <p14:xfrm>
                    <a:off x="8059714" y="1165149"/>
                    <a:ext cx="404280" cy="489240"/>
                  </p14:xfrm>
                </p:contentPart>
              </mc:Choice>
              <mc:Fallback xmlns="">
                <p:pic>
                  <p:nvPicPr>
                    <p:cNvPr id="103" name="Ink 102"/>
                    <p:cNvPicPr/>
                    <p:nvPr/>
                  </p:nvPicPr>
                  <p:blipFill>
                    <a:blip r:embed="rId55"/>
                    <a:stretch>
                      <a:fillRect/>
                    </a:stretch>
                  </p:blipFill>
                  <p:spPr>
                    <a:xfrm>
                      <a:off x="8008234" y="1131309"/>
                      <a:ext cx="492480" cy="575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6">
                  <p14:nvContentPartPr>
                    <p14:cNvPr id="106" name="Ink 105"/>
                    <p14:cNvContentPartPr/>
                    <p14:nvPr/>
                  </p14:nvContentPartPr>
                  <p14:xfrm>
                    <a:off x="8222074" y="1112949"/>
                    <a:ext cx="258120" cy="280800"/>
                  </p14:xfrm>
                </p:contentPart>
              </mc:Choice>
              <mc:Fallback xmlns="">
                <p:pic>
                  <p:nvPicPr>
                    <p:cNvPr id="106" name="Ink 105"/>
                    <p:cNvPicPr/>
                    <p:nvPr/>
                  </p:nvPicPr>
                  <p:blipFill>
                    <a:blip r:embed="rId57"/>
                    <a:stretch>
                      <a:fillRect/>
                    </a:stretch>
                  </p:blipFill>
                  <p:spPr>
                    <a:xfrm>
                      <a:off x="8196874" y="1076229"/>
                      <a:ext cx="317520" cy="342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8">
                  <p14:nvContentPartPr>
                    <p14:cNvPr id="107" name="Ink 106"/>
                    <p14:cNvContentPartPr/>
                    <p14:nvPr/>
                  </p14:nvContentPartPr>
                  <p14:xfrm>
                    <a:off x="8097874" y="1290789"/>
                    <a:ext cx="225720" cy="293040"/>
                  </p14:xfrm>
                </p:contentPart>
              </mc:Choice>
              <mc:Fallback xmlns="">
                <p:pic>
                  <p:nvPicPr>
                    <p:cNvPr id="107" name="Ink 106"/>
                    <p:cNvPicPr/>
                    <p:nvPr/>
                  </p:nvPicPr>
                  <p:blipFill>
                    <a:blip r:embed="rId59"/>
                    <a:stretch>
                      <a:fillRect/>
                    </a:stretch>
                  </p:blipFill>
                  <p:spPr>
                    <a:xfrm>
                      <a:off x="8053954" y="1256229"/>
                      <a:ext cx="304200" cy="37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0">
                  <p14:nvContentPartPr>
                    <p14:cNvPr id="108" name="Ink 107"/>
                    <p14:cNvContentPartPr/>
                    <p14:nvPr/>
                  </p14:nvContentPartPr>
                  <p14:xfrm>
                    <a:off x="7857754" y="1737189"/>
                    <a:ext cx="157680" cy="186120"/>
                  </p14:xfrm>
                </p:contentPart>
              </mc:Choice>
              <mc:Fallback xmlns="">
                <p:pic>
                  <p:nvPicPr>
                    <p:cNvPr id="108" name="Ink 107"/>
                    <p:cNvPicPr/>
                    <p:nvPr/>
                  </p:nvPicPr>
                  <p:blipFill>
                    <a:blip r:embed="rId61"/>
                    <a:stretch>
                      <a:fillRect/>
                    </a:stretch>
                  </p:blipFill>
                  <p:spPr>
                    <a:xfrm>
                      <a:off x="7821034" y="1722789"/>
                      <a:ext cx="218880" cy="23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2">
                  <p14:nvContentPartPr>
                    <p14:cNvPr id="109" name="Ink 108"/>
                    <p14:cNvContentPartPr/>
                    <p14:nvPr/>
                  </p14:nvContentPartPr>
                  <p14:xfrm>
                    <a:off x="7791514" y="1813869"/>
                    <a:ext cx="164520" cy="142560"/>
                  </p14:xfrm>
                </p:contentPart>
              </mc:Choice>
              <mc:Fallback xmlns="">
                <p:pic>
                  <p:nvPicPr>
                    <p:cNvPr id="109" name="Ink 108"/>
                    <p:cNvPicPr/>
                    <p:nvPr/>
                  </p:nvPicPr>
                  <p:blipFill>
                    <a:blip r:embed="rId63"/>
                    <a:stretch>
                      <a:fillRect/>
                    </a:stretch>
                  </p:blipFill>
                  <p:spPr>
                    <a:xfrm>
                      <a:off x="7737874" y="1770669"/>
                      <a:ext cx="259200" cy="238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4">
                  <p14:nvContentPartPr>
                    <p14:cNvPr id="112" name="Ink 111"/>
                    <p14:cNvContentPartPr/>
                    <p14:nvPr/>
                  </p14:nvContentPartPr>
                  <p14:xfrm>
                    <a:off x="7341154" y="284589"/>
                    <a:ext cx="443520" cy="366120"/>
                  </p14:xfrm>
                </p:contentPart>
              </mc:Choice>
              <mc:Fallback xmlns="">
                <p:pic>
                  <p:nvPicPr>
                    <p:cNvPr id="112" name="Ink 111"/>
                    <p:cNvPicPr/>
                    <p:nvPr/>
                  </p:nvPicPr>
                  <p:blipFill>
                    <a:blip r:embed="rId65"/>
                    <a:stretch>
                      <a:fillRect/>
                    </a:stretch>
                  </p:blipFill>
                  <p:spPr>
                    <a:xfrm>
                      <a:off x="7283194" y="244629"/>
                      <a:ext cx="540360" cy="464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6">
                  <p14:nvContentPartPr>
                    <p14:cNvPr id="115" name="Ink 114"/>
                    <p14:cNvContentPartPr/>
                    <p14:nvPr/>
                  </p14:nvContentPartPr>
                  <p14:xfrm>
                    <a:off x="6873154" y="917829"/>
                    <a:ext cx="150840" cy="191880"/>
                  </p14:xfrm>
                </p:contentPart>
              </mc:Choice>
              <mc:Fallback xmlns="">
                <p:pic>
                  <p:nvPicPr>
                    <p:cNvPr id="115" name="Ink 114"/>
                    <p:cNvPicPr/>
                    <p:nvPr/>
                  </p:nvPicPr>
                  <p:blipFill>
                    <a:blip r:embed="rId67"/>
                    <a:stretch>
                      <a:fillRect/>
                    </a:stretch>
                  </p:blipFill>
                  <p:spPr>
                    <a:xfrm>
                      <a:off x="6843994" y="890109"/>
                      <a:ext cx="207000" cy="249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8">
                  <p14:nvContentPartPr>
                    <p14:cNvPr id="116" name="Ink 115"/>
                    <p14:cNvContentPartPr/>
                    <p14:nvPr/>
                  </p14:nvContentPartPr>
                  <p14:xfrm>
                    <a:off x="6942994" y="729549"/>
                    <a:ext cx="289800" cy="331920"/>
                  </p14:xfrm>
                </p:contentPart>
              </mc:Choice>
              <mc:Fallback xmlns="">
                <p:pic>
                  <p:nvPicPr>
                    <p:cNvPr id="116" name="Ink 115"/>
                    <p:cNvPicPr/>
                    <p:nvPr/>
                  </p:nvPicPr>
                  <p:blipFill>
                    <a:blip r:embed="rId69"/>
                    <a:stretch>
                      <a:fillRect/>
                    </a:stretch>
                  </p:blipFill>
                  <p:spPr>
                    <a:xfrm>
                      <a:off x="6893674" y="689949"/>
                      <a:ext cx="378720" cy="4226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119" name="Ink 118"/>
                  <p14:cNvContentPartPr/>
                  <p14:nvPr/>
                </p14:nvContentPartPr>
                <p14:xfrm>
                  <a:off x="7347634" y="267309"/>
                  <a:ext cx="1148400" cy="1257120"/>
                </p14:xfrm>
              </p:contentPart>
            </mc:Choice>
            <mc:Fallback xmlns="">
              <p:pic>
                <p:nvPicPr>
                  <p:cNvPr id="119" name="Ink 118"/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7296874" y="219789"/>
                    <a:ext cx="1247760" cy="135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128" name="Ink 127"/>
                  <p14:cNvContentPartPr/>
                  <p14:nvPr/>
                </p14:nvContentPartPr>
                <p14:xfrm>
                  <a:off x="3768154" y="4218669"/>
                  <a:ext cx="671760" cy="752040"/>
                </p14:xfrm>
              </p:contentPart>
            </mc:Choice>
            <mc:Fallback xmlns="">
              <p:pic>
                <p:nvPicPr>
                  <p:cNvPr id="128" name="Ink 127"/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3760234" y="4210029"/>
                    <a:ext cx="688320" cy="76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129" name="Ink 128"/>
                  <p14:cNvContentPartPr/>
                  <p14:nvPr/>
                </p14:nvContentPartPr>
                <p14:xfrm>
                  <a:off x="6873154" y="2606589"/>
                  <a:ext cx="360" cy="360"/>
                </p14:xfrm>
              </p:contentPart>
            </mc:Choice>
            <mc:Fallback xmlns="">
              <p:pic>
                <p:nvPicPr>
                  <p:cNvPr id="129" name="Ink 128"/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6866674" y="2600109"/>
                    <a:ext cx="13320" cy="1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136" name="Ink 135"/>
                  <p14:cNvContentPartPr/>
                  <p14:nvPr/>
                </p14:nvContentPartPr>
                <p14:xfrm>
                  <a:off x="3663034" y="4691349"/>
                  <a:ext cx="528480" cy="337320"/>
                </p14:xfrm>
              </p:contentPart>
            </mc:Choice>
            <mc:Fallback xmlns="">
              <p:pic>
                <p:nvPicPr>
                  <p:cNvPr id="136" name="Ink 135"/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617314" y="4652469"/>
                    <a:ext cx="616680" cy="42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137" name="Ink 136"/>
                  <p14:cNvContentPartPr/>
                  <p14:nvPr/>
                </p14:nvContentPartPr>
                <p14:xfrm>
                  <a:off x="3656554" y="4256109"/>
                  <a:ext cx="729720" cy="830520"/>
                </p14:xfrm>
              </p:contentPart>
            </mc:Choice>
            <mc:Fallback xmlns="">
              <p:pic>
                <p:nvPicPr>
                  <p:cNvPr id="137" name="Ink 136"/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3606154" y="4209309"/>
                    <a:ext cx="830880" cy="927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8" name="Isosceles Triangle 7"/>
            <p:cNvSpPr/>
            <p:nvPr/>
          </p:nvSpPr>
          <p:spPr>
            <a:xfrm rot="739">
              <a:off x="5689170" y="3755160"/>
              <a:ext cx="1675800" cy="1451340"/>
            </a:xfrm>
            <a:prstGeom prst="triangle">
              <a:avLst/>
            </a:prstGeom>
            <a:noFill/>
            <a:ln w="1397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414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46469" y="2085350"/>
            <a:ext cx="633582" cy="740977"/>
            <a:chOff x="4946469" y="2085350"/>
            <a:chExt cx="633582" cy="740977"/>
          </a:xfrm>
        </p:grpSpPr>
        <p:sp>
          <p:nvSpPr>
            <p:cNvPr id="5" name="Freeform 4"/>
            <p:cNvSpPr/>
            <p:nvPr/>
          </p:nvSpPr>
          <p:spPr>
            <a:xfrm>
              <a:off x="4946469" y="2085350"/>
              <a:ext cx="633582" cy="740977"/>
            </a:xfrm>
            <a:custGeom>
              <a:avLst/>
              <a:gdLst>
                <a:gd name="connsiteX0" fmla="*/ 531222 w 1149578"/>
                <a:gd name="connsiteY0" fmla="*/ 4707 h 997484"/>
                <a:gd name="connsiteX1" fmla="*/ 409302 w 1149578"/>
                <a:gd name="connsiteY1" fmla="*/ 109210 h 997484"/>
                <a:gd name="connsiteX2" fmla="*/ 383177 w 1149578"/>
                <a:gd name="connsiteY2" fmla="*/ 126627 h 997484"/>
                <a:gd name="connsiteX3" fmla="*/ 357051 w 1149578"/>
                <a:gd name="connsiteY3" fmla="*/ 152753 h 997484"/>
                <a:gd name="connsiteX4" fmla="*/ 330925 w 1149578"/>
                <a:gd name="connsiteY4" fmla="*/ 170170 h 997484"/>
                <a:gd name="connsiteX5" fmla="*/ 304800 w 1149578"/>
                <a:gd name="connsiteY5" fmla="*/ 196296 h 997484"/>
                <a:gd name="connsiteX6" fmla="*/ 278674 w 1149578"/>
                <a:gd name="connsiteY6" fmla="*/ 205004 h 997484"/>
                <a:gd name="connsiteX7" fmla="*/ 200297 w 1149578"/>
                <a:gd name="connsiteY7" fmla="*/ 265964 h 997484"/>
                <a:gd name="connsiteX8" fmla="*/ 174171 w 1149578"/>
                <a:gd name="connsiteY8" fmla="*/ 274673 h 997484"/>
                <a:gd name="connsiteX9" fmla="*/ 130628 w 1149578"/>
                <a:gd name="connsiteY9" fmla="*/ 326924 h 997484"/>
                <a:gd name="connsiteX10" fmla="*/ 104502 w 1149578"/>
                <a:gd name="connsiteY10" fmla="*/ 353050 h 997484"/>
                <a:gd name="connsiteX11" fmla="*/ 78377 w 1149578"/>
                <a:gd name="connsiteY11" fmla="*/ 414010 h 997484"/>
                <a:gd name="connsiteX12" fmla="*/ 52251 w 1149578"/>
                <a:gd name="connsiteY12" fmla="*/ 466261 h 997484"/>
                <a:gd name="connsiteX13" fmla="*/ 34834 w 1149578"/>
                <a:gd name="connsiteY13" fmla="*/ 544639 h 997484"/>
                <a:gd name="connsiteX14" fmla="*/ 17417 w 1149578"/>
                <a:gd name="connsiteY14" fmla="*/ 623016 h 997484"/>
                <a:gd name="connsiteX15" fmla="*/ 0 w 1149578"/>
                <a:gd name="connsiteY15" fmla="*/ 762353 h 997484"/>
                <a:gd name="connsiteX16" fmla="*/ 17417 w 1149578"/>
                <a:gd name="connsiteY16" fmla="*/ 858147 h 997484"/>
                <a:gd name="connsiteX17" fmla="*/ 26125 w 1149578"/>
                <a:gd name="connsiteY17" fmla="*/ 884273 h 997484"/>
                <a:gd name="connsiteX18" fmla="*/ 78377 w 1149578"/>
                <a:gd name="connsiteY18" fmla="*/ 919107 h 997484"/>
                <a:gd name="connsiteX19" fmla="*/ 104502 w 1149578"/>
                <a:gd name="connsiteY19" fmla="*/ 936524 h 997484"/>
                <a:gd name="connsiteX20" fmla="*/ 156754 w 1149578"/>
                <a:gd name="connsiteY20" fmla="*/ 953941 h 997484"/>
                <a:gd name="connsiteX21" fmla="*/ 235131 w 1149578"/>
                <a:gd name="connsiteY21" fmla="*/ 971359 h 997484"/>
                <a:gd name="connsiteX22" fmla="*/ 269965 w 1149578"/>
                <a:gd name="connsiteY22" fmla="*/ 980067 h 997484"/>
                <a:gd name="connsiteX23" fmla="*/ 348342 w 1149578"/>
                <a:gd name="connsiteY23" fmla="*/ 988776 h 997484"/>
                <a:gd name="connsiteX24" fmla="*/ 418011 w 1149578"/>
                <a:gd name="connsiteY24" fmla="*/ 997484 h 997484"/>
                <a:gd name="connsiteX25" fmla="*/ 775062 w 1149578"/>
                <a:gd name="connsiteY25" fmla="*/ 997484 h 997484"/>
                <a:gd name="connsiteX26" fmla="*/ 801188 w 1149578"/>
                <a:gd name="connsiteY26" fmla="*/ 988776 h 997484"/>
                <a:gd name="connsiteX27" fmla="*/ 879565 w 1149578"/>
                <a:gd name="connsiteY27" fmla="*/ 980067 h 997484"/>
                <a:gd name="connsiteX28" fmla="*/ 975360 w 1149578"/>
                <a:gd name="connsiteY28" fmla="*/ 953941 h 997484"/>
                <a:gd name="connsiteX29" fmla="*/ 1045028 w 1149578"/>
                <a:gd name="connsiteY29" fmla="*/ 919107 h 997484"/>
                <a:gd name="connsiteX30" fmla="*/ 1097280 w 1149578"/>
                <a:gd name="connsiteY30" fmla="*/ 884273 h 997484"/>
                <a:gd name="connsiteX31" fmla="*/ 1123405 w 1149578"/>
                <a:gd name="connsiteY31" fmla="*/ 832021 h 997484"/>
                <a:gd name="connsiteX32" fmla="*/ 1140822 w 1149578"/>
                <a:gd name="connsiteY32" fmla="*/ 805896 h 997484"/>
                <a:gd name="connsiteX33" fmla="*/ 1149531 w 1149578"/>
                <a:gd name="connsiteY33" fmla="*/ 771061 h 997484"/>
                <a:gd name="connsiteX34" fmla="*/ 1132114 w 1149578"/>
                <a:gd name="connsiteY34" fmla="*/ 649141 h 997484"/>
                <a:gd name="connsiteX35" fmla="*/ 1105988 w 1149578"/>
                <a:gd name="connsiteY35" fmla="*/ 544639 h 997484"/>
                <a:gd name="connsiteX36" fmla="*/ 1097280 w 1149578"/>
                <a:gd name="connsiteY36" fmla="*/ 509804 h 997484"/>
                <a:gd name="connsiteX37" fmla="*/ 1079862 w 1149578"/>
                <a:gd name="connsiteY37" fmla="*/ 448844 h 997484"/>
                <a:gd name="connsiteX38" fmla="*/ 1062445 w 1149578"/>
                <a:gd name="connsiteY38" fmla="*/ 361759 h 997484"/>
                <a:gd name="connsiteX39" fmla="*/ 1027611 w 1149578"/>
                <a:gd name="connsiteY39" fmla="*/ 309507 h 997484"/>
                <a:gd name="connsiteX40" fmla="*/ 1010194 w 1149578"/>
                <a:gd name="connsiteY40" fmla="*/ 283381 h 997484"/>
                <a:gd name="connsiteX41" fmla="*/ 992777 w 1149578"/>
                <a:gd name="connsiteY41" fmla="*/ 257256 h 997484"/>
                <a:gd name="connsiteX42" fmla="*/ 966651 w 1149578"/>
                <a:gd name="connsiteY42" fmla="*/ 239839 h 997484"/>
                <a:gd name="connsiteX43" fmla="*/ 923108 w 1149578"/>
                <a:gd name="connsiteY43" fmla="*/ 196296 h 997484"/>
                <a:gd name="connsiteX44" fmla="*/ 896982 w 1149578"/>
                <a:gd name="connsiteY44" fmla="*/ 178879 h 997484"/>
                <a:gd name="connsiteX45" fmla="*/ 862148 w 1149578"/>
                <a:gd name="connsiteY45" fmla="*/ 135336 h 997484"/>
                <a:gd name="connsiteX46" fmla="*/ 783771 w 1149578"/>
                <a:gd name="connsiteY46" fmla="*/ 100501 h 997484"/>
                <a:gd name="connsiteX47" fmla="*/ 731520 w 1149578"/>
                <a:gd name="connsiteY47" fmla="*/ 74376 h 997484"/>
                <a:gd name="connsiteX48" fmla="*/ 627017 w 1149578"/>
                <a:gd name="connsiteY48" fmla="*/ 22124 h 997484"/>
                <a:gd name="connsiteX49" fmla="*/ 531222 w 1149578"/>
                <a:gd name="connsiteY49" fmla="*/ 4707 h 997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149578" h="997484">
                  <a:moveTo>
                    <a:pt x="531222" y="4707"/>
                  </a:moveTo>
                  <a:cubicBezTo>
                    <a:pt x="494936" y="19221"/>
                    <a:pt x="450620" y="75183"/>
                    <a:pt x="409302" y="109210"/>
                  </a:cubicBezTo>
                  <a:cubicBezTo>
                    <a:pt x="401223" y="115863"/>
                    <a:pt x="391217" y="119927"/>
                    <a:pt x="383177" y="126627"/>
                  </a:cubicBezTo>
                  <a:cubicBezTo>
                    <a:pt x="373716" y="134512"/>
                    <a:pt x="366512" y="144869"/>
                    <a:pt x="357051" y="152753"/>
                  </a:cubicBezTo>
                  <a:cubicBezTo>
                    <a:pt x="349010" y="159453"/>
                    <a:pt x="338966" y="163469"/>
                    <a:pt x="330925" y="170170"/>
                  </a:cubicBezTo>
                  <a:cubicBezTo>
                    <a:pt x="321464" y="178054"/>
                    <a:pt x="315047" y="189464"/>
                    <a:pt x="304800" y="196296"/>
                  </a:cubicBezTo>
                  <a:cubicBezTo>
                    <a:pt x="297162" y="201388"/>
                    <a:pt x="287383" y="202101"/>
                    <a:pt x="278674" y="205004"/>
                  </a:cubicBezTo>
                  <a:cubicBezTo>
                    <a:pt x="256132" y="227546"/>
                    <a:pt x="231547" y="255547"/>
                    <a:pt x="200297" y="265964"/>
                  </a:cubicBezTo>
                  <a:lnTo>
                    <a:pt x="174171" y="274673"/>
                  </a:lnTo>
                  <a:cubicBezTo>
                    <a:pt x="97842" y="351002"/>
                    <a:pt x="191251" y="254178"/>
                    <a:pt x="130628" y="326924"/>
                  </a:cubicBezTo>
                  <a:cubicBezTo>
                    <a:pt x="122743" y="336385"/>
                    <a:pt x="113211" y="344341"/>
                    <a:pt x="104502" y="353050"/>
                  </a:cubicBezTo>
                  <a:cubicBezTo>
                    <a:pt x="86380" y="425543"/>
                    <a:pt x="108446" y="353872"/>
                    <a:pt x="78377" y="414010"/>
                  </a:cubicBezTo>
                  <a:cubicBezTo>
                    <a:pt x="42325" y="486115"/>
                    <a:pt x="102161" y="391397"/>
                    <a:pt x="52251" y="466261"/>
                  </a:cubicBezTo>
                  <a:cubicBezTo>
                    <a:pt x="31009" y="551225"/>
                    <a:pt x="56948" y="445125"/>
                    <a:pt x="34834" y="544639"/>
                  </a:cubicBezTo>
                  <a:cubicBezTo>
                    <a:pt x="24391" y="591634"/>
                    <a:pt x="26177" y="570456"/>
                    <a:pt x="17417" y="623016"/>
                  </a:cubicBezTo>
                  <a:cubicBezTo>
                    <a:pt x="9130" y="672737"/>
                    <a:pt x="5673" y="711292"/>
                    <a:pt x="0" y="762353"/>
                  </a:cubicBezTo>
                  <a:cubicBezTo>
                    <a:pt x="3884" y="785660"/>
                    <a:pt x="11328" y="833792"/>
                    <a:pt x="17417" y="858147"/>
                  </a:cubicBezTo>
                  <a:cubicBezTo>
                    <a:pt x="19643" y="867053"/>
                    <a:pt x="19634" y="877782"/>
                    <a:pt x="26125" y="884273"/>
                  </a:cubicBezTo>
                  <a:cubicBezTo>
                    <a:pt x="40927" y="899075"/>
                    <a:pt x="60960" y="907496"/>
                    <a:pt x="78377" y="919107"/>
                  </a:cubicBezTo>
                  <a:cubicBezTo>
                    <a:pt x="87085" y="924913"/>
                    <a:pt x="94573" y="933214"/>
                    <a:pt x="104502" y="936524"/>
                  </a:cubicBezTo>
                  <a:cubicBezTo>
                    <a:pt x="121919" y="942330"/>
                    <a:pt x="138943" y="949488"/>
                    <a:pt x="156754" y="953941"/>
                  </a:cubicBezTo>
                  <a:cubicBezTo>
                    <a:pt x="241670" y="975171"/>
                    <a:pt x="135674" y="949258"/>
                    <a:pt x="235131" y="971359"/>
                  </a:cubicBezTo>
                  <a:cubicBezTo>
                    <a:pt x="246815" y="973955"/>
                    <a:pt x="258136" y="978247"/>
                    <a:pt x="269965" y="980067"/>
                  </a:cubicBezTo>
                  <a:cubicBezTo>
                    <a:pt x="295946" y="984064"/>
                    <a:pt x="322236" y="985705"/>
                    <a:pt x="348342" y="988776"/>
                  </a:cubicBezTo>
                  <a:lnTo>
                    <a:pt x="418011" y="997484"/>
                  </a:lnTo>
                  <a:cubicBezTo>
                    <a:pt x="601176" y="974590"/>
                    <a:pt x="388947" y="997484"/>
                    <a:pt x="775062" y="997484"/>
                  </a:cubicBezTo>
                  <a:cubicBezTo>
                    <a:pt x="784242" y="997484"/>
                    <a:pt x="792133" y="990285"/>
                    <a:pt x="801188" y="988776"/>
                  </a:cubicBezTo>
                  <a:cubicBezTo>
                    <a:pt x="827117" y="984455"/>
                    <a:pt x="853543" y="983784"/>
                    <a:pt x="879565" y="980067"/>
                  </a:cubicBezTo>
                  <a:cubicBezTo>
                    <a:pt x="906326" y="976244"/>
                    <a:pt x="952212" y="965515"/>
                    <a:pt x="975360" y="953941"/>
                  </a:cubicBezTo>
                  <a:cubicBezTo>
                    <a:pt x="998583" y="942330"/>
                    <a:pt x="1023425" y="933509"/>
                    <a:pt x="1045028" y="919107"/>
                  </a:cubicBezTo>
                  <a:lnTo>
                    <a:pt x="1097280" y="884273"/>
                  </a:lnTo>
                  <a:cubicBezTo>
                    <a:pt x="1147198" y="809395"/>
                    <a:pt x="1087348" y="904136"/>
                    <a:pt x="1123405" y="832021"/>
                  </a:cubicBezTo>
                  <a:cubicBezTo>
                    <a:pt x="1128086" y="822660"/>
                    <a:pt x="1135016" y="814604"/>
                    <a:pt x="1140822" y="805896"/>
                  </a:cubicBezTo>
                  <a:cubicBezTo>
                    <a:pt x="1143725" y="794284"/>
                    <a:pt x="1150195" y="783012"/>
                    <a:pt x="1149531" y="771061"/>
                  </a:cubicBezTo>
                  <a:cubicBezTo>
                    <a:pt x="1147254" y="730072"/>
                    <a:pt x="1142071" y="688968"/>
                    <a:pt x="1132114" y="649141"/>
                  </a:cubicBezTo>
                  <a:lnTo>
                    <a:pt x="1105988" y="544639"/>
                  </a:lnTo>
                  <a:cubicBezTo>
                    <a:pt x="1103085" y="533027"/>
                    <a:pt x="1101065" y="521159"/>
                    <a:pt x="1097280" y="509804"/>
                  </a:cubicBezTo>
                  <a:cubicBezTo>
                    <a:pt x="1088979" y="484904"/>
                    <a:pt x="1085330" y="476182"/>
                    <a:pt x="1079862" y="448844"/>
                  </a:cubicBezTo>
                  <a:cubicBezTo>
                    <a:pt x="1078403" y="441548"/>
                    <a:pt x="1069189" y="375248"/>
                    <a:pt x="1062445" y="361759"/>
                  </a:cubicBezTo>
                  <a:cubicBezTo>
                    <a:pt x="1053084" y="343036"/>
                    <a:pt x="1039222" y="326924"/>
                    <a:pt x="1027611" y="309507"/>
                  </a:cubicBezTo>
                  <a:lnTo>
                    <a:pt x="1010194" y="283381"/>
                  </a:lnTo>
                  <a:cubicBezTo>
                    <a:pt x="1004388" y="274673"/>
                    <a:pt x="1001485" y="263062"/>
                    <a:pt x="992777" y="257256"/>
                  </a:cubicBezTo>
                  <a:cubicBezTo>
                    <a:pt x="984068" y="251450"/>
                    <a:pt x="974528" y="246731"/>
                    <a:pt x="966651" y="239839"/>
                  </a:cubicBezTo>
                  <a:cubicBezTo>
                    <a:pt x="951203" y="226322"/>
                    <a:pt x="940187" y="207682"/>
                    <a:pt x="923108" y="196296"/>
                  </a:cubicBezTo>
                  <a:cubicBezTo>
                    <a:pt x="914399" y="190490"/>
                    <a:pt x="905155" y="185417"/>
                    <a:pt x="896982" y="178879"/>
                  </a:cubicBezTo>
                  <a:cubicBezTo>
                    <a:pt x="853893" y="144407"/>
                    <a:pt x="907410" y="180597"/>
                    <a:pt x="862148" y="135336"/>
                  </a:cubicBezTo>
                  <a:cubicBezTo>
                    <a:pt x="826702" y="99891"/>
                    <a:pt x="835504" y="134989"/>
                    <a:pt x="783771" y="100501"/>
                  </a:cubicBezTo>
                  <a:cubicBezTo>
                    <a:pt x="750007" y="77992"/>
                    <a:pt x="767574" y="86394"/>
                    <a:pt x="731520" y="74376"/>
                  </a:cubicBezTo>
                  <a:cubicBezTo>
                    <a:pt x="698611" y="52437"/>
                    <a:pt x="668765" y="25919"/>
                    <a:pt x="627017" y="22124"/>
                  </a:cubicBezTo>
                  <a:cubicBezTo>
                    <a:pt x="527134" y="13044"/>
                    <a:pt x="567508" y="-9807"/>
                    <a:pt x="531222" y="4707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4993203" y="2388524"/>
              <a:ext cx="278675" cy="24384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247541" y="2367964"/>
              <a:ext cx="274320" cy="2808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94" r="6449"/>
          <a:stretch/>
        </p:blipFill>
        <p:spPr>
          <a:xfrm>
            <a:off x="7705898" y="1611458"/>
            <a:ext cx="2793077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20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77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eraser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541714" y="1715949"/>
              <a:ext cx="2346120" cy="2604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9514" y="1692909"/>
                <a:ext cx="2419560" cy="267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3510394" y="4324149"/>
              <a:ext cx="853200" cy="10854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3234" y="4289949"/>
                <a:ext cx="956520" cy="11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4409314" y="2372229"/>
              <a:ext cx="2590200" cy="30675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71514" y="2310669"/>
                <a:ext cx="2689560" cy="31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/>
              <p14:cNvContentPartPr/>
              <p14:nvPr/>
            </p14:nvContentPartPr>
            <p14:xfrm>
              <a:off x="5855794" y="1590309"/>
              <a:ext cx="98640" cy="1101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10434" y="1552149"/>
                <a:ext cx="18000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/>
              <p14:cNvContentPartPr/>
              <p14:nvPr/>
            </p14:nvContentPartPr>
            <p14:xfrm>
              <a:off x="9037114" y="2796669"/>
              <a:ext cx="360" cy="3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01474" y="2761029"/>
                <a:ext cx="716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/>
              <p14:cNvContentPartPr/>
              <p14:nvPr/>
            </p14:nvContentPartPr>
            <p14:xfrm>
              <a:off x="5792074" y="1593189"/>
              <a:ext cx="163440" cy="2142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61834" y="1542069"/>
                <a:ext cx="24408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/>
              <p14:cNvContentPartPr/>
              <p14:nvPr/>
            </p14:nvContentPartPr>
            <p14:xfrm>
              <a:off x="9096874" y="3067749"/>
              <a:ext cx="360" cy="3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61234" y="3032109"/>
                <a:ext cx="716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Ink 21"/>
              <p14:cNvContentPartPr/>
              <p14:nvPr/>
            </p14:nvContentPartPr>
            <p14:xfrm>
              <a:off x="5919154" y="1580229"/>
              <a:ext cx="1115280" cy="7830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79554" y="1526229"/>
                <a:ext cx="1217520" cy="89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Ink 25"/>
              <p14:cNvContentPartPr/>
              <p14:nvPr/>
            </p14:nvContentPartPr>
            <p14:xfrm>
              <a:off x="5848594" y="1720989"/>
              <a:ext cx="124560" cy="903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33474" y="1705149"/>
                <a:ext cx="15552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7" name="Ink 26"/>
              <p14:cNvContentPartPr/>
              <p14:nvPr/>
            </p14:nvContentPartPr>
            <p14:xfrm>
              <a:off x="4742314" y="3037869"/>
              <a:ext cx="915840" cy="9374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97314" y="2989989"/>
                <a:ext cx="1004400" cy="10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" name="Ink 28"/>
              <p14:cNvContentPartPr/>
              <p14:nvPr/>
            </p14:nvContentPartPr>
            <p14:xfrm>
              <a:off x="4795234" y="1612269"/>
              <a:ext cx="2178000" cy="230004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44834" y="1564389"/>
                <a:ext cx="2283120" cy="24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2" name="Ink 31"/>
              <p14:cNvContentPartPr/>
              <p14:nvPr/>
            </p14:nvContentPartPr>
            <p14:xfrm>
              <a:off x="4748434" y="3081429"/>
              <a:ext cx="667800" cy="5799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705234" y="3042549"/>
                <a:ext cx="737640" cy="6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4" name="Ink 33"/>
              <p14:cNvContentPartPr/>
              <p14:nvPr/>
            </p14:nvContentPartPr>
            <p14:xfrm>
              <a:off x="4687234" y="3085389"/>
              <a:ext cx="251280" cy="16128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645474" y="3043629"/>
                <a:ext cx="308520" cy="218520"/>
              </a:xfrm>
              <a:prstGeom prst="rect">
                <a:avLst/>
              </a:prstGeom>
            </p:spPr>
          </p:pic>
        </mc:Fallback>
      </mc:AlternateContent>
      <p:cxnSp>
        <p:nvCxnSpPr>
          <p:cNvPr id="36" name="Straight Connector 35"/>
          <p:cNvCxnSpPr/>
          <p:nvPr/>
        </p:nvCxnSpPr>
        <p:spPr>
          <a:xfrm>
            <a:off x="4409314" y="5439789"/>
            <a:ext cx="249658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429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77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eraser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209434" y="1820709"/>
            <a:ext cx="3766680" cy="3676680"/>
            <a:chOff x="3209434" y="1820709"/>
            <a:chExt cx="3766680" cy="367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/>
                <p14:cNvContentPartPr/>
                <p14:nvPr/>
              </p14:nvContentPartPr>
              <p14:xfrm>
                <a:off x="3214834" y="1866789"/>
                <a:ext cx="2350080" cy="2259720"/>
              </p14:xfrm>
            </p:contentPart>
          </mc:Choice>
          <mc:Fallback xmlns="">
            <p:pic>
              <p:nvPicPr>
                <p:cNvPr id="4" name="Ink 3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61194" y="1832229"/>
                  <a:ext cx="2436840" cy="23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/>
                <p14:cNvContentPartPr/>
                <p14:nvPr/>
              </p14:nvContentPartPr>
              <p14:xfrm>
                <a:off x="4419394" y="3312189"/>
                <a:ext cx="2556720" cy="213012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76194" y="3256389"/>
                  <a:ext cx="2655720" cy="22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/>
                <p14:cNvContentPartPr/>
                <p14:nvPr/>
              </p14:nvContentPartPr>
              <p14:xfrm>
                <a:off x="5577154" y="1820709"/>
                <a:ext cx="1371600" cy="1503720"/>
              </p14:xfrm>
            </p:contentPart>
          </mc:Choice>
          <mc:Fallback xmlns="">
            <p:pic>
              <p:nvPicPr>
                <p:cNvPr id="15" name="Ink 14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38994" y="1774269"/>
                  <a:ext cx="1464840" cy="15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/>
                <p14:cNvContentPartPr/>
                <p14:nvPr/>
              </p14:nvContentPartPr>
              <p14:xfrm>
                <a:off x="4334074" y="3057669"/>
                <a:ext cx="360" cy="360"/>
              </p14:xfrm>
            </p:contentPart>
          </mc:Choice>
          <mc:Fallback xmlns="">
            <p:pic>
              <p:nvPicPr>
                <p:cNvPr id="17" name="Ink 16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4714" y="3048309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/>
                <p14:cNvContentPartPr/>
                <p14:nvPr/>
              </p14:nvContentPartPr>
              <p14:xfrm>
                <a:off x="4297354" y="3054069"/>
                <a:ext cx="1156680" cy="143172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56674" y="3013749"/>
                  <a:ext cx="1242720" cy="15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Ink 23"/>
                <p14:cNvContentPartPr/>
                <p14:nvPr/>
              </p14:nvContentPartPr>
              <p14:xfrm>
                <a:off x="3232474" y="4126149"/>
                <a:ext cx="2160" cy="360"/>
              </p14:xfrm>
            </p:contentPart>
          </mc:Choice>
          <mc:Fallback xmlns="">
            <p:pic>
              <p:nvPicPr>
                <p:cNvPr id="24" name="Ink 23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20234" y="4113909"/>
                  <a:ext cx="248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8" name="Ink 27"/>
                <p14:cNvContentPartPr/>
                <p14:nvPr/>
              </p14:nvContentPartPr>
              <p14:xfrm>
                <a:off x="3209434" y="4115349"/>
                <a:ext cx="1253160" cy="1382040"/>
              </p14:xfrm>
            </p:contentPart>
          </mc:Choice>
          <mc:Fallback xmlns="">
            <p:pic>
              <p:nvPicPr>
                <p:cNvPr id="28" name="Ink 27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73434" y="4084029"/>
                  <a:ext cx="1338120" cy="14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/>
                <p14:cNvContentPartPr/>
                <p14:nvPr/>
              </p14:nvContentPartPr>
              <p14:xfrm>
                <a:off x="4379074" y="1887309"/>
                <a:ext cx="2494800" cy="2592720"/>
              </p14:xfrm>
            </p:contentPart>
          </mc:Choice>
          <mc:Fallback xmlns="">
            <p:pic>
              <p:nvPicPr>
                <p:cNvPr id="31" name="Ink 30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32634" y="1851309"/>
                  <a:ext cx="2593440" cy="268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/>
                <p14:cNvContentPartPr/>
                <p14:nvPr/>
              </p14:nvContentPartPr>
              <p14:xfrm>
                <a:off x="4336594" y="5436909"/>
                <a:ext cx="2481480" cy="50760"/>
              </p14:xfrm>
            </p:contentPart>
          </mc:Choice>
          <mc:Fallback xmlns="">
            <p:pic>
              <p:nvPicPr>
                <p:cNvPr id="35" name="Ink 34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03834" y="5384709"/>
                  <a:ext cx="2567880" cy="14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54146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074126" y="1727033"/>
            <a:ext cx="1149578" cy="997484"/>
            <a:chOff x="4946469" y="2085350"/>
            <a:chExt cx="1149578" cy="997484"/>
          </a:xfrm>
        </p:grpSpPr>
        <p:sp>
          <p:nvSpPr>
            <p:cNvPr id="3" name="Freeform 2"/>
            <p:cNvSpPr/>
            <p:nvPr/>
          </p:nvSpPr>
          <p:spPr>
            <a:xfrm>
              <a:off x="4946469" y="2085350"/>
              <a:ext cx="1149578" cy="997484"/>
            </a:xfrm>
            <a:custGeom>
              <a:avLst/>
              <a:gdLst>
                <a:gd name="connsiteX0" fmla="*/ 531222 w 1149578"/>
                <a:gd name="connsiteY0" fmla="*/ 4707 h 997484"/>
                <a:gd name="connsiteX1" fmla="*/ 409302 w 1149578"/>
                <a:gd name="connsiteY1" fmla="*/ 109210 h 997484"/>
                <a:gd name="connsiteX2" fmla="*/ 383177 w 1149578"/>
                <a:gd name="connsiteY2" fmla="*/ 126627 h 997484"/>
                <a:gd name="connsiteX3" fmla="*/ 357051 w 1149578"/>
                <a:gd name="connsiteY3" fmla="*/ 152753 h 997484"/>
                <a:gd name="connsiteX4" fmla="*/ 330925 w 1149578"/>
                <a:gd name="connsiteY4" fmla="*/ 170170 h 997484"/>
                <a:gd name="connsiteX5" fmla="*/ 304800 w 1149578"/>
                <a:gd name="connsiteY5" fmla="*/ 196296 h 997484"/>
                <a:gd name="connsiteX6" fmla="*/ 278674 w 1149578"/>
                <a:gd name="connsiteY6" fmla="*/ 205004 h 997484"/>
                <a:gd name="connsiteX7" fmla="*/ 200297 w 1149578"/>
                <a:gd name="connsiteY7" fmla="*/ 265964 h 997484"/>
                <a:gd name="connsiteX8" fmla="*/ 174171 w 1149578"/>
                <a:gd name="connsiteY8" fmla="*/ 274673 h 997484"/>
                <a:gd name="connsiteX9" fmla="*/ 130628 w 1149578"/>
                <a:gd name="connsiteY9" fmla="*/ 326924 h 997484"/>
                <a:gd name="connsiteX10" fmla="*/ 104502 w 1149578"/>
                <a:gd name="connsiteY10" fmla="*/ 353050 h 997484"/>
                <a:gd name="connsiteX11" fmla="*/ 78377 w 1149578"/>
                <a:gd name="connsiteY11" fmla="*/ 414010 h 997484"/>
                <a:gd name="connsiteX12" fmla="*/ 52251 w 1149578"/>
                <a:gd name="connsiteY12" fmla="*/ 466261 h 997484"/>
                <a:gd name="connsiteX13" fmla="*/ 34834 w 1149578"/>
                <a:gd name="connsiteY13" fmla="*/ 544639 h 997484"/>
                <a:gd name="connsiteX14" fmla="*/ 17417 w 1149578"/>
                <a:gd name="connsiteY14" fmla="*/ 623016 h 997484"/>
                <a:gd name="connsiteX15" fmla="*/ 0 w 1149578"/>
                <a:gd name="connsiteY15" fmla="*/ 762353 h 997484"/>
                <a:gd name="connsiteX16" fmla="*/ 17417 w 1149578"/>
                <a:gd name="connsiteY16" fmla="*/ 858147 h 997484"/>
                <a:gd name="connsiteX17" fmla="*/ 26125 w 1149578"/>
                <a:gd name="connsiteY17" fmla="*/ 884273 h 997484"/>
                <a:gd name="connsiteX18" fmla="*/ 78377 w 1149578"/>
                <a:gd name="connsiteY18" fmla="*/ 919107 h 997484"/>
                <a:gd name="connsiteX19" fmla="*/ 104502 w 1149578"/>
                <a:gd name="connsiteY19" fmla="*/ 936524 h 997484"/>
                <a:gd name="connsiteX20" fmla="*/ 156754 w 1149578"/>
                <a:gd name="connsiteY20" fmla="*/ 953941 h 997484"/>
                <a:gd name="connsiteX21" fmla="*/ 235131 w 1149578"/>
                <a:gd name="connsiteY21" fmla="*/ 971359 h 997484"/>
                <a:gd name="connsiteX22" fmla="*/ 269965 w 1149578"/>
                <a:gd name="connsiteY22" fmla="*/ 980067 h 997484"/>
                <a:gd name="connsiteX23" fmla="*/ 348342 w 1149578"/>
                <a:gd name="connsiteY23" fmla="*/ 988776 h 997484"/>
                <a:gd name="connsiteX24" fmla="*/ 418011 w 1149578"/>
                <a:gd name="connsiteY24" fmla="*/ 997484 h 997484"/>
                <a:gd name="connsiteX25" fmla="*/ 775062 w 1149578"/>
                <a:gd name="connsiteY25" fmla="*/ 997484 h 997484"/>
                <a:gd name="connsiteX26" fmla="*/ 801188 w 1149578"/>
                <a:gd name="connsiteY26" fmla="*/ 988776 h 997484"/>
                <a:gd name="connsiteX27" fmla="*/ 879565 w 1149578"/>
                <a:gd name="connsiteY27" fmla="*/ 980067 h 997484"/>
                <a:gd name="connsiteX28" fmla="*/ 975360 w 1149578"/>
                <a:gd name="connsiteY28" fmla="*/ 953941 h 997484"/>
                <a:gd name="connsiteX29" fmla="*/ 1045028 w 1149578"/>
                <a:gd name="connsiteY29" fmla="*/ 919107 h 997484"/>
                <a:gd name="connsiteX30" fmla="*/ 1097280 w 1149578"/>
                <a:gd name="connsiteY30" fmla="*/ 884273 h 997484"/>
                <a:gd name="connsiteX31" fmla="*/ 1123405 w 1149578"/>
                <a:gd name="connsiteY31" fmla="*/ 832021 h 997484"/>
                <a:gd name="connsiteX32" fmla="*/ 1140822 w 1149578"/>
                <a:gd name="connsiteY32" fmla="*/ 805896 h 997484"/>
                <a:gd name="connsiteX33" fmla="*/ 1149531 w 1149578"/>
                <a:gd name="connsiteY33" fmla="*/ 771061 h 997484"/>
                <a:gd name="connsiteX34" fmla="*/ 1132114 w 1149578"/>
                <a:gd name="connsiteY34" fmla="*/ 649141 h 997484"/>
                <a:gd name="connsiteX35" fmla="*/ 1105988 w 1149578"/>
                <a:gd name="connsiteY35" fmla="*/ 544639 h 997484"/>
                <a:gd name="connsiteX36" fmla="*/ 1097280 w 1149578"/>
                <a:gd name="connsiteY36" fmla="*/ 509804 h 997484"/>
                <a:gd name="connsiteX37" fmla="*/ 1079862 w 1149578"/>
                <a:gd name="connsiteY37" fmla="*/ 448844 h 997484"/>
                <a:gd name="connsiteX38" fmla="*/ 1062445 w 1149578"/>
                <a:gd name="connsiteY38" fmla="*/ 361759 h 997484"/>
                <a:gd name="connsiteX39" fmla="*/ 1027611 w 1149578"/>
                <a:gd name="connsiteY39" fmla="*/ 309507 h 997484"/>
                <a:gd name="connsiteX40" fmla="*/ 1010194 w 1149578"/>
                <a:gd name="connsiteY40" fmla="*/ 283381 h 997484"/>
                <a:gd name="connsiteX41" fmla="*/ 992777 w 1149578"/>
                <a:gd name="connsiteY41" fmla="*/ 257256 h 997484"/>
                <a:gd name="connsiteX42" fmla="*/ 966651 w 1149578"/>
                <a:gd name="connsiteY42" fmla="*/ 239839 h 997484"/>
                <a:gd name="connsiteX43" fmla="*/ 923108 w 1149578"/>
                <a:gd name="connsiteY43" fmla="*/ 196296 h 997484"/>
                <a:gd name="connsiteX44" fmla="*/ 896982 w 1149578"/>
                <a:gd name="connsiteY44" fmla="*/ 178879 h 997484"/>
                <a:gd name="connsiteX45" fmla="*/ 862148 w 1149578"/>
                <a:gd name="connsiteY45" fmla="*/ 135336 h 997484"/>
                <a:gd name="connsiteX46" fmla="*/ 783771 w 1149578"/>
                <a:gd name="connsiteY46" fmla="*/ 100501 h 997484"/>
                <a:gd name="connsiteX47" fmla="*/ 731520 w 1149578"/>
                <a:gd name="connsiteY47" fmla="*/ 74376 h 997484"/>
                <a:gd name="connsiteX48" fmla="*/ 627017 w 1149578"/>
                <a:gd name="connsiteY48" fmla="*/ 22124 h 997484"/>
                <a:gd name="connsiteX49" fmla="*/ 531222 w 1149578"/>
                <a:gd name="connsiteY49" fmla="*/ 4707 h 997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149578" h="997484">
                  <a:moveTo>
                    <a:pt x="531222" y="4707"/>
                  </a:moveTo>
                  <a:cubicBezTo>
                    <a:pt x="494936" y="19221"/>
                    <a:pt x="450620" y="75183"/>
                    <a:pt x="409302" y="109210"/>
                  </a:cubicBezTo>
                  <a:cubicBezTo>
                    <a:pt x="401223" y="115863"/>
                    <a:pt x="391217" y="119927"/>
                    <a:pt x="383177" y="126627"/>
                  </a:cubicBezTo>
                  <a:cubicBezTo>
                    <a:pt x="373716" y="134512"/>
                    <a:pt x="366512" y="144869"/>
                    <a:pt x="357051" y="152753"/>
                  </a:cubicBezTo>
                  <a:cubicBezTo>
                    <a:pt x="349010" y="159453"/>
                    <a:pt x="338966" y="163469"/>
                    <a:pt x="330925" y="170170"/>
                  </a:cubicBezTo>
                  <a:cubicBezTo>
                    <a:pt x="321464" y="178054"/>
                    <a:pt x="315047" y="189464"/>
                    <a:pt x="304800" y="196296"/>
                  </a:cubicBezTo>
                  <a:cubicBezTo>
                    <a:pt x="297162" y="201388"/>
                    <a:pt x="287383" y="202101"/>
                    <a:pt x="278674" y="205004"/>
                  </a:cubicBezTo>
                  <a:cubicBezTo>
                    <a:pt x="256132" y="227546"/>
                    <a:pt x="231547" y="255547"/>
                    <a:pt x="200297" y="265964"/>
                  </a:cubicBezTo>
                  <a:lnTo>
                    <a:pt x="174171" y="274673"/>
                  </a:lnTo>
                  <a:cubicBezTo>
                    <a:pt x="97842" y="351002"/>
                    <a:pt x="191251" y="254178"/>
                    <a:pt x="130628" y="326924"/>
                  </a:cubicBezTo>
                  <a:cubicBezTo>
                    <a:pt x="122743" y="336385"/>
                    <a:pt x="113211" y="344341"/>
                    <a:pt x="104502" y="353050"/>
                  </a:cubicBezTo>
                  <a:cubicBezTo>
                    <a:pt x="86380" y="425543"/>
                    <a:pt x="108446" y="353872"/>
                    <a:pt x="78377" y="414010"/>
                  </a:cubicBezTo>
                  <a:cubicBezTo>
                    <a:pt x="42325" y="486115"/>
                    <a:pt x="102161" y="391397"/>
                    <a:pt x="52251" y="466261"/>
                  </a:cubicBezTo>
                  <a:cubicBezTo>
                    <a:pt x="31009" y="551225"/>
                    <a:pt x="56948" y="445125"/>
                    <a:pt x="34834" y="544639"/>
                  </a:cubicBezTo>
                  <a:cubicBezTo>
                    <a:pt x="24391" y="591634"/>
                    <a:pt x="26177" y="570456"/>
                    <a:pt x="17417" y="623016"/>
                  </a:cubicBezTo>
                  <a:cubicBezTo>
                    <a:pt x="9130" y="672737"/>
                    <a:pt x="5673" y="711292"/>
                    <a:pt x="0" y="762353"/>
                  </a:cubicBezTo>
                  <a:cubicBezTo>
                    <a:pt x="3884" y="785660"/>
                    <a:pt x="11328" y="833792"/>
                    <a:pt x="17417" y="858147"/>
                  </a:cubicBezTo>
                  <a:cubicBezTo>
                    <a:pt x="19643" y="867053"/>
                    <a:pt x="19634" y="877782"/>
                    <a:pt x="26125" y="884273"/>
                  </a:cubicBezTo>
                  <a:cubicBezTo>
                    <a:pt x="40927" y="899075"/>
                    <a:pt x="60960" y="907496"/>
                    <a:pt x="78377" y="919107"/>
                  </a:cubicBezTo>
                  <a:cubicBezTo>
                    <a:pt x="87085" y="924913"/>
                    <a:pt x="94573" y="933214"/>
                    <a:pt x="104502" y="936524"/>
                  </a:cubicBezTo>
                  <a:cubicBezTo>
                    <a:pt x="121919" y="942330"/>
                    <a:pt x="138943" y="949488"/>
                    <a:pt x="156754" y="953941"/>
                  </a:cubicBezTo>
                  <a:cubicBezTo>
                    <a:pt x="241670" y="975171"/>
                    <a:pt x="135674" y="949258"/>
                    <a:pt x="235131" y="971359"/>
                  </a:cubicBezTo>
                  <a:cubicBezTo>
                    <a:pt x="246815" y="973955"/>
                    <a:pt x="258136" y="978247"/>
                    <a:pt x="269965" y="980067"/>
                  </a:cubicBezTo>
                  <a:cubicBezTo>
                    <a:pt x="295946" y="984064"/>
                    <a:pt x="322236" y="985705"/>
                    <a:pt x="348342" y="988776"/>
                  </a:cubicBezTo>
                  <a:lnTo>
                    <a:pt x="418011" y="997484"/>
                  </a:lnTo>
                  <a:cubicBezTo>
                    <a:pt x="601176" y="974590"/>
                    <a:pt x="388947" y="997484"/>
                    <a:pt x="775062" y="997484"/>
                  </a:cubicBezTo>
                  <a:cubicBezTo>
                    <a:pt x="784242" y="997484"/>
                    <a:pt x="792133" y="990285"/>
                    <a:pt x="801188" y="988776"/>
                  </a:cubicBezTo>
                  <a:cubicBezTo>
                    <a:pt x="827117" y="984455"/>
                    <a:pt x="853543" y="983784"/>
                    <a:pt x="879565" y="980067"/>
                  </a:cubicBezTo>
                  <a:cubicBezTo>
                    <a:pt x="906326" y="976244"/>
                    <a:pt x="952212" y="965515"/>
                    <a:pt x="975360" y="953941"/>
                  </a:cubicBezTo>
                  <a:cubicBezTo>
                    <a:pt x="998583" y="942330"/>
                    <a:pt x="1023425" y="933509"/>
                    <a:pt x="1045028" y="919107"/>
                  </a:cubicBezTo>
                  <a:lnTo>
                    <a:pt x="1097280" y="884273"/>
                  </a:lnTo>
                  <a:cubicBezTo>
                    <a:pt x="1147198" y="809395"/>
                    <a:pt x="1087348" y="904136"/>
                    <a:pt x="1123405" y="832021"/>
                  </a:cubicBezTo>
                  <a:cubicBezTo>
                    <a:pt x="1128086" y="822660"/>
                    <a:pt x="1135016" y="814604"/>
                    <a:pt x="1140822" y="805896"/>
                  </a:cubicBezTo>
                  <a:cubicBezTo>
                    <a:pt x="1143725" y="794284"/>
                    <a:pt x="1150195" y="783012"/>
                    <a:pt x="1149531" y="771061"/>
                  </a:cubicBezTo>
                  <a:cubicBezTo>
                    <a:pt x="1147254" y="730072"/>
                    <a:pt x="1142071" y="688968"/>
                    <a:pt x="1132114" y="649141"/>
                  </a:cubicBezTo>
                  <a:lnTo>
                    <a:pt x="1105988" y="544639"/>
                  </a:lnTo>
                  <a:cubicBezTo>
                    <a:pt x="1103085" y="533027"/>
                    <a:pt x="1101065" y="521159"/>
                    <a:pt x="1097280" y="509804"/>
                  </a:cubicBezTo>
                  <a:cubicBezTo>
                    <a:pt x="1088979" y="484904"/>
                    <a:pt x="1085330" y="476182"/>
                    <a:pt x="1079862" y="448844"/>
                  </a:cubicBezTo>
                  <a:cubicBezTo>
                    <a:pt x="1078403" y="441548"/>
                    <a:pt x="1069189" y="375248"/>
                    <a:pt x="1062445" y="361759"/>
                  </a:cubicBezTo>
                  <a:cubicBezTo>
                    <a:pt x="1053084" y="343036"/>
                    <a:pt x="1039222" y="326924"/>
                    <a:pt x="1027611" y="309507"/>
                  </a:cubicBezTo>
                  <a:lnTo>
                    <a:pt x="1010194" y="283381"/>
                  </a:lnTo>
                  <a:cubicBezTo>
                    <a:pt x="1004388" y="274673"/>
                    <a:pt x="1001485" y="263062"/>
                    <a:pt x="992777" y="257256"/>
                  </a:cubicBezTo>
                  <a:cubicBezTo>
                    <a:pt x="984068" y="251450"/>
                    <a:pt x="974528" y="246731"/>
                    <a:pt x="966651" y="239839"/>
                  </a:cubicBezTo>
                  <a:cubicBezTo>
                    <a:pt x="951203" y="226322"/>
                    <a:pt x="940187" y="207682"/>
                    <a:pt x="923108" y="196296"/>
                  </a:cubicBezTo>
                  <a:cubicBezTo>
                    <a:pt x="914399" y="190490"/>
                    <a:pt x="905155" y="185417"/>
                    <a:pt x="896982" y="178879"/>
                  </a:cubicBezTo>
                  <a:cubicBezTo>
                    <a:pt x="853893" y="144407"/>
                    <a:pt x="907410" y="180597"/>
                    <a:pt x="862148" y="135336"/>
                  </a:cubicBezTo>
                  <a:cubicBezTo>
                    <a:pt x="826702" y="99891"/>
                    <a:pt x="835504" y="134989"/>
                    <a:pt x="783771" y="100501"/>
                  </a:cubicBezTo>
                  <a:cubicBezTo>
                    <a:pt x="750007" y="77992"/>
                    <a:pt x="767574" y="86394"/>
                    <a:pt x="731520" y="74376"/>
                  </a:cubicBezTo>
                  <a:cubicBezTo>
                    <a:pt x="698611" y="52437"/>
                    <a:pt x="668765" y="25919"/>
                    <a:pt x="627017" y="22124"/>
                  </a:cubicBezTo>
                  <a:cubicBezTo>
                    <a:pt x="527134" y="13044"/>
                    <a:pt x="567508" y="-9807"/>
                    <a:pt x="531222" y="4707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5242583" y="2388524"/>
              <a:ext cx="278675" cy="24384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671492" y="2584092"/>
              <a:ext cx="274320" cy="28085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489371" y="2560320"/>
            <a:ext cx="1602378" cy="1594021"/>
            <a:chOff x="7489371" y="2560320"/>
            <a:chExt cx="1602378" cy="1594021"/>
          </a:xfrm>
        </p:grpSpPr>
        <p:sp>
          <p:nvSpPr>
            <p:cNvPr id="8" name="Freeform 7"/>
            <p:cNvSpPr/>
            <p:nvPr/>
          </p:nvSpPr>
          <p:spPr>
            <a:xfrm>
              <a:off x="7489371" y="2560320"/>
              <a:ext cx="1602378" cy="1332411"/>
            </a:xfrm>
            <a:custGeom>
              <a:avLst/>
              <a:gdLst>
                <a:gd name="connsiteX0" fmla="*/ 461555 w 1602378"/>
                <a:gd name="connsiteY0" fmla="*/ 130629 h 1332411"/>
                <a:gd name="connsiteX1" fmla="*/ 600892 w 1602378"/>
                <a:gd name="connsiteY1" fmla="*/ 26126 h 1332411"/>
                <a:gd name="connsiteX2" fmla="*/ 670560 w 1602378"/>
                <a:gd name="connsiteY2" fmla="*/ 8709 h 1332411"/>
                <a:gd name="connsiteX3" fmla="*/ 696686 w 1602378"/>
                <a:gd name="connsiteY3" fmla="*/ 0 h 1332411"/>
                <a:gd name="connsiteX4" fmla="*/ 844732 w 1602378"/>
                <a:gd name="connsiteY4" fmla="*/ 8709 h 1332411"/>
                <a:gd name="connsiteX5" fmla="*/ 1010195 w 1602378"/>
                <a:gd name="connsiteY5" fmla="*/ 26126 h 1332411"/>
                <a:gd name="connsiteX6" fmla="*/ 1062446 w 1602378"/>
                <a:gd name="connsiteY6" fmla="*/ 43543 h 1332411"/>
                <a:gd name="connsiteX7" fmla="*/ 1132115 w 1602378"/>
                <a:gd name="connsiteY7" fmla="*/ 60960 h 1332411"/>
                <a:gd name="connsiteX8" fmla="*/ 1166949 w 1602378"/>
                <a:gd name="connsiteY8" fmla="*/ 69669 h 1332411"/>
                <a:gd name="connsiteX9" fmla="*/ 1219200 w 1602378"/>
                <a:gd name="connsiteY9" fmla="*/ 87086 h 1332411"/>
                <a:gd name="connsiteX10" fmla="*/ 1245326 w 1602378"/>
                <a:gd name="connsiteY10" fmla="*/ 95794 h 1332411"/>
                <a:gd name="connsiteX11" fmla="*/ 1271452 w 1602378"/>
                <a:gd name="connsiteY11" fmla="*/ 104503 h 1332411"/>
                <a:gd name="connsiteX12" fmla="*/ 1358538 w 1602378"/>
                <a:gd name="connsiteY12" fmla="*/ 191589 h 1332411"/>
                <a:gd name="connsiteX13" fmla="*/ 1384663 w 1602378"/>
                <a:gd name="connsiteY13" fmla="*/ 217714 h 1332411"/>
                <a:gd name="connsiteX14" fmla="*/ 1402080 w 1602378"/>
                <a:gd name="connsiteY14" fmla="*/ 252549 h 1332411"/>
                <a:gd name="connsiteX15" fmla="*/ 1419498 w 1602378"/>
                <a:gd name="connsiteY15" fmla="*/ 269966 h 1332411"/>
                <a:gd name="connsiteX16" fmla="*/ 1436915 w 1602378"/>
                <a:gd name="connsiteY16" fmla="*/ 296091 h 1332411"/>
                <a:gd name="connsiteX17" fmla="*/ 1454332 w 1602378"/>
                <a:gd name="connsiteY17" fmla="*/ 313509 h 1332411"/>
                <a:gd name="connsiteX18" fmla="*/ 1471749 w 1602378"/>
                <a:gd name="connsiteY18" fmla="*/ 348343 h 1332411"/>
                <a:gd name="connsiteX19" fmla="*/ 1489166 w 1602378"/>
                <a:gd name="connsiteY19" fmla="*/ 374469 h 1332411"/>
                <a:gd name="connsiteX20" fmla="*/ 1497875 w 1602378"/>
                <a:gd name="connsiteY20" fmla="*/ 400594 h 1332411"/>
                <a:gd name="connsiteX21" fmla="*/ 1524000 w 1602378"/>
                <a:gd name="connsiteY21" fmla="*/ 461554 h 1332411"/>
                <a:gd name="connsiteX22" fmla="*/ 1532709 w 1602378"/>
                <a:gd name="connsiteY22" fmla="*/ 496389 h 1332411"/>
                <a:gd name="connsiteX23" fmla="*/ 1541418 w 1602378"/>
                <a:gd name="connsiteY23" fmla="*/ 522514 h 1332411"/>
                <a:gd name="connsiteX24" fmla="*/ 1550126 w 1602378"/>
                <a:gd name="connsiteY24" fmla="*/ 627017 h 1332411"/>
                <a:gd name="connsiteX25" fmla="*/ 1567543 w 1602378"/>
                <a:gd name="connsiteY25" fmla="*/ 687977 h 1332411"/>
                <a:gd name="connsiteX26" fmla="*/ 1576252 w 1602378"/>
                <a:gd name="connsiteY26" fmla="*/ 731520 h 1332411"/>
                <a:gd name="connsiteX27" fmla="*/ 1584960 w 1602378"/>
                <a:gd name="connsiteY27" fmla="*/ 757646 h 1332411"/>
                <a:gd name="connsiteX28" fmla="*/ 1602378 w 1602378"/>
                <a:gd name="connsiteY28" fmla="*/ 836023 h 1332411"/>
                <a:gd name="connsiteX29" fmla="*/ 1584960 w 1602378"/>
                <a:gd name="connsiteY29" fmla="*/ 957943 h 1332411"/>
                <a:gd name="connsiteX30" fmla="*/ 1567543 w 1602378"/>
                <a:gd name="connsiteY30" fmla="*/ 1010194 h 1332411"/>
                <a:gd name="connsiteX31" fmla="*/ 1524000 w 1602378"/>
                <a:gd name="connsiteY31" fmla="*/ 1053737 h 1332411"/>
                <a:gd name="connsiteX32" fmla="*/ 1506583 w 1602378"/>
                <a:gd name="connsiteY32" fmla="*/ 1079863 h 1332411"/>
                <a:gd name="connsiteX33" fmla="*/ 1463040 w 1602378"/>
                <a:gd name="connsiteY33" fmla="*/ 1123406 h 1332411"/>
                <a:gd name="connsiteX34" fmla="*/ 1436915 w 1602378"/>
                <a:gd name="connsiteY34" fmla="*/ 1149531 h 1332411"/>
                <a:gd name="connsiteX35" fmla="*/ 1384663 w 1602378"/>
                <a:gd name="connsiteY35" fmla="*/ 1184366 h 1332411"/>
                <a:gd name="connsiteX36" fmla="*/ 1367246 w 1602378"/>
                <a:gd name="connsiteY36" fmla="*/ 1210491 h 1332411"/>
                <a:gd name="connsiteX37" fmla="*/ 1306286 w 1602378"/>
                <a:gd name="connsiteY37" fmla="*/ 1245326 h 1332411"/>
                <a:gd name="connsiteX38" fmla="*/ 1254035 w 1602378"/>
                <a:gd name="connsiteY38" fmla="*/ 1262743 h 1332411"/>
                <a:gd name="connsiteX39" fmla="*/ 1227909 w 1602378"/>
                <a:gd name="connsiteY39" fmla="*/ 1280160 h 1332411"/>
                <a:gd name="connsiteX40" fmla="*/ 1149532 w 1602378"/>
                <a:gd name="connsiteY40" fmla="*/ 1297577 h 1332411"/>
                <a:gd name="connsiteX41" fmla="*/ 1062446 w 1602378"/>
                <a:gd name="connsiteY41" fmla="*/ 1323703 h 1332411"/>
                <a:gd name="connsiteX42" fmla="*/ 975360 w 1602378"/>
                <a:gd name="connsiteY42" fmla="*/ 1332411 h 1332411"/>
                <a:gd name="connsiteX43" fmla="*/ 809898 w 1602378"/>
                <a:gd name="connsiteY43" fmla="*/ 1314994 h 1332411"/>
                <a:gd name="connsiteX44" fmla="*/ 670560 w 1602378"/>
                <a:gd name="connsiteY44" fmla="*/ 1297577 h 1332411"/>
                <a:gd name="connsiteX45" fmla="*/ 592183 w 1602378"/>
                <a:gd name="connsiteY45" fmla="*/ 1288869 h 1332411"/>
                <a:gd name="connsiteX46" fmla="*/ 522515 w 1602378"/>
                <a:gd name="connsiteY46" fmla="*/ 1271451 h 1332411"/>
                <a:gd name="connsiteX47" fmla="*/ 418012 w 1602378"/>
                <a:gd name="connsiteY47" fmla="*/ 1254034 h 1332411"/>
                <a:gd name="connsiteX48" fmla="*/ 322218 w 1602378"/>
                <a:gd name="connsiteY48" fmla="*/ 1227909 h 1332411"/>
                <a:gd name="connsiteX49" fmla="*/ 296092 w 1602378"/>
                <a:gd name="connsiteY49" fmla="*/ 1210491 h 1332411"/>
                <a:gd name="connsiteX50" fmla="*/ 269966 w 1602378"/>
                <a:gd name="connsiteY50" fmla="*/ 1201783 h 1332411"/>
                <a:gd name="connsiteX51" fmla="*/ 226423 w 1602378"/>
                <a:gd name="connsiteY51" fmla="*/ 1184366 h 1332411"/>
                <a:gd name="connsiteX52" fmla="*/ 130629 w 1602378"/>
                <a:gd name="connsiteY52" fmla="*/ 1132114 h 1332411"/>
                <a:gd name="connsiteX53" fmla="*/ 69669 w 1602378"/>
                <a:gd name="connsiteY53" fmla="*/ 1062446 h 1332411"/>
                <a:gd name="connsiteX54" fmla="*/ 52252 w 1602378"/>
                <a:gd name="connsiteY54" fmla="*/ 1027611 h 1332411"/>
                <a:gd name="connsiteX55" fmla="*/ 26126 w 1602378"/>
                <a:gd name="connsiteY55" fmla="*/ 975360 h 1332411"/>
                <a:gd name="connsiteX56" fmla="*/ 8709 w 1602378"/>
                <a:gd name="connsiteY56" fmla="*/ 905691 h 1332411"/>
                <a:gd name="connsiteX57" fmla="*/ 0 w 1602378"/>
                <a:gd name="connsiteY57" fmla="*/ 870857 h 1332411"/>
                <a:gd name="connsiteX58" fmla="*/ 26126 w 1602378"/>
                <a:gd name="connsiteY58" fmla="*/ 670560 h 1332411"/>
                <a:gd name="connsiteX59" fmla="*/ 43543 w 1602378"/>
                <a:gd name="connsiteY59" fmla="*/ 609600 h 1332411"/>
                <a:gd name="connsiteX60" fmla="*/ 78378 w 1602378"/>
                <a:gd name="connsiteY60" fmla="*/ 557349 h 1332411"/>
                <a:gd name="connsiteX61" fmla="*/ 95795 w 1602378"/>
                <a:gd name="connsiteY61" fmla="*/ 531223 h 1332411"/>
                <a:gd name="connsiteX62" fmla="*/ 113212 w 1602378"/>
                <a:gd name="connsiteY62" fmla="*/ 505097 h 1332411"/>
                <a:gd name="connsiteX63" fmla="*/ 148046 w 1602378"/>
                <a:gd name="connsiteY63" fmla="*/ 470263 h 1332411"/>
                <a:gd name="connsiteX64" fmla="*/ 182880 w 1602378"/>
                <a:gd name="connsiteY64" fmla="*/ 418011 h 1332411"/>
                <a:gd name="connsiteX65" fmla="*/ 217715 w 1602378"/>
                <a:gd name="connsiteY65" fmla="*/ 365760 h 1332411"/>
                <a:gd name="connsiteX66" fmla="*/ 235132 w 1602378"/>
                <a:gd name="connsiteY66" fmla="*/ 339634 h 1332411"/>
                <a:gd name="connsiteX67" fmla="*/ 269966 w 1602378"/>
                <a:gd name="connsiteY67" fmla="*/ 313509 h 1332411"/>
                <a:gd name="connsiteX68" fmla="*/ 296092 w 1602378"/>
                <a:gd name="connsiteY68" fmla="*/ 296091 h 1332411"/>
                <a:gd name="connsiteX69" fmla="*/ 322218 w 1602378"/>
                <a:gd name="connsiteY69" fmla="*/ 269966 h 1332411"/>
                <a:gd name="connsiteX70" fmla="*/ 348343 w 1602378"/>
                <a:gd name="connsiteY70" fmla="*/ 252549 h 1332411"/>
                <a:gd name="connsiteX71" fmla="*/ 383178 w 1602378"/>
                <a:gd name="connsiteY71" fmla="*/ 217714 h 1332411"/>
                <a:gd name="connsiteX72" fmla="*/ 409303 w 1602378"/>
                <a:gd name="connsiteY72" fmla="*/ 191589 h 1332411"/>
                <a:gd name="connsiteX73" fmla="*/ 418012 w 1602378"/>
                <a:gd name="connsiteY73" fmla="*/ 165463 h 1332411"/>
                <a:gd name="connsiteX74" fmla="*/ 496389 w 1602378"/>
                <a:gd name="connsiteY74" fmla="*/ 104503 h 1332411"/>
                <a:gd name="connsiteX75" fmla="*/ 539932 w 1602378"/>
                <a:gd name="connsiteY75" fmla="*/ 78377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02378" h="1332411">
                  <a:moveTo>
                    <a:pt x="461555" y="130629"/>
                  </a:moveTo>
                  <a:cubicBezTo>
                    <a:pt x="508001" y="95795"/>
                    <a:pt x="550744" y="55379"/>
                    <a:pt x="600892" y="26126"/>
                  </a:cubicBezTo>
                  <a:cubicBezTo>
                    <a:pt x="621569" y="14065"/>
                    <a:pt x="647851" y="16279"/>
                    <a:pt x="670560" y="8709"/>
                  </a:cubicBezTo>
                  <a:lnTo>
                    <a:pt x="696686" y="0"/>
                  </a:lnTo>
                  <a:lnTo>
                    <a:pt x="844732" y="8709"/>
                  </a:lnTo>
                  <a:cubicBezTo>
                    <a:pt x="880956" y="11124"/>
                    <a:pt x="964740" y="14762"/>
                    <a:pt x="1010195" y="26126"/>
                  </a:cubicBezTo>
                  <a:cubicBezTo>
                    <a:pt x="1028006" y="30579"/>
                    <a:pt x="1044635" y="39090"/>
                    <a:pt x="1062446" y="43543"/>
                  </a:cubicBezTo>
                  <a:lnTo>
                    <a:pt x="1132115" y="60960"/>
                  </a:lnTo>
                  <a:cubicBezTo>
                    <a:pt x="1143726" y="63863"/>
                    <a:pt x="1155594" y="65884"/>
                    <a:pt x="1166949" y="69669"/>
                  </a:cubicBezTo>
                  <a:lnTo>
                    <a:pt x="1219200" y="87086"/>
                  </a:lnTo>
                  <a:lnTo>
                    <a:pt x="1245326" y="95794"/>
                  </a:lnTo>
                  <a:lnTo>
                    <a:pt x="1271452" y="104503"/>
                  </a:lnTo>
                  <a:lnTo>
                    <a:pt x="1358538" y="191589"/>
                  </a:lnTo>
                  <a:lnTo>
                    <a:pt x="1384663" y="217714"/>
                  </a:lnTo>
                  <a:cubicBezTo>
                    <a:pt x="1390469" y="229326"/>
                    <a:pt x="1394879" y="241747"/>
                    <a:pt x="1402080" y="252549"/>
                  </a:cubicBezTo>
                  <a:cubicBezTo>
                    <a:pt x="1406635" y="259381"/>
                    <a:pt x="1414369" y="263555"/>
                    <a:pt x="1419498" y="269966"/>
                  </a:cubicBezTo>
                  <a:cubicBezTo>
                    <a:pt x="1426036" y="278139"/>
                    <a:pt x="1430377" y="287918"/>
                    <a:pt x="1436915" y="296091"/>
                  </a:cubicBezTo>
                  <a:cubicBezTo>
                    <a:pt x="1442044" y="302502"/>
                    <a:pt x="1449778" y="306677"/>
                    <a:pt x="1454332" y="313509"/>
                  </a:cubicBezTo>
                  <a:cubicBezTo>
                    <a:pt x="1461533" y="324311"/>
                    <a:pt x="1465308" y="337072"/>
                    <a:pt x="1471749" y="348343"/>
                  </a:cubicBezTo>
                  <a:cubicBezTo>
                    <a:pt x="1476942" y="357430"/>
                    <a:pt x="1484485" y="365108"/>
                    <a:pt x="1489166" y="374469"/>
                  </a:cubicBezTo>
                  <a:cubicBezTo>
                    <a:pt x="1493271" y="382679"/>
                    <a:pt x="1494466" y="392071"/>
                    <a:pt x="1497875" y="400594"/>
                  </a:cubicBezTo>
                  <a:cubicBezTo>
                    <a:pt x="1506085" y="421120"/>
                    <a:pt x="1516445" y="440778"/>
                    <a:pt x="1524000" y="461554"/>
                  </a:cubicBezTo>
                  <a:cubicBezTo>
                    <a:pt x="1528090" y="472802"/>
                    <a:pt x="1529421" y="484881"/>
                    <a:pt x="1532709" y="496389"/>
                  </a:cubicBezTo>
                  <a:cubicBezTo>
                    <a:pt x="1535231" y="505215"/>
                    <a:pt x="1538515" y="513806"/>
                    <a:pt x="1541418" y="522514"/>
                  </a:cubicBezTo>
                  <a:cubicBezTo>
                    <a:pt x="1544321" y="557348"/>
                    <a:pt x="1545790" y="592332"/>
                    <a:pt x="1550126" y="627017"/>
                  </a:cubicBezTo>
                  <a:cubicBezTo>
                    <a:pt x="1554197" y="659582"/>
                    <a:pt x="1560316" y="659067"/>
                    <a:pt x="1567543" y="687977"/>
                  </a:cubicBezTo>
                  <a:cubicBezTo>
                    <a:pt x="1571133" y="702337"/>
                    <a:pt x="1572662" y="717160"/>
                    <a:pt x="1576252" y="731520"/>
                  </a:cubicBezTo>
                  <a:cubicBezTo>
                    <a:pt x="1578478" y="740426"/>
                    <a:pt x="1582969" y="748685"/>
                    <a:pt x="1584960" y="757646"/>
                  </a:cubicBezTo>
                  <a:cubicBezTo>
                    <a:pt x="1605393" y="849595"/>
                    <a:pt x="1582775" y="777215"/>
                    <a:pt x="1602378" y="836023"/>
                  </a:cubicBezTo>
                  <a:cubicBezTo>
                    <a:pt x="1599800" y="856645"/>
                    <a:pt x="1591238" y="932830"/>
                    <a:pt x="1584960" y="957943"/>
                  </a:cubicBezTo>
                  <a:cubicBezTo>
                    <a:pt x="1580507" y="975754"/>
                    <a:pt x="1580525" y="997212"/>
                    <a:pt x="1567543" y="1010194"/>
                  </a:cubicBezTo>
                  <a:cubicBezTo>
                    <a:pt x="1553029" y="1024708"/>
                    <a:pt x="1535386" y="1036658"/>
                    <a:pt x="1524000" y="1053737"/>
                  </a:cubicBezTo>
                  <a:cubicBezTo>
                    <a:pt x="1518194" y="1062446"/>
                    <a:pt x="1513475" y="1071986"/>
                    <a:pt x="1506583" y="1079863"/>
                  </a:cubicBezTo>
                  <a:cubicBezTo>
                    <a:pt x="1493066" y="1095311"/>
                    <a:pt x="1477554" y="1108892"/>
                    <a:pt x="1463040" y="1123406"/>
                  </a:cubicBezTo>
                  <a:cubicBezTo>
                    <a:pt x="1454332" y="1132114"/>
                    <a:pt x="1447162" y="1142700"/>
                    <a:pt x="1436915" y="1149531"/>
                  </a:cubicBezTo>
                  <a:lnTo>
                    <a:pt x="1384663" y="1184366"/>
                  </a:lnTo>
                  <a:cubicBezTo>
                    <a:pt x="1378857" y="1193074"/>
                    <a:pt x="1374647" y="1203090"/>
                    <a:pt x="1367246" y="1210491"/>
                  </a:cubicBezTo>
                  <a:cubicBezTo>
                    <a:pt x="1356771" y="1220966"/>
                    <a:pt x="1317672" y="1240771"/>
                    <a:pt x="1306286" y="1245326"/>
                  </a:cubicBezTo>
                  <a:cubicBezTo>
                    <a:pt x="1289240" y="1252144"/>
                    <a:pt x="1269311" y="1252559"/>
                    <a:pt x="1254035" y="1262743"/>
                  </a:cubicBezTo>
                  <a:cubicBezTo>
                    <a:pt x="1245326" y="1268549"/>
                    <a:pt x="1237529" y="1276037"/>
                    <a:pt x="1227909" y="1280160"/>
                  </a:cubicBezTo>
                  <a:cubicBezTo>
                    <a:pt x="1214216" y="1286028"/>
                    <a:pt x="1160908" y="1294475"/>
                    <a:pt x="1149532" y="1297577"/>
                  </a:cubicBezTo>
                  <a:cubicBezTo>
                    <a:pt x="1122876" y="1304847"/>
                    <a:pt x="1091003" y="1319623"/>
                    <a:pt x="1062446" y="1323703"/>
                  </a:cubicBezTo>
                  <a:cubicBezTo>
                    <a:pt x="1033566" y="1327829"/>
                    <a:pt x="1004389" y="1329508"/>
                    <a:pt x="975360" y="1332411"/>
                  </a:cubicBezTo>
                  <a:cubicBezTo>
                    <a:pt x="885046" y="1314349"/>
                    <a:pt x="965353" y="1328512"/>
                    <a:pt x="809898" y="1314994"/>
                  </a:cubicBezTo>
                  <a:cubicBezTo>
                    <a:pt x="721507" y="1307308"/>
                    <a:pt x="749431" y="1307436"/>
                    <a:pt x="670560" y="1297577"/>
                  </a:cubicBezTo>
                  <a:cubicBezTo>
                    <a:pt x="644477" y="1294317"/>
                    <a:pt x="618309" y="1291772"/>
                    <a:pt x="592183" y="1288869"/>
                  </a:cubicBezTo>
                  <a:cubicBezTo>
                    <a:pt x="568960" y="1283063"/>
                    <a:pt x="546127" y="1275386"/>
                    <a:pt x="522515" y="1271451"/>
                  </a:cubicBezTo>
                  <a:cubicBezTo>
                    <a:pt x="487681" y="1265645"/>
                    <a:pt x="452272" y="1262599"/>
                    <a:pt x="418012" y="1254034"/>
                  </a:cubicBezTo>
                  <a:cubicBezTo>
                    <a:pt x="339438" y="1234391"/>
                    <a:pt x="371052" y="1244187"/>
                    <a:pt x="322218" y="1227909"/>
                  </a:cubicBezTo>
                  <a:cubicBezTo>
                    <a:pt x="313509" y="1222103"/>
                    <a:pt x="305454" y="1215172"/>
                    <a:pt x="296092" y="1210491"/>
                  </a:cubicBezTo>
                  <a:cubicBezTo>
                    <a:pt x="287881" y="1206386"/>
                    <a:pt x="278561" y="1205006"/>
                    <a:pt x="269966" y="1201783"/>
                  </a:cubicBezTo>
                  <a:cubicBezTo>
                    <a:pt x="255329" y="1196294"/>
                    <a:pt x="240617" y="1190917"/>
                    <a:pt x="226423" y="1184366"/>
                  </a:cubicBezTo>
                  <a:cubicBezTo>
                    <a:pt x="214410" y="1178822"/>
                    <a:pt x="151343" y="1150239"/>
                    <a:pt x="130629" y="1132114"/>
                  </a:cubicBezTo>
                  <a:cubicBezTo>
                    <a:pt x="103105" y="1108031"/>
                    <a:pt x="86531" y="1091954"/>
                    <a:pt x="69669" y="1062446"/>
                  </a:cubicBezTo>
                  <a:cubicBezTo>
                    <a:pt x="63228" y="1051174"/>
                    <a:pt x="58693" y="1038883"/>
                    <a:pt x="52252" y="1027611"/>
                  </a:cubicBezTo>
                  <a:cubicBezTo>
                    <a:pt x="31573" y="991423"/>
                    <a:pt x="36539" y="1013542"/>
                    <a:pt x="26126" y="975360"/>
                  </a:cubicBezTo>
                  <a:cubicBezTo>
                    <a:pt x="19828" y="952266"/>
                    <a:pt x="14515" y="928914"/>
                    <a:pt x="8709" y="905691"/>
                  </a:cubicBezTo>
                  <a:lnTo>
                    <a:pt x="0" y="870857"/>
                  </a:lnTo>
                  <a:cubicBezTo>
                    <a:pt x="7450" y="774015"/>
                    <a:pt x="4047" y="758870"/>
                    <a:pt x="26126" y="670560"/>
                  </a:cubicBezTo>
                  <a:cubicBezTo>
                    <a:pt x="28174" y="662367"/>
                    <a:pt x="37867" y="619817"/>
                    <a:pt x="43543" y="609600"/>
                  </a:cubicBezTo>
                  <a:cubicBezTo>
                    <a:pt x="53709" y="591301"/>
                    <a:pt x="66766" y="574766"/>
                    <a:pt x="78378" y="557349"/>
                  </a:cubicBezTo>
                  <a:lnTo>
                    <a:pt x="95795" y="531223"/>
                  </a:lnTo>
                  <a:cubicBezTo>
                    <a:pt x="101601" y="522514"/>
                    <a:pt x="105811" y="512498"/>
                    <a:pt x="113212" y="505097"/>
                  </a:cubicBezTo>
                  <a:cubicBezTo>
                    <a:pt x="124823" y="493486"/>
                    <a:pt x="137788" y="483086"/>
                    <a:pt x="148046" y="470263"/>
                  </a:cubicBezTo>
                  <a:cubicBezTo>
                    <a:pt x="161123" y="453917"/>
                    <a:pt x="171268" y="435428"/>
                    <a:pt x="182880" y="418011"/>
                  </a:cubicBezTo>
                  <a:lnTo>
                    <a:pt x="217715" y="365760"/>
                  </a:lnTo>
                  <a:cubicBezTo>
                    <a:pt x="223521" y="357051"/>
                    <a:pt x="226759" y="345914"/>
                    <a:pt x="235132" y="339634"/>
                  </a:cubicBezTo>
                  <a:cubicBezTo>
                    <a:pt x="246743" y="330926"/>
                    <a:pt x="258155" y="321945"/>
                    <a:pt x="269966" y="313509"/>
                  </a:cubicBezTo>
                  <a:cubicBezTo>
                    <a:pt x="278483" y="307425"/>
                    <a:pt x="288051" y="302792"/>
                    <a:pt x="296092" y="296091"/>
                  </a:cubicBezTo>
                  <a:cubicBezTo>
                    <a:pt x="305553" y="288207"/>
                    <a:pt x="312757" y="277850"/>
                    <a:pt x="322218" y="269966"/>
                  </a:cubicBezTo>
                  <a:cubicBezTo>
                    <a:pt x="330258" y="263266"/>
                    <a:pt x="340397" y="259360"/>
                    <a:pt x="348343" y="252549"/>
                  </a:cubicBezTo>
                  <a:cubicBezTo>
                    <a:pt x="360811" y="241862"/>
                    <a:pt x="371566" y="229326"/>
                    <a:pt x="383178" y="217714"/>
                  </a:cubicBezTo>
                  <a:lnTo>
                    <a:pt x="409303" y="191589"/>
                  </a:lnTo>
                  <a:cubicBezTo>
                    <a:pt x="412206" y="182880"/>
                    <a:pt x="412376" y="172709"/>
                    <a:pt x="418012" y="165463"/>
                  </a:cubicBezTo>
                  <a:cubicBezTo>
                    <a:pt x="459132" y="112593"/>
                    <a:pt x="453462" y="118811"/>
                    <a:pt x="496389" y="104503"/>
                  </a:cubicBezTo>
                  <a:cubicBezTo>
                    <a:pt x="527916" y="83485"/>
                    <a:pt x="513154" y="91767"/>
                    <a:pt x="539932" y="78377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715771" y="2724517"/>
              <a:ext cx="1149578" cy="997484"/>
              <a:chOff x="4946469" y="2085350"/>
              <a:chExt cx="1149578" cy="997484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4946469" y="2085350"/>
                <a:ext cx="1149578" cy="997484"/>
              </a:xfrm>
              <a:custGeom>
                <a:avLst/>
                <a:gdLst>
                  <a:gd name="connsiteX0" fmla="*/ 531222 w 1149578"/>
                  <a:gd name="connsiteY0" fmla="*/ 4707 h 997484"/>
                  <a:gd name="connsiteX1" fmla="*/ 409302 w 1149578"/>
                  <a:gd name="connsiteY1" fmla="*/ 109210 h 997484"/>
                  <a:gd name="connsiteX2" fmla="*/ 383177 w 1149578"/>
                  <a:gd name="connsiteY2" fmla="*/ 126627 h 997484"/>
                  <a:gd name="connsiteX3" fmla="*/ 357051 w 1149578"/>
                  <a:gd name="connsiteY3" fmla="*/ 152753 h 997484"/>
                  <a:gd name="connsiteX4" fmla="*/ 330925 w 1149578"/>
                  <a:gd name="connsiteY4" fmla="*/ 170170 h 997484"/>
                  <a:gd name="connsiteX5" fmla="*/ 304800 w 1149578"/>
                  <a:gd name="connsiteY5" fmla="*/ 196296 h 997484"/>
                  <a:gd name="connsiteX6" fmla="*/ 278674 w 1149578"/>
                  <a:gd name="connsiteY6" fmla="*/ 205004 h 997484"/>
                  <a:gd name="connsiteX7" fmla="*/ 200297 w 1149578"/>
                  <a:gd name="connsiteY7" fmla="*/ 265964 h 997484"/>
                  <a:gd name="connsiteX8" fmla="*/ 174171 w 1149578"/>
                  <a:gd name="connsiteY8" fmla="*/ 274673 h 997484"/>
                  <a:gd name="connsiteX9" fmla="*/ 130628 w 1149578"/>
                  <a:gd name="connsiteY9" fmla="*/ 326924 h 997484"/>
                  <a:gd name="connsiteX10" fmla="*/ 104502 w 1149578"/>
                  <a:gd name="connsiteY10" fmla="*/ 353050 h 997484"/>
                  <a:gd name="connsiteX11" fmla="*/ 78377 w 1149578"/>
                  <a:gd name="connsiteY11" fmla="*/ 414010 h 997484"/>
                  <a:gd name="connsiteX12" fmla="*/ 52251 w 1149578"/>
                  <a:gd name="connsiteY12" fmla="*/ 466261 h 997484"/>
                  <a:gd name="connsiteX13" fmla="*/ 34834 w 1149578"/>
                  <a:gd name="connsiteY13" fmla="*/ 544639 h 997484"/>
                  <a:gd name="connsiteX14" fmla="*/ 17417 w 1149578"/>
                  <a:gd name="connsiteY14" fmla="*/ 623016 h 997484"/>
                  <a:gd name="connsiteX15" fmla="*/ 0 w 1149578"/>
                  <a:gd name="connsiteY15" fmla="*/ 762353 h 997484"/>
                  <a:gd name="connsiteX16" fmla="*/ 17417 w 1149578"/>
                  <a:gd name="connsiteY16" fmla="*/ 858147 h 997484"/>
                  <a:gd name="connsiteX17" fmla="*/ 26125 w 1149578"/>
                  <a:gd name="connsiteY17" fmla="*/ 884273 h 997484"/>
                  <a:gd name="connsiteX18" fmla="*/ 78377 w 1149578"/>
                  <a:gd name="connsiteY18" fmla="*/ 919107 h 997484"/>
                  <a:gd name="connsiteX19" fmla="*/ 104502 w 1149578"/>
                  <a:gd name="connsiteY19" fmla="*/ 936524 h 997484"/>
                  <a:gd name="connsiteX20" fmla="*/ 156754 w 1149578"/>
                  <a:gd name="connsiteY20" fmla="*/ 953941 h 997484"/>
                  <a:gd name="connsiteX21" fmla="*/ 235131 w 1149578"/>
                  <a:gd name="connsiteY21" fmla="*/ 971359 h 997484"/>
                  <a:gd name="connsiteX22" fmla="*/ 269965 w 1149578"/>
                  <a:gd name="connsiteY22" fmla="*/ 980067 h 997484"/>
                  <a:gd name="connsiteX23" fmla="*/ 348342 w 1149578"/>
                  <a:gd name="connsiteY23" fmla="*/ 988776 h 997484"/>
                  <a:gd name="connsiteX24" fmla="*/ 418011 w 1149578"/>
                  <a:gd name="connsiteY24" fmla="*/ 997484 h 997484"/>
                  <a:gd name="connsiteX25" fmla="*/ 775062 w 1149578"/>
                  <a:gd name="connsiteY25" fmla="*/ 997484 h 997484"/>
                  <a:gd name="connsiteX26" fmla="*/ 801188 w 1149578"/>
                  <a:gd name="connsiteY26" fmla="*/ 988776 h 997484"/>
                  <a:gd name="connsiteX27" fmla="*/ 879565 w 1149578"/>
                  <a:gd name="connsiteY27" fmla="*/ 980067 h 997484"/>
                  <a:gd name="connsiteX28" fmla="*/ 975360 w 1149578"/>
                  <a:gd name="connsiteY28" fmla="*/ 953941 h 997484"/>
                  <a:gd name="connsiteX29" fmla="*/ 1045028 w 1149578"/>
                  <a:gd name="connsiteY29" fmla="*/ 919107 h 997484"/>
                  <a:gd name="connsiteX30" fmla="*/ 1097280 w 1149578"/>
                  <a:gd name="connsiteY30" fmla="*/ 884273 h 997484"/>
                  <a:gd name="connsiteX31" fmla="*/ 1123405 w 1149578"/>
                  <a:gd name="connsiteY31" fmla="*/ 832021 h 997484"/>
                  <a:gd name="connsiteX32" fmla="*/ 1140822 w 1149578"/>
                  <a:gd name="connsiteY32" fmla="*/ 805896 h 997484"/>
                  <a:gd name="connsiteX33" fmla="*/ 1149531 w 1149578"/>
                  <a:gd name="connsiteY33" fmla="*/ 771061 h 997484"/>
                  <a:gd name="connsiteX34" fmla="*/ 1132114 w 1149578"/>
                  <a:gd name="connsiteY34" fmla="*/ 649141 h 997484"/>
                  <a:gd name="connsiteX35" fmla="*/ 1105988 w 1149578"/>
                  <a:gd name="connsiteY35" fmla="*/ 544639 h 997484"/>
                  <a:gd name="connsiteX36" fmla="*/ 1097280 w 1149578"/>
                  <a:gd name="connsiteY36" fmla="*/ 509804 h 997484"/>
                  <a:gd name="connsiteX37" fmla="*/ 1079862 w 1149578"/>
                  <a:gd name="connsiteY37" fmla="*/ 448844 h 997484"/>
                  <a:gd name="connsiteX38" fmla="*/ 1062445 w 1149578"/>
                  <a:gd name="connsiteY38" fmla="*/ 361759 h 997484"/>
                  <a:gd name="connsiteX39" fmla="*/ 1027611 w 1149578"/>
                  <a:gd name="connsiteY39" fmla="*/ 309507 h 997484"/>
                  <a:gd name="connsiteX40" fmla="*/ 1010194 w 1149578"/>
                  <a:gd name="connsiteY40" fmla="*/ 283381 h 997484"/>
                  <a:gd name="connsiteX41" fmla="*/ 992777 w 1149578"/>
                  <a:gd name="connsiteY41" fmla="*/ 257256 h 997484"/>
                  <a:gd name="connsiteX42" fmla="*/ 966651 w 1149578"/>
                  <a:gd name="connsiteY42" fmla="*/ 239839 h 997484"/>
                  <a:gd name="connsiteX43" fmla="*/ 923108 w 1149578"/>
                  <a:gd name="connsiteY43" fmla="*/ 196296 h 997484"/>
                  <a:gd name="connsiteX44" fmla="*/ 896982 w 1149578"/>
                  <a:gd name="connsiteY44" fmla="*/ 178879 h 997484"/>
                  <a:gd name="connsiteX45" fmla="*/ 862148 w 1149578"/>
                  <a:gd name="connsiteY45" fmla="*/ 135336 h 997484"/>
                  <a:gd name="connsiteX46" fmla="*/ 783771 w 1149578"/>
                  <a:gd name="connsiteY46" fmla="*/ 100501 h 997484"/>
                  <a:gd name="connsiteX47" fmla="*/ 731520 w 1149578"/>
                  <a:gd name="connsiteY47" fmla="*/ 74376 h 997484"/>
                  <a:gd name="connsiteX48" fmla="*/ 627017 w 1149578"/>
                  <a:gd name="connsiteY48" fmla="*/ 22124 h 997484"/>
                  <a:gd name="connsiteX49" fmla="*/ 531222 w 1149578"/>
                  <a:gd name="connsiteY49" fmla="*/ 4707 h 99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149578" h="997484">
                    <a:moveTo>
                      <a:pt x="531222" y="4707"/>
                    </a:moveTo>
                    <a:cubicBezTo>
                      <a:pt x="494936" y="19221"/>
                      <a:pt x="450620" y="75183"/>
                      <a:pt x="409302" y="109210"/>
                    </a:cubicBezTo>
                    <a:cubicBezTo>
                      <a:pt x="401223" y="115863"/>
                      <a:pt x="391217" y="119927"/>
                      <a:pt x="383177" y="126627"/>
                    </a:cubicBezTo>
                    <a:cubicBezTo>
                      <a:pt x="373716" y="134512"/>
                      <a:pt x="366512" y="144869"/>
                      <a:pt x="357051" y="152753"/>
                    </a:cubicBezTo>
                    <a:cubicBezTo>
                      <a:pt x="349010" y="159453"/>
                      <a:pt x="338966" y="163469"/>
                      <a:pt x="330925" y="170170"/>
                    </a:cubicBezTo>
                    <a:cubicBezTo>
                      <a:pt x="321464" y="178054"/>
                      <a:pt x="315047" y="189464"/>
                      <a:pt x="304800" y="196296"/>
                    </a:cubicBezTo>
                    <a:cubicBezTo>
                      <a:pt x="297162" y="201388"/>
                      <a:pt x="287383" y="202101"/>
                      <a:pt x="278674" y="205004"/>
                    </a:cubicBezTo>
                    <a:cubicBezTo>
                      <a:pt x="256132" y="227546"/>
                      <a:pt x="231547" y="255547"/>
                      <a:pt x="200297" y="265964"/>
                    </a:cubicBezTo>
                    <a:lnTo>
                      <a:pt x="174171" y="274673"/>
                    </a:lnTo>
                    <a:cubicBezTo>
                      <a:pt x="97842" y="351002"/>
                      <a:pt x="191251" y="254178"/>
                      <a:pt x="130628" y="326924"/>
                    </a:cubicBezTo>
                    <a:cubicBezTo>
                      <a:pt x="122743" y="336385"/>
                      <a:pt x="113211" y="344341"/>
                      <a:pt x="104502" y="353050"/>
                    </a:cubicBezTo>
                    <a:cubicBezTo>
                      <a:pt x="86380" y="425543"/>
                      <a:pt x="108446" y="353872"/>
                      <a:pt x="78377" y="414010"/>
                    </a:cubicBezTo>
                    <a:cubicBezTo>
                      <a:pt x="42325" y="486115"/>
                      <a:pt x="102161" y="391397"/>
                      <a:pt x="52251" y="466261"/>
                    </a:cubicBezTo>
                    <a:cubicBezTo>
                      <a:pt x="31009" y="551225"/>
                      <a:pt x="56948" y="445125"/>
                      <a:pt x="34834" y="544639"/>
                    </a:cubicBezTo>
                    <a:cubicBezTo>
                      <a:pt x="24391" y="591634"/>
                      <a:pt x="26177" y="570456"/>
                      <a:pt x="17417" y="623016"/>
                    </a:cubicBezTo>
                    <a:cubicBezTo>
                      <a:pt x="9130" y="672737"/>
                      <a:pt x="5673" y="711292"/>
                      <a:pt x="0" y="762353"/>
                    </a:cubicBezTo>
                    <a:cubicBezTo>
                      <a:pt x="3884" y="785660"/>
                      <a:pt x="11328" y="833792"/>
                      <a:pt x="17417" y="858147"/>
                    </a:cubicBezTo>
                    <a:cubicBezTo>
                      <a:pt x="19643" y="867053"/>
                      <a:pt x="19634" y="877782"/>
                      <a:pt x="26125" y="884273"/>
                    </a:cubicBezTo>
                    <a:cubicBezTo>
                      <a:pt x="40927" y="899075"/>
                      <a:pt x="60960" y="907496"/>
                      <a:pt x="78377" y="919107"/>
                    </a:cubicBezTo>
                    <a:cubicBezTo>
                      <a:pt x="87085" y="924913"/>
                      <a:pt x="94573" y="933214"/>
                      <a:pt x="104502" y="936524"/>
                    </a:cubicBezTo>
                    <a:cubicBezTo>
                      <a:pt x="121919" y="942330"/>
                      <a:pt x="138943" y="949488"/>
                      <a:pt x="156754" y="953941"/>
                    </a:cubicBezTo>
                    <a:cubicBezTo>
                      <a:pt x="241670" y="975171"/>
                      <a:pt x="135674" y="949258"/>
                      <a:pt x="235131" y="971359"/>
                    </a:cubicBezTo>
                    <a:cubicBezTo>
                      <a:pt x="246815" y="973955"/>
                      <a:pt x="258136" y="978247"/>
                      <a:pt x="269965" y="980067"/>
                    </a:cubicBezTo>
                    <a:cubicBezTo>
                      <a:pt x="295946" y="984064"/>
                      <a:pt x="322236" y="985705"/>
                      <a:pt x="348342" y="988776"/>
                    </a:cubicBezTo>
                    <a:lnTo>
                      <a:pt x="418011" y="997484"/>
                    </a:lnTo>
                    <a:cubicBezTo>
                      <a:pt x="601176" y="974590"/>
                      <a:pt x="388947" y="997484"/>
                      <a:pt x="775062" y="997484"/>
                    </a:cubicBezTo>
                    <a:cubicBezTo>
                      <a:pt x="784242" y="997484"/>
                      <a:pt x="792133" y="990285"/>
                      <a:pt x="801188" y="988776"/>
                    </a:cubicBezTo>
                    <a:cubicBezTo>
                      <a:pt x="827117" y="984455"/>
                      <a:pt x="853543" y="983784"/>
                      <a:pt x="879565" y="980067"/>
                    </a:cubicBezTo>
                    <a:cubicBezTo>
                      <a:pt x="906326" y="976244"/>
                      <a:pt x="952212" y="965515"/>
                      <a:pt x="975360" y="953941"/>
                    </a:cubicBezTo>
                    <a:cubicBezTo>
                      <a:pt x="998583" y="942330"/>
                      <a:pt x="1023425" y="933509"/>
                      <a:pt x="1045028" y="919107"/>
                    </a:cubicBezTo>
                    <a:lnTo>
                      <a:pt x="1097280" y="884273"/>
                    </a:lnTo>
                    <a:cubicBezTo>
                      <a:pt x="1147198" y="809395"/>
                      <a:pt x="1087348" y="904136"/>
                      <a:pt x="1123405" y="832021"/>
                    </a:cubicBezTo>
                    <a:cubicBezTo>
                      <a:pt x="1128086" y="822660"/>
                      <a:pt x="1135016" y="814604"/>
                      <a:pt x="1140822" y="805896"/>
                    </a:cubicBezTo>
                    <a:cubicBezTo>
                      <a:pt x="1143725" y="794284"/>
                      <a:pt x="1150195" y="783012"/>
                      <a:pt x="1149531" y="771061"/>
                    </a:cubicBezTo>
                    <a:cubicBezTo>
                      <a:pt x="1147254" y="730072"/>
                      <a:pt x="1142071" y="688968"/>
                      <a:pt x="1132114" y="649141"/>
                    </a:cubicBezTo>
                    <a:lnTo>
                      <a:pt x="1105988" y="544639"/>
                    </a:lnTo>
                    <a:cubicBezTo>
                      <a:pt x="1103085" y="533027"/>
                      <a:pt x="1101065" y="521159"/>
                      <a:pt x="1097280" y="509804"/>
                    </a:cubicBezTo>
                    <a:cubicBezTo>
                      <a:pt x="1088979" y="484904"/>
                      <a:pt x="1085330" y="476182"/>
                      <a:pt x="1079862" y="448844"/>
                    </a:cubicBezTo>
                    <a:cubicBezTo>
                      <a:pt x="1078403" y="441548"/>
                      <a:pt x="1069189" y="375248"/>
                      <a:pt x="1062445" y="361759"/>
                    </a:cubicBezTo>
                    <a:cubicBezTo>
                      <a:pt x="1053084" y="343036"/>
                      <a:pt x="1039222" y="326924"/>
                      <a:pt x="1027611" y="309507"/>
                    </a:cubicBezTo>
                    <a:lnTo>
                      <a:pt x="1010194" y="283381"/>
                    </a:lnTo>
                    <a:cubicBezTo>
                      <a:pt x="1004388" y="274673"/>
                      <a:pt x="1001485" y="263062"/>
                      <a:pt x="992777" y="257256"/>
                    </a:cubicBezTo>
                    <a:cubicBezTo>
                      <a:pt x="984068" y="251450"/>
                      <a:pt x="974528" y="246731"/>
                      <a:pt x="966651" y="239839"/>
                    </a:cubicBezTo>
                    <a:cubicBezTo>
                      <a:pt x="951203" y="226322"/>
                      <a:pt x="940187" y="207682"/>
                      <a:pt x="923108" y="196296"/>
                    </a:cubicBezTo>
                    <a:cubicBezTo>
                      <a:pt x="914399" y="190490"/>
                      <a:pt x="905155" y="185417"/>
                      <a:pt x="896982" y="178879"/>
                    </a:cubicBezTo>
                    <a:cubicBezTo>
                      <a:pt x="853893" y="144407"/>
                      <a:pt x="907410" y="180597"/>
                      <a:pt x="862148" y="135336"/>
                    </a:cubicBezTo>
                    <a:cubicBezTo>
                      <a:pt x="826702" y="99891"/>
                      <a:pt x="835504" y="134989"/>
                      <a:pt x="783771" y="100501"/>
                    </a:cubicBezTo>
                    <a:cubicBezTo>
                      <a:pt x="750007" y="77992"/>
                      <a:pt x="767574" y="86394"/>
                      <a:pt x="731520" y="74376"/>
                    </a:cubicBezTo>
                    <a:cubicBezTo>
                      <a:pt x="698611" y="52437"/>
                      <a:pt x="668765" y="25919"/>
                      <a:pt x="627017" y="22124"/>
                    </a:cubicBezTo>
                    <a:cubicBezTo>
                      <a:pt x="527134" y="13044"/>
                      <a:pt x="567508" y="-9807"/>
                      <a:pt x="531222" y="4707"/>
                    </a:cubicBezTo>
                    <a:close/>
                  </a:path>
                </a:pathLst>
              </a:custGeom>
              <a:noFill/>
              <a:ln w="381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>
                <a:off x="5242583" y="2388524"/>
                <a:ext cx="278675" cy="243840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671492" y="2584092"/>
                <a:ext cx="274320" cy="28085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8794873" y="3631121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Blackadder ITC" panose="04020505051007020D02" pitchFamily="82" charset="0"/>
                </a:rPr>
                <a:t>f</a:t>
              </a:r>
              <a:endParaRPr lang="en-US" sz="2800" dirty="0">
                <a:solidFill>
                  <a:schemeClr val="bg1"/>
                </a:solidFill>
                <a:latin typeface="Blackadder ITC" panose="04020505051007020D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117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401594" y="1783629"/>
            <a:ext cx="2597760" cy="3133080"/>
            <a:chOff x="2401594" y="1783629"/>
            <a:chExt cx="2597760" cy="313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/>
                <p14:cNvContentPartPr/>
                <p14:nvPr/>
              </p14:nvContentPartPr>
              <p14:xfrm>
                <a:off x="2401594" y="1783629"/>
                <a:ext cx="2597760" cy="3133080"/>
              </p14:xfrm>
            </p:contentPart>
          </mc:Choice>
          <mc:Fallback xmlns="">
            <p:pic>
              <p:nvPicPr>
                <p:cNvPr id="8" name="Ink 7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46154" y="1732503"/>
                  <a:ext cx="2713680" cy="32252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/>
                <p14:cNvContentPartPr/>
                <p14:nvPr/>
              </p14:nvContentPartPr>
              <p14:xfrm>
                <a:off x="3650434" y="2138949"/>
                <a:ext cx="31320" cy="973080"/>
              </p14:xfrm>
            </p:contentPart>
          </mc:Choice>
          <mc:Fallback xmlns="">
            <p:pic>
              <p:nvPicPr>
                <p:cNvPr id="13" name="Ink 12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93914" y="2104389"/>
                  <a:ext cx="140400" cy="10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18"/>
                <p14:cNvContentPartPr/>
                <p14:nvPr/>
              </p14:nvContentPartPr>
              <p14:xfrm>
                <a:off x="3305914" y="4791429"/>
                <a:ext cx="48600" cy="83160"/>
              </p14:xfrm>
            </p:contentPart>
          </mc:Choice>
          <mc:Fallback xmlns="">
            <p:pic>
              <p:nvPicPr>
                <p:cNvPr id="19" name="Ink 18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72074" y="4759029"/>
                  <a:ext cx="1296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/>
                <p14:cNvContentPartPr/>
                <p14:nvPr/>
              </p14:nvContentPartPr>
              <p14:xfrm>
                <a:off x="3470794" y="1797669"/>
                <a:ext cx="360" cy="360"/>
              </p14:xfrm>
            </p:contentPart>
          </mc:Choice>
          <mc:Fallback xmlns="">
            <p:pic>
              <p:nvPicPr>
                <p:cNvPr id="23" name="Ink 22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50634" y="1777509"/>
                  <a:ext cx="406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Ink 23"/>
                <p14:cNvContentPartPr/>
                <p14:nvPr/>
              </p14:nvContentPartPr>
              <p14:xfrm>
                <a:off x="3470794" y="1797669"/>
                <a:ext cx="1800" cy="2160"/>
              </p14:xfrm>
            </p:contentPart>
          </mc:Choice>
          <mc:Fallback xmlns="">
            <p:pic>
              <p:nvPicPr>
                <p:cNvPr id="24" name="Ink 23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52434" y="1779309"/>
                  <a:ext cx="37080" cy="37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43558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/>
          <p:cNvGrpSpPr/>
          <p:nvPr/>
        </p:nvGrpSpPr>
        <p:grpSpPr>
          <a:xfrm>
            <a:off x="2159297" y="2579606"/>
            <a:ext cx="2050920" cy="1660680"/>
            <a:chOff x="2159297" y="2579606"/>
            <a:chExt cx="2050920" cy="166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Ink 10"/>
                <p14:cNvContentPartPr/>
                <p14:nvPr/>
              </p14:nvContentPartPr>
              <p14:xfrm>
                <a:off x="2159297" y="2579606"/>
                <a:ext cx="2022120" cy="139752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21857" y="2532086"/>
                  <a:ext cx="2121120" cy="15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7" name="Ink 16"/>
                <p14:cNvContentPartPr/>
                <p14:nvPr/>
              </p14:nvContentPartPr>
              <p14:xfrm>
                <a:off x="3782177" y="3443966"/>
                <a:ext cx="24120" cy="21960"/>
              </p14:xfrm>
            </p:contentPart>
          </mc:Choice>
          <mc:Fallback xmlns="">
            <p:pic>
              <p:nvPicPr>
                <p:cNvPr id="17" name="Ink 16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64897" y="3424526"/>
                  <a:ext cx="637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" name="Ink 20"/>
                <p14:cNvContentPartPr/>
                <p14:nvPr/>
              </p14:nvContentPartPr>
              <p14:xfrm>
                <a:off x="3689657" y="3400406"/>
                <a:ext cx="520200" cy="29556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42857" y="3350006"/>
                  <a:ext cx="62964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Ink 25"/>
                <p14:cNvContentPartPr/>
                <p14:nvPr/>
              </p14:nvContentPartPr>
              <p14:xfrm>
                <a:off x="3854177" y="3721166"/>
                <a:ext cx="356040" cy="519120"/>
              </p14:xfrm>
            </p:contentPart>
          </mc:Choice>
          <mc:Fallback xmlns="">
            <p:pic>
              <p:nvPicPr>
                <p:cNvPr id="26" name="Ink 25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91537" y="3675806"/>
                  <a:ext cx="465120" cy="62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6158914" y="2579606"/>
            <a:ext cx="2610840" cy="2122543"/>
            <a:chOff x="6158914" y="2579606"/>
            <a:chExt cx="2610840" cy="212254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6" name="Ink 35"/>
                <p14:cNvContentPartPr/>
                <p14:nvPr/>
              </p14:nvContentPartPr>
              <p14:xfrm>
                <a:off x="6158914" y="2581389"/>
                <a:ext cx="1213560" cy="2120760"/>
              </p14:xfrm>
            </p:contentPart>
          </mc:Choice>
          <mc:Fallback xmlns="">
            <p:pic>
              <p:nvPicPr>
                <p:cNvPr id="36" name="Ink 35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07794" y="2524149"/>
                  <a:ext cx="1323000" cy="22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8" name="Ink 37"/>
                <p14:cNvContentPartPr/>
                <p14:nvPr/>
              </p14:nvContentPartPr>
              <p14:xfrm>
                <a:off x="7669954" y="2579606"/>
                <a:ext cx="1099800" cy="65592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0554" y="2522366"/>
                  <a:ext cx="1219320" cy="77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41009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21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copy selection menu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0049984" y="413395"/>
            <a:ext cx="1555954" cy="1775983"/>
            <a:chOff x="5364773" y="1467132"/>
            <a:chExt cx="1555954" cy="177598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/>
                <p14:cNvContentPartPr/>
                <p14:nvPr/>
              </p14:nvContentPartPr>
              <p14:xfrm>
                <a:off x="5369453" y="1617252"/>
                <a:ext cx="353880" cy="1063440"/>
              </p14:xfrm>
            </p:contentPart>
          </mc:Choice>
          <mc:Fallback xmlns="">
            <p:pic>
              <p:nvPicPr>
                <p:cNvPr id="12" name="Ink 11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35253" y="1585932"/>
                  <a:ext cx="419400" cy="11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/>
                <p14:cNvContentPartPr/>
                <p14:nvPr/>
              </p14:nvContentPartPr>
              <p14:xfrm>
                <a:off x="5364773" y="1467132"/>
                <a:ext cx="1089720" cy="504360"/>
              </p14:xfrm>
            </p:contentPart>
          </mc:Choice>
          <mc:Fallback xmlns="">
            <p:pic>
              <p:nvPicPr>
                <p:cNvPr id="14" name="Ink 13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34533" y="1426092"/>
                  <a:ext cx="116208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Ink 15"/>
                <p14:cNvContentPartPr/>
                <p14:nvPr/>
              </p14:nvContentPartPr>
              <p14:xfrm>
                <a:off x="5630847" y="1897435"/>
                <a:ext cx="1289880" cy="1345680"/>
              </p14:xfrm>
            </p:contentPart>
          </mc:Choice>
          <mc:Fallback xmlns="">
            <p:pic>
              <p:nvPicPr>
                <p:cNvPr id="16" name="Ink 15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90887" y="1857475"/>
                  <a:ext cx="1369800" cy="142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2360554" y="2925549"/>
            <a:ext cx="1362600" cy="1943280"/>
            <a:chOff x="2360554" y="2925549"/>
            <a:chExt cx="1362600" cy="19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/>
                <p14:cNvContentPartPr/>
                <p14:nvPr/>
              </p14:nvContentPartPr>
              <p14:xfrm>
                <a:off x="2360554" y="2953269"/>
                <a:ext cx="263160" cy="149904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05114" y="2903229"/>
                  <a:ext cx="352440" cy="15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/>
                <p14:cNvContentPartPr/>
                <p14:nvPr/>
              </p14:nvContentPartPr>
              <p14:xfrm>
                <a:off x="2399794" y="2925549"/>
                <a:ext cx="1049040" cy="376200"/>
              </p14:xfrm>
            </p:contentPart>
          </mc:Choice>
          <mc:Fallback xmlns="">
            <p:pic>
              <p:nvPicPr>
                <p:cNvPr id="13" name="Ink 12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56954" y="2871549"/>
                  <a:ext cx="114228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/>
                <p14:cNvContentPartPr/>
                <p14:nvPr/>
              </p14:nvContentPartPr>
              <p14:xfrm>
                <a:off x="2660074" y="3365469"/>
                <a:ext cx="1063080" cy="1503360"/>
              </p14:xfrm>
            </p:contentPart>
          </mc:Choice>
          <mc:Fallback xmlns="">
            <p:pic>
              <p:nvPicPr>
                <p:cNvPr id="15" name="Ink 14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97434" y="3305709"/>
                  <a:ext cx="1185840" cy="162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5787377" y="2625103"/>
            <a:ext cx="1362600" cy="1943280"/>
            <a:chOff x="2360554" y="2925549"/>
            <a:chExt cx="1362600" cy="19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Ink 20"/>
                <p14:cNvContentPartPr/>
                <p14:nvPr/>
              </p14:nvContentPartPr>
              <p14:xfrm>
                <a:off x="2360554" y="2953269"/>
                <a:ext cx="263160" cy="149904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05114" y="2903229"/>
                  <a:ext cx="352440" cy="15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Ink 21"/>
                <p14:cNvContentPartPr/>
                <p14:nvPr/>
              </p14:nvContentPartPr>
              <p14:xfrm>
                <a:off x="2399794" y="2925549"/>
                <a:ext cx="1049040" cy="376200"/>
              </p14:xfrm>
            </p:contentPart>
          </mc:Choice>
          <mc:Fallback xmlns="">
            <p:pic>
              <p:nvPicPr>
                <p:cNvPr id="22" name="Ink 21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56954" y="2871549"/>
                  <a:ext cx="114228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Ink 22"/>
                <p14:cNvContentPartPr/>
                <p14:nvPr/>
              </p14:nvContentPartPr>
              <p14:xfrm>
                <a:off x="2660074" y="3365469"/>
                <a:ext cx="1063080" cy="1503360"/>
              </p14:xfrm>
            </p:contentPart>
          </mc:Choice>
          <mc:Fallback xmlns="">
            <p:pic>
              <p:nvPicPr>
                <p:cNvPr id="23" name="Ink 22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97434" y="3305709"/>
                  <a:ext cx="1185840" cy="162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/>
              <p14:cNvContentPartPr/>
              <p14:nvPr/>
            </p14:nvContentPartPr>
            <p14:xfrm>
              <a:off x="6518914" y="3304269"/>
              <a:ext cx="417960" cy="4510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09194" y="3294189"/>
                <a:ext cx="43776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/>
              <p14:cNvContentPartPr/>
              <p14:nvPr/>
            </p14:nvContentPartPr>
            <p14:xfrm>
              <a:off x="6312471" y="3591163"/>
              <a:ext cx="417960" cy="45108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02751" y="3581083"/>
                <a:ext cx="437760" cy="47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0836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894557" y="2810635"/>
            <a:ext cx="2235392" cy="1487978"/>
            <a:chOff x="2894557" y="2810635"/>
            <a:chExt cx="2235392" cy="1487978"/>
          </a:xfrm>
        </p:grpSpPr>
        <p:grpSp>
          <p:nvGrpSpPr>
            <p:cNvPr id="19" name="Group 18"/>
            <p:cNvGrpSpPr/>
            <p:nvPr/>
          </p:nvGrpSpPr>
          <p:grpSpPr>
            <a:xfrm>
              <a:off x="2894557" y="2810635"/>
              <a:ext cx="2235392" cy="1487978"/>
              <a:chOff x="2894557" y="2810635"/>
              <a:chExt cx="2235392" cy="1487978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2894557" y="2810635"/>
                <a:ext cx="2235392" cy="1487978"/>
              </a:xfrm>
              <a:prstGeom prst="round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911183" y="2981777"/>
                <a:ext cx="1760569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 smtClean="0">
                    <a:solidFill>
                      <a:schemeClr val="bg1"/>
                    </a:solidFill>
                  </a:rPr>
                  <a:t>x + y</a:t>
                </a:r>
                <a:endParaRPr lang="en-US" sz="6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394464" y="3001629"/>
              <a:ext cx="587828" cy="1105989"/>
              <a:chOff x="5543006" y="3048000"/>
              <a:chExt cx="587828" cy="1105989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5547360" y="3048000"/>
                <a:ext cx="583474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5834743" y="3056709"/>
                <a:ext cx="0" cy="109728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543006" y="4149636"/>
                <a:ext cx="583474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54219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2583469" y="1512000"/>
            <a:ext cx="1640235" cy="1212517"/>
            <a:chOff x="2583469" y="1512000"/>
            <a:chExt cx="1640235" cy="1212517"/>
          </a:xfrm>
        </p:grpSpPr>
        <p:grpSp>
          <p:nvGrpSpPr>
            <p:cNvPr id="10" name="Group 9"/>
            <p:cNvGrpSpPr/>
            <p:nvPr/>
          </p:nvGrpSpPr>
          <p:grpSpPr>
            <a:xfrm>
              <a:off x="3074126" y="1727033"/>
              <a:ext cx="1149578" cy="997484"/>
              <a:chOff x="4946469" y="2085350"/>
              <a:chExt cx="1149578" cy="997484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4946469" y="2085350"/>
                <a:ext cx="1149578" cy="997484"/>
              </a:xfrm>
              <a:custGeom>
                <a:avLst/>
                <a:gdLst>
                  <a:gd name="connsiteX0" fmla="*/ 531222 w 1149578"/>
                  <a:gd name="connsiteY0" fmla="*/ 4707 h 997484"/>
                  <a:gd name="connsiteX1" fmla="*/ 409302 w 1149578"/>
                  <a:gd name="connsiteY1" fmla="*/ 109210 h 997484"/>
                  <a:gd name="connsiteX2" fmla="*/ 383177 w 1149578"/>
                  <a:gd name="connsiteY2" fmla="*/ 126627 h 997484"/>
                  <a:gd name="connsiteX3" fmla="*/ 357051 w 1149578"/>
                  <a:gd name="connsiteY3" fmla="*/ 152753 h 997484"/>
                  <a:gd name="connsiteX4" fmla="*/ 330925 w 1149578"/>
                  <a:gd name="connsiteY4" fmla="*/ 170170 h 997484"/>
                  <a:gd name="connsiteX5" fmla="*/ 304800 w 1149578"/>
                  <a:gd name="connsiteY5" fmla="*/ 196296 h 997484"/>
                  <a:gd name="connsiteX6" fmla="*/ 278674 w 1149578"/>
                  <a:gd name="connsiteY6" fmla="*/ 205004 h 997484"/>
                  <a:gd name="connsiteX7" fmla="*/ 200297 w 1149578"/>
                  <a:gd name="connsiteY7" fmla="*/ 265964 h 997484"/>
                  <a:gd name="connsiteX8" fmla="*/ 174171 w 1149578"/>
                  <a:gd name="connsiteY8" fmla="*/ 274673 h 997484"/>
                  <a:gd name="connsiteX9" fmla="*/ 130628 w 1149578"/>
                  <a:gd name="connsiteY9" fmla="*/ 326924 h 997484"/>
                  <a:gd name="connsiteX10" fmla="*/ 104502 w 1149578"/>
                  <a:gd name="connsiteY10" fmla="*/ 353050 h 997484"/>
                  <a:gd name="connsiteX11" fmla="*/ 78377 w 1149578"/>
                  <a:gd name="connsiteY11" fmla="*/ 414010 h 997484"/>
                  <a:gd name="connsiteX12" fmla="*/ 52251 w 1149578"/>
                  <a:gd name="connsiteY12" fmla="*/ 466261 h 997484"/>
                  <a:gd name="connsiteX13" fmla="*/ 34834 w 1149578"/>
                  <a:gd name="connsiteY13" fmla="*/ 544639 h 997484"/>
                  <a:gd name="connsiteX14" fmla="*/ 17417 w 1149578"/>
                  <a:gd name="connsiteY14" fmla="*/ 623016 h 997484"/>
                  <a:gd name="connsiteX15" fmla="*/ 0 w 1149578"/>
                  <a:gd name="connsiteY15" fmla="*/ 762353 h 997484"/>
                  <a:gd name="connsiteX16" fmla="*/ 17417 w 1149578"/>
                  <a:gd name="connsiteY16" fmla="*/ 858147 h 997484"/>
                  <a:gd name="connsiteX17" fmla="*/ 26125 w 1149578"/>
                  <a:gd name="connsiteY17" fmla="*/ 884273 h 997484"/>
                  <a:gd name="connsiteX18" fmla="*/ 78377 w 1149578"/>
                  <a:gd name="connsiteY18" fmla="*/ 919107 h 997484"/>
                  <a:gd name="connsiteX19" fmla="*/ 104502 w 1149578"/>
                  <a:gd name="connsiteY19" fmla="*/ 936524 h 997484"/>
                  <a:gd name="connsiteX20" fmla="*/ 156754 w 1149578"/>
                  <a:gd name="connsiteY20" fmla="*/ 953941 h 997484"/>
                  <a:gd name="connsiteX21" fmla="*/ 235131 w 1149578"/>
                  <a:gd name="connsiteY21" fmla="*/ 971359 h 997484"/>
                  <a:gd name="connsiteX22" fmla="*/ 269965 w 1149578"/>
                  <a:gd name="connsiteY22" fmla="*/ 980067 h 997484"/>
                  <a:gd name="connsiteX23" fmla="*/ 348342 w 1149578"/>
                  <a:gd name="connsiteY23" fmla="*/ 988776 h 997484"/>
                  <a:gd name="connsiteX24" fmla="*/ 418011 w 1149578"/>
                  <a:gd name="connsiteY24" fmla="*/ 997484 h 997484"/>
                  <a:gd name="connsiteX25" fmla="*/ 775062 w 1149578"/>
                  <a:gd name="connsiteY25" fmla="*/ 997484 h 997484"/>
                  <a:gd name="connsiteX26" fmla="*/ 801188 w 1149578"/>
                  <a:gd name="connsiteY26" fmla="*/ 988776 h 997484"/>
                  <a:gd name="connsiteX27" fmla="*/ 879565 w 1149578"/>
                  <a:gd name="connsiteY27" fmla="*/ 980067 h 997484"/>
                  <a:gd name="connsiteX28" fmla="*/ 975360 w 1149578"/>
                  <a:gd name="connsiteY28" fmla="*/ 953941 h 997484"/>
                  <a:gd name="connsiteX29" fmla="*/ 1045028 w 1149578"/>
                  <a:gd name="connsiteY29" fmla="*/ 919107 h 997484"/>
                  <a:gd name="connsiteX30" fmla="*/ 1097280 w 1149578"/>
                  <a:gd name="connsiteY30" fmla="*/ 884273 h 997484"/>
                  <a:gd name="connsiteX31" fmla="*/ 1123405 w 1149578"/>
                  <a:gd name="connsiteY31" fmla="*/ 832021 h 997484"/>
                  <a:gd name="connsiteX32" fmla="*/ 1140822 w 1149578"/>
                  <a:gd name="connsiteY32" fmla="*/ 805896 h 997484"/>
                  <a:gd name="connsiteX33" fmla="*/ 1149531 w 1149578"/>
                  <a:gd name="connsiteY33" fmla="*/ 771061 h 997484"/>
                  <a:gd name="connsiteX34" fmla="*/ 1132114 w 1149578"/>
                  <a:gd name="connsiteY34" fmla="*/ 649141 h 997484"/>
                  <a:gd name="connsiteX35" fmla="*/ 1105988 w 1149578"/>
                  <a:gd name="connsiteY35" fmla="*/ 544639 h 997484"/>
                  <a:gd name="connsiteX36" fmla="*/ 1097280 w 1149578"/>
                  <a:gd name="connsiteY36" fmla="*/ 509804 h 997484"/>
                  <a:gd name="connsiteX37" fmla="*/ 1079862 w 1149578"/>
                  <a:gd name="connsiteY37" fmla="*/ 448844 h 997484"/>
                  <a:gd name="connsiteX38" fmla="*/ 1062445 w 1149578"/>
                  <a:gd name="connsiteY38" fmla="*/ 361759 h 997484"/>
                  <a:gd name="connsiteX39" fmla="*/ 1027611 w 1149578"/>
                  <a:gd name="connsiteY39" fmla="*/ 309507 h 997484"/>
                  <a:gd name="connsiteX40" fmla="*/ 1010194 w 1149578"/>
                  <a:gd name="connsiteY40" fmla="*/ 283381 h 997484"/>
                  <a:gd name="connsiteX41" fmla="*/ 992777 w 1149578"/>
                  <a:gd name="connsiteY41" fmla="*/ 257256 h 997484"/>
                  <a:gd name="connsiteX42" fmla="*/ 966651 w 1149578"/>
                  <a:gd name="connsiteY42" fmla="*/ 239839 h 997484"/>
                  <a:gd name="connsiteX43" fmla="*/ 923108 w 1149578"/>
                  <a:gd name="connsiteY43" fmla="*/ 196296 h 997484"/>
                  <a:gd name="connsiteX44" fmla="*/ 896982 w 1149578"/>
                  <a:gd name="connsiteY44" fmla="*/ 178879 h 997484"/>
                  <a:gd name="connsiteX45" fmla="*/ 862148 w 1149578"/>
                  <a:gd name="connsiteY45" fmla="*/ 135336 h 997484"/>
                  <a:gd name="connsiteX46" fmla="*/ 783771 w 1149578"/>
                  <a:gd name="connsiteY46" fmla="*/ 100501 h 997484"/>
                  <a:gd name="connsiteX47" fmla="*/ 731520 w 1149578"/>
                  <a:gd name="connsiteY47" fmla="*/ 74376 h 997484"/>
                  <a:gd name="connsiteX48" fmla="*/ 627017 w 1149578"/>
                  <a:gd name="connsiteY48" fmla="*/ 22124 h 997484"/>
                  <a:gd name="connsiteX49" fmla="*/ 531222 w 1149578"/>
                  <a:gd name="connsiteY49" fmla="*/ 4707 h 99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149578" h="997484">
                    <a:moveTo>
                      <a:pt x="531222" y="4707"/>
                    </a:moveTo>
                    <a:cubicBezTo>
                      <a:pt x="494936" y="19221"/>
                      <a:pt x="450620" y="75183"/>
                      <a:pt x="409302" y="109210"/>
                    </a:cubicBezTo>
                    <a:cubicBezTo>
                      <a:pt x="401223" y="115863"/>
                      <a:pt x="391217" y="119927"/>
                      <a:pt x="383177" y="126627"/>
                    </a:cubicBezTo>
                    <a:cubicBezTo>
                      <a:pt x="373716" y="134512"/>
                      <a:pt x="366512" y="144869"/>
                      <a:pt x="357051" y="152753"/>
                    </a:cubicBezTo>
                    <a:cubicBezTo>
                      <a:pt x="349010" y="159453"/>
                      <a:pt x="338966" y="163469"/>
                      <a:pt x="330925" y="170170"/>
                    </a:cubicBezTo>
                    <a:cubicBezTo>
                      <a:pt x="321464" y="178054"/>
                      <a:pt x="315047" y="189464"/>
                      <a:pt x="304800" y="196296"/>
                    </a:cubicBezTo>
                    <a:cubicBezTo>
                      <a:pt x="297162" y="201388"/>
                      <a:pt x="287383" y="202101"/>
                      <a:pt x="278674" y="205004"/>
                    </a:cubicBezTo>
                    <a:cubicBezTo>
                      <a:pt x="256132" y="227546"/>
                      <a:pt x="231547" y="255547"/>
                      <a:pt x="200297" y="265964"/>
                    </a:cubicBezTo>
                    <a:lnTo>
                      <a:pt x="174171" y="274673"/>
                    </a:lnTo>
                    <a:cubicBezTo>
                      <a:pt x="97842" y="351002"/>
                      <a:pt x="191251" y="254178"/>
                      <a:pt x="130628" y="326924"/>
                    </a:cubicBezTo>
                    <a:cubicBezTo>
                      <a:pt x="122743" y="336385"/>
                      <a:pt x="113211" y="344341"/>
                      <a:pt x="104502" y="353050"/>
                    </a:cubicBezTo>
                    <a:cubicBezTo>
                      <a:pt x="86380" y="425543"/>
                      <a:pt x="108446" y="353872"/>
                      <a:pt x="78377" y="414010"/>
                    </a:cubicBezTo>
                    <a:cubicBezTo>
                      <a:pt x="42325" y="486115"/>
                      <a:pt x="102161" y="391397"/>
                      <a:pt x="52251" y="466261"/>
                    </a:cubicBezTo>
                    <a:cubicBezTo>
                      <a:pt x="31009" y="551225"/>
                      <a:pt x="56948" y="445125"/>
                      <a:pt x="34834" y="544639"/>
                    </a:cubicBezTo>
                    <a:cubicBezTo>
                      <a:pt x="24391" y="591634"/>
                      <a:pt x="26177" y="570456"/>
                      <a:pt x="17417" y="623016"/>
                    </a:cubicBezTo>
                    <a:cubicBezTo>
                      <a:pt x="9130" y="672737"/>
                      <a:pt x="5673" y="711292"/>
                      <a:pt x="0" y="762353"/>
                    </a:cubicBezTo>
                    <a:cubicBezTo>
                      <a:pt x="3884" y="785660"/>
                      <a:pt x="11328" y="833792"/>
                      <a:pt x="17417" y="858147"/>
                    </a:cubicBezTo>
                    <a:cubicBezTo>
                      <a:pt x="19643" y="867053"/>
                      <a:pt x="19634" y="877782"/>
                      <a:pt x="26125" y="884273"/>
                    </a:cubicBezTo>
                    <a:cubicBezTo>
                      <a:pt x="40927" y="899075"/>
                      <a:pt x="60960" y="907496"/>
                      <a:pt x="78377" y="919107"/>
                    </a:cubicBezTo>
                    <a:cubicBezTo>
                      <a:pt x="87085" y="924913"/>
                      <a:pt x="94573" y="933214"/>
                      <a:pt x="104502" y="936524"/>
                    </a:cubicBezTo>
                    <a:cubicBezTo>
                      <a:pt x="121919" y="942330"/>
                      <a:pt x="138943" y="949488"/>
                      <a:pt x="156754" y="953941"/>
                    </a:cubicBezTo>
                    <a:cubicBezTo>
                      <a:pt x="241670" y="975171"/>
                      <a:pt x="135674" y="949258"/>
                      <a:pt x="235131" y="971359"/>
                    </a:cubicBezTo>
                    <a:cubicBezTo>
                      <a:pt x="246815" y="973955"/>
                      <a:pt x="258136" y="978247"/>
                      <a:pt x="269965" y="980067"/>
                    </a:cubicBezTo>
                    <a:cubicBezTo>
                      <a:pt x="295946" y="984064"/>
                      <a:pt x="322236" y="985705"/>
                      <a:pt x="348342" y="988776"/>
                    </a:cubicBezTo>
                    <a:lnTo>
                      <a:pt x="418011" y="997484"/>
                    </a:lnTo>
                    <a:cubicBezTo>
                      <a:pt x="601176" y="974590"/>
                      <a:pt x="388947" y="997484"/>
                      <a:pt x="775062" y="997484"/>
                    </a:cubicBezTo>
                    <a:cubicBezTo>
                      <a:pt x="784242" y="997484"/>
                      <a:pt x="792133" y="990285"/>
                      <a:pt x="801188" y="988776"/>
                    </a:cubicBezTo>
                    <a:cubicBezTo>
                      <a:pt x="827117" y="984455"/>
                      <a:pt x="853543" y="983784"/>
                      <a:pt x="879565" y="980067"/>
                    </a:cubicBezTo>
                    <a:cubicBezTo>
                      <a:pt x="906326" y="976244"/>
                      <a:pt x="952212" y="965515"/>
                      <a:pt x="975360" y="953941"/>
                    </a:cubicBezTo>
                    <a:cubicBezTo>
                      <a:pt x="998583" y="942330"/>
                      <a:pt x="1023425" y="933509"/>
                      <a:pt x="1045028" y="919107"/>
                    </a:cubicBezTo>
                    <a:lnTo>
                      <a:pt x="1097280" y="884273"/>
                    </a:lnTo>
                    <a:cubicBezTo>
                      <a:pt x="1147198" y="809395"/>
                      <a:pt x="1087348" y="904136"/>
                      <a:pt x="1123405" y="832021"/>
                    </a:cubicBezTo>
                    <a:cubicBezTo>
                      <a:pt x="1128086" y="822660"/>
                      <a:pt x="1135016" y="814604"/>
                      <a:pt x="1140822" y="805896"/>
                    </a:cubicBezTo>
                    <a:cubicBezTo>
                      <a:pt x="1143725" y="794284"/>
                      <a:pt x="1150195" y="783012"/>
                      <a:pt x="1149531" y="771061"/>
                    </a:cubicBezTo>
                    <a:cubicBezTo>
                      <a:pt x="1147254" y="730072"/>
                      <a:pt x="1142071" y="688968"/>
                      <a:pt x="1132114" y="649141"/>
                    </a:cubicBezTo>
                    <a:lnTo>
                      <a:pt x="1105988" y="544639"/>
                    </a:lnTo>
                    <a:cubicBezTo>
                      <a:pt x="1103085" y="533027"/>
                      <a:pt x="1101065" y="521159"/>
                      <a:pt x="1097280" y="509804"/>
                    </a:cubicBezTo>
                    <a:cubicBezTo>
                      <a:pt x="1088979" y="484904"/>
                      <a:pt x="1085330" y="476182"/>
                      <a:pt x="1079862" y="448844"/>
                    </a:cubicBezTo>
                    <a:cubicBezTo>
                      <a:pt x="1078403" y="441548"/>
                      <a:pt x="1069189" y="375248"/>
                      <a:pt x="1062445" y="361759"/>
                    </a:cubicBezTo>
                    <a:cubicBezTo>
                      <a:pt x="1053084" y="343036"/>
                      <a:pt x="1039222" y="326924"/>
                      <a:pt x="1027611" y="309507"/>
                    </a:cubicBezTo>
                    <a:lnTo>
                      <a:pt x="1010194" y="283381"/>
                    </a:lnTo>
                    <a:cubicBezTo>
                      <a:pt x="1004388" y="274673"/>
                      <a:pt x="1001485" y="263062"/>
                      <a:pt x="992777" y="257256"/>
                    </a:cubicBezTo>
                    <a:cubicBezTo>
                      <a:pt x="984068" y="251450"/>
                      <a:pt x="974528" y="246731"/>
                      <a:pt x="966651" y="239839"/>
                    </a:cubicBezTo>
                    <a:cubicBezTo>
                      <a:pt x="951203" y="226322"/>
                      <a:pt x="940187" y="207682"/>
                      <a:pt x="923108" y="196296"/>
                    </a:cubicBezTo>
                    <a:cubicBezTo>
                      <a:pt x="914399" y="190490"/>
                      <a:pt x="905155" y="185417"/>
                      <a:pt x="896982" y="178879"/>
                    </a:cubicBezTo>
                    <a:cubicBezTo>
                      <a:pt x="853893" y="144407"/>
                      <a:pt x="907410" y="180597"/>
                      <a:pt x="862148" y="135336"/>
                    </a:cubicBezTo>
                    <a:cubicBezTo>
                      <a:pt x="826702" y="99891"/>
                      <a:pt x="835504" y="134989"/>
                      <a:pt x="783771" y="100501"/>
                    </a:cubicBezTo>
                    <a:cubicBezTo>
                      <a:pt x="750007" y="77992"/>
                      <a:pt x="767574" y="86394"/>
                      <a:pt x="731520" y="74376"/>
                    </a:cubicBezTo>
                    <a:cubicBezTo>
                      <a:pt x="698611" y="52437"/>
                      <a:pt x="668765" y="25919"/>
                      <a:pt x="627017" y="22124"/>
                    </a:cubicBezTo>
                    <a:cubicBezTo>
                      <a:pt x="527134" y="13044"/>
                      <a:pt x="567508" y="-9807"/>
                      <a:pt x="531222" y="4707"/>
                    </a:cubicBezTo>
                    <a:close/>
                  </a:path>
                </a:pathLst>
              </a:custGeom>
              <a:noFill/>
              <a:ln w="381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5242583" y="2388524"/>
                <a:ext cx="278675" cy="243840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671492" y="2584092"/>
                <a:ext cx="274320" cy="28085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2583469" y="1512000"/>
              <a:ext cx="848520" cy="1048320"/>
              <a:chOff x="5910154" y="3923109"/>
              <a:chExt cx="848520" cy="1048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8" name="Ink 37"/>
                  <p14:cNvContentPartPr/>
                  <p14:nvPr/>
                </p14:nvContentPartPr>
                <p14:xfrm>
                  <a:off x="6131914" y="3957309"/>
                  <a:ext cx="534600" cy="729360"/>
                </p14:xfrm>
              </p:contentPart>
            </mc:Choice>
            <mc:Fallback xmlns="">
              <p:pic>
                <p:nvPicPr>
                  <p:cNvPr id="38" name="Ink 37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126514" y="3947589"/>
                    <a:ext cx="549720" cy="74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0" name="Ink 39"/>
                  <p14:cNvContentPartPr/>
                  <p14:nvPr/>
                </p14:nvContentPartPr>
                <p14:xfrm>
                  <a:off x="6195994" y="3996909"/>
                  <a:ext cx="531360" cy="726120"/>
                </p14:xfrm>
              </p:contentPart>
            </mc:Choice>
            <mc:Fallback xmlns="">
              <p:pic>
                <p:nvPicPr>
                  <p:cNvPr id="40" name="Ink 39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190234" y="3986829"/>
                    <a:ext cx="547200" cy="74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49" name="Ink 48"/>
                  <p14:cNvContentPartPr/>
                  <p14:nvPr/>
                </p14:nvContentPartPr>
                <p14:xfrm>
                  <a:off x="5910154" y="3923109"/>
                  <a:ext cx="848520" cy="1048320"/>
                </p14:xfrm>
              </p:contentPart>
            </mc:Choice>
            <mc:Fallback xmlns="">
              <p:pic>
                <p:nvPicPr>
                  <p:cNvPr id="49" name="Ink 48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900074" y="3913389"/>
                    <a:ext cx="867960" cy="106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64" name="Ink 63"/>
                  <p14:cNvContentPartPr/>
                  <p14:nvPr/>
                </p14:nvContentPartPr>
                <p14:xfrm>
                  <a:off x="6204564" y="3948124"/>
                  <a:ext cx="525600" cy="699840"/>
                </p14:xfrm>
              </p:contentPart>
            </mc:Choice>
            <mc:Fallback xmlns="">
              <p:pic>
                <p:nvPicPr>
                  <p:cNvPr id="64" name="Ink 63"/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194844" y="3938764"/>
                    <a:ext cx="545040" cy="7189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4" name="Group 73"/>
          <p:cNvGrpSpPr/>
          <p:nvPr/>
        </p:nvGrpSpPr>
        <p:grpSpPr>
          <a:xfrm>
            <a:off x="7055082" y="2311931"/>
            <a:ext cx="1540584" cy="1338702"/>
            <a:chOff x="7055082" y="2311931"/>
            <a:chExt cx="1540584" cy="1338702"/>
          </a:xfrm>
        </p:grpSpPr>
        <p:grpSp>
          <p:nvGrpSpPr>
            <p:cNvPr id="14" name="Group 13"/>
            <p:cNvGrpSpPr>
              <a:grpSpLocks noChangeAspect="1"/>
            </p:cNvGrpSpPr>
            <p:nvPr/>
          </p:nvGrpSpPr>
          <p:grpSpPr>
            <a:xfrm>
              <a:off x="7489369" y="2560322"/>
              <a:ext cx="1106297" cy="1090311"/>
              <a:chOff x="7489371" y="2560320"/>
              <a:chExt cx="1716347" cy="1691545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7489371" y="2560320"/>
                <a:ext cx="1602378" cy="1332411"/>
              </a:xfrm>
              <a:custGeom>
                <a:avLst/>
                <a:gdLst>
                  <a:gd name="connsiteX0" fmla="*/ 461555 w 1602378"/>
                  <a:gd name="connsiteY0" fmla="*/ 130629 h 1332411"/>
                  <a:gd name="connsiteX1" fmla="*/ 600892 w 1602378"/>
                  <a:gd name="connsiteY1" fmla="*/ 26126 h 1332411"/>
                  <a:gd name="connsiteX2" fmla="*/ 670560 w 1602378"/>
                  <a:gd name="connsiteY2" fmla="*/ 8709 h 1332411"/>
                  <a:gd name="connsiteX3" fmla="*/ 696686 w 1602378"/>
                  <a:gd name="connsiteY3" fmla="*/ 0 h 1332411"/>
                  <a:gd name="connsiteX4" fmla="*/ 844732 w 1602378"/>
                  <a:gd name="connsiteY4" fmla="*/ 8709 h 1332411"/>
                  <a:gd name="connsiteX5" fmla="*/ 1010195 w 1602378"/>
                  <a:gd name="connsiteY5" fmla="*/ 26126 h 1332411"/>
                  <a:gd name="connsiteX6" fmla="*/ 1062446 w 1602378"/>
                  <a:gd name="connsiteY6" fmla="*/ 43543 h 1332411"/>
                  <a:gd name="connsiteX7" fmla="*/ 1132115 w 1602378"/>
                  <a:gd name="connsiteY7" fmla="*/ 60960 h 1332411"/>
                  <a:gd name="connsiteX8" fmla="*/ 1166949 w 1602378"/>
                  <a:gd name="connsiteY8" fmla="*/ 69669 h 1332411"/>
                  <a:gd name="connsiteX9" fmla="*/ 1219200 w 1602378"/>
                  <a:gd name="connsiteY9" fmla="*/ 87086 h 1332411"/>
                  <a:gd name="connsiteX10" fmla="*/ 1245326 w 1602378"/>
                  <a:gd name="connsiteY10" fmla="*/ 95794 h 1332411"/>
                  <a:gd name="connsiteX11" fmla="*/ 1271452 w 1602378"/>
                  <a:gd name="connsiteY11" fmla="*/ 104503 h 1332411"/>
                  <a:gd name="connsiteX12" fmla="*/ 1358538 w 1602378"/>
                  <a:gd name="connsiteY12" fmla="*/ 191589 h 1332411"/>
                  <a:gd name="connsiteX13" fmla="*/ 1384663 w 1602378"/>
                  <a:gd name="connsiteY13" fmla="*/ 217714 h 1332411"/>
                  <a:gd name="connsiteX14" fmla="*/ 1402080 w 1602378"/>
                  <a:gd name="connsiteY14" fmla="*/ 252549 h 1332411"/>
                  <a:gd name="connsiteX15" fmla="*/ 1419498 w 1602378"/>
                  <a:gd name="connsiteY15" fmla="*/ 269966 h 1332411"/>
                  <a:gd name="connsiteX16" fmla="*/ 1436915 w 1602378"/>
                  <a:gd name="connsiteY16" fmla="*/ 296091 h 1332411"/>
                  <a:gd name="connsiteX17" fmla="*/ 1454332 w 1602378"/>
                  <a:gd name="connsiteY17" fmla="*/ 313509 h 1332411"/>
                  <a:gd name="connsiteX18" fmla="*/ 1471749 w 1602378"/>
                  <a:gd name="connsiteY18" fmla="*/ 348343 h 1332411"/>
                  <a:gd name="connsiteX19" fmla="*/ 1489166 w 1602378"/>
                  <a:gd name="connsiteY19" fmla="*/ 374469 h 1332411"/>
                  <a:gd name="connsiteX20" fmla="*/ 1497875 w 1602378"/>
                  <a:gd name="connsiteY20" fmla="*/ 400594 h 1332411"/>
                  <a:gd name="connsiteX21" fmla="*/ 1524000 w 1602378"/>
                  <a:gd name="connsiteY21" fmla="*/ 461554 h 1332411"/>
                  <a:gd name="connsiteX22" fmla="*/ 1532709 w 1602378"/>
                  <a:gd name="connsiteY22" fmla="*/ 496389 h 1332411"/>
                  <a:gd name="connsiteX23" fmla="*/ 1541418 w 1602378"/>
                  <a:gd name="connsiteY23" fmla="*/ 522514 h 1332411"/>
                  <a:gd name="connsiteX24" fmla="*/ 1550126 w 1602378"/>
                  <a:gd name="connsiteY24" fmla="*/ 627017 h 1332411"/>
                  <a:gd name="connsiteX25" fmla="*/ 1567543 w 1602378"/>
                  <a:gd name="connsiteY25" fmla="*/ 687977 h 1332411"/>
                  <a:gd name="connsiteX26" fmla="*/ 1576252 w 1602378"/>
                  <a:gd name="connsiteY26" fmla="*/ 731520 h 1332411"/>
                  <a:gd name="connsiteX27" fmla="*/ 1584960 w 1602378"/>
                  <a:gd name="connsiteY27" fmla="*/ 757646 h 1332411"/>
                  <a:gd name="connsiteX28" fmla="*/ 1602378 w 1602378"/>
                  <a:gd name="connsiteY28" fmla="*/ 836023 h 1332411"/>
                  <a:gd name="connsiteX29" fmla="*/ 1584960 w 1602378"/>
                  <a:gd name="connsiteY29" fmla="*/ 957943 h 1332411"/>
                  <a:gd name="connsiteX30" fmla="*/ 1567543 w 1602378"/>
                  <a:gd name="connsiteY30" fmla="*/ 1010194 h 1332411"/>
                  <a:gd name="connsiteX31" fmla="*/ 1524000 w 1602378"/>
                  <a:gd name="connsiteY31" fmla="*/ 1053737 h 1332411"/>
                  <a:gd name="connsiteX32" fmla="*/ 1506583 w 1602378"/>
                  <a:gd name="connsiteY32" fmla="*/ 1079863 h 1332411"/>
                  <a:gd name="connsiteX33" fmla="*/ 1463040 w 1602378"/>
                  <a:gd name="connsiteY33" fmla="*/ 1123406 h 1332411"/>
                  <a:gd name="connsiteX34" fmla="*/ 1436915 w 1602378"/>
                  <a:gd name="connsiteY34" fmla="*/ 1149531 h 1332411"/>
                  <a:gd name="connsiteX35" fmla="*/ 1384663 w 1602378"/>
                  <a:gd name="connsiteY35" fmla="*/ 1184366 h 1332411"/>
                  <a:gd name="connsiteX36" fmla="*/ 1367246 w 1602378"/>
                  <a:gd name="connsiteY36" fmla="*/ 1210491 h 1332411"/>
                  <a:gd name="connsiteX37" fmla="*/ 1306286 w 1602378"/>
                  <a:gd name="connsiteY37" fmla="*/ 1245326 h 1332411"/>
                  <a:gd name="connsiteX38" fmla="*/ 1254035 w 1602378"/>
                  <a:gd name="connsiteY38" fmla="*/ 1262743 h 1332411"/>
                  <a:gd name="connsiteX39" fmla="*/ 1227909 w 1602378"/>
                  <a:gd name="connsiteY39" fmla="*/ 1280160 h 1332411"/>
                  <a:gd name="connsiteX40" fmla="*/ 1149532 w 1602378"/>
                  <a:gd name="connsiteY40" fmla="*/ 1297577 h 1332411"/>
                  <a:gd name="connsiteX41" fmla="*/ 1062446 w 1602378"/>
                  <a:gd name="connsiteY41" fmla="*/ 1323703 h 1332411"/>
                  <a:gd name="connsiteX42" fmla="*/ 975360 w 1602378"/>
                  <a:gd name="connsiteY42" fmla="*/ 1332411 h 1332411"/>
                  <a:gd name="connsiteX43" fmla="*/ 809898 w 1602378"/>
                  <a:gd name="connsiteY43" fmla="*/ 1314994 h 1332411"/>
                  <a:gd name="connsiteX44" fmla="*/ 670560 w 1602378"/>
                  <a:gd name="connsiteY44" fmla="*/ 1297577 h 1332411"/>
                  <a:gd name="connsiteX45" fmla="*/ 592183 w 1602378"/>
                  <a:gd name="connsiteY45" fmla="*/ 1288869 h 1332411"/>
                  <a:gd name="connsiteX46" fmla="*/ 522515 w 1602378"/>
                  <a:gd name="connsiteY46" fmla="*/ 1271451 h 1332411"/>
                  <a:gd name="connsiteX47" fmla="*/ 418012 w 1602378"/>
                  <a:gd name="connsiteY47" fmla="*/ 1254034 h 1332411"/>
                  <a:gd name="connsiteX48" fmla="*/ 322218 w 1602378"/>
                  <a:gd name="connsiteY48" fmla="*/ 1227909 h 1332411"/>
                  <a:gd name="connsiteX49" fmla="*/ 296092 w 1602378"/>
                  <a:gd name="connsiteY49" fmla="*/ 1210491 h 1332411"/>
                  <a:gd name="connsiteX50" fmla="*/ 269966 w 1602378"/>
                  <a:gd name="connsiteY50" fmla="*/ 1201783 h 1332411"/>
                  <a:gd name="connsiteX51" fmla="*/ 226423 w 1602378"/>
                  <a:gd name="connsiteY51" fmla="*/ 1184366 h 1332411"/>
                  <a:gd name="connsiteX52" fmla="*/ 130629 w 1602378"/>
                  <a:gd name="connsiteY52" fmla="*/ 1132114 h 1332411"/>
                  <a:gd name="connsiteX53" fmla="*/ 69669 w 1602378"/>
                  <a:gd name="connsiteY53" fmla="*/ 1062446 h 1332411"/>
                  <a:gd name="connsiteX54" fmla="*/ 52252 w 1602378"/>
                  <a:gd name="connsiteY54" fmla="*/ 1027611 h 1332411"/>
                  <a:gd name="connsiteX55" fmla="*/ 26126 w 1602378"/>
                  <a:gd name="connsiteY55" fmla="*/ 975360 h 1332411"/>
                  <a:gd name="connsiteX56" fmla="*/ 8709 w 1602378"/>
                  <a:gd name="connsiteY56" fmla="*/ 905691 h 1332411"/>
                  <a:gd name="connsiteX57" fmla="*/ 0 w 1602378"/>
                  <a:gd name="connsiteY57" fmla="*/ 870857 h 1332411"/>
                  <a:gd name="connsiteX58" fmla="*/ 26126 w 1602378"/>
                  <a:gd name="connsiteY58" fmla="*/ 670560 h 1332411"/>
                  <a:gd name="connsiteX59" fmla="*/ 43543 w 1602378"/>
                  <a:gd name="connsiteY59" fmla="*/ 609600 h 1332411"/>
                  <a:gd name="connsiteX60" fmla="*/ 78378 w 1602378"/>
                  <a:gd name="connsiteY60" fmla="*/ 557349 h 1332411"/>
                  <a:gd name="connsiteX61" fmla="*/ 95795 w 1602378"/>
                  <a:gd name="connsiteY61" fmla="*/ 531223 h 1332411"/>
                  <a:gd name="connsiteX62" fmla="*/ 113212 w 1602378"/>
                  <a:gd name="connsiteY62" fmla="*/ 505097 h 1332411"/>
                  <a:gd name="connsiteX63" fmla="*/ 148046 w 1602378"/>
                  <a:gd name="connsiteY63" fmla="*/ 470263 h 1332411"/>
                  <a:gd name="connsiteX64" fmla="*/ 182880 w 1602378"/>
                  <a:gd name="connsiteY64" fmla="*/ 418011 h 1332411"/>
                  <a:gd name="connsiteX65" fmla="*/ 217715 w 1602378"/>
                  <a:gd name="connsiteY65" fmla="*/ 365760 h 1332411"/>
                  <a:gd name="connsiteX66" fmla="*/ 235132 w 1602378"/>
                  <a:gd name="connsiteY66" fmla="*/ 339634 h 1332411"/>
                  <a:gd name="connsiteX67" fmla="*/ 269966 w 1602378"/>
                  <a:gd name="connsiteY67" fmla="*/ 313509 h 1332411"/>
                  <a:gd name="connsiteX68" fmla="*/ 296092 w 1602378"/>
                  <a:gd name="connsiteY68" fmla="*/ 296091 h 1332411"/>
                  <a:gd name="connsiteX69" fmla="*/ 322218 w 1602378"/>
                  <a:gd name="connsiteY69" fmla="*/ 269966 h 1332411"/>
                  <a:gd name="connsiteX70" fmla="*/ 348343 w 1602378"/>
                  <a:gd name="connsiteY70" fmla="*/ 252549 h 1332411"/>
                  <a:gd name="connsiteX71" fmla="*/ 383178 w 1602378"/>
                  <a:gd name="connsiteY71" fmla="*/ 217714 h 1332411"/>
                  <a:gd name="connsiteX72" fmla="*/ 409303 w 1602378"/>
                  <a:gd name="connsiteY72" fmla="*/ 191589 h 1332411"/>
                  <a:gd name="connsiteX73" fmla="*/ 418012 w 1602378"/>
                  <a:gd name="connsiteY73" fmla="*/ 165463 h 1332411"/>
                  <a:gd name="connsiteX74" fmla="*/ 496389 w 1602378"/>
                  <a:gd name="connsiteY74" fmla="*/ 104503 h 1332411"/>
                  <a:gd name="connsiteX75" fmla="*/ 539932 w 1602378"/>
                  <a:gd name="connsiteY75" fmla="*/ 78377 h 133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02378" h="1332411">
                    <a:moveTo>
                      <a:pt x="461555" y="130629"/>
                    </a:moveTo>
                    <a:cubicBezTo>
                      <a:pt x="508001" y="95795"/>
                      <a:pt x="550744" y="55379"/>
                      <a:pt x="600892" y="26126"/>
                    </a:cubicBezTo>
                    <a:cubicBezTo>
                      <a:pt x="621569" y="14065"/>
                      <a:pt x="647851" y="16279"/>
                      <a:pt x="670560" y="8709"/>
                    </a:cubicBezTo>
                    <a:lnTo>
                      <a:pt x="696686" y="0"/>
                    </a:lnTo>
                    <a:lnTo>
                      <a:pt x="844732" y="8709"/>
                    </a:lnTo>
                    <a:cubicBezTo>
                      <a:pt x="880956" y="11124"/>
                      <a:pt x="964740" y="14762"/>
                      <a:pt x="1010195" y="26126"/>
                    </a:cubicBezTo>
                    <a:cubicBezTo>
                      <a:pt x="1028006" y="30579"/>
                      <a:pt x="1044635" y="39090"/>
                      <a:pt x="1062446" y="43543"/>
                    </a:cubicBezTo>
                    <a:lnTo>
                      <a:pt x="1132115" y="60960"/>
                    </a:lnTo>
                    <a:cubicBezTo>
                      <a:pt x="1143726" y="63863"/>
                      <a:pt x="1155594" y="65884"/>
                      <a:pt x="1166949" y="69669"/>
                    </a:cubicBezTo>
                    <a:lnTo>
                      <a:pt x="1219200" y="87086"/>
                    </a:lnTo>
                    <a:lnTo>
                      <a:pt x="1245326" y="95794"/>
                    </a:lnTo>
                    <a:lnTo>
                      <a:pt x="1271452" y="104503"/>
                    </a:lnTo>
                    <a:lnTo>
                      <a:pt x="1358538" y="191589"/>
                    </a:lnTo>
                    <a:lnTo>
                      <a:pt x="1384663" y="217714"/>
                    </a:lnTo>
                    <a:cubicBezTo>
                      <a:pt x="1390469" y="229326"/>
                      <a:pt x="1394879" y="241747"/>
                      <a:pt x="1402080" y="252549"/>
                    </a:cubicBezTo>
                    <a:cubicBezTo>
                      <a:pt x="1406635" y="259381"/>
                      <a:pt x="1414369" y="263555"/>
                      <a:pt x="1419498" y="269966"/>
                    </a:cubicBezTo>
                    <a:cubicBezTo>
                      <a:pt x="1426036" y="278139"/>
                      <a:pt x="1430377" y="287918"/>
                      <a:pt x="1436915" y="296091"/>
                    </a:cubicBezTo>
                    <a:cubicBezTo>
                      <a:pt x="1442044" y="302502"/>
                      <a:pt x="1449778" y="306677"/>
                      <a:pt x="1454332" y="313509"/>
                    </a:cubicBezTo>
                    <a:cubicBezTo>
                      <a:pt x="1461533" y="324311"/>
                      <a:pt x="1465308" y="337072"/>
                      <a:pt x="1471749" y="348343"/>
                    </a:cubicBezTo>
                    <a:cubicBezTo>
                      <a:pt x="1476942" y="357430"/>
                      <a:pt x="1484485" y="365108"/>
                      <a:pt x="1489166" y="374469"/>
                    </a:cubicBezTo>
                    <a:cubicBezTo>
                      <a:pt x="1493271" y="382679"/>
                      <a:pt x="1494466" y="392071"/>
                      <a:pt x="1497875" y="400594"/>
                    </a:cubicBezTo>
                    <a:cubicBezTo>
                      <a:pt x="1506085" y="421120"/>
                      <a:pt x="1516445" y="440778"/>
                      <a:pt x="1524000" y="461554"/>
                    </a:cubicBezTo>
                    <a:cubicBezTo>
                      <a:pt x="1528090" y="472802"/>
                      <a:pt x="1529421" y="484881"/>
                      <a:pt x="1532709" y="496389"/>
                    </a:cubicBezTo>
                    <a:cubicBezTo>
                      <a:pt x="1535231" y="505215"/>
                      <a:pt x="1538515" y="513806"/>
                      <a:pt x="1541418" y="522514"/>
                    </a:cubicBezTo>
                    <a:cubicBezTo>
                      <a:pt x="1544321" y="557348"/>
                      <a:pt x="1545790" y="592332"/>
                      <a:pt x="1550126" y="627017"/>
                    </a:cubicBezTo>
                    <a:cubicBezTo>
                      <a:pt x="1554197" y="659582"/>
                      <a:pt x="1560316" y="659067"/>
                      <a:pt x="1567543" y="687977"/>
                    </a:cubicBezTo>
                    <a:cubicBezTo>
                      <a:pt x="1571133" y="702337"/>
                      <a:pt x="1572662" y="717160"/>
                      <a:pt x="1576252" y="731520"/>
                    </a:cubicBezTo>
                    <a:cubicBezTo>
                      <a:pt x="1578478" y="740426"/>
                      <a:pt x="1582969" y="748685"/>
                      <a:pt x="1584960" y="757646"/>
                    </a:cubicBezTo>
                    <a:cubicBezTo>
                      <a:pt x="1605393" y="849595"/>
                      <a:pt x="1582775" y="777215"/>
                      <a:pt x="1602378" y="836023"/>
                    </a:cubicBezTo>
                    <a:cubicBezTo>
                      <a:pt x="1599800" y="856645"/>
                      <a:pt x="1591238" y="932830"/>
                      <a:pt x="1584960" y="957943"/>
                    </a:cubicBezTo>
                    <a:cubicBezTo>
                      <a:pt x="1580507" y="975754"/>
                      <a:pt x="1580525" y="997212"/>
                      <a:pt x="1567543" y="1010194"/>
                    </a:cubicBezTo>
                    <a:cubicBezTo>
                      <a:pt x="1553029" y="1024708"/>
                      <a:pt x="1535386" y="1036658"/>
                      <a:pt x="1524000" y="1053737"/>
                    </a:cubicBezTo>
                    <a:cubicBezTo>
                      <a:pt x="1518194" y="1062446"/>
                      <a:pt x="1513475" y="1071986"/>
                      <a:pt x="1506583" y="1079863"/>
                    </a:cubicBezTo>
                    <a:cubicBezTo>
                      <a:pt x="1493066" y="1095311"/>
                      <a:pt x="1477554" y="1108892"/>
                      <a:pt x="1463040" y="1123406"/>
                    </a:cubicBezTo>
                    <a:cubicBezTo>
                      <a:pt x="1454332" y="1132114"/>
                      <a:pt x="1447162" y="1142700"/>
                      <a:pt x="1436915" y="1149531"/>
                    </a:cubicBezTo>
                    <a:lnTo>
                      <a:pt x="1384663" y="1184366"/>
                    </a:lnTo>
                    <a:cubicBezTo>
                      <a:pt x="1378857" y="1193074"/>
                      <a:pt x="1374647" y="1203090"/>
                      <a:pt x="1367246" y="1210491"/>
                    </a:cubicBezTo>
                    <a:cubicBezTo>
                      <a:pt x="1356771" y="1220966"/>
                      <a:pt x="1317672" y="1240771"/>
                      <a:pt x="1306286" y="1245326"/>
                    </a:cubicBezTo>
                    <a:cubicBezTo>
                      <a:pt x="1289240" y="1252144"/>
                      <a:pt x="1269311" y="1252559"/>
                      <a:pt x="1254035" y="1262743"/>
                    </a:cubicBezTo>
                    <a:cubicBezTo>
                      <a:pt x="1245326" y="1268549"/>
                      <a:pt x="1237529" y="1276037"/>
                      <a:pt x="1227909" y="1280160"/>
                    </a:cubicBezTo>
                    <a:cubicBezTo>
                      <a:pt x="1214216" y="1286028"/>
                      <a:pt x="1160908" y="1294475"/>
                      <a:pt x="1149532" y="1297577"/>
                    </a:cubicBezTo>
                    <a:cubicBezTo>
                      <a:pt x="1122876" y="1304847"/>
                      <a:pt x="1091003" y="1319623"/>
                      <a:pt x="1062446" y="1323703"/>
                    </a:cubicBezTo>
                    <a:cubicBezTo>
                      <a:pt x="1033566" y="1327829"/>
                      <a:pt x="1004389" y="1329508"/>
                      <a:pt x="975360" y="1332411"/>
                    </a:cubicBezTo>
                    <a:cubicBezTo>
                      <a:pt x="885046" y="1314349"/>
                      <a:pt x="965353" y="1328512"/>
                      <a:pt x="809898" y="1314994"/>
                    </a:cubicBezTo>
                    <a:cubicBezTo>
                      <a:pt x="721507" y="1307308"/>
                      <a:pt x="749431" y="1307436"/>
                      <a:pt x="670560" y="1297577"/>
                    </a:cubicBezTo>
                    <a:cubicBezTo>
                      <a:pt x="644477" y="1294317"/>
                      <a:pt x="618309" y="1291772"/>
                      <a:pt x="592183" y="1288869"/>
                    </a:cubicBezTo>
                    <a:cubicBezTo>
                      <a:pt x="568960" y="1283063"/>
                      <a:pt x="546127" y="1275386"/>
                      <a:pt x="522515" y="1271451"/>
                    </a:cubicBezTo>
                    <a:cubicBezTo>
                      <a:pt x="487681" y="1265645"/>
                      <a:pt x="452272" y="1262599"/>
                      <a:pt x="418012" y="1254034"/>
                    </a:cubicBezTo>
                    <a:cubicBezTo>
                      <a:pt x="339438" y="1234391"/>
                      <a:pt x="371052" y="1244187"/>
                      <a:pt x="322218" y="1227909"/>
                    </a:cubicBezTo>
                    <a:cubicBezTo>
                      <a:pt x="313509" y="1222103"/>
                      <a:pt x="305454" y="1215172"/>
                      <a:pt x="296092" y="1210491"/>
                    </a:cubicBezTo>
                    <a:cubicBezTo>
                      <a:pt x="287881" y="1206386"/>
                      <a:pt x="278561" y="1205006"/>
                      <a:pt x="269966" y="1201783"/>
                    </a:cubicBezTo>
                    <a:cubicBezTo>
                      <a:pt x="255329" y="1196294"/>
                      <a:pt x="240617" y="1190917"/>
                      <a:pt x="226423" y="1184366"/>
                    </a:cubicBezTo>
                    <a:cubicBezTo>
                      <a:pt x="214410" y="1178822"/>
                      <a:pt x="151343" y="1150239"/>
                      <a:pt x="130629" y="1132114"/>
                    </a:cubicBezTo>
                    <a:cubicBezTo>
                      <a:pt x="103105" y="1108031"/>
                      <a:pt x="86531" y="1091954"/>
                      <a:pt x="69669" y="1062446"/>
                    </a:cubicBezTo>
                    <a:cubicBezTo>
                      <a:pt x="63228" y="1051174"/>
                      <a:pt x="58693" y="1038883"/>
                      <a:pt x="52252" y="1027611"/>
                    </a:cubicBezTo>
                    <a:cubicBezTo>
                      <a:pt x="31573" y="991423"/>
                      <a:pt x="36539" y="1013542"/>
                      <a:pt x="26126" y="975360"/>
                    </a:cubicBezTo>
                    <a:cubicBezTo>
                      <a:pt x="19828" y="952266"/>
                      <a:pt x="14515" y="928914"/>
                      <a:pt x="8709" y="905691"/>
                    </a:cubicBezTo>
                    <a:lnTo>
                      <a:pt x="0" y="870857"/>
                    </a:lnTo>
                    <a:cubicBezTo>
                      <a:pt x="7450" y="774015"/>
                      <a:pt x="4047" y="758870"/>
                      <a:pt x="26126" y="670560"/>
                    </a:cubicBezTo>
                    <a:cubicBezTo>
                      <a:pt x="28174" y="662367"/>
                      <a:pt x="37867" y="619817"/>
                      <a:pt x="43543" y="609600"/>
                    </a:cubicBezTo>
                    <a:cubicBezTo>
                      <a:pt x="53709" y="591301"/>
                      <a:pt x="66766" y="574766"/>
                      <a:pt x="78378" y="557349"/>
                    </a:cubicBezTo>
                    <a:lnTo>
                      <a:pt x="95795" y="531223"/>
                    </a:lnTo>
                    <a:cubicBezTo>
                      <a:pt x="101601" y="522514"/>
                      <a:pt x="105811" y="512498"/>
                      <a:pt x="113212" y="505097"/>
                    </a:cubicBezTo>
                    <a:cubicBezTo>
                      <a:pt x="124823" y="493486"/>
                      <a:pt x="137788" y="483086"/>
                      <a:pt x="148046" y="470263"/>
                    </a:cubicBezTo>
                    <a:cubicBezTo>
                      <a:pt x="161123" y="453917"/>
                      <a:pt x="171268" y="435428"/>
                      <a:pt x="182880" y="418011"/>
                    </a:cubicBezTo>
                    <a:lnTo>
                      <a:pt x="217715" y="365760"/>
                    </a:lnTo>
                    <a:cubicBezTo>
                      <a:pt x="223521" y="357051"/>
                      <a:pt x="226759" y="345914"/>
                      <a:pt x="235132" y="339634"/>
                    </a:cubicBezTo>
                    <a:cubicBezTo>
                      <a:pt x="246743" y="330926"/>
                      <a:pt x="258155" y="321945"/>
                      <a:pt x="269966" y="313509"/>
                    </a:cubicBezTo>
                    <a:cubicBezTo>
                      <a:pt x="278483" y="307425"/>
                      <a:pt x="288051" y="302792"/>
                      <a:pt x="296092" y="296091"/>
                    </a:cubicBezTo>
                    <a:cubicBezTo>
                      <a:pt x="305553" y="288207"/>
                      <a:pt x="312757" y="277850"/>
                      <a:pt x="322218" y="269966"/>
                    </a:cubicBezTo>
                    <a:cubicBezTo>
                      <a:pt x="330258" y="263266"/>
                      <a:pt x="340397" y="259360"/>
                      <a:pt x="348343" y="252549"/>
                    </a:cubicBezTo>
                    <a:cubicBezTo>
                      <a:pt x="360811" y="241862"/>
                      <a:pt x="371566" y="229326"/>
                      <a:pt x="383178" y="217714"/>
                    </a:cubicBezTo>
                    <a:lnTo>
                      <a:pt x="409303" y="191589"/>
                    </a:lnTo>
                    <a:cubicBezTo>
                      <a:pt x="412206" y="182880"/>
                      <a:pt x="412376" y="172709"/>
                      <a:pt x="418012" y="165463"/>
                    </a:cubicBezTo>
                    <a:cubicBezTo>
                      <a:pt x="459132" y="112593"/>
                      <a:pt x="453462" y="118811"/>
                      <a:pt x="496389" y="104503"/>
                    </a:cubicBezTo>
                    <a:cubicBezTo>
                      <a:pt x="527916" y="83485"/>
                      <a:pt x="513154" y="91767"/>
                      <a:pt x="539932" y="78377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7715771" y="2724517"/>
                <a:ext cx="1149578" cy="997484"/>
                <a:chOff x="4946469" y="2085350"/>
                <a:chExt cx="1149578" cy="997484"/>
              </a:xfrm>
            </p:grpSpPr>
            <p:sp>
              <p:nvSpPr>
                <p:cNvPr id="18" name="Freeform 17"/>
                <p:cNvSpPr/>
                <p:nvPr/>
              </p:nvSpPr>
              <p:spPr>
                <a:xfrm>
                  <a:off x="4946469" y="2085350"/>
                  <a:ext cx="1149578" cy="997484"/>
                </a:xfrm>
                <a:custGeom>
                  <a:avLst/>
                  <a:gdLst>
                    <a:gd name="connsiteX0" fmla="*/ 531222 w 1149578"/>
                    <a:gd name="connsiteY0" fmla="*/ 4707 h 997484"/>
                    <a:gd name="connsiteX1" fmla="*/ 409302 w 1149578"/>
                    <a:gd name="connsiteY1" fmla="*/ 109210 h 997484"/>
                    <a:gd name="connsiteX2" fmla="*/ 383177 w 1149578"/>
                    <a:gd name="connsiteY2" fmla="*/ 126627 h 997484"/>
                    <a:gd name="connsiteX3" fmla="*/ 357051 w 1149578"/>
                    <a:gd name="connsiteY3" fmla="*/ 152753 h 997484"/>
                    <a:gd name="connsiteX4" fmla="*/ 330925 w 1149578"/>
                    <a:gd name="connsiteY4" fmla="*/ 170170 h 997484"/>
                    <a:gd name="connsiteX5" fmla="*/ 304800 w 1149578"/>
                    <a:gd name="connsiteY5" fmla="*/ 196296 h 997484"/>
                    <a:gd name="connsiteX6" fmla="*/ 278674 w 1149578"/>
                    <a:gd name="connsiteY6" fmla="*/ 205004 h 997484"/>
                    <a:gd name="connsiteX7" fmla="*/ 200297 w 1149578"/>
                    <a:gd name="connsiteY7" fmla="*/ 265964 h 997484"/>
                    <a:gd name="connsiteX8" fmla="*/ 174171 w 1149578"/>
                    <a:gd name="connsiteY8" fmla="*/ 274673 h 997484"/>
                    <a:gd name="connsiteX9" fmla="*/ 130628 w 1149578"/>
                    <a:gd name="connsiteY9" fmla="*/ 326924 h 997484"/>
                    <a:gd name="connsiteX10" fmla="*/ 104502 w 1149578"/>
                    <a:gd name="connsiteY10" fmla="*/ 353050 h 997484"/>
                    <a:gd name="connsiteX11" fmla="*/ 78377 w 1149578"/>
                    <a:gd name="connsiteY11" fmla="*/ 414010 h 997484"/>
                    <a:gd name="connsiteX12" fmla="*/ 52251 w 1149578"/>
                    <a:gd name="connsiteY12" fmla="*/ 466261 h 997484"/>
                    <a:gd name="connsiteX13" fmla="*/ 34834 w 1149578"/>
                    <a:gd name="connsiteY13" fmla="*/ 544639 h 997484"/>
                    <a:gd name="connsiteX14" fmla="*/ 17417 w 1149578"/>
                    <a:gd name="connsiteY14" fmla="*/ 623016 h 997484"/>
                    <a:gd name="connsiteX15" fmla="*/ 0 w 1149578"/>
                    <a:gd name="connsiteY15" fmla="*/ 762353 h 997484"/>
                    <a:gd name="connsiteX16" fmla="*/ 17417 w 1149578"/>
                    <a:gd name="connsiteY16" fmla="*/ 858147 h 997484"/>
                    <a:gd name="connsiteX17" fmla="*/ 26125 w 1149578"/>
                    <a:gd name="connsiteY17" fmla="*/ 884273 h 997484"/>
                    <a:gd name="connsiteX18" fmla="*/ 78377 w 1149578"/>
                    <a:gd name="connsiteY18" fmla="*/ 919107 h 997484"/>
                    <a:gd name="connsiteX19" fmla="*/ 104502 w 1149578"/>
                    <a:gd name="connsiteY19" fmla="*/ 936524 h 997484"/>
                    <a:gd name="connsiteX20" fmla="*/ 156754 w 1149578"/>
                    <a:gd name="connsiteY20" fmla="*/ 953941 h 997484"/>
                    <a:gd name="connsiteX21" fmla="*/ 235131 w 1149578"/>
                    <a:gd name="connsiteY21" fmla="*/ 971359 h 997484"/>
                    <a:gd name="connsiteX22" fmla="*/ 269965 w 1149578"/>
                    <a:gd name="connsiteY22" fmla="*/ 980067 h 997484"/>
                    <a:gd name="connsiteX23" fmla="*/ 348342 w 1149578"/>
                    <a:gd name="connsiteY23" fmla="*/ 988776 h 997484"/>
                    <a:gd name="connsiteX24" fmla="*/ 418011 w 1149578"/>
                    <a:gd name="connsiteY24" fmla="*/ 997484 h 997484"/>
                    <a:gd name="connsiteX25" fmla="*/ 775062 w 1149578"/>
                    <a:gd name="connsiteY25" fmla="*/ 997484 h 997484"/>
                    <a:gd name="connsiteX26" fmla="*/ 801188 w 1149578"/>
                    <a:gd name="connsiteY26" fmla="*/ 988776 h 997484"/>
                    <a:gd name="connsiteX27" fmla="*/ 879565 w 1149578"/>
                    <a:gd name="connsiteY27" fmla="*/ 980067 h 997484"/>
                    <a:gd name="connsiteX28" fmla="*/ 975360 w 1149578"/>
                    <a:gd name="connsiteY28" fmla="*/ 953941 h 997484"/>
                    <a:gd name="connsiteX29" fmla="*/ 1045028 w 1149578"/>
                    <a:gd name="connsiteY29" fmla="*/ 919107 h 997484"/>
                    <a:gd name="connsiteX30" fmla="*/ 1097280 w 1149578"/>
                    <a:gd name="connsiteY30" fmla="*/ 884273 h 997484"/>
                    <a:gd name="connsiteX31" fmla="*/ 1123405 w 1149578"/>
                    <a:gd name="connsiteY31" fmla="*/ 832021 h 997484"/>
                    <a:gd name="connsiteX32" fmla="*/ 1140822 w 1149578"/>
                    <a:gd name="connsiteY32" fmla="*/ 805896 h 997484"/>
                    <a:gd name="connsiteX33" fmla="*/ 1149531 w 1149578"/>
                    <a:gd name="connsiteY33" fmla="*/ 771061 h 997484"/>
                    <a:gd name="connsiteX34" fmla="*/ 1132114 w 1149578"/>
                    <a:gd name="connsiteY34" fmla="*/ 649141 h 997484"/>
                    <a:gd name="connsiteX35" fmla="*/ 1105988 w 1149578"/>
                    <a:gd name="connsiteY35" fmla="*/ 544639 h 997484"/>
                    <a:gd name="connsiteX36" fmla="*/ 1097280 w 1149578"/>
                    <a:gd name="connsiteY36" fmla="*/ 509804 h 997484"/>
                    <a:gd name="connsiteX37" fmla="*/ 1079862 w 1149578"/>
                    <a:gd name="connsiteY37" fmla="*/ 448844 h 997484"/>
                    <a:gd name="connsiteX38" fmla="*/ 1062445 w 1149578"/>
                    <a:gd name="connsiteY38" fmla="*/ 361759 h 997484"/>
                    <a:gd name="connsiteX39" fmla="*/ 1027611 w 1149578"/>
                    <a:gd name="connsiteY39" fmla="*/ 309507 h 997484"/>
                    <a:gd name="connsiteX40" fmla="*/ 1010194 w 1149578"/>
                    <a:gd name="connsiteY40" fmla="*/ 283381 h 997484"/>
                    <a:gd name="connsiteX41" fmla="*/ 992777 w 1149578"/>
                    <a:gd name="connsiteY41" fmla="*/ 257256 h 997484"/>
                    <a:gd name="connsiteX42" fmla="*/ 966651 w 1149578"/>
                    <a:gd name="connsiteY42" fmla="*/ 239839 h 997484"/>
                    <a:gd name="connsiteX43" fmla="*/ 923108 w 1149578"/>
                    <a:gd name="connsiteY43" fmla="*/ 196296 h 997484"/>
                    <a:gd name="connsiteX44" fmla="*/ 896982 w 1149578"/>
                    <a:gd name="connsiteY44" fmla="*/ 178879 h 997484"/>
                    <a:gd name="connsiteX45" fmla="*/ 862148 w 1149578"/>
                    <a:gd name="connsiteY45" fmla="*/ 135336 h 997484"/>
                    <a:gd name="connsiteX46" fmla="*/ 783771 w 1149578"/>
                    <a:gd name="connsiteY46" fmla="*/ 100501 h 997484"/>
                    <a:gd name="connsiteX47" fmla="*/ 731520 w 1149578"/>
                    <a:gd name="connsiteY47" fmla="*/ 74376 h 997484"/>
                    <a:gd name="connsiteX48" fmla="*/ 627017 w 1149578"/>
                    <a:gd name="connsiteY48" fmla="*/ 22124 h 997484"/>
                    <a:gd name="connsiteX49" fmla="*/ 531222 w 1149578"/>
                    <a:gd name="connsiteY49" fmla="*/ 4707 h 997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1149578" h="997484">
                      <a:moveTo>
                        <a:pt x="531222" y="4707"/>
                      </a:moveTo>
                      <a:cubicBezTo>
                        <a:pt x="494936" y="19221"/>
                        <a:pt x="450620" y="75183"/>
                        <a:pt x="409302" y="109210"/>
                      </a:cubicBezTo>
                      <a:cubicBezTo>
                        <a:pt x="401223" y="115863"/>
                        <a:pt x="391217" y="119927"/>
                        <a:pt x="383177" y="126627"/>
                      </a:cubicBezTo>
                      <a:cubicBezTo>
                        <a:pt x="373716" y="134512"/>
                        <a:pt x="366512" y="144869"/>
                        <a:pt x="357051" y="152753"/>
                      </a:cubicBezTo>
                      <a:cubicBezTo>
                        <a:pt x="349010" y="159453"/>
                        <a:pt x="338966" y="163469"/>
                        <a:pt x="330925" y="170170"/>
                      </a:cubicBezTo>
                      <a:cubicBezTo>
                        <a:pt x="321464" y="178054"/>
                        <a:pt x="315047" y="189464"/>
                        <a:pt x="304800" y="196296"/>
                      </a:cubicBezTo>
                      <a:cubicBezTo>
                        <a:pt x="297162" y="201388"/>
                        <a:pt x="287383" y="202101"/>
                        <a:pt x="278674" y="205004"/>
                      </a:cubicBezTo>
                      <a:cubicBezTo>
                        <a:pt x="256132" y="227546"/>
                        <a:pt x="231547" y="255547"/>
                        <a:pt x="200297" y="265964"/>
                      </a:cubicBezTo>
                      <a:lnTo>
                        <a:pt x="174171" y="274673"/>
                      </a:lnTo>
                      <a:cubicBezTo>
                        <a:pt x="97842" y="351002"/>
                        <a:pt x="191251" y="254178"/>
                        <a:pt x="130628" y="326924"/>
                      </a:cubicBezTo>
                      <a:cubicBezTo>
                        <a:pt x="122743" y="336385"/>
                        <a:pt x="113211" y="344341"/>
                        <a:pt x="104502" y="353050"/>
                      </a:cubicBezTo>
                      <a:cubicBezTo>
                        <a:pt x="86380" y="425543"/>
                        <a:pt x="108446" y="353872"/>
                        <a:pt x="78377" y="414010"/>
                      </a:cubicBezTo>
                      <a:cubicBezTo>
                        <a:pt x="42325" y="486115"/>
                        <a:pt x="102161" y="391397"/>
                        <a:pt x="52251" y="466261"/>
                      </a:cubicBezTo>
                      <a:cubicBezTo>
                        <a:pt x="31009" y="551225"/>
                        <a:pt x="56948" y="445125"/>
                        <a:pt x="34834" y="544639"/>
                      </a:cubicBezTo>
                      <a:cubicBezTo>
                        <a:pt x="24391" y="591634"/>
                        <a:pt x="26177" y="570456"/>
                        <a:pt x="17417" y="623016"/>
                      </a:cubicBezTo>
                      <a:cubicBezTo>
                        <a:pt x="9130" y="672737"/>
                        <a:pt x="5673" y="711292"/>
                        <a:pt x="0" y="762353"/>
                      </a:cubicBezTo>
                      <a:cubicBezTo>
                        <a:pt x="3884" y="785660"/>
                        <a:pt x="11328" y="833792"/>
                        <a:pt x="17417" y="858147"/>
                      </a:cubicBezTo>
                      <a:cubicBezTo>
                        <a:pt x="19643" y="867053"/>
                        <a:pt x="19634" y="877782"/>
                        <a:pt x="26125" y="884273"/>
                      </a:cubicBezTo>
                      <a:cubicBezTo>
                        <a:pt x="40927" y="899075"/>
                        <a:pt x="60960" y="907496"/>
                        <a:pt x="78377" y="919107"/>
                      </a:cubicBezTo>
                      <a:cubicBezTo>
                        <a:pt x="87085" y="924913"/>
                        <a:pt x="94573" y="933214"/>
                        <a:pt x="104502" y="936524"/>
                      </a:cubicBezTo>
                      <a:cubicBezTo>
                        <a:pt x="121919" y="942330"/>
                        <a:pt x="138943" y="949488"/>
                        <a:pt x="156754" y="953941"/>
                      </a:cubicBezTo>
                      <a:cubicBezTo>
                        <a:pt x="241670" y="975171"/>
                        <a:pt x="135674" y="949258"/>
                        <a:pt x="235131" y="971359"/>
                      </a:cubicBezTo>
                      <a:cubicBezTo>
                        <a:pt x="246815" y="973955"/>
                        <a:pt x="258136" y="978247"/>
                        <a:pt x="269965" y="980067"/>
                      </a:cubicBezTo>
                      <a:cubicBezTo>
                        <a:pt x="295946" y="984064"/>
                        <a:pt x="322236" y="985705"/>
                        <a:pt x="348342" y="988776"/>
                      </a:cubicBezTo>
                      <a:lnTo>
                        <a:pt x="418011" y="997484"/>
                      </a:lnTo>
                      <a:cubicBezTo>
                        <a:pt x="601176" y="974590"/>
                        <a:pt x="388947" y="997484"/>
                        <a:pt x="775062" y="997484"/>
                      </a:cubicBezTo>
                      <a:cubicBezTo>
                        <a:pt x="784242" y="997484"/>
                        <a:pt x="792133" y="990285"/>
                        <a:pt x="801188" y="988776"/>
                      </a:cubicBezTo>
                      <a:cubicBezTo>
                        <a:pt x="827117" y="984455"/>
                        <a:pt x="853543" y="983784"/>
                        <a:pt x="879565" y="980067"/>
                      </a:cubicBezTo>
                      <a:cubicBezTo>
                        <a:pt x="906326" y="976244"/>
                        <a:pt x="952212" y="965515"/>
                        <a:pt x="975360" y="953941"/>
                      </a:cubicBezTo>
                      <a:cubicBezTo>
                        <a:pt x="998583" y="942330"/>
                        <a:pt x="1023425" y="933509"/>
                        <a:pt x="1045028" y="919107"/>
                      </a:cubicBezTo>
                      <a:lnTo>
                        <a:pt x="1097280" y="884273"/>
                      </a:lnTo>
                      <a:cubicBezTo>
                        <a:pt x="1147198" y="809395"/>
                        <a:pt x="1087348" y="904136"/>
                        <a:pt x="1123405" y="832021"/>
                      </a:cubicBezTo>
                      <a:cubicBezTo>
                        <a:pt x="1128086" y="822660"/>
                        <a:pt x="1135016" y="814604"/>
                        <a:pt x="1140822" y="805896"/>
                      </a:cubicBezTo>
                      <a:cubicBezTo>
                        <a:pt x="1143725" y="794284"/>
                        <a:pt x="1150195" y="783012"/>
                        <a:pt x="1149531" y="771061"/>
                      </a:cubicBezTo>
                      <a:cubicBezTo>
                        <a:pt x="1147254" y="730072"/>
                        <a:pt x="1142071" y="688968"/>
                        <a:pt x="1132114" y="649141"/>
                      </a:cubicBezTo>
                      <a:lnTo>
                        <a:pt x="1105988" y="544639"/>
                      </a:lnTo>
                      <a:cubicBezTo>
                        <a:pt x="1103085" y="533027"/>
                        <a:pt x="1101065" y="521159"/>
                        <a:pt x="1097280" y="509804"/>
                      </a:cubicBezTo>
                      <a:cubicBezTo>
                        <a:pt x="1088979" y="484904"/>
                        <a:pt x="1085330" y="476182"/>
                        <a:pt x="1079862" y="448844"/>
                      </a:cubicBezTo>
                      <a:cubicBezTo>
                        <a:pt x="1078403" y="441548"/>
                        <a:pt x="1069189" y="375248"/>
                        <a:pt x="1062445" y="361759"/>
                      </a:cubicBezTo>
                      <a:cubicBezTo>
                        <a:pt x="1053084" y="343036"/>
                        <a:pt x="1039222" y="326924"/>
                        <a:pt x="1027611" y="309507"/>
                      </a:cubicBezTo>
                      <a:lnTo>
                        <a:pt x="1010194" y="283381"/>
                      </a:lnTo>
                      <a:cubicBezTo>
                        <a:pt x="1004388" y="274673"/>
                        <a:pt x="1001485" y="263062"/>
                        <a:pt x="992777" y="257256"/>
                      </a:cubicBezTo>
                      <a:cubicBezTo>
                        <a:pt x="984068" y="251450"/>
                        <a:pt x="974528" y="246731"/>
                        <a:pt x="966651" y="239839"/>
                      </a:cubicBezTo>
                      <a:cubicBezTo>
                        <a:pt x="951203" y="226322"/>
                        <a:pt x="940187" y="207682"/>
                        <a:pt x="923108" y="196296"/>
                      </a:cubicBezTo>
                      <a:cubicBezTo>
                        <a:pt x="914399" y="190490"/>
                        <a:pt x="905155" y="185417"/>
                        <a:pt x="896982" y="178879"/>
                      </a:cubicBezTo>
                      <a:cubicBezTo>
                        <a:pt x="853893" y="144407"/>
                        <a:pt x="907410" y="180597"/>
                        <a:pt x="862148" y="135336"/>
                      </a:cubicBezTo>
                      <a:cubicBezTo>
                        <a:pt x="826702" y="99891"/>
                        <a:pt x="835504" y="134989"/>
                        <a:pt x="783771" y="100501"/>
                      </a:cubicBezTo>
                      <a:cubicBezTo>
                        <a:pt x="750007" y="77992"/>
                        <a:pt x="767574" y="86394"/>
                        <a:pt x="731520" y="74376"/>
                      </a:cubicBezTo>
                      <a:cubicBezTo>
                        <a:pt x="698611" y="52437"/>
                        <a:pt x="668765" y="25919"/>
                        <a:pt x="627017" y="22124"/>
                      </a:cubicBezTo>
                      <a:cubicBezTo>
                        <a:pt x="527134" y="13044"/>
                        <a:pt x="567508" y="-9807"/>
                        <a:pt x="531222" y="4707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Isosceles Triangle 19"/>
                <p:cNvSpPr/>
                <p:nvPr/>
              </p:nvSpPr>
              <p:spPr>
                <a:xfrm>
                  <a:off x="5242583" y="2388524"/>
                  <a:ext cx="278675" cy="243840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5671492" y="2584092"/>
                  <a:ext cx="274320" cy="280851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8794873" y="3631121"/>
                <a:ext cx="410845" cy="6207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Blackadder ITC" panose="04020505051007020D02" pitchFamily="82" charset="0"/>
                  </a:rPr>
                  <a:t>f</a:t>
                </a:r>
                <a:endParaRPr lang="en-US" sz="2000" dirty="0">
                  <a:solidFill>
                    <a:schemeClr val="bg1"/>
                  </a:solidFill>
                  <a:latin typeface="Blackadder ITC" panose="04020505051007020D02" pitchFamily="82" charset="0"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7055082" y="2311931"/>
              <a:ext cx="848520" cy="1048320"/>
              <a:chOff x="5910154" y="3923109"/>
              <a:chExt cx="848520" cy="1048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67" name="Ink 66"/>
                  <p14:cNvContentPartPr/>
                  <p14:nvPr/>
                </p14:nvContentPartPr>
                <p14:xfrm>
                  <a:off x="6131914" y="3957309"/>
                  <a:ext cx="534600" cy="729360"/>
                </p14:xfrm>
              </p:contentPart>
            </mc:Choice>
            <mc:Fallback xmlns="">
              <p:pic>
                <p:nvPicPr>
                  <p:cNvPr id="67" name="Ink 66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126514" y="3947589"/>
                    <a:ext cx="549720" cy="74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8" name="Ink 67"/>
                  <p14:cNvContentPartPr/>
                  <p14:nvPr/>
                </p14:nvContentPartPr>
                <p14:xfrm>
                  <a:off x="6195994" y="3996909"/>
                  <a:ext cx="531360" cy="726120"/>
                </p14:xfrm>
              </p:contentPart>
            </mc:Choice>
            <mc:Fallback xmlns="">
              <p:pic>
                <p:nvPicPr>
                  <p:cNvPr id="68" name="Ink 67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190234" y="3986829"/>
                    <a:ext cx="547200" cy="74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69" name="Ink 68"/>
                  <p14:cNvContentPartPr/>
                  <p14:nvPr/>
                </p14:nvContentPartPr>
                <p14:xfrm>
                  <a:off x="5910154" y="3923109"/>
                  <a:ext cx="848520" cy="1048320"/>
                </p14:xfrm>
              </p:contentPart>
            </mc:Choice>
            <mc:Fallback xmlns="">
              <p:pic>
                <p:nvPicPr>
                  <p:cNvPr id="69" name="Ink 68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900074" y="3913389"/>
                    <a:ext cx="867960" cy="106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70" name="Ink 69"/>
                  <p14:cNvContentPartPr/>
                  <p14:nvPr/>
                </p14:nvContentPartPr>
                <p14:xfrm>
                  <a:off x="6204564" y="3948124"/>
                  <a:ext cx="525600" cy="699840"/>
                </p14:xfrm>
              </p:contentPart>
            </mc:Choice>
            <mc:Fallback xmlns="">
              <p:pic>
                <p:nvPicPr>
                  <p:cNvPr id="70" name="Ink 69"/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194844" y="3938764"/>
                    <a:ext cx="545040" cy="7189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202673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9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 programming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801389" y="2867891"/>
            <a:ext cx="1795549" cy="856211"/>
            <a:chOff x="2801389" y="2867891"/>
            <a:chExt cx="1795549" cy="856211"/>
          </a:xfrm>
        </p:grpSpPr>
        <p:sp>
          <p:nvSpPr>
            <p:cNvPr id="4" name="Oval 3"/>
            <p:cNvSpPr/>
            <p:nvPr/>
          </p:nvSpPr>
          <p:spPr>
            <a:xfrm>
              <a:off x="2801389" y="3275215"/>
              <a:ext cx="457200" cy="4488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3233651" y="2867891"/>
              <a:ext cx="1363287" cy="490451"/>
            </a:xfrm>
            <a:custGeom>
              <a:avLst/>
              <a:gdLst>
                <a:gd name="connsiteX0" fmla="*/ 0 w 1363287"/>
                <a:gd name="connsiteY0" fmla="*/ 490451 h 490451"/>
                <a:gd name="connsiteX1" fmla="*/ 83127 w 1363287"/>
                <a:gd name="connsiteY1" fmla="*/ 482138 h 490451"/>
                <a:gd name="connsiteX2" fmla="*/ 116378 w 1363287"/>
                <a:gd name="connsiteY2" fmla="*/ 448887 h 490451"/>
                <a:gd name="connsiteX3" fmla="*/ 157942 w 1363287"/>
                <a:gd name="connsiteY3" fmla="*/ 415636 h 490451"/>
                <a:gd name="connsiteX4" fmla="*/ 199505 w 1363287"/>
                <a:gd name="connsiteY4" fmla="*/ 382385 h 490451"/>
                <a:gd name="connsiteX5" fmla="*/ 216131 w 1363287"/>
                <a:gd name="connsiteY5" fmla="*/ 357447 h 490451"/>
                <a:gd name="connsiteX6" fmla="*/ 241069 w 1363287"/>
                <a:gd name="connsiteY6" fmla="*/ 332509 h 490451"/>
                <a:gd name="connsiteX7" fmla="*/ 274320 w 1363287"/>
                <a:gd name="connsiteY7" fmla="*/ 282633 h 490451"/>
                <a:gd name="connsiteX8" fmla="*/ 357447 w 1363287"/>
                <a:gd name="connsiteY8" fmla="*/ 199505 h 490451"/>
                <a:gd name="connsiteX9" fmla="*/ 374073 w 1363287"/>
                <a:gd name="connsiteY9" fmla="*/ 182880 h 490451"/>
                <a:gd name="connsiteX10" fmla="*/ 390698 w 1363287"/>
                <a:gd name="connsiteY10" fmla="*/ 166254 h 490451"/>
                <a:gd name="connsiteX11" fmla="*/ 415636 w 1363287"/>
                <a:gd name="connsiteY11" fmla="*/ 149629 h 490451"/>
                <a:gd name="connsiteX12" fmla="*/ 457200 w 1363287"/>
                <a:gd name="connsiteY12" fmla="*/ 108065 h 490451"/>
                <a:gd name="connsiteX13" fmla="*/ 532014 w 1363287"/>
                <a:gd name="connsiteY13" fmla="*/ 58189 h 490451"/>
                <a:gd name="connsiteX14" fmla="*/ 556953 w 1363287"/>
                <a:gd name="connsiteY14" fmla="*/ 41564 h 490451"/>
                <a:gd name="connsiteX15" fmla="*/ 581891 w 1363287"/>
                <a:gd name="connsiteY15" fmla="*/ 33251 h 490451"/>
                <a:gd name="connsiteX16" fmla="*/ 598516 w 1363287"/>
                <a:gd name="connsiteY16" fmla="*/ 16625 h 490451"/>
                <a:gd name="connsiteX17" fmla="*/ 665018 w 1363287"/>
                <a:gd name="connsiteY17" fmla="*/ 0 h 490451"/>
                <a:gd name="connsiteX18" fmla="*/ 739833 w 1363287"/>
                <a:gd name="connsiteY18" fmla="*/ 8313 h 490451"/>
                <a:gd name="connsiteX19" fmla="*/ 789709 w 1363287"/>
                <a:gd name="connsiteY19" fmla="*/ 24938 h 490451"/>
                <a:gd name="connsiteX20" fmla="*/ 822960 w 1363287"/>
                <a:gd name="connsiteY20" fmla="*/ 33251 h 490451"/>
                <a:gd name="connsiteX21" fmla="*/ 897774 w 1363287"/>
                <a:gd name="connsiteY21" fmla="*/ 83127 h 490451"/>
                <a:gd name="connsiteX22" fmla="*/ 922713 w 1363287"/>
                <a:gd name="connsiteY22" fmla="*/ 99753 h 490451"/>
                <a:gd name="connsiteX23" fmla="*/ 972589 w 1363287"/>
                <a:gd name="connsiteY23" fmla="*/ 149629 h 490451"/>
                <a:gd name="connsiteX24" fmla="*/ 997527 w 1363287"/>
                <a:gd name="connsiteY24" fmla="*/ 174567 h 490451"/>
                <a:gd name="connsiteX25" fmla="*/ 1022465 w 1363287"/>
                <a:gd name="connsiteY25" fmla="*/ 191193 h 490451"/>
                <a:gd name="connsiteX26" fmla="*/ 1039091 w 1363287"/>
                <a:gd name="connsiteY26" fmla="*/ 207818 h 490451"/>
                <a:gd name="connsiteX27" fmla="*/ 1064029 w 1363287"/>
                <a:gd name="connsiteY27" fmla="*/ 216131 h 490451"/>
                <a:gd name="connsiteX28" fmla="*/ 1147156 w 1363287"/>
                <a:gd name="connsiteY28" fmla="*/ 257694 h 490451"/>
                <a:gd name="connsiteX29" fmla="*/ 1180407 w 1363287"/>
                <a:gd name="connsiteY29" fmla="*/ 274320 h 490451"/>
                <a:gd name="connsiteX30" fmla="*/ 1205345 w 1363287"/>
                <a:gd name="connsiteY30" fmla="*/ 282633 h 490451"/>
                <a:gd name="connsiteX31" fmla="*/ 1305098 w 1363287"/>
                <a:gd name="connsiteY31" fmla="*/ 299258 h 490451"/>
                <a:gd name="connsiteX32" fmla="*/ 1363287 w 1363287"/>
                <a:gd name="connsiteY32" fmla="*/ 299258 h 49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63287" h="490451">
                  <a:moveTo>
                    <a:pt x="0" y="490451"/>
                  </a:moveTo>
                  <a:cubicBezTo>
                    <a:pt x="27709" y="487680"/>
                    <a:pt x="56902" y="491504"/>
                    <a:pt x="83127" y="482138"/>
                  </a:cubicBezTo>
                  <a:cubicBezTo>
                    <a:pt x="97888" y="476866"/>
                    <a:pt x="103336" y="457582"/>
                    <a:pt x="116378" y="448887"/>
                  </a:cubicBezTo>
                  <a:cubicBezTo>
                    <a:pt x="193132" y="397718"/>
                    <a:pt x="98718" y="463015"/>
                    <a:pt x="157942" y="415636"/>
                  </a:cubicBezTo>
                  <a:cubicBezTo>
                    <a:pt x="181950" y="396429"/>
                    <a:pt x="181661" y="404690"/>
                    <a:pt x="199505" y="382385"/>
                  </a:cubicBezTo>
                  <a:cubicBezTo>
                    <a:pt x="205746" y="374584"/>
                    <a:pt x="209735" y="365122"/>
                    <a:pt x="216131" y="357447"/>
                  </a:cubicBezTo>
                  <a:cubicBezTo>
                    <a:pt x="223657" y="348416"/>
                    <a:pt x="233852" y="341789"/>
                    <a:pt x="241069" y="332509"/>
                  </a:cubicBezTo>
                  <a:cubicBezTo>
                    <a:pt x="253336" y="316737"/>
                    <a:pt x="260191" y="296762"/>
                    <a:pt x="274320" y="282633"/>
                  </a:cubicBezTo>
                  <a:lnTo>
                    <a:pt x="357447" y="199505"/>
                  </a:lnTo>
                  <a:lnTo>
                    <a:pt x="374073" y="182880"/>
                  </a:lnTo>
                  <a:cubicBezTo>
                    <a:pt x="379615" y="177338"/>
                    <a:pt x="384177" y="170601"/>
                    <a:pt x="390698" y="166254"/>
                  </a:cubicBezTo>
                  <a:cubicBezTo>
                    <a:pt x="399011" y="160712"/>
                    <a:pt x="408117" y="156208"/>
                    <a:pt x="415636" y="149629"/>
                  </a:cubicBezTo>
                  <a:cubicBezTo>
                    <a:pt x="430382" y="136727"/>
                    <a:pt x="440897" y="118934"/>
                    <a:pt x="457200" y="108065"/>
                  </a:cubicBezTo>
                  <a:lnTo>
                    <a:pt x="532014" y="58189"/>
                  </a:lnTo>
                  <a:cubicBezTo>
                    <a:pt x="540327" y="52647"/>
                    <a:pt x="547475" y="44723"/>
                    <a:pt x="556953" y="41564"/>
                  </a:cubicBezTo>
                  <a:lnTo>
                    <a:pt x="581891" y="33251"/>
                  </a:lnTo>
                  <a:cubicBezTo>
                    <a:pt x="587433" y="27709"/>
                    <a:pt x="591796" y="20657"/>
                    <a:pt x="598516" y="16625"/>
                  </a:cubicBezTo>
                  <a:cubicBezTo>
                    <a:pt x="611294" y="8958"/>
                    <a:pt x="656084" y="1787"/>
                    <a:pt x="665018" y="0"/>
                  </a:cubicBezTo>
                  <a:cubicBezTo>
                    <a:pt x="689956" y="2771"/>
                    <a:pt x="715228" y="3392"/>
                    <a:pt x="739833" y="8313"/>
                  </a:cubicBezTo>
                  <a:cubicBezTo>
                    <a:pt x="757017" y="11750"/>
                    <a:pt x="772708" y="20688"/>
                    <a:pt x="789709" y="24938"/>
                  </a:cubicBezTo>
                  <a:lnTo>
                    <a:pt x="822960" y="33251"/>
                  </a:lnTo>
                  <a:lnTo>
                    <a:pt x="897774" y="83127"/>
                  </a:lnTo>
                  <a:cubicBezTo>
                    <a:pt x="906087" y="88669"/>
                    <a:pt x="915648" y="92688"/>
                    <a:pt x="922713" y="99753"/>
                  </a:cubicBezTo>
                  <a:lnTo>
                    <a:pt x="972589" y="149629"/>
                  </a:lnTo>
                  <a:cubicBezTo>
                    <a:pt x="980902" y="157942"/>
                    <a:pt x="987746" y="168046"/>
                    <a:pt x="997527" y="174567"/>
                  </a:cubicBezTo>
                  <a:cubicBezTo>
                    <a:pt x="1005840" y="180109"/>
                    <a:pt x="1014664" y="184952"/>
                    <a:pt x="1022465" y="191193"/>
                  </a:cubicBezTo>
                  <a:cubicBezTo>
                    <a:pt x="1028585" y="196089"/>
                    <a:pt x="1032371" y="203786"/>
                    <a:pt x="1039091" y="207818"/>
                  </a:cubicBezTo>
                  <a:cubicBezTo>
                    <a:pt x="1046605" y="212326"/>
                    <a:pt x="1056369" y="211876"/>
                    <a:pt x="1064029" y="216131"/>
                  </a:cubicBezTo>
                  <a:cubicBezTo>
                    <a:pt x="1145002" y="261117"/>
                    <a:pt x="1082175" y="241450"/>
                    <a:pt x="1147156" y="257694"/>
                  </a:cubicBezTo>
                  <a:cubicBezTo>
                    <a:pt x="1158240" y="263236"/>
                    <a:pt x="1169017" y="269438"/>
                    <a:pt x="1180407" y="274320"/>
                  </a:cubicBezTo>
                  <a:cubicBezTo>
                    <a:pt x="1188461" y="277772"/>
                    <a:pt x="1196920" y="280226"/>
                    <a:pt x="1205345" y="282633"/>
                  </a:cubicBezTo>
                  <a:cubicBezTo>
                    <a:pt x="1240708" y="292737"/>
                    <a:pt x="1265508" y="296619"/>
                    <a:pt x="1305098" y="299258"/>
                  </a:cubicBezTo>
                  <a:cubicBezTo>
                    <a:pt x="1324451" y="300548"/>
                    <a:pt x="1343891" y="299258"/>
                    <a:pt x="1363287" y="299258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663738" y="2867891"/>
            <a:ext cx="1693026" cy="856210"/>
            <a:chOff x="5663738" y="2867891"/>
            <a:chExt cx="1693026" cy="856210"/>
          </a:xfrm>
        </p:grpSpPr>
        <p:sp>
          <p:nvSpPr>
            <p:cNvPr id="15" name="Oval 14"/>
            <p:cNvSpPr/>
            <p:nvPr/>
          </p:nvSpPr>
          <p:spPr>
            <a:xfrm>
              <a:off x="5663738" y="3275214"/>
              <a:ext cx="457200" cy="4488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15" idx="7"/>
            </p:cNvCxnSpPr>
            <p:nvPr/>
          </p:nvCxnSpPr>
          <p:spPr>
            <a:xfrm flipV="1">
              <a:off x="6053983" y="2867891"/>
              <a:ext cx="538010" cy="47306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591993" y="2867891"/>
              <a:ext cx="49045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82444" y="2867891"/>
              <a:ext cx="274320" cy="24106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4795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9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 programming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2779848" y="1828656"/>
            <a:ext cx="2598840" cy="2768760"/>
            <a:chOff x="3749112" y="1773792"/>
            <a:chExt cx="2598840" cy="276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9" name="Ink 28"/>
                <p14:cNvContentPartPr/>
                <p14:nvPr/>
              </p14:nvContentPartPr>
              <p14:xfrm>
                <a:off x="3749112" y="1773792"/>
                <a:ext cx="2598840" cy="2768760"/>
              </p14:xfrm>
            </p:contentPart>
          </mc:Choice>
          <mc:Fallback xmlns="">
            <p:pic>
              <p:nvPicPr>
                <p:cNvPr id="29" name="Ink 28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03032" y="1738152"/>
                  <a:ext cx="2697840" cy="28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/>
                <p14:cNvContentPartPr/>
                <p14:nvPr/>
              </p14:nvContentPartPr>
              <p14:xfrm>
                <a:off x="4482072" y="1820232"/>
                <a:ext cx="830520" cy="522720"/>
              </p14:xfrm>
            </p:contentPart>
          </mc:Choice>
          <mc:Fallback xmlns="">
            <p:pic>
              <p:nvPicPr>
                <p:cNvPr id="33" name="Ink 32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43552" y="1790712"/>
                  <a:ext cx="92340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8" name="Ink 37"/>
                <p14:cNvContentPartPr/>
                <p14:nvPr/>
              </p14:nvContentPartPr>
              <p14:xfrm>
                <a:off x="4249512" y="3274632"/>
                <a:ext cx="25920" cy="114732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05232" y="3244032"/>
                  <a:ext cx="92160" cy="12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0" name="Ink 39"/>
                <p14:cNvContentPartPr/>
                <p14:nvPr/>
              </p14:nvContentPartPr>
              <p14:xfrm>
                <a:off x="4266432" y="3223512"/>
                <a:ext cx="1459800" cy="1296720"/>
              </p14:xfrm>
            </p:contentPart>
          </mc:Choice>
          <mc:Fallback xmlns="">
            <p:pic>
              <p:nvPicPr>
                <p:cNvPr id="40" name="Ink 39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31512" y="3183192"/>
                  <a:ext cx="1546560" cy="13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3" name="Ink 42"/>
                <p14:cNvContentPartPr/>
                <p14:nvPr/>
              </p14:nvContentPartPr>
              <p14:xfrm>
                <a:off x="4552272" y="3565152"/>
                <a:ext cx="650880" cy="101160"/>
              </p14:xfrm>
            </p:contentPart>
          </mc:Choice>
          <mc:Fallback xmlns="">
            <p:pic>
              <p:nvPicPr>
                <p:cNvPr id="43" name="Ink 42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22032" y="3535632"/>
                  <a:ext cx="7290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8" name="Ink 47"/>
                <p14:cNvContentPartPr/>
                <p14:nvPr/>
              </p14:nvContentPartPr>
              <p14:xfrm>
                <a:off x="4670712" y="3895632"/>
                <a:ext cx="512640" cy="64440"/>
              </p14:xfrm>
            </p:contentPart>
          </mc:Choice>
          <mc:Fallback xmlns="">
            <p:pic>
              <p:nvPicPr>
                <p:cNvPr id="48" name="Ink 47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34352" y="3854592"/>
                  <a:ext cx="6008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9" name="Ink 48"/>
                <p14:cNvContentPartPr/>
                <p14:nvPr/>
              </p14:nvContentPartPr>
              <p14:xfrm>
                <a:off x="4719312" y="4209192"/>
                <a:ext cx="484920" cy="37080"/>
              </p14:xfrm>
            </p:contentPart>
          </mc:Choice>
          <mc:Fallback xmlns="">
            <p:pic>
              <p:nvPicPr>
                <p:cNvPr id="49" name="Ink 48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73592" y="4171032"/>
                  <a:ext cx="57708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7444800" y="1824696"/>
            <a:ext cx="2302920" cy="2750400"/>
            <a:chOff x="6237792" y="2038752"/>
            <a:chExt cx="2302920" cy="27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0" name="Ink 59"/>
                <p14:cNvContentPartPr/>
                <p14:nvPr/>
              </p14:nvContentPartPr>
              <p14:xfrm>
                <a:off x="7453152" y="2038752"/>
                <a:ext cx="38880" cy="2623680"/>
              </p14:xfrm>
            </p:contentPart>
          </mc:Choice>
          <mc:Fallback xmlns="">
            <p:pic>
              <p:nvPicPr>
                <p:cNvPr id="60" name="Ink 59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93392" y="1992312"/>
                  <a:ext cx="155520" cy="27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3" name="Ink 62"/>
                <p14:cNvContentPartPr/>
                <p14:nvPr/>
              </p14:nvContentPartPr>
              <p14:xfrm>
                <a:off x="6783552" y="4219992"/>
                <a:ext cx="694440" cy="474840"/>
              </p14:xfrm>
            </p:contentPart>
          </mc:Choice>
          <mc:Fallback xmlns="">
            <p:pic>
              <p:nvPicPr>
                <p:cNvPr id="63" name="Ink 62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34952" y="4174272"/>
                  <a:ext cx="80568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4" name="Ink 63"/>
                <p14:cNvContentPartPr/>
                <p14:nvPr/>
              </p14:nvContentPartPr>
              <p14:xfrm>
                <a:off x="7494552" y="4113792"/>
                <a:ext cx="655200" cy="579960"/>
              </p14:xfrm>
            </p:contentPart>
          </mc:Choice>
          <mc:Fallback xmlns="">
            <p:pic>
              <p:nvPicPr>
                <p:cNvPr id="64" name="Ink 63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42712" y="4051152"/>
                  <a:ext cx="769680" cy="6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6" name="Ink 65"/>
                <p14:cNvContentPartPr/>
                <p14:nvPr/>
              </p14:nvContentPartPr>
              <p14:xfrm>
                <a:off x="6315552" y="4707072"/>
                <a:ext cx="2097000" cy="82080"/>
              </p14:xfrm>
            </p:contentPart>
          </mc:Choice>
          <mc:Fallback xmlns="">
            <p:pic>
              <p:nvPicPr>
                <p:cNvPr id="66" name="Ink 65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70192" y="4644879"/>
                  <a:ext cx="2205000" cy="2071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0" name="Ink 69"/>
                <p14:cNvContentPartPr/>
                <p14:nvPr/>
              </p14:nvContentPartPr>
              <p14:xfrm>
                <a:off x="6237792" y="4147272"/>
                <a:ext cx="128880" cy="624240"/>
              </p14:xfrm>
            </p:contentPart>
          </mc:Choice>
          <mc:Fallback xmlns="">
            <p:pic>
              <p:nvPicPr>
                <p:cNvPr id="70" name="Ink 69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83280" y="4104432"/>
                  <a:ext cx="227435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2" name="Ink 71"/>
                <p14:cNvContentPartPr/>
                <p14:nvPr/>
              </p14:nvContentPartPr>
              <p14:xfrm>
                <a:off x="8443512" y="4082472"/>
                <a:ext cx="97200" cy="674280"/>
              </p14:xfrm>
            </p:contentPart>
          </mc:Choice>
          <mc:Fallback xmlns="">
            <p:pic>
              <p:nvPicPr>
                <p:cNvPr id="72" name="Ink 71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395272" y="4021272"/>
                  <a:ext cx="206640" cy="778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2801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100647" y="2801389"/>
            <a:ext cx="249382" cy="83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70269" y="2685011"/>
            <a:ext cx="108066" cy="1163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2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985568" y="2604655"/>
            <a:ext cx="1905000" cy="1905000"/>
            <a:chOff x="5985568" y="2604655"/>
            <a:chExt cx="1905000" cy="1905000"/>
          </a:xfrm>
        </p:grpSpPr>
        <p:pic>
          <p:nvPicPr>
            <p:cNvPr id="8" name="Picture 6" descr="Image result for pen icon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89676">
              <a:off x="5985568" y="2604655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Isosceles Triangle 5"/>
            <p:cNvSpPr/>
            <p:nvPr/>
          </p:nvSpPr>
          <p:spPr>
            <a:xfrm>
              <a:off x="7090756" y="3846022"/>
              <a:ext cx="641870" cy="569422"/>
            </a:xfrm>
            <a:prstGeom prst="triangl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96251" y="2399608"/>
            <a:ext cx="1950317" cy="1910541"/>
            <a:chOff x="2796251" y="2399608"/>
            <a:chExt cx="1950317" cy="1910541"/>
          </a:xfrm>
        </p:grpSpPr>
        <p:sp>
          <p:nvSpPr>
            <p:cNvPr id="4" name="Freeform 3"/>
            <p:cNvSpPr/>
            <p:nvPr/>
          </p:nvSpPr>
          <p:spPr>
            <a:xfrm>
              <a:off x="3649288" y="4114799"/>
              <a:ext cx="1097280" cy="195350"/>
            </a:xfrm>
            <a:custGeom>
              <a:avLst/>
              <a:gdLst>
                <a:gd name="connsiteX0" fmla="*/ 0 w 1512916"/>
                <a:gd name="connsiteY0" fmla="*/ 99753 h 166255"/>
                <a:gd name="connsiteX1" fmla="*/ 49876 w 1512916"/>
                <a:gd name="connsiteY1" fmla="*/ 83128 h 166255"/>
                <a:gd name="connsiteX2" fmla="*/ 108065 w 1512916"/>
                <a:gd name="connsiteY2" fmla="*/ 58190 h 166255"/>
                <a:gd name="connsiteX3" fmla="*/ 174567 w 1512916"/>
                <a:gd name="connsiteY3" fmla="*/ 24939 h 166255"/>
                <a:gd name="connsiteX4" fmla="*/ 199505 w 1512916"/>
                <a:gd name="connsiteY4" fmla="*/ 16626 h 166255"/>
                <a:gd name="connsiteX5" fmla="*/ 332509 w 1512916"/>
                <a:gd name="connsiteY5" fmla="*/ 0 h 166255"/>
                <a:gd name="connsiteX6" fmla="*/ 415636 w 1512916"/>
                <a:gd name="connsiteY6" fmla="*/ 8313 h 166255"/>
                <a:gd name="connsiteX7" fmla="*/ 440575 w 1512916"/>
                <a:gd name="connsiteY7" fmla="*/ 16626 h 166255"/>
                <a:gd name="connsiteX8" fmla="*/ 465513 w 1512916"/>
                <a:gd name="connsiteY8" fmla="*/ 41564 h 166255"/>
                <a:gd name="connsiteX9" fmla="*/ 523702 w 1512916"/>
                <a:gd name="connsiteY9" fmla="*/ 124691 h 166255"/>
                <a:gd name="connsiteX10" fmla="*/ 548640 w 1512916"/>
                <a:gd name="connsiteY10" fmla="*/ 133004 h 166255"/>
                <a:gd name="connsiteX11" fmla="*/ 648393 w 1512916"/>
                <a:gd name="connsiteY11" fmla="*/ 116379 h 166255"/>
                <a:gd name="connsiteX12" fmla="*/ 673331 w 1512916"/>
                <a:gd name="connsiteY12" fmla="*/ 91440 h 166255"/>
                <a:gd name="connsiteX13" fmla="*/ 698269 w 1512916"/>
                <a:gd name="connsiteY13" fmla="*/ 74815 h 166255"/>
                <a:gd name="connsiteX14" fmla="*/ 748145 w 1512916"/>
                <a:gd name="connsiteY14" fmla="*/ 41564 h 166255"/>
                <a:gd name="connsiteX15" fmla="*/ 798022 w 1512916"/>
                <a:gd name="connsiteY15" fmla="*/ 74815 h 166255"/>
                <a:gd name="connsiteX16" fmla="*/ 822960 w 1512916"/>
                <a:gd name="connsiteY16" fmla="*/ 91440 h 166255"/>
                <a:gd name="connsiteX17" fmla="*/ 864524 w 1512916"/>
                <a:gd name="connsiteY17" fmla="*/ 133004 h 166255"/>
                <a:gd name="connsiteX18" fmla="*/ 914400 w 1512916"/>
                <a:gd name="connsiteY18" fmla="*/ 166255 h 166255"/>
                <a:gd name="connsiteX19" fmla="*/ 1005840 w 1512916"/>
                <a:gd name="connsiteY19" fmla="*/ 157942 h 166255"/>
                <a:gd name="connsiteX20" fmla="*/ 1047404 w 1512916"/>
                <a:gd name="connsiteY20" fmla="*/ 133004 h 166255"/>
                <a:gd name="connsiteX21" fmla="*/ 1097280 w 1512916"/>
                <a:gd name="connsiteY21" fmla="*/ 108066 h 166255"/>
                <a:gd name="connsiteX22" fmla="*/ 1188720 w 1512916"/>
                <a:gd name="connsiteY22" fmla="*/ 124691 h 166255"/>
                <a:gd name="connsiteX23" fmla="*/ 1213658 w 1512916"/>
                <a:gd name="connsiteY23" fmla="*/ 133004 h 166255"/>
                <a:gd name="connsiteX24" fmla="*/ 1246909 w 1512916"/>
                <a:gd name="connsiteY24" fmla="*/ 141317 h 166255"/>
                <a:gd name="connsiteX25" fmla="*/ 1379913 w 1512916"/>
                <a:gd name="connsiteY25" fmla="*/ 133004 h 166255"/>
                <a:gd name="connsiteX26" fmla="*/ 1404851 w 1512916"/>
                <a:gd name="connsiteY26" fmla="*/ 124691 h 166255"/>
                <a:gd name="connsiteX27" fmla="*/ 1438102 w 1512916"/>
                <a:gd name="connsiteY27" fmla="*/ 116379 h 166255"/>
                <a:gd name="connsiteX28" fmla="*/ 1463040 w 1512916"/>
                <a:gd name="connsiteY28" fmla="*/ 99753 h 166255"/>
                <a:gd name="connsiteX29" fmla="*/ 1479665 w 1512916"/>
                <a:gd name="connsiteY29" fmla="*/ 74815 h 166255"/>
                <a:gd name="connsiteX30" fmla="*/ 1504604 w 1512916"/>
                <a:gd name="connsiteY30" fmla="*/ 66502 h 166255"/>
                <a:gd name="connsiteX31" fmla="*/ 1512916 w 1512916"/>
                <a:gd name="connsiteY31" fmla="*/ 41564 h 16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12916" h="166255">
                  <a:moveTo>
                    <a:pt x="0" y="99753"/>
                  </a:moveTo>
                  <a:cubicBezTo>
                    <a:pt x="16625" y="94211"/>
                    <a:pt x="33605" y="89637"/>
                    <a:pt x="49876" y="83128"/>
                  </a:cubicBezTo>
                  <a:cubicBezTo>
                    <a:pt x="152577" y="42047"/>
                    <a:pt x="27805" y="84941"/>
                    <a:pt x="108065" y="58190"/>
                  </a:cubicBezTo>
                  <a:cubicBezTo>
                    <a:pt x="137083" y="29172"/>
                    <a:pt x="117255" y="44043"/>
                    <a:pt x="174567" y="24939"/>
                  </a:cubicBezTo>
                  <a:lnTo>
                    <a:pt x="199505" y="16626"/>
                  </a:lnTo>
                  <a:cubicBezTo>
                    <a:pt x="258717" y="-3112"/>
                    <a:pt x="215714" y="8985"/>
                    <a:pt x="332509" y="0"/>
                  </a:cubicBezTo>
                  <a:cubicBezTo>
                    <a:pt x="360218" y="2771"/>
                    <a:pt x="388113" y="4079"/>
                    <a:pt x="415636" y="8313"/>
                  </a:cubicBezTo>
                  <a:cubicBezTo>
                    <a:pt x="424297" y="9645"/>
                    <a:pt x="433284" y="11765"/>
                    <a:pt x="440575" y="16626"/>
                  </a:cubicBezTo>
                  <a:cubicBezTo>
                    <a:pt x="450357" y="23147"/>
                    <a:pt x="457200" y="33251"/>
                    <a:pt x="465513" y="41564"/>
                  </a:cubicBezTo>
                  <a:cubicBezTo>
                    <a:pt x="490675" y="91888"/>
                    <a:pt x="483204" y="104442"/>
                    <a:pt x="523702" y="124691"/>
                  </a:cubicBezTo>
                  <a:cubicBezTo>
                    <a:pt x="531539" y="128610"/>
                    <a:pt x="540327" y="130233"/>
                    <a:pt x="548640" y="133004"/>
                  </a:cubicBezTo>
                  <a:cubicBezTo>
                    <a:pt x="581891" y="127462"/>
                    <a:pt x="616413" y="127039"/>
                    <a:pt x="648393" y="116379"/>
                  </a:cubicBezTo>
                  <a:cubicBezTo>
                    <a:pt x="659546" y="112661"/>
                    <a:pt x="664300" y="98966"/>
                    <a:pt x="673331" y="91440"/>
                  </a:cubicBezTo>
                  <a:cubicBezTo>
                    <a:pt x="681006" y="85044"/>
                    <a:pt x="690594" y="81211"/>
                    <a:pt x="698269" y="74815"/>
                  </a:cubicBezTo>
                  <a:cubicBezTo>
                    <a:pt x="739782" y="40221"/>
                    <a:pt x="704318" y="56173"/>
                    <a:pt x="748145" y="41564"/>
                  </a:cubicBezTo>
                  <a:cubicBezTo>
                    <a:pt x="791973" y="56173"/>
                    <a:pt x="756509" y="40221"/>
                    <a:pt x="798022" y="74815"/>
                  </a:cubicBezTo>
                  <a:cubicBezTo>
                    <a:pt x="805697" y="81211"/>
                    <a:pt x="815441" y="84861"/>
                    <a:pt x="822960" y="91440"/>
                  </a:cubicBezTo>
                  <a:cubicBezTo>
                    <a:pt x="837706" y="104342"/>
                    <a:pt x="848221" y="122135"/>
                    <a:pt x="864524" y="133004"/>
                  </a:cubicBezTo>
                  <a:lnTo>
                    <a:pt x="914400" y="166255"/>
                  </a:lnTo>
                  <a:cubicBezTo>
                    <a:pt x="944880" y="163484"/>
                    <a:pt x="976148" y="165365"/>
                    <a:pt x="1005840" y="157942"/>
                  </a:cubicBezTo>
                  <a:cubicBezTo>
                    <a:pt x="1021515" y="154023"/>
                    <a:pt x="1033703" y="141567"/>
                    <a:pt x="1047404" y="133004"/>
                  </a:cubicBezTo>
                  <a:cubicBezTo>
                    <a:pt x="1084237" y="109984"/>
                    <a:pt x="1058826" y="120885"/>
                    <a:pt x="1097280" y="108066"/>
                  </a:cubicBezTo>
                  <a:cubicBezTo>
                    <a:pt x="1119497" y="111769"/>
                    <a:pt x="1165498" y="118886"/>
                    <a:pt x="1188720" y="124691"/>
                  </a:cubicBezTo>
                  <a:cubicBezTo>
                    <a:pt x="1197221" y="126816"/>
                    <a:pt x="1205233" y="130597"/>
                    <a:pt x="1213658" y="133004"/>
                  </a:cubicBezTo>
                  <a:cubicBezTo>
                    <a:pt x="1224643" y="136143"/>
                    <a:pt x="1235825" y="138546"/>
                    <a:pt x="1246909" y="141317"/>
                  </a:cubicBezTo>
                  <a:cubicBezTo>
                    <a:pt x="1291244" y="138546"/>
                    <a:pt x="1335736" y="137654"/>
                    <a:pt x="1379913" y="133004"/>
                  </a:cubicBezTo>
                  <a:cubicBezTo>
                    <a:pt x="1388627" y="132087"/>
                    <a:pt x="1396426" y="127098"/>
                    <a:pt x="1404851" y="124691"/>
                  </a:cubicBezTo>
                  <a:cubicBezTo>
                    <a:pt x="1415836" y="121552"/>
                    <a:pt x="1427018" y="119150"/>
                    <a:pt x="1438102" y="116379"/>
                  </a:cubicBezTo>
                  <a:cubicBezTo>
                    <a:pt x="1446415" y="110837"/>
                    <a:pt x="1455976" y="106818"/>
                    <a:pt x="1463040" y="99753"/>
                  </a:cubicBezTo>
                  <a:cubicBezTo>
                    <a:pt x="1470104" y="92689"/>
                    <a:pt x="1471864" y="81056"/>
                    <a:pt x="1479665" y="74815"/>
                  </a:cubicBezTo>
                  <a:cubicBezTo>
                    <a:pt x="1486508" y="69341"/>
                    <a:pt x="1496291" y="69273"/>
                    <a:pt x="1504604" y="66502"/>
                  </a:cubicBezTo>
                  <a:lnTo>
                    <a:pt x="1512916" y="41564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6" descr="Image result for pen icon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89676">
              <a:off x="2796251" y="2399608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8917189" y="1064030"/>
            <a:ext cx="1905000" cy="1905000"/>
            <a:chOff x="8917189" y="1064030"/>
            <a:chExt cx="1905000" cy="1905000"/>
          </a:xfrm>
        </p:grpSpPr>
        <p:pic>
          <p:nvPicPr>
            <p:cNvPr id="13" name="Picture 6" descr="Image result for pen icon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89676">
              <a:off x="8917189" y="106403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Straight Connector 2"/>
            <p:cNvCxnSpPr/>
            <p:nvPr/>
          </p:nvCxnSpPr>
          <p:spPr>
            <a:xfrm>
              <a:off x="9869689" y="2851265"/>
              <a:ext cx="764771" cy="166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710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736964" y="2979472"/>
            <a:ext cx="1602378" cy="1594021"/>
            <a:chOff x="7489371" y="2560320"/>
            <a:chExt cx="1602378" cy="1594021"/>
          </a:xfrm>
        </p:grpSpPr>
        <p:sp>
          <p:nvSpPr>
            <p:cNvPr id="17" name="Freeform 16"/>
            <p:cNvSpPr/>
            <p:nvPr/>
          </p:nvSpPr>
          <p:spPr>
            <a:xfrm>
              <a:off x="7489371" y="2560320"/>
              <a:ext cx="1602378" cy="1332411"/>
            </a:xfrm>
            <a:custGeom>
              <a:avLst/>
              <a:gdLst>
                <a:gd name="connsiteX0" fmla="*/ 461555 w 1602378"/>
                <a:gd name="connsiteY0" fmla="*/ 130629 h 1332411"/>
                <a:gd name="connsiteX1" fmla="*/ 600892 w 1602378"/>
                <a:gd name="connsiteY1" fmla="*/ 26126 h 1332411"/>
                <a:gd name="connsiteX2" fmla="*/ 670560 w 1602378"/>
                <a:gd name="connsiteY2" fmla="*/ 8709 h 1332411"/>
                <a:gd name="connsiteX3" fmla="*/ 696686 w 1602378"/>
                <a:gd name="connsiteY3" fmla="*/ 0 h 1332411"/>
                <a:gd name="connsiteX4" fmla="*/ 844732 w 1602378"/>
                <a:gd name="connsiteY4" fmla="*/ 8709 h 1332411"/>
                <a:gd name="connsiteX5" fmla="*/ 1010195 w 1602378"/>
                <a:gd name="connsiteY5" fmla="*/ 26126 h 1332411"/>
                <a:gd name="connsiteX6" fmla="*/ 1062446 w 1602378"/>
                <a:gd name="connsiteY6" fmla="*/ 43543 h 1332411"/>
                <a:gd name="connsiteX7" fmla="*/ 1132115 w 1602378"/>
                <a:gd name="connsiteY7" fmla="*/ 60960 h 1332411"/>
                <a:gd name="connsiteX8" fmla="*/ 1166949 w 1602378"/>
                <a:gd name="connsiteY8" fmla="*/ 69669 h 1332411"/>
                <a:gd name="connsiteX9" fmla="*/ 1219200 w 1602378"/>
                <a:gd name="connsiteY9" fmla="*/ 87086 h 1332411"/>
                <a:gd name="connsiteX10" fmla="*/ 1245326 w 1602378"/>
                <a:gd name="connsiteY10" fmla="*/ 95794 h 1332411"/>
                <a:gd name="connsiteX11" fmla="*/ 1271452 w 1602378"/>
                <a:gd name="connsiteY11" fmla="*/ 104503 h 1332411"/>
                <a:gd name="connsiteX12" fmla="*/ 1358538 w 1602378"/>
                <a:gd name="connsiteY12" fmla="*/ 191589 h 1332411"/>
                <a:gd name="connsiteX13" fmla="*/ 1384663 w 1602378"/>
                <a:gd name="connsiteY13" fmla="*/ 217714 h 1332411"/>
                <a:gd name="connsiteX14" fmla="*/ 1402080 w 1602378"/>
                <a:gd name="connsiteY14" fmla="*/ 252549 h 1332411"/>
                <a:gd name="connsiteX15" fmla="*/ 1419498 w 1602378"/>
                <a:gd name="connsiteY15" fmla="*/ 269966 h 1332411"/>
                <a:gd name="connsiteX16" fmla="*/ 1436915 w 1602378"/>
                <a:gd name="connsiteY16" fmla="*/ 296091 h 1332411"/>
                <a:gd name="connsiteX17" fmla="*/ 1454332 w 1602378"/>
                <a:gd name="connsiteY17" fmla="*/ 313509 h 1332411"/>
                <a:gd name="connsiteX18" fmla="*/ 1471749 w 1602378"/>
                <a:gd name="connsiteY18" fmla="*/ 348343 h 1332411"/>
                <a:gd name="connsiteX19" fmla="*/ 1489166 w 1602378"/>
                <a:gd name="connsiteY19" fmla="*/ 374469 h 1332411"/>
                <a:gd name="connsiteX20" fmla="*/ 1497875 w 1602378"/>
                <a:gd name="connsiteY20" fmla="*/ 400594 h 1332411"/>
                <a:gd name="connsiteX21" fmla="*/ 1524000 w 1602378"/>
                <a:gd name="connsiteY21" fmla="*/ 461554 h 1332411"/>
                <a:gd name="connsiteX22" fmla="*/ 1532709 w 1602378"/>
                <a:gd name="connsiteY22" fmla="*/ 496389 h 1332411"/>
                <a:gd name="connsiteX23" fmla="*/ 1541418 w 1602378"/>
                <a:gd name="connsiteY23" fmla="*/ 522514 h 1332411"/>
                <a:gd name="connsiteX24" fmla="*/ 1550126 w 1602378"/>
                <a:gd name="connsiteY24" fmla="*/ 627017 h 1332411"/>
                <a:gd name="connsiteX25" fmla="*/ 1567543 w 1602378"/>
                <a:gd name="connsiteY25" fmla="*/ 687977 h 1332411"/>
                <a:gd name="connsiteX26" fmla="*/ 1576252 w 1602378"/>
                <a:gd name="connsiteY26" fmla="*/ 731520 h 1332411"/>
                <a:gd name="connsiteX27" fmla="*/ 1584960 w 1602378"/>
                <a:gd name="connsiteY27" fmla="*/ 757646 h 1332411"/>
                <a:gd name="connsiteX28" fmla="*/ 1602378 w 1602378"/>
                <a:gd name="connsiteY28" fmla="*/ 836023 h 1332411"/>
                <a:gd name="connsiteX29" fmla="*/ 1584960 w 1602378"/>
                <a:gd name="connsiteY29" fmla="*/ 957943 h 1332411"/>
                <a:gd name="connsiteX30" fmla="*/ 1567543 w 1602378"/>
                <a:gd name="connsiteY30" fmla="*/ 1010194 h 1332411"/>
                <a:gd name="connsiteX31" fmla="*/ 1524000 w 1602378"/>
                <a:gd name="connsiteY31" fmla="*/ 1053737 h 1332411"/>
                <a:gd name="connsiteX32" fmla="*/ 1506583 w 1602378"/>
                <a:gd name="connsiteY32" fmla="*/ 1079863 h 1332411"/>
                <a:gd name="connsiteX33" fmla="*/ 1463040 w 1602378"/>
                <a:gd name="connsiteY33" fmla="*/ 1123406 h 1332411"/>
                <a:gd name="connsiteX34" fmla="*/ 1436915 w 1602378"/>
                <a:gd name="connsiteY34" fmla="*/ 1149531 h 1332411"/>
                <a:gd name="connsiteX35" fmla="*/ 1384663 w 1602378"/>
                <a:gd name="connsiteY35" fmla="*/ 1184366 h 1332411"/>
                <a:gd name="connsiteX36" fmla="*/ 1367246 w 1602378"/>
                <a:gd name="connsiteY36" fmla="*/ 1210491 h 1332411"/>
                <a:gd name="connsiteX37" fmla="*/ 1306286 w 1602378"/>
                <a:gd name="connsiteY37" fmla="*/ 1245326 h 1332411"/>
                <a:gd name="connsiteX38" fmla="*/ 1254035 w 1602378"/>
                <a:gd name="connsiteY38" fmla="*/ 1262743 h 1332411"/>
                <a:gd name="connsiteX39" fmla="*/ 1227909 w 1602378"/>
                <a:gd name="connsiteY39" fmla="*/ 1280160 h 1332411"/>
                <a:gd name="connsiteX40" fmla="*/ 1149532 w 1602378"/>
                <a:gd name="connsiteY40" fmla="*/ 1297577 h 1332411"/>
                <a:gd name="connsiteX41" fmla="*/ 1062446 w 1602378"/>
                <a:gd name="connsiteY41" fmla="*/ 1323703 h 1332411"/>
                <a:gd name="connsiteX42" fmla="*/ 975360 w 1602378"/>
                <a:gd name="connsiteY42" fmla="*/ 1332411 h 1332411"/>
                <a:gd name="connsiteX43" fmla="*/ 809898 w 1602378"/>
                <a:gd name="connsiteY43" fmla="*/ 1314994 h 1332411"/>
                <a:gd name="connsiteX44" fmla="*/ 670560 w 1602378"/>
                <a:gd name="connsiteY44" fmla="*/ 1297577 h 1332411"/>
                <a:gd name="connsiteX45" fmla="*/ 592183 w 1602378"/>
                <a:gd name="connsiteY45" fmla="*/ 1288869 h 1332411"/>
                <a:gd name="connsiteX46" fmla="*/ 522515 w 1602378"/>
                <a:gd name="connsiteY46" fmla="*/ 1271451 h 1332411"/>
                <a:gd name="connsiteX47" fmla="*/ 418012 w 1602378"/>
                <a:gd name="connsiteY47" fmla="*/ 1254034 h 1332411"/>
                <a:gd name="connsiteX48" fmla="*/ 322218 w 1602378"/>
                <a:gd name="connsiteY48" fmla="*/ 1227909 h 1332411"/>
                <a:gd name="connsiteX49" fmla="*/ 296092 w 1602378"/>
                <a:gd name="connsiteY49" fmla="*/ 1210491 h 1332411"/>
                <a:gd name="connsiteX50" fmla="*/ 269966 w 1602378"/>
                <a:gd name="connsiteY50" fmla="*/ 1201783 h 1332411"/>
                <a:gd name="connsiteX51" fmla="*/ 226423 w 1602378"/>
                <a:gd name="connsiteY51" fmla="*/ 1184366 h 1332411"/>
                <a:gd name="connsiteX52" fmla="*/ 130629 w 1602378"/>
                <a:gd name="connsiteY52" fmla="*/ 1132114 h 1332411"/>
                <a:gd name="connsiteX53" fmla="*/ 69669 w 1602378"/>
                <a:gd name="connsiteY53" fmla="*/ 1062446 h 1332411"/>
                <a:gd name="connsiteX54" fmla="*/ 52252 w 1602378"/>
                <a:gd name="connsiteY54" fmla="*/ 1027611 h 1332411"/>
                <a:gd name="connsiteX55" fmla="*/ 26126 w 1602378"/>
                <a:gd name="connsiteY55" fmla="*/ 975360 h 1332411"/>
                <a:gd name="connsiteX56" fmla="*/ 8709 w 1602378"/>
                <a:gd name="connsiteY56" fmla="*/ 905691 h 1332411"/>
                <a:gd name="connsiteX57" fmla="*/ 0 w 1602378"/>
                <a:gd name="connsiteY57" fmla="*/ 870857 h 1332411"/>
                <a:gd name="connsiteX58" fmla="*/ 26126 w 1602378"/>
                <a:gd name="connsiteY58" fmla="*/ 670560 h 1332411"/>
                <a:gd name="connsiteX59" fmla="*/ 43543 w 1602378"/>
                <a:gd name="connsiteY59" fmla="*/ 609600 h 1332411"/>
                <a:gd name="connsiteX60" fmla="*/ 78378 w 1602378"/>
                <a:gd name="connsiteY60" fmla="*/ 557349 h 1332411"/>
                <a:gd name="connsiteX61" fmla="*/ 95795 w 1602378"/>
                <a:gd name="connsiteY61" fmla="*/ 531223 h 1332411"/>
                <a:gd name="connsiteX62" fmla="*/ 113212 w 1602378"/>
                <a:gd name="connsiteY62" fmla="*/ 505097 h 1332411"/>
                <a:gd name="connsiteX63" fmla="*/ 148046 w 1602378"/>
                <a:gd name="connsiteY63" fmla="*/ 470263 h 1332411"/>
                <a:gd name="connsiteX64" fmla="*/ 182880 w 1602378"/>
                <a:gd name="connsiteY64" fmla="*/ 418011 h 1332411"/>
                <a:gd name="connsiteX65" fmla="*/ 217715 w 1602378"/>
                <a:gd name="connsiteY65" fmla="*/ 365760 h 1332411"/>
                <a:gd name="connsiteX66" fmla="*/ 235132 w 1602378"/>
                <a:gd name="connsiteY66" fmla="*/ 339634 h 1332411"/>
                <a:gd name="connsiteX67" fmla="*/ 269966 w 1602378"/>
                <a:gd name="connsiteY67" fmla="*/ 313509 h 1332411"/>
                <a:gd name="connsiteX68" fmla="*/ 296092 w 1602378"/>
                <a:gd name="connsiteY68" fmla="*/ 296091 h 1332411"/>
                <a:gd name="connsiteX69" fmla="*/ 322218 w 1602378"/>
                <a:gd name="connsiteY69" fmla="*/ 269966 h 1332411"/>
                <a:gd name="connsiteX70" fmla="*/ 348343 w 1602378"/>
                <a:gd name="connsiteY70" fmla="*/ 252549 h 1332411"/>
                <a:gd name="connsiteX71" fmla="*/ 383178 w 1602378"/>
                <a:gd name="connsiteY71" fmla="*/ 217714 h 1332411"/>
                <a:gd name="connsiteX72" fmla="*/ 409303 w 1602378"/>
                <a:gd name="connsiteY72" fmla="*/ 191589 h 1332411"/>
                <a:gd name="connsiteX73" fmla="*/ 418012 w 1602378"/>
                <a:gd name="connsiteY73" fmla="*/ 165463 h 1332411"/>
                <a:gd name="connsiteX74" fmla="*/ 496389 w 1602378"/>
                <a:gd name="connsiteY74" fmla="*/ 104503 h 1332411"/>
                <a:gd name="connsiteX75" fmla="*/ 539932 w 1602378"/>
                <a:gd name="connsiteY75" fmla="*/ 78377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02378" h="1332411">
                  <a:moveTo>
                    <a:pt x="461555" y="130629"/>
                  </a:moveTo>
                  <a:cubicBezTo>
                    <a:pt x="508001" y="95795"/>
                    <a:pt x="550744" y="55379"/>
                    <a:pt x="600892" y="26126"/>
                  </a:cubicBezTo>
                  <a:cubicBezTo>
                    <a:pt x="621569" y="14065"/>
                    <a:pt x="647851" y="16279"/>
                    <a:pt x="670560" y="8709"/>
                  </a:cubicBezTo>
                  <a:lnTo>
                    <a:pt x="696686" y="0"/>
                  </a:lnTo>
                  <a:lnTo>
                    <a:pt x="844732" y="8709"/>
                  </a:lnTo>
                  <a:cubicBezTo>
                    <a:pt x="880956" y="11124"/>
                    <a:pt x="964740" y="14762"/>
                    <a:pt x="1010195" y="26126"/>
                  </a:cubicBezTo>
                  <a:cubicBezTo>
                    <a:pt x="1028006" y="30579"/>
                    <a:pt x="1044635" y="39090"/>
                    <a:pt x="1062446" y="43543"/>
                  </a:cubicBezTo>
                  <a:lnTo>
                    <a:pt x="1132115" y="60960"/>
                  </a:lnTo>
                  <a:cubicBezTo>
                    <a:pt x="1143726" y="63863"/>
                    <a:pt x="1155594" y="65884"/>
                    <a:pt x="1166949" y="69669"/>
                  </a:cubicBezTo>
                  <a:lnTo>
                    <a:pt x="1219200" y="87086"/>
                  </a:lnTo>
                  <a:lnTo>
                    <a:pt x="1245326" y="95794"/>
                  </a:lnTo>
                  <a:lnTo>
                    <a:pt x="1271452" y="104503"/>
                  </a:lnTo>
                  <a:lnTo>
                    <a:pt x="1358538" y="191589"/>
                  </a:lnTo>
                  <a:lnTo>
                    <a:pt x="1384663" y="217714"/>
                  </a:lnTo>
                  <a:cubicBezTo>
                    <a:pt x="1390469" y="229326"/>
                    <a:pt x="1394879" y="241747"/>
                    <a:pt x="1402080" y="252549"/>
                  </a:cubicBezTo>
                  <a:cubicBezTo>
                    <a:pt x="1406635" y="259381"/>
                    <a:pt x="1414369" y="263555"/>
                    <a:pt x="1419498" y="269966"/>
                  </a:cubicBezTo>
                  <a:cubicBezTo>
                    <a:pt x="1426036" y="278139"/>
                    <a:pt x="1430377" y="287918"/>
                    <a:pt x="1436915" y="296091"/>
                  </a:cubicBezTo>
                  <a:cubicBezTo>
                    <a:pt x="1442044" y="302502"/>
                    <a:pt x="1449778" y="306677"/>
                    <a:pt x="1454332" y="313509"/>
                  </a:cubicBezTo>
                  <a:cubicBezTo>
                    <a:pt x="1461533" y="324311"/>
                    <a:pt x="1465308" y="337072"/>
                    <a:pt x="1471749" y="348343"/>
                  </a:cubicBezTo>
                  <a:cubicBezTo>
                    <a:pt x="1476942" y="357430"/>
                    <a:pt x="1484485" y="365108"/>
                    <a:pt x="1489166" y="374469"/>
                  </a:cubicBezTo>
                  <a:cubicBezTo>
                    <a:pt x="1493271" y="382679"/>
                    <a:pt x="1494466" y="392071"/>
                    <a:pt x="1497875" y="400594"/>
                  </a:cubicBezTo>
                  <a:cubicBezTo>
                    <a:pt x="1506085" y="421120"/>
                    <a:pt x="1516445" y="440778"/>
                    <a:pt x="1524000" y="461554"/>
                  </a:cubicBezTo>
                  <a:cubicBezTo>
                    <a:pt x="1528090" y="472802"/>
                    <a:pt x="1529421" y="484881"/>
                    <a:pt x="1532709" y="496389"/>
                  </a:cubicBezTo>
                  <a:cubicBezTo>
                    <a:pt x="1535231" y="505215"/>
                    <a:pt x="1538515" y="513806"/>
                    <a:pt x="1541418" y="522514"/>
                  </a:cubicBezTo>
                  <a:cubicBezTo>
                    <a:pt x="1544321" y="557348"/>
                    <a:pt x="1545790" y="592332"/>
                    <a:pt x="1550126" y="627017"/>
                  </a:cubicBezTo>
                  <a:cubicBezTo>
                    <a:pt x="1554197" y="659582"/>
                    <a:pt x="1560316" y="659067"/>
                    <a:pt x="1567543" y="687977"/>
                  </a:cubicBezTo>
                  <a:cubicBezTo>
                    <a:pt x="1571133" y="702337"/>
                    <a:pt x="1572662" y="717160"/>
                    <a:pt x="1576252" y="731520"/>
                  </a:cubicBezTo>
                  <a:cubicBezTo>
                    <a:pt x="1578478" y="740426"/>
                    <a:pt x="1582969" y="748685"/>
                    <a:pt x="1584960" y="757646"/>
                  </a:cubicBezTo>
                  <a:cubicBezTo>
                    <a:pt x="1605393" y="849595"/>
                    <a:pt x="1582775" y="777215"/>
                    <a:pt x="1602378" y="836023"/>
                  </a:cubicBezTo>
                  <a:cubicBezTo>
                    <a:pt x="1599800" y="856645"/>
                    <a:pt x="1591238" y="932830"/>
                    <a:pt x="1584960" y="957943"/>
                  </a:cubicBezTo>
                  <a:cubicBezTo>
                    <a:pt x="1580507" y="975754"/>
                    <a:pt x="1580525" y="997212"/>
                    <a:pt x="1567543" y="1010194"/>
                  </a:cubicBezTo>
                  <a:cubicBezTo>
                    <a:pt x="1553029" y="1024708"/>
                    <a:pt x="1535386" y="1036658"/>
                    <a:pt x="1524000" y="1053737"/>
                  </a:cubicBezTo>
                  <a:cubicBezTo>
                    <a:pt x="1518194" y="1062446"/>
                    <a:pt x="1513475" y="1071986"/>
                    <a:pt x="1506583" y="1079863"/>
                  </a:cubicBezTo>
                  <a:cubicBezTo>
                    <a:pt x="1493066" y="1095311"/>
                    <a:pt x="1477554" y="1108892"/>
                    <a:pt x="1463040" y="1123406"/>
                  </a:cubicBezTo>
                  <a:cubicBezTo>
                    <a:pt x="1454332" y="1132114"/>
                    <a:pt x="1447162" y="1142700"/>
                    <a:pt x="1436915" y="1149531"/>
                  </a:cubicBezTo>
                  <a:lnTo>
                    <a:pt x="1384663" y="1184366"/>
                  </a:lnTo>
                  <a:cubicBezTo>
                    <a:pt x="1378857" y="1193074"/>
                    <a:pt x="1374647" y="1203090"/>
                    <a:pt x="1367246" y="1210491"/>
                  </a:cubicBezTo>
                  <a:cubicBezTo>
                    <a:pt x="1356771" y="1220966"/>
                    <a:pt x="1317672" y="1240771"/>
                    <a:pt x="1306286" y="1245326"/>
                  </a:cubicBezTo>
                  <a:cubicBezTo>
                    <a:pt x="1289240" y="1252144"/>
                    <a:pt x="1269311" y="1252559"/>
                    <a:pt x="1254035" y="1262743"/>
                  </a:cubicBezTo>
                  <a:cubicBezTo>
                    <a:pt x="1245326" y="1268549"/>
                    <a:pt x="1237529" y="1276037"/>
                    <a:pt x="1227909" y="1280160"/>
                  </a:cubicBezTo>
                  <a:cubicBezTo>
                    <a:pt x="1214216" y="1286028"/>
                    <a:pt x="1160908" y="1294475"/>
                    <a:pt x="1149532" y="1297577"/>
                  </a:cubicBezTo>
                  <a:cubicBezTo>
                    <a:pt x="1122876" y="1304847"/>
                    <a:pt x="1091003" y="1319623"/>
                    <a:pt x="1062446" y="1323703"/>
                  </a:cubicBezTo>
                  <a:cubicBezTo>
                    <a:pt x="1033566" y="1327829"/>
                    <a:pt x="1004389" y="1329508"/>
                    <a:pt x="975360" y="1332411"/>
                  </a:cubicBezTo>
                  <a:cubicBezTo>
                    <a:pt x="885046" y="1314349"/>
                    <a:pt x="965353" y="1328512"/>
                    <a:pt x="809898" y="1314994"/>
                  </a:cubicBezTo>
                  <a:cubicBezTo>
                    <a:pt x="721507" y="1307308"/>
                    <a:pt x="749431" y="1307436"/>
                    <a:pt x="670560" y="1297577"/>
                  </a:cubicBezTo>
                  <a:cubicBezTo>
                    <a:pt x="644477" y="1294317"/>
                    <a:pt x="618309" y="1291772"/>
                    <a:pt x="592183" y="1288869"/>
                  </a:cubicBezTo>
                  <a:cubicBezTo>
                    <a:pt x="568960" y="1283063"/>
                    <a:pt x="546127" y="1275386"/>
                    <a:pt x="522515" y="1271451"/>
                  </a:cubicBezTo>
                  <a:cubicBezTo>
                    <a:pt x="487681" y="1265645"/>
                    <a:pt x="452272" y="1262599"/>
                    <a:pt x="418012" y="1254034"/>
                  </a:cubicBezTo>
                  <a:cubicBezTo>
                    <a:pt x="339438" y="1234391"/>
                    <a:pt x="371052" y="1244187"/>
                    <a:pt x="322218" y="1227909"/>
                  </a:cubicBezTo>
                  <a:cubicBezTo>
                    <a:pt x="313509" y="1222103"/>
                    <a:pt x="305454" y="1215172"/>
                    <a:pt x="296092" y="1210491"/>
                  </a:cubicBezTo>
                  <a:cubicBezTo>
                    <a:pt x="287881" y="1206386"/>
                    <a:pt x="278561" y="1205006"/>
                    <a:pt x="269966" y="1201783"/>
                  </a:cubicBezTo>
                  <a:cubicBezTo>
                    <a:pt x="255329" y="1196294"/>
                    <a:pt x="240617" y="1190917"/>
                    <a:pt x="226423" y="1184366"/>
                  </a:cubicBezTo>
                  <a:cubicBezTo>
                    <a:pt x="214410" y="1178822"/>
                    <a:pt x="151343" y="1150239"/>
                    <a:pt x="130629" y="1132114"/>
                  </a:cubicBezTo>
                  <a:cubicBezTo>
                    <a:pt x="103105" y="1108031"/>
                    <a:pt x="86531" y="1091954"/>
                    <a:pt x="69669" y="1062446"/>
                  </a:cubicBezTo>
                  <a:cubicBezTo>
                    <a:pt x="63228" y="1051174"/>
                    <a:pt x="58693" y="1038883"/>
                    <a:pt x="52252" y="1027611"/>
                  </a:cubicBezTo>
                  <a:cubicBezTo>
                    <a:pt x="31573" y="991423"/>
                    <a:pt x="36539" y="1013542"/>
                    <a:pt x="26126" y="975360"/>
                  </a:cubicBezTo>
                  <a:cubicBezTo>
                    <a:pt x="19828" y="952266"/>
                    <a:pt x="14515" y="928914"/>
                    <a:pt x="8709" y="905691"/>
                  </a:cubicBezTo>
                  <a:lnTo>
                    <a:pt x="0" y="870857"/>
                  </a:lnTo>
                  <a:cubicBezTo>
                    <a:pt x="7450" y="774015"/>
                    <a:pt x="4047" y="758870"/>
                    <a:pt x="26126" y="670560"/>
                  </a:cubicBezTo>
                  <a:cubicBezTo>
                    <a:pt x="28174" y="662367"/>
                    <a:pt x="37867" y="619817"/>
                    <a:pt x="43543" y="609600"/>
                  </a:cubicBezTo>
                  <a:cubicBezTo>
                    <a:pt x="53709" y="591301"/>
                    <a:pt x="66766" y="574766"/>
                    <a:pt x="78378" y="557349"/>
                  </a:cubicBezTo>
                  <a:lnTo>
                    <a:pt x="95795" y="531223"/>
                  </a:lnTo>
                  <a:cubicBezTo>
                    <a:pt x="101601" y="522514"/>
                    <a:pt x="105811" y="512498"/>
                    <a:pt x="113212" y="505097"/>
                  </a:cubicBezTo>
                  <a:cubicBezTo>
                    <a:pt x="124823" y="493486"/>
                    <a:pt x="137788" y="483086"/>
                    <a:pt x="148046" y="470263"/>
                  </a:cubicBezTo>
                  <a:cubicBezTo>
                    <a:pt x="161123" y="453917"/>
                    <a:pt x="171268" y="435428"/>
                    <a:pt x="182880" y="418011"/>
                  </a:cubicBezTo>
                  <a:lnTo>
                    <a:pt x="217715" y="365760"/>
                  </a:lnTo>
                  <a:cubicBezTo>
                    <a:pt x="223521" y="357051"/>
                    <a:pt x="226759" y="345914"/>
                    <a:pt x="235132" y="339634"/>
                  </a:cubicBezTo>
                  <a:cubicBezTo>
                    <a:pt x="246743" y="330926"/>
                    <a:pt x="258155" y="321945"/>
                    <a:pt x="269966" y="313509"/>
                  </a:cubicBezTo>
                  <a:cubicBezTo>
                    <a:pt x="278483" y="307425"/>
                    <a:pt x="288051" y="302792"/>
                    <a:pt x="296092" y="296091"/>
                  </a:cubicBezTo>
                  <a:cubicBezTo>
                    <a:pt x="305553" y="288207"/>
                    <a:pt x="312757" y="277850"/>
                    <a:pt x="322218" y="269966"/>
                  </a:cubicBezTo>
                  <a:cubicBezTo>
                    <a:pt x="330258" y="263266"/>
                    <a:pt x="340397" y="259360"/>
                    <a:pt x="348343" y="252549"/>
                  </a:cubicBezTo>
                  <a:cubicBezTo>
                    <a:pt x="360811" y="241862"/>
                    <a:pt x="371566" y="229326"/>
                    <a:pt x="383178" y="217714"/>
                  </a:cubicBezTo>
                  <a:lnTo>
                    <a:pt x="409303" y="191589"/>
                  </a:lnTo>
                  <a:cubicBezTo>
                    <a:pt x="412206" y="182880"/>
                    <a:pt x="412376" y="172709"/>
                    <a:pt x="418012" y="165463"/>
                  </a:cubicBezTo>
                  <a:cubicBezTo>
                    <a:pt x="459132" y="112593"/>
                    <a:pt x="453462" y="118811"/>
                    <a:pt x="496389" y="104503"/>
                  </a:cubicBezTo>
                  <a:cubicBezTo>
                    <a:pt x="527916" y="83485"/>
                    <a:pt x="513154" y="91767"/>
                    <a:pt x="539932" y="78377"/>
                  </a:cubicBezTo>
                </a:path>
              </a:pathLst>
            </a:cu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15771" y="2724517"/>
              <a:ext cx="1149578" cy="997484"/>
              <a:chOff x="4946469" y="2085350"/>
              <a:chExt cx="1149578" cy="997484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4946469" y="2085350"/>
                <a:ext cx="1149578" cy="997484"/>
              </a:xfrm>
              <a:custGeom>
                <a:avLst/>
                <a:gdLst>
                  <a:gd name="connsiteX0" fmla="*/ 531222 w 1149578"/>
                  <a:gd name="connsiteY0" fmla="*/ 4707 h 997484"/>
                  <a:gd name="connsiteX1" fmla="*/ 409302 w 1149578"/>
                  <a:gd name="connsiteY1" fmla="*/ 109210 h 997484"/>
                  <a:gd name="connsiteX2" fmla="*/ 383177 w 1149578"/>
                  <a:gd name="connsiteY2" fmla="*/ 126627 h 997484"/>
                  <a:gd name="connsiteX3" fmla="*/ 357051 w 1149578"/>
                  <a:gd name="connsiteY3" fmla="*/ 152753 h 997484"/>
                  <a:gd name="connsiteX4" fmla="*/ 330925 w 1149578"/>
                  <a:gd name="connsiteY4" fmla="*/ 170170 h 997484"/>
                  <a:gd name="connsiteX5" fmla="*/ 304800 w 1149578"/>
                  <a:gd name="connsiteY5" fmla="*/ 196296 h 997484"/>
                  <a:gd name="connsiteX6" fmla="*/ 278674 w 1149578"/>
                  <a:gd name="connsiteY6" fmla="*/ 205004 h 997484"/>
                  <a:gd name="connsiteX7" fmla="*/ 200297 w 1149578"/>
                  <a:gd name="connsiteY7" fmla="*/ 265964 h 997484"/>
                  <a:gd name="connsiteX8" fmla="*/ 174171 w 1149578"/>
                  <a:gd name="connsiteY8" fmla="*/ 274673 h 997484"/>
                  <a:gd name="connsiteX9" fmla="*/ 130628 w 1149578"/>
                  <a:gd name="connsiteY9" fmla="*/ 326924 h 997484"/>
                  <a:gd name="connsiteX10" fmla="*/ 104502 w 1149578"/>
                  <a:gd name="connsiteY10" fmla="*/ 353050 h 997484"/>
                  <a:gd name="connsiteX11" fmla="*/ 78377 w 1149578"/>
                  <a:gd name="connsiteY11" fmla="*/ 414010 h 997484"/>
                  <a:gd name="connsiteX12" fmla="*/ 52251 w 1149578"/>
                  <a:gd name="connsiteY12" fmla="*/ 466261 h 997484"/>
                  <a:gd name="connsiteX13" fmla="*/ 34834 w 1149578"/>
                  <a:gd name="connsiteY13" fmla="*/ 544639 h 997484"/>
                  <a:gd name="connsiteX14" fmla="*/ 17417 w 1149578"/>
                  <a:gd name="connsiteY14" fmla="*/ 623016 h 997484"/>
                  <a:gd name="connsiteX15" fmla="*/ 0 w 1149578"/>
                  <a:gd name="connsiteY15" fmla="*/ 762353 h 997484"/>
                  <a:gd name="connsiteX16" fmla="*/ 17417 w 1149578"/>
                  <a:gd name="connsiteY16" fmla="*/ 858147 h 997484"/>
                  <a:gd name="connsiteX17" fmla="*/ 26125 w 1149578"/>
                  <a:gd name="connsiteY17" fmla="*/ 884273 h 997484"/>
                  <a:gd name="connsiteX18" fmla="*/ 78377 w 1149578"/>
                  <a:gd name="connsiteY18" fmla="*/ 919107 h 997484"/>
                  <a:gd name="connsiteX19" fmla="*/ 104502 w 1149578"/>
                  <a:gd name="connsiteY19" fmla="*/ 936524 h 997484"/>
                  <a:gd name="connsiteX20" fmla="*/ 156754 w 1149578"/>
                  <a:gd name="connsiteY20" fmla="*/ 953941 h 997484"/>
                  <a:gd name="connsiteX21" fmla="*/ 235131 w 1149578"/>
                  <a:gd name="connsiteY21" fmla="*/ 971359 h 997484"/>
                  <a:gd name="connsiteX22" fmla="*/ 269965 w 1149578"/>
                  <a:gd name="connsiteY22" fmla="*/ 980067 h 997484"/>
                  <a:gd name="connsiteX23" fmla="*/ 348342 w 1149578"/>
                  <a:gd name="connsiteY23" fmla="*/ 988776 h 997484"/>
                  <a:gd name="connsiteX24" fmla="*/ 418011 w 1149578"/>
                  <a:gd name="connsiteY24" fmla="*/ 997484 h 997484"/>
                  <a:gd name="connsiteX25" fmla="*/ 775062 w 1149578"/>
                  <a:gd name="connsiteY25" fmla="*/ 997484 h 997484"/>
                  <a:gd name="connsiteX26" fmla="*/ 801188 w 1149578"/>
                  <a:gd name="connsiteY26" fmla="*/ 988776 h 997484"/>
                  <a:gd name="connsiteX27" fmla="*/ 879565 w 1149578"/>
                  <a:gd name="connsiteY27" fmla="*/ 980067 h 997484"/>
                  <a:gd name="connsiteX28" fmla="*/ 975360 w 1149578"/>
                  <a:gd name="connsiteY28" fmla="*/ 953941 h 997484"/>
                  <a:gd name="connsiteX29" fmla="*/ 1045028 w 1149578"/>
                  <a:gd name="connsiteY29" fmla="*/ 919107 h 997484"/>
                  <a:gd name="connsiteX30" fmla="*/ 1097280 w 1149578"/>
                  <a:gd name="connsiteY30" fmla="*/ 884273 h 997484"/>
                  <a:gd name="connsiteX31" fmla="*/ 1123405 w 1149578"/>
                  <a:gd name="connsiteY31" fmla="*/ 832021 h 997484"/>
                  <a:gd name="connsiteX32" fmla="*/ 1140822 w 1149578"/>
                  <a:gd name="connsiteY32" fmla="*/ 805896 h 997484"/>
                  <a:gd name="connsiteX33" fmla="*/ 1149531 w 1149578"/>
                  <a:gd name="connsiteY33" fmla="*/ 771061 h 997484"/>
                  <a:gd name="connsiteX34" fmla="*/ 1132114 w 1149578"/>
                  <a:gd name="connsiteY34" fmla="*/ 649141 h 997484"/>
                  <a:gd name="connsiteX35" fmla="*/ 1105988 w 1149578"/>
                  <a:gd name="connsiteY35" fmla="*/ 544639 h 997484"/>
                  <a:gd name="connsiteX36" fmla="*/ 1097280 w 1149578"/>
                  <a:gd name="connsiteY36" fmla="*/ 509804 h 997484"/>
                  <a:gd name="connsiteX37" fmla="*/ 1079862 w 1149578"/>
                  <a:gd name="connsiteY37" fmla="*/ 448844 h 997484"/>
                  <a:gd name="connsiteX38" fmla="*/ 1062445 w 1149578"/>
                  <a:gd name="connsiteY38" fmla="*/ 361759 h 997484"/>
                  <a:gd name="connsiteX39" fmla="*/ 1027611 w 1149578"/>
                  <a:gd name="connsiteY39" fmla="*/ 309507 h 997484"/>
                  <a:gd name="connsiteX40" fmla="*/ 1010194 w 1149578"/>
                  <a:gd name="connsiteY40" fmla="*/ 283381 h 997484"/>
                  <a:gd name="connsiteX41" fmla="*/ 992777 w 1149578"/>
                  <a:gd name="connsiteY41" fmla="*/ 257256 h 997484"/>
                  <a:gd name="connsiteX42" fmla="*/ 966651 w 1149578"/>
                  <a:gd name="connsiteY42" fmla="*/ 239839 h 997484"/>
                  <a:gd name="connsiteX43" fmla="*/ 923108 w 1149578"/>
                  <a:gd name="connsiteY43" fmla="*/ 196296 h 997484"/>
                  <a:gd name="connsiteX44" fmla="*/ 896982 w 1149578"/>
                  <a:gd name="connsiteY44" fmla="*/ 178879 h 997484"/>
                  <a:gd name="connsiteX45" fmla="*/ 862148 w 1149578"/>
                  <a:gd name="connsiteY45" fmla="*/ 135336 h 997484"/>
                  <a:gd name="connsiteX46" fmla="*/ 783771 w 1149578"/>
                  <a:gd name="connsiteY46" fmla="*/ 100501 h 997484"/>
                  <a:gd name="connsiteX47" fmla="*/ 731520 w 1149578"/>
                  <a:gd name="connsiteY47" fmla="*/ 74376 h 997484"/>
                  <a:gd name="connsiteX48" fmla="*/ 627017 w 1149578"/>
                  <a:gd name="connsiteY48" fmla="*/ 22124 h 997484"/>
                  <a:gd name="connsiteX49" fmla="*/ 531222 w 1149578"/>
                  <a:gd name="connsiteY49" fmla="*/ 4707 h 99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149578" h="997484">
                    <a:moveTo>
                      <a:pt x="531222" y="4707"/>
                    </a:moveTo>
                    <a:cubicBezTo>
                      <a:pt x="494936" y="19221"/>
                      <a:pt x="450620" y="75183"/>
                      <a:pt x="409302" y="109210"/>
                    </a:cubicBezTo>
                    <a:cubicBezTo>
                      <a:pt x="401223" y="115863"/>
                      <a:pt x="391217" y="119927"/>
                      <a:pt x="383177" y="126627"/>
                    </a:cubicBezTo>
                    <a:cubicBezTo>
                      <a:pt x="373716" y="134512"/>
                      <a:pt x="366512" y="144869"/>
                      <a:pt x="357051" y="152753"/>
                    </a:cubicBezTo>
                    <a:cubicBezTo>
                      <a:pt x="349010" y="159453"/>
                      <a:pt x="338966" y="163469"/>
                      <a:pt x="330925" y="170170"/>
                    </a:cubicBezTo>
                    <a:cubicBezTo>
                      <a:pt x="321464" y="178054"/>
                      <a:pt x="315047" y="189464"/>
                      <a:pt x="304800" y="196296"/>
                    </a:cubicBezTo>
                    <a:cubicBezTo>
                      <a:pt x="297162" y="201388"/>
                      <a:pt x="287383" y="202101"/>
                      <a:pt x="278674" y="205004"/>
                    </a:cubicBezTo>
                    <a:cubicBezTo>
                      <a:pt x="256132" y="227546"/>
                      <a:pt x="231547" y="255547"/>
                      <a:pt x="200297" y="265964"/>
                    </a:cubicBezTo>
                    <a:lnTo>
                      <a:pt x="174171" y="274673"/>
                    </a:lnTo>
                    <a:cubicBezTo>
                      <a:pt x="97842" y="351002"/>
                      <a:pt x="191251" y="254178"/>
                      <a:pt x="130628" y="326924"/>
                    </a:cubicBezTo>
                    <a:cubicBezTo>
                      <a:pt x="122743" y="336385"/>
                      <a:pt x="113211" y="344341"/>
                      <a:pt x="104502" y="353050"/>
                    </a:cubicBezTo>
                    <a:cubicBezTo>
                      <a:pt x="86380" y="425543"/>
                      <a:pt x="108446" y="353872"/>
                      <a:pt x="78377" y="414010"/>
                    </a:cubicBezTo>
                    <a:cubicBezTo>
                      <a:pt x="42325" y="486115"/>
                      <a:pt x="102161" y="391397"/>
                      <a:pt x="52251" y="466261"/>
                    </a:cubicBezTo>
                    <a:cubicBezTo>
                      <a:pt x="31009" y="551225"/>
                      <a:pt x="56948" y="445125"/>
                      <a:pt x="34834" y="544639"/>
                    </a:cubicBezTo>
                    <a:cubicBezTo>
                      <a:pt x="24391" y="591634"/>
                      <a:pt x="26177" y="570456"/>
                      <a:pt x="17417" y="623016"/>
                    </a:cubicBezTo>
                    <a:cubicBezTo>
                      <a:pt x="9130" y="672737"/>
                      <a:pt x="5673" y="711292"/>
                      <a:pt x="0" y="762353"/>
                    </a:cubicBezTo>
                    <a:cubicBezTo>
                      <a:pt x="3884" y="785660"/>
                      <a:pt x="11328" y="833792"/>
                      <a:pt x="17417" y="858147"/>
                    </a:cubicBezTo>
                    <a:cubicBezTo>
                      <a:pt x="19643" y="867053"/>
                      <a:pt x="19634" y="877782"/>
                      <a:pt x="26125" y="884273"/>
                    </a:cubicBezTo>
                    <a:cubicBezTo>
                      <a:pt x="40927" y="899075"/>
                      <a:pt x="60960" y="907496"/>
                      <a:pt x="78377" y="919107"/>
                    </a:cubicBezTo>
                    <a:cubicBezTo>
                      <a:pt x="87085" y="924913"/>
                      <a:pt x="94573" y="933214"/>
                      <a:pt x="104502" y="936524"/>
                    </a:cubicBezTo>
                    <a:cubicBezTo>
                      <a:pt x="121919" y="942330"/>
                      <a:pt x="138943" y="949488"/>
                      <a:pt x="156754" y="953941"/>
                    </a:cubicBezTo>
                    <a:cubicBezTo>
                      <a:pt x="241670" y="975171"/>
                      <a:pt x="135674" y="949258"/>
                      <a:pt x="235131" y="971359"/>
                    </a:cubicBezTo>
                    <a:cubicBezTo>
                      <a:pt x="246815" y="973955"/>
                      <a:pt x="258136" y="978247"/>
                      <a:pt x="269965" y="980067"/>
                    </a:cubicBezTo>
                    <a:cubicBezTo>
                      <a:pt x="295946" y="984064"/>
                      <a:pt x="322236" y="985705"/>
                      <a:pt x="348342" y="988776"/>
                    </a:cubicBezTo>
                    <a:lnTo>
                      <a:pt x="418011" y="997484"/>
                    </a:lnTo>
                    <a:cubicBezTo>
                      <a:pt x="601176" y="974590"/>
                      <a:pt x="388947" y="997484"/>
                      <a:pt x="775062" y="997484"/>
                    </a:cubicBezTo>
                    <a:cubicBezTo>
                      <a:pt x="784242" y="997484"/>
                      <a:pt x="792133" y="990285"/>
                      <a:pt x="801188" y="988776"/>
                    </a:cubicBezTo>
                    <a:cubicBezTo>
                      <a:pt x="827117" y="984455"/>
                      <a:pt x="853543" y="983784"/>
                      <a:pt x="879565" y="980067"/>
                    </a:cubicBezTo>
                    <a:cubicBezTo>
                      <a:pt x="906326" y="976244"/>
                      <a:pt x="952212" y="965515"/>
                      <a:pt x="975360" y="953941"/>
                    </a:cubicBezTo>
                    <a:cubicBezTo>
                      <a:pt x="998583" y="942330"/>
                      <a:pt x="1023425" y="933509"/>
                      <a:pt x="1045028" y="919107"/>
                    </a:cubicBezTo>
                    <a:lnTo>
                      <a:pt x="1097280" y="884273"/>
                    </a:lnTo>
                    <a:cubicBezTo>
                      <a:pt x="1147198" y="809395"/>
                      <a:pt x="1087348" y="904136"/>
                      <a:pt x="1123405" y="832021"/>
                    </a:cubicBezTo>
                    <a:cubicBezTo>
                      <a:pt x="1128086" y="822660"/>
                      <a:pt x="1135016" y="814604"/>
                      <a:pt x="1140822" y="805896"/>
                    </a:cubicBezTo>
                    <a:cubicBezTo>
                      <a:pt x="1143725" y="794284"/>
                      <a:pt x="1150195" y="783012"/>
                      <a:pt x="1149531" y="771061"/>
                    </a:cubicBezTo>
                    <a:cubicBezTo>
                      <a:pt x="1147254" y="730072"/>
                      <a:pt x="1142071" y="688968"/>
                      <a:pt x="1132114" y="649141"/>
                    </a:cubicBezTo>
                    <a:lnTo>
                      <a:pt x="1105988" y="544639"/>
                    </a:lnTo>
                    <a:cubicBezTo>
                      <a:pt x="1103085" y="533027"/>
                      <a:pt x="1101065" y="521159"/>
                      <a:pt x="1097280" y="509804"/>
                    </a:cubicBezTo>
                    <a:cubicBezTo>
                      <a:pt x="1088979" y="484904"/>
                      <a:pt x="1085330" y="476182"/>
                      <a:pt x="1079862" y="448844"/>
                    </a:cubicBezTo>
                    <a:cubicBezTo>
                      <a:pt x="1078403" y="441548"/>
                      <a:pt x="1069189" y="375248"/>
                      <a:pt x="1062445" y="361759"/>
                    </a:cubicBezTo>
                    <a:cubicBezTo>
                      <a:pt x="1053084" y="343036"/>
                      <a:pt x="1039222" y="326924"/>
                      <a:pt x="1027611" y="309507"/>
                    </a:cubicBezTo>
                    <a:lnTo>
                      <a:pt x="1010194" y="283381"/>
                    </a:lnTo>
                    <a:cubicBezTo>
                      <a:pt x="1004388" y="274673"/>
                      <a:pt x="1001485" y="263062"/>
                      <a:pt x="992777" y="257256"/>
                    </a:cubicBezTo>
                    <a:cubicBezTo>
                      <a:pt x="984068" y="251450"/>
                      <a:pt x="974528" y="246731"/>
                      <a:pt x="966651" y="239839"/>
                    </a:cubicBezTo>
                    <a:cubicBezTo>
                      <a:pt x="951203" y="226322"/>
                      <a:pt x="940187" y="207682"/>
                      <a:pt x="923108" y="196296"/>
                    </a:cubicBezTo>
                    <a:cubicBezTo>
                      <a:pt x="914399" y="190490"/>
                      <a:pt x="905155" y="185417"/>
                      <a:pt x="896982" y="178879"/>
                    </a:cubicBezTo>
                    <a:cubicBezTo>
                      <a:pt x="853893" y="144407"/>
                      <a:pt x="907410" y="180597"/>
                      <a:pt x="862148" y="135336"/>
                    </a:cubicBezTo>
                    <a:cubicBezTo>
                      <a:pt x="826702" y="99891"/>
                      <a:pt x="835504" y="134989"/>
                      <a:pt x="783771" y="100501"/>
                    </a:cubicBezTo>
                    <a:cubicBezTo>
                      <a:pt x="750007" y="77992"/>
                      <a:pt x="767574" y="86394"/>
                      <a:pt x="731520" y="74376"/>
                    </a:cubicBezTo>
                    <a:cubicBezTo>
                      <a:pt x="698611" y="52437"/>
                      <a:pt x="668765" y="25919"/>
                      <a:pt x="627017" y="22124"/>
                    </a:cubicBezTo>
                    <a:cubicBezTo>
                      <a:pt x="527134" y="13044"/>
                      <a:pt x="567508" y="-9807"/>
                      <a:pt x="531222" y="4707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>
                <a:off x="5242583" y="2388524"/>
                <a:ext cx="278675" cy="24384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671492" y="2584092"/>
                <a:ext cx="274320" cy="2808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8794873" y="3631121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lackadder ITC" panose="04020505051007020D02" pitchFamily="82" charset="0"/>
                </a:rPr>
                <a:t>f</a:t>
              </a:r>
              <a:endParaRPr lang="en-US" sz="2800" dirty="0">
                <a:latin typeface="Blackadder ITC" panose="04020505051007020D02" pitchFamily="82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857007" y="2019992"/>
            <a:ext cx="1602378" cy="1332411"/>
            <a:chOff x="4857007" y="2019992"/>
            <a:chExt cx="1602378" cy="1332411"/>
          </a:xfrm>
        </p:grpSpPr>
        <p:sp>
          <p:nvSpPr>
            <p:cNvPr id="26" name="Freeform 25"/>
            <p:cNvSpPr/>
            <p:nvPr/>
          </p:nvSpPr>
          <p:spPr>
            <a:xfrm>
              <a:off x="4857007" y="2019992"/>
              <a:ext cx="1602378" cy="1332411"/>
            </a:xfrm>
            <a:custGeom>
              <a:avLst/>
              <a:gdLst>
                <a:gd name="connsiteX0" fmla="*/ 461555 w 1602378"/>
                <a:gd name="connsiteY0" fmla="*/ 130629 h 1332411"/>
                <a:gd name="connsiteX1" fmla="*/ 600892 w 1602378"/>
                <a:gd name="connsiteY1" fmla="*/ 26126 h 1332411"/>
                <a:gd name="connsiteX2" fmla="*/ 670560 w 1602378"/>
                <a:gd name="connsiteY2" fmla="*/ 8709 h 1332411"/>
                <a:gd name="connsiteX3" fmla="*/ 696686 w 1602378"/>
                <a:gd name="connsiteY3" fmla="*/ 0 h 1332411"/>
                <a:gd name="connsiteX4" fmla="*/ 844732 w 1602378"/>
                <a:gd name="connsiteY4" fmla="*/ 8709 h 1332411"/>
                <a:gd name="connsiteX5" fmla="*/ 1010195 w 1602378"/>
                <a:gd name="connsiteY5" fmla="*/ 26126 h 1332411"/>
                <a:gd name="connsiteX6" fmla="*/ 1062446 w 1602378"/>
                <a:gd name="connsiteY6" fmla="*/ 43543 h 1332411"/>
                <a:gd name="connsiteX7" fmla="*/ 1132115 w 1602378"/>
                <a:gd name="connsiteY7" fmla="*/ 60960 h 1332411"/>
                <a:gd name="connsiteX8" fmla="*/ 1166949 w 1602378"/>
                <a:gd name="connsiteY8" fmla="*/ 69669 h 1332411"/>
                <a:gd name="connsiteX9" fmla="*/ 1219200 w 1602378"/>
                <a:gd name="connsiteY9" fmla="*/ 87086 h 1332411"/>
                <a:gd name="connsiteX10" fmla="*/ 1245326 w 1602378"/>
                <a:gd name="connsiteY10" fmla="*/ 95794 h 1332411"/>
                <a:gd name="connsiteX11" fmla="*/ 1271452 w 1602378"/>
                <a:gd name="connsiteY11" fmla="*/ 104503 h 1332411"/>
                <a:gd name="connsiteX12" fmla="*/ 1358538 w 1602378"/>
                <a:gd name="connsiteY12" fmla="*/ 191589 h 1332411"/>
                <a:gd name="connsiteX13" fmla="*/ 1384663 w 1602378"/>
                <a:gd name="connsiteY13" fmla="*/ 217714 h 1332411"/>
                <a:gd name="connsiteX14" fmla="*/ 1402080 w 1602378"/>
                <a:gd name="connsiteY14" fmla="*/ 252549 h 1332411"/>
                <a:gd name="connsiteX15" fmla="*/ 1419498 w 1602378"/>
                <a:gd name="connsiteY15" fmla="*/ 269966 h 1332411"/>
                <a:gd name="connsiteX16" fmla="*/ 1436915 w 1602378"/>
                <a:gd name="connsiteY16" fmla="*/ 296091 h 1332411"/>
                <a:gd name="connsiteX17" fmla="*/ 1454332 w 1602378"/>
                <a:gd name="connsiteY17" fmla="*/ 313509 h 1332411"/>
                <a:gd name="connsiteX18" fmla="*/ 1471749 w 1602378"/>
                <a:gd name="connsiteY18" fmla="*/ 348343 h 1332411"/>
                <a:gd name="connsiteX19" fmla="*/ 1489166 w 1602378"/>
                <a:gd name="connsiteY19" fmla="*/ 374469 h 1332411"/>
                <a:gd name="connsiteX20" fmla="*/ 1497875 w 1602378"/>
                <a:gd name="connsiteY20" fmla="*/ 400594 h 1332411"/>
                <a:gd name="connsiteX21" fmla="*/ 1524000 w 1602378"/>
                <a:gd name="connsiteY21" fmla="*/ 461554 h 1332411"/>
                <a:gd name="connsiteX22" fmla="*/ 1532709 w 1602378"/>
                <a:gd name="connsiteY22" fmla="*/ 496389 h 1332411"/>
                <a:gd name="connsiteX23" fmla="*/ 1541418 w 1602378"/>
                <a:gd name="connsiteY23" fmla="*/ 522514 h 1332411"/>
                <a:gd name="connsiteX24" fmla="*/ 1550126 w 1602378"/>
                <a:gd name="connsiteY24" fmla="*/ 627017 h 1332411"/>
                <a:gd name="connsiteX25" fmla="*/ 1567543 w 1602378"/>
                <a:gd name="connsiteY25" fmla="*/ 687977 h 1332411"/>
                <a:gd name="connsiteX26" fmla="*/ 1576252 w 1602378"/>
                <a:gd name="connsiteY26" fmla="*/ 731520 h 1332411"/>
                <a:gd name="connsiteX27" fmla="*/ 1584960 w 1602378"/>
                <a:gd name="connsiteY27" fmla="*/ 757646 h 1332411"/>
                <a:gd name="connsiteX28" fmla="*/ 1602378 w 1602378"/>
                <a:gd name="connsiteY28" fmla="*/ 836023 h 1332411"/>
                <a:gd name="connsiteX29" fmla="*/ 1584960 w 1602378"/>
                <a:gd name="connsiteY29" fmla="*/ 957943 h 1332411"/>
                <a:gd name="connsiteX30" fmla="*/ 1567543 w 1602378"/>
                <a:gd name="connsiteY30" fmla="*/ 1010194 h 1332411"/>
                <a:gd name="connsiteX31" fmla="*/ 1524000 w 1602378"/>
                <a:gd name="connsiteY31" fmla="*/ 1053737 h 1332411"/>
                <a:gd name="connsiteX32" fmla="*/ 1506583 w 1602378"/>
                <a:gd name="connsiteY32" fmla="*/ 1079863 h 1332411"/>
                <a:gd name="connsiteX33" fmla="*/ 1463040 w 1602378"/>
                <a:gd name="connsiteY33" fmla="*/ 1123406 h 1332411"/>
                <a:gd name="connsiteX34" fmla="*/ 1436915 w 1602378"/>
                <a:gd name="connsiteY34" fmla="*/ 1149531 h 1332411"/>
                <a:gd name="connsiteX35" fmla="*/ 1384663 w 1602378"/>
                <a:gd name="connsiteY35" fmla="*/ 1184366 h 1332411"/>
                <a:gd name="connsiteX36" fmla="*/ 1367246 w 1602378"/>
                <a:gd name="connsiteY36" fmla="*/ 1210491 h 1332411"/>
                <a:gd name="connsiteX37" fmla="*/ 1306286 w 1602378"/>
                <a:gd name="connsiteY37" fmla="*/ 1245326 h 1332411"/>
                <a:gd name="connsiteX38" fmla="*/ 1254035 w 1602378"/>
                <a:gd name="connsiteY38" fmla="*/ 1262743 h 1332411"/>
                <a:gd name="connsiteX39" fmla="*/ 1227909 w 1602378"/>
                <a:gd name="connsiteY39" fmla="*/ 1280160 h 1332411"/>
                <a:gd name="connsiteX40" fmla="*/ 1149532 w 1602378"/>
                <a:gd name="connsiteY40" fmla="*/ 1297577 h 1332411"/>
                <a:gd name="connsiteX41" fmla="*/ 1062446 w 1602378"/>
                <a:gd name="connsiteY41" fmla="*/ 1323703 h 1332411"/>
                <a:gd name="connsiteX42" fmla="*/ 975360 w 1602378"/>
                <a:gd name="connsiteY42" fmla="*/ 1332411 h 1332411"/>
                <a:gd name="connsiteX43" fmla="*/ 809898 w 1602378"/>
                <a:gd name="connsiteY43" fmla="*/ 1314994 h 1332411"/>
                <a:gd name="connsiteX44" fmla="*/ 670560 w 1602378"/>
                <a:gd name="connsiteY44" fmla="*/ 1297577 h 1332411"/>
                <a:gd name="connsiteX45" fmla="*/ 592183 w 1602378"/>
                <a:gd name="connsiteY45" fmla="*/ 1288869 h 1332411"/>
                <a:gd name="connsiteX46" fmla="*/ 522515 w 1602378"/>
                <a:gd name="connsiteY46" fmla="*/ 1271451 h 1332411"/>
                <a:gd name="connsiteX47" fmla="*/ 418012 w 1602378"/>
                <a:gd name="connsiteY47" fmla="*/ 1254034 h 1332411"/>
                <a:gd name="connsiteX48" fmla="*/ 322218 w 1602378"/>
                <a:gd name="connsiteY48" fmla="*/ 1227909 h 1332411"/>
                <a:gd name="connsiteX49" fmla="*/ 296092 w 1602378"/>
                <a:gd name="connsiteY49" fmla="*/ 1210491 h 1332411"/>
                <a:gd name="connsiteX50" fmla="*/ 269966 w 1602378"/>
                <a:gd name="connsiteY50" fmla="*/ 1201783 h 1332411"/>
                <a:gd name="connsiteX51" fmla="*/ 226423 w 1602378"/>
                <a:gd name="connsiteY51" fmla="*/ 1184366 h 1332411"/>
                <a:gd name="connsiteX52" fmla="*/ 130629 w 1602378"/>
                <a:gd name="connsiteY52" fmla="*/ 1132114 h 1332411"/>
                <a:gd name="connsiteX53" fmla="*/ 69669 w 1602378"/>
                <a:gd name="connsiteY53" fmla="*/ 1062446 h 1332411"/>
                <a:gd name="connsiteX54" fmla="*/ 52252 w 1602378"/>
                <a:gd name="connsiteY54" fmla="*/ 1027611 h 1332411"/>
                <a:gd name="connsiteX55" fmla="*/ 26126 w 1602378"/>
                <a:gd name="connsiteY55" fmla="*/ 975360 h 1332411"/>
                <a:gd name="connsiteX56" fmla="*/ 8709 w 1602378"/>
                <a:gd name="connsiteY56" fmla="*/ 905691 h 1332411"/>
                <a:gd name="connsiteX57" fmla="*/ 0 w 1602378"/>
                <a:gd name="connsiteY57" fmla="*/ 870857 h 1332411"/>
                <a:gd name="connsiteX58" fmla="*/ 26126 w 1602378"/>
                <a:gd name="connsiteY58" fmla="*/ 670560 h 1332411"/>
                <a:gd name="connsiteX59" fmla="*/ 43543 w 1602378"/>
                <a:gd name="connsiteY59" fmla="*/ 609600 h 1332411"/>
                <a:gd name="connsiteX60" fmla="*/ 78378 w 1602378"/>
                <a:gd name="connsiteY60" fmla="*/ 557349 h 1332411"/>
                <a:gd name="connsiteX61" fmla="*/ 95795 w 1602378"/>
                <a:gd name="connsiteY61" fmla="*/ 531223 h 1332411"/>
                <a:gd name="connsiteX62" fmla="*/ 113212 w 1602378"/>
                <a:gd name="connsiteY62" fmla="*/ 505097 h 1332411"/>
                <a:gd name="connsiteX63" fmla="*/ 148046 w 1602378"/>
                <a:gd name="connsiteY63" fmla="*/ 470263 h 1332411"/>
                <a:gd name="connsiteX64" fmla="*/ 182880 w 1602378"/>
                <a:gd name="connsiteY64" fmla="*/ 418011 h 1332411"/>
                <a:gd name="connsiteX65" fmla="*/ 217715 w 1602378"/>
                <a:gd name="connsiteY65" fmla="*/ 365760 h 1332411"/>
                <a:gd name="connsiteX66" fmla="*/ 235132 w 1602378"/>
                <a:gd name="connsiteY66" fmla="*/ 339634 h 1332411"/>
                <a:gd name="connsiteX67" fmla="*/ 269966 w 1602378"/>
                <a:gd name="connsiteY67" fmla="*/ 313509 h 1332411"/>
                <a:gd name="connsiteX68" fmla="*/ 296092 w 1602378"/>
                <a:gd name="connsiteY68" fmla="*/ 296091 h 1332411"/>
                <a:gd name="connsiteX69" fmla="*/ 322218 w 1602378"/>
                <a:gd name="connsiteY69" fmla="*/ 269966 h 1332411"/>
                <a:gd name="connsiteX70" fmla="*/ 348343 w 1602378"/>
                <a:gd name="connsiteY70" fmla="*/ 252549 h 1332411"/>
                <a:gd name="connsiteX71" fmla="*/ 383178 w 1602378"/>
                <a:gd name="connsiteY71" fmla="*/ 217714 h 1332411"/>
                <a:gd name="connsiteX72" fmla="*/ 409303 w 1602378"/>
                <a:gd name="connsiteY72" fmla="*/ 191589 h 1332411"/>
                <a:gd name="connsiteX73" fmla="*/ 418012 w 1602378"/>
                <a:gd name="connsiteY73" fmla="*/ 165463 h 1332411"/>
                <a:gd name="connsiteX74" fmla="*/ 496389 w 1602378"/>
                <a:gd name="connsiteY74" fmla="*/ 104503 h 1332411"/>
                <a:gd name="connsiteX75" fmla="*/ 539932 w 1602378"/>
                <a:gd name="connsiteY75" fmla="*/ 78377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02378" h="1332411">
                  <a:moveTo>
                    <a:pt x="461555" y="130629"/>
                  </a:moveTo>
                  <a:cubicBezTo>
                    <a:pt x="508001" y="95795"/>
                    <a:pt x="550744" y="55379"/>
                    <a:pt x="600892" y="26126"/>
                  </a:cubicBezTo>
                  <a:cubicBezTo>
                    <a:pt x="621569" y="14065"/>
                    <a:pt x="647851" y="16279"/>
                    <a:pt x="670560" y="8709"/>
                  </a:cubicBezTo>
                  <a:lnTo>
                    <a:pt x="696686" y="0"/>
                  </a:lnTo>
                  <a:lnTo>
                    <a:pt x="844732" y="8709"/>
                  </a:lnTo>
                  <a:cubicBezTo>
                    <a:pt x="880956" y="11124"/>
                    <a:pt x="964740" y="14762"/>
                    <a:pt x="1010195" y="26126"/>
                  </a:cubicBezTo>
                  <a:cubicBezTo>
                    <a:pt x="1028006" y="30579"/>
                    <a:pt x="1044635" y="39090"/>
                    <a:pt x="1062446" y="43543"/>
                  </a:cubicBezTo>
                  <a:lnTo>
                    <a:pt x="1132115" y="60960"/>
                  </a:lnTo>
                  <a:cubicBezTo>
                    <a:pt x="1143726" y="63863"/>
                    <a:pt x="1155594" y="65884"/>
                    <a:pt x="1166949" y="69669"/>
                  </a:cubicBezTo>
                  <a:lnTo>
                    <a:pt x="1219200" y="87086"/>
                  </a:lnTo>
                  <a:lnTo>
                    <a:pt x="1245326" y="95794"/>
                  </a:lnTo>
                  <a:lnTo>
                    <a:pt x="1271452" y="104503"/>
                  </a:lnTo>
                  <a:lnTo>
                    <a:pt x="1358538" y="191589"/>
                  </a:lnTo>
                  <a:lnTo>
                    <a:pt x="1384663" y="217714"/>
                  </a:lnTo>
                  <a:cubicBezTo>
                    <a:pt x="1390469" y="229326"/>
                    <a:pt x="1394879" y="241747"/>
                    <a:pt x="1402080" y="252549"/>
                  </a:cubicBezTo>
                  <a:cubicBezTo>
                    <a:pt x="1406635" y="259381"/>
                    <a:pt x="1414369" y="263555"/>
                    <a:pt x="1419498" y="269966"/>
                  </a:cubicBezTo>
                  <a:cubicBezTo>
                    <a:pt x="1426036" y="278139"/>
                    <a:pt x="1430377" y="287918"/>
                    <a:pt x="1436915" y="296091"/>
                  </a:cubicBezTo>
                  <a:cubicBezTo>
                    <a:pt x="1442044" y="302502"/>
                    <a:pt x="1449778" y="306677"/>
                    <a:pt x="1454332" y="313509"/>
                  </a:cubicBezTo>
                  <a:cubicBezTo>
                    <a:pt x="1461533" y="324311"/>
                    <a:pt x="1465308" y="337072"/>
                    <a:pt x="1471749" y="348343"/>
                  </a:cubicBezTo>
                  <a:cubicBezTo>
                    <a:pt x="1476942" y="357430"/>
                    <a:pt x="1484485" y="365108"/>
                    <a:pt x="1489166" y="374469"/>
                  </a:cubicBezTo>
                  <a:cubicBezTo>
                    <a:pt x="1493271" y="382679"/>
                    <a:pt x="1494466" y="392071"/>
                    <a:pt x="1497875" y="400594"/>
                  </a:cubicBezTo>
                  <a:cubicBezTo>
                    <a:pt x="1506085" y="421120"/>
                    <a:pt x="1516445" y="440778"/>
                    <a:pt x="1524000" y="461554"/>
                  </a:cubicBezTo>
                  <a:cubicBezTo>
                    <a:pt x="1528090" y="472802"/>
                    <a:pt x="1529421" y="484881"/>
                    <a:pt x="1532709" y="496389"/>
                  </a:cubicBezTo>
                  <a:cubicBezTo>
                    <a:pt x="1535231" y="505215"/>
                    <a:pt x="1538515" y="513806"/>
                    <a:pt x="1541418" y="522514"/>
                  </a:cubicBezTo>
                  <a:cubicBezTo>
                    <a:pt x="1544321" y="557348"/>
                    <a:pt x="1545790" y="592332"/>
                    <a:pt x="1550126" y="627017"/>
                  </a:cubicBezTo>
                  <a:cubicBezTo>
                    <a:pt x="1554197" y="659582"/>
                    <a:pt x="1560316" y="659067"/>
                    <a:pt x="1567543" y="687977"/>
                  </a:cubicBezTo>
                  <a:cubicBezTo>
                    <a:pt x="1571133" y="702337"/>
                    <a:pt x="1572662" y="717160"/>
                    <a:pt x="1576252" y="731520"/>
                  </a:cubicBezTo>
                  <a:cubicBezTo>
                    <a:pt x="1578478" y="740426"/>
                    <a:pt x="1582969" y="748685"/>
                    <a:pt x="1584960" y="757646"/>
                  </a:cubicBezTo>
                  <a:cubicBezTo>
                    <a:pt x="1605393" y="849595"/>
                    <a:pt x="1582775" y="777215"/>
                    <a:pt x="1602378" y="836023"/>
                  </a:cubicBezTo>
                  <a:cubicBezTo>
                    <a:pt x="1599800" y="856645"/>
                    <a:pt x="1591238" y="932830"/>
                    <a:pt x="1584960" y="957943"/>
                  </a:cubicBezTo>
                  <a:cubicBezTo>
                    <a:pt x="1580507" y="975754"/>
                    <a:pt x="1580525" y="997212"/>
                    <a:pt x="1567543" y="1010194"/>
                  </a:cubicBezTo>
                  <a:cubicBezTo>
                    <a:pt x="1553029" y="1024708"/>
                    <a:pt x="1535386" y="1036658"/>
                    <a:pt x="1524000" y="1053737"/>
                  </a:cubicBezTo>
                  <a:cubicBezTo>
                    <a:pt x="1518194" y="1062446"/>
                    <a:pt x="1513475" y="1071986"/>
                    <a:pt x="1506583" y="1079863"/>
                  </a:cubicBezTo>
                  <a:cubicBezTo>
                    <a:pt x="1493066" y="1095311"/>
                    <a:pt x="1477554" y="1108892"/>
                    <a:pt x="1463040" y="1123406"/>
                  </a:cubicBezTo>
                  <a:cubicBezTo>
                    <a:pt x="1454332" y="1132114"/>
                    <a:pt x="1447162" y="1142700"/>
                    <a:pt x="1436915" y="1149531"/>
                  </a:cubicBezTo>
                  <a:lnTo>
                    <a:pt x="1384663" y="1184366"/>
                  </a:lnTo>
                  <a:cubicBezTo>
                    <a:pt x="1378857" y="1193074"/>
                    <a:pt x="1374647" y="1203090"/>
                    <a:pt x="1367246" y="1210491"/>
                  </a:cubicBezTo>
                  <a:cubicBezTo>
                    <a:pt x="1356771" y="1220966"/>
                    <a:pt x="1317672" y="1240771"/>
                    <a:pt x="1306286" y="1245326"/>
                  </a:cubicBezTo>
                  <a:cubicBezTo>
                    <a:pt x="1289240" y="1252144"/>
                    <a:pt x="1269311" y="1252559"/>
                    <a:pt x="1254035" y="1262743"/>
                  </a:cubicBezTo>
                  <a:cubicBezTo>
                    <a:pt x="1245326" y="1268549"/>
                    <a:pt x="1237529" y="1276037"/>
                    <a:pt x="1227909" y="1280160"/>
                  </a:cubicBezTo>
                  <a:cubicBezTo>
                    <a:pt x="1214216" y="1286028"/>
                    <a:pt x="1160908" y="1294475"/>
                    <a:pt x="1149532" y="1297577"/>
                  </a:cubicBezTo>
                  <a:cubicBezTo>
                    <a:pt x="1122876" y="1304847"/>
                    <a:pt x="1091003" y="1319623"/>
                    <a:pt x="1062446" y="1323703"/>
                  </a:cubicBezTo>
                  <a:cubicBezTo>
                    <a:pt x="1033566" y="1327829"/>
                    <a:pt x="1004389" y="1329508"/>
                    <a:pt x="975360" y="1332411"/>
                  </a:cubicBezTo>
                  <a:cubicBezTo>
                    <a:pt x="885046" y="1314349"/>
                    <a:pt x="965353" y="1328512"/>
                    <a:pt x="809898" y="1314994"/>
                  </a:cubicBezTo>
                  <a:cubicBezTo>
                    <a:pt x="721507" y="1307308"/>
                    <a:pt x="749431" y="1307436"/>
                    <a:pt x="670560" y="1297577"/>
                  </a:cubicBezTo>
                  <a:cubicBezTo>
                    <a:pt x="644477" y="1294317"/>
                    <a:pt x="618309" y="1291772"/>
                    <a:pt x="592183" y="1288869"/>
                  </a:cubicBezTo>
                  <a:cubicBezTo>
                    <a:pt x="568960" y="1283063"/>
                    <a:pt x="546127" y="1275386"/>
                    <a:pt x="522515" y="1271451"/>
                  </a:cubicBezTo>
                  <a:cubicBezTo>
                    <a:pt x="487681" y="1265645"/>
                    <a:pt x="452272" y="1262599"/>
                    <a:pt x="418012" y="1254034"/>
                  </a:cubicBezTo>
                  <a:cubicBezTo>
                    <a:pt x="339438" y="1234391"/>
                    <a:pt x="371052" y="1244187"/>
                    <a:pt x="322218" y="1227909"/>
                  </a:cubicBezTo>
                  <a:cubicBezTo>
                    <a:pt x="313509" y="1222103"/>
                    <a:pt x="305454" y="1215172"/>
                    <a:pt x="296092" y="1210491"/>
                  </a:cubicBezTo>
                  <a:cubicBezTo>
                    <a:pt x="287881" y="1206386"/>
                    <a:pt x="278561" y="1205006"/>
                    <a:pt x="269966" y="1201783"/>
                  </a:cubicBezTo>
                  <a:cubicBezTo>
                    <a:pt x="255329" y="1196294"/>
                    <a:pt x="240617" y="1190917"/>
                    <a:pt x="226423" y="1184366"/>
                  </a:cubicBezTo>
                  <a:cubicBezTo>
                    <a:pt x="214410" y="1178822"/>
                    <a:pt x="151343" y="1150239"/>
                    <a:pt x="130629" y="1132114"/>
                  </a:cubicBezTo>
                  <a:cubicBezTo>
                    <a:pt x="103105" y="1108031"/>
                    <a:pt x="86531" y="1091954"/>
                    <a:pt x="69669" y="1062446"/>
                  </a:cubicBezTo>
                  <a:cubicBezTo>
                    <a:pt x="63228" y="1051174"/>
                    <a:pt x="58693" y="1038883"/>
                    <a:pt x="52252" y="1027611"/>
                  </a:cubicBezTo>
                  <a:cubicBezTo>
                    <a:pt x="31573" y="991423"/>
                    <a:pt x="36539" y="1013542"/>
                    <a:pt x="26126" y="975360"/>
                  </a:cubicBezTo>
                  <a:cubicBezTo>
                    <a:pt x="19828" y="952266"/>
                    <a:pt x="14515" y="928914"/>
                    <a:pt x="8709" y="905691"/>
                  </a:cubicBezTo>
                  <a:lnTo>
                    <a:pt x="0" y="870857"/>
                  </a:lnTo>
                  <a:cubicBezTo>
                    <a:pt x="7450" y="774015"/>
                    <a:pt x="4047" y="758870"/>
                    <a:pt x="26126" y="670560"/>
                  </a:cubicBezTo>
                  <a:cubicBezTo>
                    <a:pt x="28174" y="662367"/>
                    <a:pt x="37867" y="619817"/>
                    <a:pt x="43543" y="609600"/>
                  </a:cubicBezTo>
                  <a:cubicBezTo>
                    <a:pt x="53709" y="591301"/>
                    <a:pt x="66766" y="574766"/>
                    <a:pt x="78378" y="557349"/>
                  </a:cubicBezTo>
                  <a:lnTo>
                    <a:pt x="95795" y="531223"/>
                  </a:lnTo>
                  <a:cubicBezTo>
                    <a:pt x="101601" y="522514"/>
                    <a:pt x="105811" y="512498"/>
                    <a:pt x="113212" y="505097"/>
                  </a:cubicBezTo>
                  <a:cubicBezTo>
                    <a:pt x="124823" y="493486"/>
                    <a:pt x="137788" y="483086"/>
                    <a:pt x="148046" y="470263"/>
                  </a:cubicBezTo>
                  <a:cubicBezTo>
                    <a:pt x="161123" y="453917"/>
                    <a:pt x="171268" y="435428"/>
                    <a:pt x="182880" y="418011"/>
                  </a:cubicBezTo>
                  <a:lnTo>
                    <a:pt x="217715" y="365760"/>
                  </a:lnTo>
                  <a:cubicBezTo>
                    <a:pt x="223521" y="357051"/>
                    <a:pt x="226759" y="345914"/>
                    <a:pt x="235132" y="339634"/>
                  </a:cubicBezTo>
                  <a:cubicBezTo>
                    <a:pt x="246743" y="330926"/>
                    <a:pt x="258155" y="321945"/>
                    <a:pt x="269966" y="313509"/>
                  </a:cubicBezTo>
                  <a:cubicBezTo>
                    <a:pt x="278483" y="307425"/>
                    <a:pt x="288051" y="302792"/>
                    <a:pt x="296092" y="296091"/>
                  </a:cubicBezTo>
                  <a:cubicBezTo>
                    <a:pt x="305553" y="288207"/>
                    <a:pt x="312757" y="277850"/>
                    <a:pt x="322218" y="269966"/>
                  </a:cubicBezTo>
                  <a:cubicBezTo>
                    <a:pt x="330258" y="263266"/>
                    <a:pt x="340397" y="259360"/>
                    <a:pt x="348343" y="252549"/>
                  </a:cubicBezTo>
                  <a:cubicBezTo>
                    <a:pt x="360811" y="241862"/>
                    <a:pt x="371566" y="229326"/>
                    <a:pt x="383178" y="217714"/>
                  </a:cubicBezTo>
                  <a:lnTo>
                    <a:pt x="409303" y="191589"/>
                  </a:lnTo>
                  <a:cubicBezTo>
                    <a:pt x="412206" y="182880"/>
                    <a:pt x="412376" y="172709"/>
                    <a:pt x="418012" y="165463"/>
                  </a:cubicBezTo>
                  <a:cubicBezTo>
                    <a:pt x="459132" y="112593"/>
                    <a:pt x="453462" y="118811"/>
                    <a:pt x="496389" y="104503"/>
                  </a:cubicBezTo>
                  <a:cubicBezTo>
                    <a:pt x="527916" y="83485"/>
                    <a:pt x="513154" y="91767"/>
                    <a:pt x="539932" y="78377"/>
                  </a:cubicBez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054259" y="2642958"/>
              <a:ext cx="466061" cy="459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 2"/>
            <p:cNvSpPr/>
            <p:nvPr/>
          </p:nvSpPr>
          <p:spPr>
            <a:xfrm>
              <a:off x="4971011" y="2483042"/>
              <a:ext cx="588386" cy="406313"/>
            </a:xfrm>
            <a:custGeom>
              <a:avLst/>
              <a:gdLst>
                <a:gd name="connsiteX0" fmla="*/ 74814 w 588386"/>
                <a:gd name="connsiteY0" fmla="*/ 406313 h 406313"/>
                <a:gd name="connsiteX1" fmla="*/ 24938 w 588386"/>
                <a:gd name="connsiteY1" fmla="*/ 364750 h 406313"/>
                <a:gd name="connsiteX2" fmla="*/ 8313 w 588386"/>
                <a:gd name="connsiteY2" fmla="*/ 348124 h 406313"/>
                <a:gd name="connsiteX3" fmla="*/ 0 w 588386"/>
                <a:gd name="connsiteY3" fmla="*/ 323186 h 406313"/>
                <a:gd name="connsiteX4" fmla="*/ 16625 w 588386"/>
                <a:gd name="connsiteY4" fmla="*/ 181870 h 406313"/>
                <a:gd name="connsiteX5" fmla="*/ 33251 w 588386"/>
                <a:gd name="connsiteY5" fmla="*/ 148619 h 406313"/>
                <a:gd name="connsiteX6" fmla="*/ 58189 w 588386"/>
                <a:gd name="connsiteY6" fmla="*/ 107055 h 406313"/>
                <a:gd name="connsiteX7" fmla="*/ 91440 w 588386"/>
                <a:gd name="connsiteY7" fmla="*/ 65492 h 406313"/>
                <a:gd name="connsiteX8" fmla="*/ 149629 w 588386"/>
                <a:gd name="connsiteY8" fmla="*/ 23928 h 406313"/>
                <a:gd name="connsiteX9" fmla="*/ 282633 w 588386"/>
                <a:gd name="connsiteY9" fmla="*/ 15615 h 406313"/>
                <a:gd name="connsiteX10" fmla="*/ 532014 w 588386"/>
                <a:gd name="connsiteY10" fmla="*/ 23928 h 406313"/>
                <a:gd name="connsiteX11" fmla="*/ 573578 w 588386"/>
                <a:gd name="connsiteY11" fmla="*/ 82117 h 406313"/>
                <a:gd name="connsiteX12" fmla="*/ 548640 w 588386"/>
                <a:gd name="connsiteY12" fmla="*/ 356437 h 40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8386" h="406313">
                  <a:moveTo>
                    <a:pt x="74814" y="406313"/>
                  </a:moveTo>
                  <a:cubicBezTo>
                    <a:pt x="58189" y="392459"/>
                    <a:pt x="41225" y="379001"/>
                    <a:pt x="24938" y="364750"/>
                  </a:cubicBezTo>
                  <a:cubicBezTo>
                    <a:pt x="19040" y="359589"/>
                    <a:pt x="12345" y="354844"/>
                    <a:pt x="8313" y="348124"/>
                  </a:cubicBezTo>
                  <a:cubicBezTo>
                    <a:pt x="3805" y="340610"/>
                    <a:pt x="2771" y="331499"/>
                    <a:pt x="0" y="323186"/>
                  </a:cubicBezTo>
                  <a:cubicBezTo>
                    <a:pt x="2221" y="294320"/>
                    <a:pt x="1755" y="221523"/>
                    <a:pt x="16625" y="181870"/>
                  </a:cubicBezTo>
                  <a:cubicBezTo>
                    <a:pt x="20976" y="170267"/>
                    <a:pt x="28369" y="160009"/>
                    <a:pt x="33251" y="148619"/>
                  </a:cubicBezTo>
                  <a:cubicBezTo>
                    <a:pt x="49438" y="110850"/>
                    <a:pt x="30542" y="134704"/>
                    <a:pt x="58189" y="107055"/>
                  </a:cubicBezTo>
                  <a:cubicBezTo>
                    <a:pt x="72174" y="65101"/>
                    <a:pt x="56346" y="95572"/>
                    <a:pt x="91440" y="65492"/>
                  </a:cubicBezTo>
                  <a:cubicBezTo>
                    <a:pt x="141646" y="22459"/>
                    <a:pt x="103806" y="39203"/>
                    <a:pt x="149629" y="23928"/>
                  </a:cubicBezTo>
                  <a:cubicBezTo>
                    <a:pt x="194376" y="-20821"/>
                    <a:pt x="155351" y="9829"/>
                    <a:pt x="282633" y="15615"/>
                  </a:cubicBezTo>
                  <a:cubicBezTo>
                    <a:pt x="365720" y="19392"/>
                    <a:pt x="448887" y="21157"/>
                    <a:pt x="532014" y="23928"/>
                  </a:cubicBezTo>
                  <a:cubicBezTo>
                    <a:pt x="571461" y="63375"/>
                    <a:pt x="560308" y="42309"/>
                    <a:pt x="573578" y="82117"/>
                  </a:cubicBezTo>
                  <a:cubicBezTo>
                    <a:pt x="565012" y="347645"/>
                    <a:pt x="626036" y="279041"/>
                    <a:pt x="548640" y="3564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715198" y="2430290"/>
              <a:ext cx="466061" cy="459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631950" y="2270374"/>
              <a:ext cx="588386" cy="406313"/>
            </a:xfrm>
            <a:custGeom>
              <a:avLst/>
              <a:gdLst>
                <a:gd name="connsiteX0" fmla="*/ 74814 w 588386"/>
                <a:gd name="connsiteY0" fmla="*/ 406313 h 406313"/>
                <a:gd name="connsiteX1" fmla="*/ 24938 w 588386"/>
                <a:gd name="connsiteY1" fmla="*/ 364750 h 406313"/>
                <a:gd name="connsiteX2" fmla="*/ 8313 w 588386"/>
                <a:gd name="connsiteY2" fmla="*/ 348124 h 406313"/>
                <a:gd name="connsiteX3" fmla="*/ 0 w 588386"/>
                <a:gd name="connsiteY3" fmla="*/ 323186 h 406313"/>
                <a:gd name="connsiteX4" fmla="*/ 16625 w 588386"/>
                <a:gd name="connsiteY4" fmla="*/ 181870 h 406313"/>
                <a:gd name="connsiteX5" fmla="*/ 33251 w 588386"/>
                <a:gd name="connsiteY5" fmla="*/ 148619 h 406313"/>
                <a:gd name="connsiteX6" fmla="*/ 58189 w 588386"/>
                <a:gd name="connsiteY6" fmla="*/ 107055 h 406313"/>
                <a:gd name="connsiteX7" fmla="*/ 91440 w 588386"/>
                <a:gd name="connsiteY7" fmla="*/ 65492 h 406313"/>
                <a:gd name="connsiteX8" fmla="*/ 149629 w 588386"/>
                <a:gd name="connsiteY8" fmla="*/ 23928 h 406313"/>
                <a:gd name="connsiteX9" fmla="*/ 282633 w 588386"/>
                <a:gd name="connsiteY9" fmla="*/ 15615 h 406313"/>
                <a:gd name="connsiteX10" fmla="*/ 532014 w 588386"/>
                <a:gd name="connsiteY10" fmla="*/ 23928 h 406313"/>
                <a:gd name="connsiteX11" fmla="*/ 573578 w 588386"/>
                <a:gd name="connsiteY11" fmla="*/ 82117 h 406313"/>
                <a:gd name="connsiteX12" fmla="*/ 548640 w 588386"/>
                <a:gd name="connsiteY12" fmla="*/ 356437 h 40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8386" h="406313">
                  <a:moveTo>
                    <a:pt x="74814" y="406313"/>
                  </a:moveTo>
                  <a:cubicBezTo>
                    <a:pt x="58189" y="392459"/>
                    <a:pt x="41225" y="379001"/>
                    <a:pt x="24938" y="364750"/>
                  </a:cubicBezTo>
                  <a:cubicBezTo>
                    <a:pt x="19040" y="359589"/>
                    <a:pt x="12345" y="354844"/>
                    <a:pt x="8313" y="348124"/>
                  </a:cubicBezTo>
                  <a:cubicBezTo>
                    <a:pt x="3805" y="340610"/>
                    <a:pt x="2771" y="331499"/>
                    <a:pt x="0" y="323186"/>
                  </a:cubicBezTo>
                  <a:cubicBezTo>
                    <a:pt x="2221" y="294320"/>
                    <a:pt x="1755" y="221523"/>
                    <a:pt x="16625" y="181870"/>
                  </a:cubicBezTo>
                  <a:cubicBezTo>
                    <a:pt x="20976" y="170267"/>
                    <a:pt x="28369" y="160009"/>
                    <a:pt x="33251" y="148619"/>
                  </a:cubicBezTo>
                  <a:cubicBezTo>
                    <a:pt x="49438" y="110850"/>
                    <a:pt x="30542" y="134704"/>
                    <a:pt x="58189" y="107055"/>
                  </a:cubicBezTo>
                  <a:cubicBezTo>
                    <a:pt x="72174" y="65101"/>
                    <a:pt x="56346" y="95572"/>
                    <a:pt x="91440" y="65492"/>
                  </a:cubicBezTo>
                  <a:cubicBezTo>
                    <a:pt x="141646" y="22459"/>
                    <a:pt x="103806" y="39203"/>
                    <a:pt x="149629" y="23928"/>
                  </a:cubicBezTo>
                  <a:cubicBezTo>
                    <a:pt x="194376" y="-20821"/>
                    <a:pt x="155351" y="9829"/>
                    <a:pt x="282633" y="15615"/>
                  </a:cubicBezTo>
                  <a:cubicBezTo>
                    <a:pt x="365720" y="19392"/>
                    <a:pt x="448887" y="21157"/>
                    <a:pt x="532014" y="23928"/>
                  </a:cubicBezTo>
                  <a:cubicBezTo>
                    <a:pt x="571461" y="63375"/>
                    <a:pt x="560308" y="42309"/>
                    <a:pt x="573578" y="82117"/>
                  </a:cubicBezTo>
                  <a:cubicBezTo>
                    <a:pt x="565012" y="347645"/>
                    <a:pt x="626036" y="279041"/>
                    <a:pt x="548640" y="3564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04753" y="2829183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lackadder ITC" panose="04020505051007020D02" pitchFamily="82" charset="0"/>
                </a:rPr>
                <a:t>f</a:t>
              </a:r>
              <a:endParaRPr lang="en-US" sz="2800" dirty="0">
                <a:latin typeface="Blackadder ITC" panose="04020505051007020D02" pitchFamily="82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915184" y="2957318"/>
            <a:ext cx="1602378" cy="1616175"/>
            <a:chOff x="7424733" y="4368685"/>
            <a:chExt cx="1602378" cy="1616175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7691602" y="4751041"/>
              <a:ext cx="354168" cy="372584"/>
              <a:chOff x="7691602" y="4751040"/>
              <a:chExt cx="588386" cy="618981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>
              <a:grpSpLocks noChangeAspect="1"/>
            </p:cNvGrpSpPr>
            <p:nvPr/>
          </p:nvGrpSpPr>
          <p:grpSpPr>
            <a:xfrm>
              <a:off x="8072359" y="4800470"/>
              <a:ext cx="354168" cy="372584"/>
              <a:chOff x="7691602" y="4751040"/>
              <a:chExt cx="588386" cy="618981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>
              <a:grpSpLocks noChangeAspect="1"/>
            </p:cNvGrpSpPr>
            <p:nvPr/>
          </p:nvGrpSpPr>
          <p:grpSpPr>
            <a:xfrm>
              <a:off x="7685381" y="5140488"/>
              <a:ext cx="354168" cy="372584"/>
              <a:chOff x="7691602" y="4751040"/>
              <a:chExt cx="588386" cy="618981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8225922" y="5217068"/>
              <a:ext cx="354168" cy="372584"/>
              <a:chOff x="7691602" y="4751040"/>
              <a:chExt cx="588386" cy="618981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Freeform 38"/>
            <p:cNvSpPr/>
            <p:nvPr/>
          </p:nvSpPr>
          <p:spPr>
            <a:xfrm>
              <a:off x="7424733" y="4368685"/>
              <a:ext cx="1602378" cy="1332411"/>
            </a:xfrm>
            <a:custGeom>
              <a:avLst/>
              <a:gdLst>
                <a:gd name="connsiteX0" fmla="*/ 461555 w 1602378"/>
                <a:gd name="connsiteY0" fmla="*/ 130629 h 1332411"/>
                <a:gd name="connsiteX1" fmla="*/ 600892 w 1602378"/>
                <a:gd name="connsiteY1" fmla="*/ 26126 h 1332411"/>
                <a:gd name="connsiteX2" fmla="*/ 670560 w 1602378"/>
                <a:gd name="connsiteY2" fmla="*/ 8709 h 1332411"/>
                <a:gd name="connsiteX3" fmla="*/ 696686 w 1602378"/>
                <a:gd name="connsiteY3" fmla="*/ 0 h 1332411"/>
                <a:gd name="connsiteX4" fmla="*/ 844732 w 1602378"/>
                <a:gd name="connsiteY4" fmla="*/ 8709 h 1332411"/>
                <a:gd name="connsiteX5" fmla="*/ 1010195 w 1602378"/>
                <a:gd name="connsiteY5" fmla="*/ 26126 h 1332411"/>
                <a:gd name="connsiteX6" fmla="*/ 1062446 w 1602378"/>
                <a:gd name="connsiteY6" fmla="*/ 43543 h 1332411"/>
                <a:gd name="connsiteX7" fmla="*/ 1132115 w 1602378"/>
                <a:gd name="connsiteY7" fmla="*/ 60960 h 1332411"/>
                <a:gd name="connsiteX8" fmla="*/ 1166949 w 1602378"/>
                <a:gd name="connsiteY8" fmla="*/ 69669 h 1332411"/>
                <a:gd name="connsiteX9" fmla="*/ 1219200 w 1602378"/>
                <a:gd name="connsiteY9" fmla="*/ 87086 h 1332411"/>
                <a:gd name="connsiteX10" fmla="*/ 1245326 w 1602378"/>
                <a:gd name="connsiteY10" fmla="*/ 95794 h 1332411"/>
                <a:gd name="connsiteX11" fmla="*/ 1271452 w 1602378"/>
                <a:gd name="connsiteY11" fmla="*/ 104503 h 1332411"/>
                <a:gd name="connsiteX12" fmla="*/ 1358538 w 1602378"/>
                <a:gd name="connsiteY12" fmla="*/ 191589 h 1332411"/>
                <a:gd name="connsiteX13" fmla="*/ 1384663 w 1602378"/>
                <a:gd name="connsiteY13" fmla="*/ 217714 h 1332411"/>
                <a:gd name="connsiteX14" fmla="*/ 1402080 w 1602378"/>
                <a:gd name="connsiteY14" fmla="*/ 252549 h 1332411"/>
                <a:gd name="connsiteX15" fmla="*/ 1419498 w 1602378"/>
                <a:gd name="connsiteY15" fmla="*/ 269966 h 1332411"/>
                <a:gd name="connsiteX16" fmla="*/ 1436915 w 1602378"/>
                <a:gd name="connsiteY16" fmla="*/ 296091 h 1332411"/>
                <a:gd name="connsiteX17" fmla="*/ 1454332 w 1602378"/>
                <a:gd name="connsiteY17" fmla="*/ 313509 h 1332411"/>
                <a:gd name="connsiteX18" fmla="*/ 1471749 w 1602378"/>
                <a:gd name="connsiteY18" fmla="*/ 348343 h 1332411"/>
                <a:gd name="connsiteX19" fmla="*/ 1489166 w 1602378"/>
                <a:gd name="connsiteY19" fmla="*/ 374469 h 1332411"/>
                <a:gd name="connsiteX20" fmla="*/ 1497875 w 1602378"/>
                <a:gd name="connsiteY20" fmla="*/ 400594 h 1332411"/>
                <a:gd name="connsiteX21" fmla="*/ 1524000 w 1602378"/>
                <a:gd name="connsiteY21" fmla="*/ 461554 h 1332411"/>
                <a:gd name="connsiteX22" fmla="*/ 1532709 w 1602378"/>
                <a:gd name="connsiteY22" fmla="*/ 496389 h 1332411"/>
                <a:gd name="connsiteX23" fmla="*/ 1541418 w 1602378"/>
                <a:gd name="connsiteY23" fmla="*/ 522514 h 1332411"/>
                <a:gd name="connsiteX24" fmla="*/ 1550126 w 1602378"/>
                <a:gd name="connsiteY24" fmla="*/ 627017 h 1332411"/>
                <a:gd name="connsiteX25" fmla="*/ 1567543 w 1602378"/>
                <a:gd name="connsiteY25" fmla="*/ 687977 h 1332411"/>
                <a:gd name="connsiteX26" fmla="*/ 1576252 w 1602378"/>
                <a:gd name="connsiteY26" fmla="*/ 731520 h 1332411"/>
                <a:gd name="connsiteX27" fmla="*/ 1584960 w 1602378"/>
                <a:gd name="connsiteY27" fmla="*/ 757646 h 1332411"/>
                <a:gd name="connsiteX28" fmla="*/ 1602378 w 1602378"/>
                <a:gd name="connsiteY28" fmla="*/ 836023 h 1332411"/>
                <a:gd name="connsiteX29" fmla="*/ 1584960 w 1602378"/>
                <a:gd name="connsiteY29" fmla="*/ 957943 h 1332411"/>
                <a:gd name="connsiteX30" fmla="*/ 1567543 w 1602378"/>
                <a:gd name="connsiteY30" fmla="*/ 1010194 h 1332411"/>
                <a:gd name="connsiteX31" fmla="*/ 1524000 w 1602378"/>
                <a:gd name="connsiteY31" fmla="*/ 1053737 h 1332411"/>
                <a:gd name="connsiteX32" fmla="*/ 1506583 w 1602378"/>
                <a:gd name="connsiteY32" fmla="*/ 1079863 h 1332411"/>
                <a:gd name="connsiteX33" fmla="*/ 1463040 w 1602378"/>
                <a:gd name="connsiteY33" fmla="*/ 1123406 h 1332411"/>
                <a:gd name="connsiteX34" fmla="*/ 1436915 w 1602378"/>
                <a:gd name="connsiteY34" fmla="*/ 1149531 h 1332411"/>
                <a:gd name="connsiteX35" fmla="*/ 1384663 w 1602378"/>
                <a:gd name="connsiteY35" fmla="*/ 1184366 h 1332411"/>
                <a:gd name="connsiteX36" fmla="*/ 1367246 w 1602378"/>
                <a:gd name="connsiteY36" fmla="*/ 1210491 h 1332411"/>
                <a:gd name="connsiteX37" fmla="*/ 1306286 w 1602378"/>
                <a:gd name="connsiteY37" fmla="*/ 1245326 h 1332411"/>
                <a:gd name="connsiteX38" fmla="*/ 1254035 w 1602378"/>
                <a:gd name="connsiteY38" fmla="*/ 1262743 h 1332411"/>
                <a:gd name="connsiteX39" fmla="*/ 1227909 w 1602378"/>
                <a:gd name="connsiteY39" fmla="*/ 1280160 h 1332411"/>
                <a:gd name="connsiteX40" fmla="*/ 1149532 w 1602378"/>
                <a:gd name="connsiteY40" fmla="*/ 1297577 h 1332411"/>
                <a:gd name="connsiteX41" fmla="*/ 1062446 w 1602378"/>
                <a:gd name="connsiteY41" fmla="*/ 1323703 h 1332411"/>
                <a:gd name="connsiteX42" fmla="*/ 975360 w 1602378"/>
                <a:gd name="connsiteY42" fmla="*/ 1332411 h 1332411"/>
                <a:gd name="connsiteX43" fmla="*/ 809898 w 1602378"/>
                <a:gd name="connsiteY43" fmla="*/ 1314994 h 1332411"/>
                <a:gd name="connsiteX44" fmla="*/ 670560 w 1602378"/>
                <a:gd name="connsiteY44" fmla="*/ 1297577 h 1332411"/>
                <a:gd name="connsiteX45" fmla="*/ 592183 w 1602378"/>
                <a:gd name="connsiteY45" fmla="*/ 1288869 h 1332411"/>
                <a:gd name="connsiteX46" fmla="*/ 522515 w 1602378"/>
                <a:gd name="connsiteY46" fmla="*/ 1271451 h 1332411"/>
                <a:gd name="connsiteX47" fmla="*/ 418012 w 1602378"/>
                <a:gd name="connsiteY47" fmla="*/ 1254034 h 1332411"/>
                <a:gd name="connsiteX48" fmla="*/ 322218 w 1602378"/>
                <a:gd name="connsiteY48" fmla="*/ 1227909 h 1332411"/>
                <a:gd name="connsiteX49" fmla="*/ 296092 w 1602378"/>
                <a:gd name="connsiteY49" fmla="*/ 1210491 h 1332411"/>
                <a:gd name="connsiteX50" fmla="*/ 269966 w 1602378"/>
                <a:gd name="connsiteY50" fmla="*/ 1201783 h 1332411"/>
                <a:gd name="connsiteX51" fmla="*/ 226423 w 1602378"/>
                <a:gd name="connsiteY51" fmla="*/ 1184366 h 1332411"/>
                <a:gd name="connsiteX52" fmla="*/ 130629 w 1602378"/>
                <a:gd name="connsiteY52" fmla="*/ 1132114 h 1332411"/>
                <a:gd name="connsiteX53" fmla="*/ 69669 w 1602378"/>
                <a:gd name="connsiteY53" fmla="*/ 1062446 h 1332411"/>
                <a:gd name="connsiteX54" fmla="*/ 52252 w 1602378"/>
                <a:gd name="connsiteY54" fmla="*/ 1027611 h 1332411"/>
                <a:gd name="connsiteX55" fmla="*/ 26126 w 1602378"/>
                <a:gd name="connsiteY55" fmla="*/ 975360 h 1332411"/>
                <a:gd name="connsiteX56" fmla="*/ 8709 w 1602378"/>
                <a:gd name="connsiteY56" fmla="*/ 905691 h 1332411"/>
                <a:gd name="connsiteX57" fmla="*/ 0 w 1602378"/>
                <a:gd name="connsiteY57" fmla="*/ 870857 h 1332411"/>
                <a:gd name="connsiteX58" fmla="*/ 26126 w 1602378"/>
                <a:gd name="connsiteY58" fmla="*/ 670560 h 1332411"/>
                <a:gd name="connsiteX59" fmla="*/ 43543 w 1602378"/>
                <a:gd name="connsiteY59" fmla="*/ 609600 h 1332411"/>
                <a:gd name="connsiteX60" fmla="*/ 78378 w 1602378"/>
                <a:gd name="connsiteY60" fmla="*/ 557349 h 1332411"/>
                <a:gd name="connsiteX61" fmla="*/ 95795 w 1602378"/>
                <a:gd name="connsiteY61" fmla="*/ 531223 h 1332411"/>
                <a:gd name="connsiteX62" fmla="*/ 113212 w 1602378"/>
                <a:gd name="connsiteY62" fmla="*/ 505097 h 1332411"/>
                <a:gd name="connsiteX63" fmla="*/ 148046 w 1602378"/>
                <a:gd name="connsiteY63" fmla="*/ 470263 h 1332411"/>
                <a:gd name="connsiteX64" fmla="*/ 182880 w 1602378"/>
                <a:gd name="connsiteY64" fmla="*/ 418011 h 1332411"/>
                <a:gd name="connsiteX65" fmla="*/ 217715 w 1602378"/>
                <a:gd name="connsiteY65" fmla="*/ 365760 h 1332411"/>
                <a:gd name="connsiteX66" fmla="*/ 235132 w 1602378"/>
                <a:gd name="connsiteY66" fmla="*/ 339634 h 1332411"/>
                <a:gd name="connsiteX67" fmla="*/ 269966 w 1602378"/>
                <a:gd name="connsiteY67" fmla="*/ 313509 h 1332411"/>
                <a:gd name="connsiteX68" fmla="*/ 296092 w 1602378"/>
                <a:gd name="connsiteY68" fmla="*/ 296091 h 1332411"/>
                <a:gd name="connsiteX69" fmla="*/ 322218 w 1602378"/>
                <a:gd name="connsiteY69" fmla="*/ 269966 h 1332411"/>
                <a:gd name="connsiteX70" fmla="*/ 348343 w 1602378"/>
                <a:gd name="connsiteY70" fmla="*/ 252549 h 1332411"/>
                <a:gd name="connsiteX71" fmla="*/ 383178 w 1602378"/>
                <a:gd name="connsiteY71" fmla="*/ 217714 h 1332411"/>
                <a:gd name="connsiteX72" fmla="*/ 409303 w 1602378"/>
                <a:gd name="connsiteY72" fmla="*/ 191589 h 1332411"/>
                <a:gd name="connsiteX73" fmla="*/ 418012 w 1602378"/>
                <a:gd name="connsiteY73" fmla="*/ 165463 h 1332411"/>
                <a:gd name="connsiteX74" fmla="*/ 496389 w 1602378"/>
                <a:gd name="connsiteY74" fmla="*/ 104503 h 1332411"/>
                <a:gd name="connsiteX75" fmla="*/ 539932 w 1602378"/>
                <a:gd name="connsiteY75" fmla="*/ 78377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02378" h="1332411">
                  <a:moveTo>
                    <a:pt x="461555" y="130629"/>
                  </a:moveTo>
                  <a:cubicBezTo>
                    <a:pt x="508001" y="95795"/>
                    <a:pt x="550744" y="55379"/>
                    <a:pt x="600892" y="26126"/>
                  </a:cubicBezTo>
                  <a:cubicBezTo>
                    <a:pt x="621569" y="14065"/>
                    <a:pt x="647851" y="16279"/>
                    <a:pt x="670560" y="8709"/>
                  </a:cubicBezTo>
                  <a:lnTo>
                    <a:pt x="696686" y="0"/>
                  </a:lnTo>
                  <a:lnTo>
                    <a:pt x="844732" y="8709"/>
                  </a:lnTo>
                  <a:cubicBezTo>
                    <a:pt x="880956" y="11124"/>
                    <a:pt x="964740" y="14762"/>
                    <a:pt x="1010195" y="26126"/>
                  </a:cubicBezTo>
                  <a:cubicBezTo>
                    <a:pt x="1028006" y="30579"/>
                    <a:pt x="1044635" y="39090"/>
                    <a:pt x="1062446" y="43543"/>
                  </a:cubicBezTo>
                  <a:lnTo>
                    <a:pt x="1132115" y="60960"/>
                  </a:lnTo>
                  <a:cubicBezTo>
                    <a:pt x="1143726" y="63863"/>
                    <a:pt x="1155594" y="65884"/>
                    <a:pt x="1166949" y="69669"/>
                  </a:cubicBezTo>
                  <a:lnTo>
                    <a:pt x="1219200" y="87086"/>
                  </a:lnTo>
                  <a:lnTo>
                    <a:pt x="1245326" y="95794"/>
                  </a:lnTo>
                  <a:lnTo>
                    <a:pt x="1271452" y="104503"/>
                  </a:lnTo>
                  <a:lnTo>
                    <a:pt x="1358538" y="191589"/>
                  </a:lnTo>
                  <a:lnTo>
                    <a:pt x="1384663" y="217714"/>
                  </a:lnTo>
                  <a:cubicBezTo>
                    <a:pt x="1390469" y="229326"/>
                    <a:pt x="1394879" y="241747"/>
                    <a:pt x="1402080" y="252549"/>
                  </a:cubicBezTo>
                  <a:cubicBezTo>
                    <a:pt x="1406635" y="259381"/>
                    <a:pt x="1414369" y="263555"/>
                    <a:pt x="1419498" y="269966"/>
                  </a:cubicBezTo>
                  <a:cubicBezTo>
                    <a:pt x="1426036" y="278139"/>
                    <a:pt x="1430377" y="287918"/>
                    <a:pt x="1436915" y="296091"/>
                  </a:cubicBezTo>
                  <a:cubicBezTo>
                    <a:pt x="1442044" y="302502"/>
                    <a:pt x="1449778" y="306677"/>
                    <a:pt x="1454332" y="313509"/>
                  </a:cubicBezTo>
                  <a:cubicBezTo>
                    <a:pt x="1461533" y="324311"/>
                    <a:pt x="1465308" y="337072"/>
                    <a:pt x="1471749" y="348343"/>
                  </a:cubicBezTo>
                  <a:cubicBezTo>
                    <a:pt x="1476942" y="357430"/>
                    <a:pt x="1484485" y="365108"/>
                    <a:pt x="1489166" y="374469"/>
                  </a:cubicBezTo>
                  <a:cubicBezTo>
                    <a:pt x="1493271" y="382679"/>
                    <a:pt x="1494466" y="392071"/>
                    <a:pt x="1497875" y="400594"/>
                  </a:cubicBezTo>
                  <a:cubicBezTo>
                    <a:pt x="1506085" y="421120"/>
                    <a:pt x="1516445" y="440778"/>
                    <a:pt x="1524000" y="461554"/>
                  </a:cubicBezTo>
                  <a:cubicBezTo>
                    <a:pt x="1528090" y="472802"/>
                    <a:pt x="1529421" y="484881"/>
                    <a:pt x="1532709" y="496389"/>
                  </a:cubicBezTo>
                  <a:cubicBezTo>
                    <a:pt x="1535231" y="505215"/>
                    <a:pt x="1538515" y="513806"/>
                    <a:pt x="1541418" y="522514"/>
                  </a:cubicBezTo>
                  <a:cubicBezTo>
                    <a:pt x="1544321" y="557348"/>
                    <a:pt x="1545790" y="592332"/>
                    <a:pt x="1550126" y="627017"/>
                  </a:cubicBezTo>
                  <a:cubicBezTo>
                    <a:pt x="1554197" y="659582"/>
                    <a:pt x="1560316" y="659067"/>
                    <a:pt x="1567543" y="687977"/>
                  </a:cubicBezTo>
                  <a:cubicBezTo>
                    <a:pt x="1571133" y="702337"/>
                    <a:pt x="1572662" y="717160"/>
                    <a:pt x="1576252" y="731520"/>
                  </a:cubicBezTo>
                  <a:cubicBezTo>
                    <a:pt x="1578478" y="740426"/>
                    <a:pt x="1582969" y="748685"/>
                    <a:pt x="1584960" y="757646"/>
                  </a:cubicBezTo>
                  <a:cubicBezTo>
                    <a:pt x="1605393" y="849595"/>
                    <a:pt x="1582775" y="777215"/>
                    <a:pt x="1602378" y="836023"/>
                  </a:cubicBezTo>
                  <a:cubicBezTo>
                    <a:pt x="1599800" y="856645"/>
                    <a:pt x="1591238" y="932830"/>
                    <a:pt x="1584960" y="957943"/>
                  </a:cubicBezTo>
                  <a:cubicBezTo>
                    <a:pt x="1580507" y="975754"/>
                    <a:pt x="1580525" y="997212"/>
                    <a:pt x="1567543" y="1010194"/>
                  </a:cubicBezTo>
                  <a:cubicBezTo>
                    <a:pt x="1553029" y="1024708"/>
                    <a:pt x="1535386" y="1036658"/>
                    <a:pt x="1524000" y="1053737"/>
                  </a:cubicBezTo>
                  <a:cubicBezTo>
                    <a:pt x="1518194" y="1062446"/>
                    <a:pt x="1513475" y="1071986"/>
                    <a:pt x="1506583" y="1079863"/>
                  </a:cubicBezTo>
                  <a:cubicBezTo>
                    <a:pt x="1493066" y="1095311"/>
                    <a:pt x="1477554" y="1108892"/>
                    <a:pt x="1463040" y="1123406"/>
                  </a:cubicBezTo>
                  <a:cubicBezTo>
                    <a:pt x="1454332" y="1132114"/>
                    <a:pt x="1447162" y="1142700"/>
                    <a:pt x="1436915" y="1149531"/>
                  </a:cubicBezTo>
                  <a:lnTo>
                    <a:pt x="1384663" y="1184366"/>
                  </a:lnTo>
                  <a:cubicBezTo>
                    <a:pt x="1378857" y="1193074"/>
                    <a:pt x="1374647" y="1203090"/>
                    <a:pt x="1367246" y="1210491"/>
                  </a:cubicBezTo>
                  <a:cubicBezTo>
                    <a:pt x="1356771" y="1220966"/>
                    <a:pt x="1317672" y="1240771"/>
                    <a:pt x="1306286" y="1245326"/>
                  </a:cubicBezTo>
                  <a:cubicBezTo>
                    <a:pt x="1289240" y="1252144"/>
                    <a:pt x="1269311" y="1252559"/>
                    <a:pt x="1254035" y="1262743"/>
                  </a:cubicBezTo>
                  <a:cubicBezTo>
                    <a:pt x="1245326" y="1268549"/>
                    <a:pt x="1237529" y="1276037"/>
                    <a:pt x="1227909" y="1280160"/>
                  </a:cubicBezTo>
                  <a:cubicBezTo>
                    <a:pt x="1214216" y="1286028"/>
                    <a:pt x="1160908" y="1294475"/>
                    <a:pt x="1149532" y="1297577"/>
                  </a:cubicBezTo>
                  <a:cubicBezTo>
                    <a:pt x="1122876" y="1304847"/>
                    <a:pt x="1091003" y="1319623"/>
                    <a:pt x="1062446" y="1323703"/>
                  </a:cubicBezTo>
                  <a:cubicBezTo>
                    <a:pt x="1033566" y="1327829"/>
                    <a:pt x="1004389" y="1329508"/>
                    <a:pt x="975360" y="1332411"/>
                  </a:cubicBezTo>
                  <a:cubicBezTo>
                    <a:pt x="885046" y="1314349"/>
                    <a:pt x="965353" y="1328512"/>
                    <a:pt x="809898" y="1314994"/>
                  </a:cubicBezTo>
                  <a:cubicBezTo>
                    <a:pt x="721507" y="1307308"/>
                    <a:pt x="749431" y="1307436"/>
                    <a:pt x="670560" y="1297577"/>
                  </a:cubicBezTo>
                  <a:cubicBezTo>
                    <a:pt x="644477" y="1294317"/>
                    <a:pt x="618309" y="1291772"/>
                    <a:pt x="592183" y="1288869"/>
                  </a:cubicBezTo>
                  <a:cubicBezTo>
                    <a:pt x="568960" y="1283063"/>
                    <a:pt x="546127" y="1275386"/>
                    <a:pt x="522515" y="1271451"/>
                  </a:cubicBezTo>
                  <a:cubicBezTo>
                    <a:pt x="487681" y="1265645"/>
                    <a:pt x="452272" y="1262599"/>
                    <a:pt x="418012" y="1254034"/>
                  </a:cubicBezTo>
                  <a:cubicBezTo>
                    <a:pt x="339438" y="1234391"/>
                    <a:pt x="371052" y="1244187"/>
                    <a:pt x="322218" y="1227909"/>
                  </a:cubicBezTo>
                  <a:cubicBezTo>
                    <a:pt x="313509" y="1222103"/>
                    <a:pt x="305454" y="1215172"/>
                    <a:pt x="296092" y="1210491"/>
                  </a:cubicBezTo>
                  <a:cubicBezTo>
                    <a:pt x="287881" y="1206386"/>
                    <a:pt x="278561" y="1205006"/>
                    <a:pt x="269966" y="1201783"/>
                  </a:cubicBezTo>
                  <a:cubicBezTo>
                    <a:pt x="255329" y="1196294"/>
                    <a:pt x="240617" y="1190917"/>
                    <a:pt x="226423" y="1184366"/>
                  </a:cubicBezTo>
                  <a:cubicBezTo>
                    <a:pt x="214410" y="1178822"/>
                    <a:pt x="151343" y="1150239"/>
                    <a:pt x="130629" y="1132114"/>
                  </a:cubicBezTo>
                  <a:cubicBezTo>
                    <a:pt x="103105" y="1108031"/>
                    <a:pt x="86531" y="1091954"/>
                    <a:pt x="69669" y="1062446"/>
                  </a:cubicBezTo>
                  <a:cubicBezTo>
                    <a:pt x="63228" y="1051174"/>
                    <a:pt x="58693" y="1038883"/>
                    <a:pt x="52252" y="1027611"/>
                  </a:cubicBezTo>
                  <a:cubicBezTo>
                    <a:pt x="31573" y="991423"/>
                    <a:pt x="36539" y="1013542"/>
                    <a:pt x="26126" y="975360"/>
                  </a:cubicBezTo>
                  <a:cubicBezTo>
                    <a:pt x="19828" y="952266"/>
                    <a:pt x="14515" y="928914"/>
                    <a:pt x="8709" y="905691"/>
                  </a:cubicBezTo>
                  <a:lnTo>
                    <a:pt x="0" y="870857"/>
                  </a:lnTo>
                  <a:cubicBezTo>
                    <a:pt x="7450" y="774015"/>
                    <a:pt x="4047" y="758870"/>
                    <a:pt x="26126" y="670560"/>
                  </a:cubicBezTo>
                  <a:cubicBezTo>
                    <a:pt x="28174" y="662367"/>
                    <a:pt x="37867" y="619817"/>
                    <a:pt x="43543" y="609600"/>
                  </a:cubicBezTo>
                  <a:cubicBezTo>
                    <a:pt x="53709" y="591301"/>
                    <a:pt x="66766" y="574766"/>
                    <a:pt x="78378" y="557349"/>
                  </a:cubicBezTo>
                  <a:lnTo>
                    <a:pt x="95795" y="531223"/>
                  </a:lnTo>
                  <a:cubicBezTo>
                    <a:pt x="101601" y="522514"/>
                    <a:pt x="105811" y="512498"/>
                    <a:pt x="113212" y="505097"/>
                  </a:cubicBezTo>
                  <a:cubicBezTo>
                    <a:pt x="124823" y="493486"/>
                    <a:pt x="137788" y="483086"/>
                    <a:pt x="148046" y="470263"/>
                  </a:cubicBezTo>
                  <a:cubicBezTo>
                    <a:pt x="161123" y="453917"/>
                    <a:pt x="171268" y="435428"/>
                    <a:pt x="182880" y="418011"/>
                  </a:cubicBezTo>
                  <a:lnTo>
                    <a:pt x="217715" y="365760"/>
                  </a:lnTo>
                  <a:cubicBezTo>
                    <a:pt x="223521" y="357051"/>
                    <a:pt x="226759" y="345914"/>
                    <a:pt x="235132" y="339634"/>
                  </a:cubicBezTo>
                  <a:cubicBezTo>
                    <a:pt x="246743" y="330926"/>
                    <a:pt x="258155" y="321945"/>
                    <a:pt x="269966" y="313509"/>
                  </a:cubicBezTo>
                  <a:cubicBezTo>
                    <a:pt x="278483" y="307425"/>
                    <a:pt x="288051" y="302792"/>
                    <a:pt x="296092" y="296091"/>
                  </a:cubicBezTo>
                  <a:cubicBezTo>
                    <a:pt x="305553" y="288207"/>
                    <a:pt x="312757" y="277850"/>
                    <a:pt x="322218" y="269966"/>
                  </a:cubicBezTo>
                  <a:cubicBezTo>
                    <a:pt x="330258" y="263266"/>
                    <a:pt x="340397" y="259360"/>
                    <a:pt x="348343" y="252549"/>
                  </a:cubicBezTo>
                  <a:cubicBezTo>
                    <a:pt x="360811" y="241862"/>
                    <a:pt x="371566" y="229326"/>
                    <a:pt x="383178" y="217714"/>
                  </a:cubicBezTo>
                  <a:lnTo>
                    <a:pt x="409303" y="191589"/>
                  </a:lnTo>
                  <a:cubicBezTo>
                    <a:pt x="412206" y="182880"/>
                    <a:pt x="412376" y="172709"/>
                    <a:pt x="418012" y="165463"/>
                  </a:cubicBezTo>
                  <a:cubicBezTo>
                    <a:pt x="459132" y="112593"/>
                    <a:pt x="453462" y="118811"/>
                    <a:pt x="496389" y="104503"/>
                  </a:cubicBezTo>
                  <a:cubicBezTo>
                    <a:pt x="527916" y="83485"/>
                    <a:pt x="513154" y="91767"/>
                    <a:pt x="539932" y="78377"/>
                  </a:cubicBezTo>
                </a:path>
              </a:pathLst>
            </a:cu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>
              <a:grpSpLocks noChangeAspect="1"/>
            </p:cNvGrpSpPr>
            <p:nvPr/>
          </p:nvGrpSpPr>
          <p:grpSpPr>
            <a:xfrm>
              <a:off x="8031943" y="4423839"/>
              <a:ext cx="354168" cy="372584"/>
              <a:chOff x="7691602" y="4751040"/>
              <a:chExt cx="588386" cy="618981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>
              <a:grpSpLocks noChangeAspect="1"/>
            </p:cNvGrpSpPr>
            <p:nvPr/>
          </p:nvGrpSpPr>
          <p:grpSpPr>
            <a:xfrm>
              <a:off x="8529663" y="4829298"/>
              <a:ext cx="354168" cy="372584"/>
              <a:chOff x="7691602" y="4751040"/>
              <a:chExt cx="588386" cy="618981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8686744" y="5461640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lackadder ITC" panose="04020505051007020D02" pitchFamily="82" charset="0"/>
                </a:rPr>
                <a:t>f</a:t>
              </a:r>
              <a:endParaRPr lang="en-US" sz="2800" dirty="0">
                <a:latin typeface="Blackadder ITC" panose="04020505051007020D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9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169622" y="3176257"/>
            <a:ext cx="1521229" cy="348339"/>
            <a:chOff x="2169622" y="3176257"/>
            <a:chExt cx="1521229" cy="348339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2177935" y="3516284"/>
              <a:ext cx="1512916" cy="8312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2169622" y="3176257"/>
              <a:ext cx="1521229" cy="751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 rot="16200000">
            <a:off x="7049193" y="2926079"/>
            <a:ext cx="936567" cy="1436924"/>
            <a:chOff x="7049193" y="2926079"/>
            <a:chExt cx="606829" cy="931025"/>
          </a:xfrm>
        </p:grpSpPr>
        <p:sp>
          <p:nvSpPr>
            <p:cNvPr id="11" name="Freeform 10"/>
            <p:cNvSpPr>
              <a:spLocks noChangeAspect="1"/>
            </p:cNvSpPr>
            <p:nvPr/>
          </p:nvSpPr>
          <p:spPr>
            <a:xfrm>
              <a:off x="7092603" y="2992681"/>
              <a:ext cx="520007" cy="797820"/>
            </a:xfrm>
            <a:custGeom>
              <a:avLst/>
              <a:gdLst>
                <a:gd name="connsiteX0" fmla="*/ 83127 w 606829"/>
                <a:gd name="connsiteY0" fmla="*/ 581891 h 931025"/>
                <a:gd name="connsiteX1" fmla="*/ 91440 w 606829"/>
                <a:gd name="connsiteY1" fmla="*/ 532015 h 931025"/>
                <a:gd name="connsiteX2" fmla="*/ 58189 w 606829"/>
                <a:gd name="connsiteY2" fmla="*/ 448887 h 931025"/>
                <a:gd name="connsiteX3" fmla="*/ 41563 w 606829"/>
                <a:gd name="connsiteY3" fmla="*/ 357447 h 931025"/>
                <a:gd name="connsiteX4" fmla="*/ 16625 w 606829"/>
                <a:gd name="connsiteY4" fmla="*/ 307571 h 931025"/>
                <a:gd name="connsiteX5" fmla="*/ 0 w 606829"/>
                <a:gd name="connsiteY5" fmla="*/ 241069 h 931025"/>
                <a:gd name="connsiteX6" fmla="*/ 8312 w 606829"/>
                <a:gd name="connsiteY6" fmla="*/ 191193 h 931025"/>
                <a:gd name="connsiteX7" fmla="*/ 74814 w 606829"/>
                <a:gd name="connsiteY7" fmla="*/ 108065 h 931025"/>
                <a:gd name="connsiteX8" fmla="*/ 91440 w 606829"/>
                <a:gd name="connsiteY8" fmla="*/ 91440 h 931025"/>
                <a:gd name="connsiteX9" fmla="*/ 133003 w 606829"/>
                <a:gd name="connsiteY9" fmla="*/ 66502 h 931025"/>
                <a:gd name="connsiteX10" fmla="*/ 174567 w 606829"/>
                <a:gd name="connsiteY10" fmla="*/ 24938 h 931025"/>
                <a:gd name="connsiteX11" fmla="*/ 274320 w 606829"/>
                <a:gd name="connsiteY11" fmla="*/ 0 h 931025"/>
                <a:gd name="connsiteX12" fmla="*/ 357447 w 606829"/>
                <a:gd name="connsiteY12" fmla="*/ 8313 h 931025"/>
                <a:gd name="connsiteX13" fmla="*/ 415636 w 606829"/>
                <a:gd name="connsiteY13" fmla="*/ 33251 h 931025"/>
                <a:gd name="connsiteX14" fmla="*/ 440574 w 606829"/>
                <a:gd name="connsiteY14" fmla="*/ 41564 h 931025"/>
                <a:gd name="connsiteX15" fmla="*/ 507076 w 606829"/>
                <a:gd name="connsiteY15" fmla="*/ 91440 h 931025"/>
                <a:gd name="connsiteX16" fmla="*/ 532014 w 606829"/>
                <a:gd name="connsiteY16" fmla="*/ 108065 h 931025"/>
                <a:gd name="connsiteX17" fmla="*/ 573578 w 606829"/>
                <a:gd name="connsiteY17" fmla="*/ 149629 h 931025"/>
                <a:gd name="connsiteX18" fmla="*/ 590203 w 606829"/>
                <a:gd name="connsiteY18" fmla="*/ 166255 h 931025"/>
                <a:gd name="connsiteX19" fmla="*/ 581891 w 606829"/>
                <a:gd name="connsiteY19" fmla="*/ 274320 h 931025"/>
                <a:gd name="connsiteX20" fmla="*/ 565265 w 606829"/>
                <a:gd name="connsiteY20" fmla="*/ 290945 h 931025"/>
                <a:gd name="connsiteX21" fmla="*/ 532014 w 606829"/>
                <a:gd name="connsiteY21" fmla="*/ 332509 h 931025"/>
                <a:gd name="connsiteX22" fmla="*/ 523702 w 606829"/>
                <a:gd name="connsiteY22" fmla="*/ 357447 h 931025"/>
                <a:gd name="connsiteX23" fmla="*/ 507076 w 606829"/>
                <a:gd name="connsiteY23" fmla="*/ 374073 h 931025"/>
                <a:gd name="connsiteX24" fmla="*/ 498763 w 606829"/>
                <a:gd name="connsiteY24" fmla="*/ 407324 h 931025"/>
                <a:gd name="connsiteX25" fmla="*/ 515389 w 606829"/>
                <a:gd name="connsiteY25" fmla="*/ 507076 h 931025"/>
                <a:gd name="connsiteX26" fmla="*/ 548640 w 606829"/>
                <a:gd name="connsiteY26" fmla="*/ 556953 h 931025"/>
                <a:gd name="connsiteX27" fmla="*/ 556952 w 606829"/>
                <a:gd name="connsiteY27" fmla="*/ 581891 h 931025"/>
                <a:gd name="connsiteX28" fmla="*/ 590203 w 606829"/>
                <a:gd name="connsiteY28" fmla="*/ 623455 h 931025"/>
                <a:gd name="connsiteX29" fmla="*/ 606829 w 606829"/>
                <a:gd name="connsiteY29" fmla="*/ 673331 h 931025"/>
                <a:gd name="connsiteX30" fmla="*/ 598516 w 606829"/>
                <a:gd name="connsiteY30" fmla="*/ 731520 h 931025"/>
                <a:gd name="connsiteX31" fmla="*/ 548640 w 606829"/>
                <a:gd name="connsiteY31" fmla="*/ 789709 h 931025"/>
                <a:gd name="connsiteX32" fmla="*/ 523702 w 606829"/>
                <a:gd name="connsiteY32" fmla="*/ 806335 h 931025"/>
                <a:gd name="connsiteX33" fmla="*/ 498763 w 606829"/>
                <a:gd name="connsiteY33" fmla="*/ 831273 h 931025"/>
                <a:gd name="connsiteX34" fmla="*/ 473825 w 606829"/>
                <a:gd name="connsiteY34" fmla="*/ 847898 h 931025"/>
                <a:gd name="connsiteX35" fmla="*/ 457200 w 606829"/>
                <a:gd name="connsiteY35" fmla="*/ 864524 h 931025"/>
                <a:gd name="connsiteX36" fmla="*/ 390698 w 606829"/>
                <a:gd name="connsiteY36" fmla="*/ 897775 h 931025"/>
                <a:gd name="connsiteX37" fmla="*/ 365760 w 606829"/>
                <a:gd name="connsiteY37" fmla="*/ 906087 h 931025"/>
                <a:gd name="connsiteX38" fmla="*/ 332509 w 606829"/>
                <a:gd name="connsiteY38" fmla="*/ 914400 h 931025"/>
                <a:gd name="connsiteX39" fmla="*/ 299258 w 606829"/>
                <a:gd name="connsiteY39" fmla="*/ 931025 h 931025"/>
                <a:gd name="connsiteX40" fmla="*/ 124691 w 606829"/>
                <a:gd name="connsiteY40" fmla="*/ 922713 h 931025"/>
                <a:gd name="connsiteX41" fmla="*/ 58189 w 606829"/>
                <a:gd name="connsiteY41" fmla="*/ 872836 h 931025"/>
                <a:gd name="connsiteX42" fmla="*/ 41563 w 606829"/>
                <a:gd name="connsiteY42" fmla="*/ 856211 h 931025"/>
                <a:gd name="connsiteX43" fmla="*/ 33251 w 606829"/>
                <a:gd name="connsiteY43" fmla="*/ 822960 h 931025"/>
                <a:gd name="connsiteX44" fmla="*/ 49876 w 606829"/>
                <a:gd name="connsiteY44" fmla="*/ 698269 h 931025"/>
                <a:gd name="connsiteX45" fmla="*/ 66502 w 606829"/>
                <a:gd name="connsiteY45" fmla="*/ 673331 h 931025"/>
                <a:gd name="connsiteX46" fmla="*/ 74814 w 606829"/>
                <a:gd name="connsiteY46" fmla="*/ 640080 h 931025"/>
                <a:gd name="connsiteX47" fmla="*/ 83127 w 606829"/>
                <a:gd name="connsiteY47" fmla="*/ 581891 h 93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06829" h="931025">
                  <a:moveTo>
                    <a:pt x="83127" y="581891"/>
                  </a:moveTo>
                  <a:cubicBezTo>
                    <a:pt x="85898" y="563880"/>
                    <a:pt x="92840" y="548811"/>
                    <a:pt x="91440" y="532015"/>
                  </a:cubicBezTo>
                  <a:cubicBezTo>
                    <a:pt x="89386" y="507364"/>
                    <a:pt x="69577" y="471663"/>
                    <a:pt x="58189" y="448887"/>
                  </a:cubicBezTo>
                  <a:cubicBezTo>
                    <a:pt x="54483" y="426650"/>
                    <a:pt x="47373" y="380686"/>
                    <a:pt x="41563" y="357447"/>
                  </a:cubicBezTo>
                  <a:cubicBezTo>
                    <a:pt x="31116" y="315657"/>
                    <a:pt x="36944" y="348208"/>
                    <a:pt x="16625" y="307571"/>
                  </a:cubicBezTo>
                  <a:cubicBezTo>
                    <a:pt x="8103" y="290528"/>
                    <a:pt x="3162" y="256881"/>
                    <a:pt x="0" y="241069"/>
                  </a:cubicBezTo>
                  <a:cubicBezTo>
                    <a:pt x="2771" y="224444"/>
                    <a:pt x="1830" y="206751"/>
                    <a:pt x="8312" y="191193"/>
                  </a:cubicBezTo>
                  <a:cubicBezTo>
                    <a:pt x="23292" y="155240"/>
                    <a:pt x="48587" y="134291"/>
                    <a:pt x="74814" y="108065"/>
                  </a:cubicBezTo>
                  <a:cubicBezTo>
                    <a:pt x="80356" y="102523"/>
                    <a:pt x="84720" y="95472"/>
                    <a:pt x="91440" y="91440"/>
                  </a:cubicBezTo>
                  <a:cubicBezTo>
                    <a:pt x="105294" y="83127"/>
                    <a:pt x="120387" y="76595"/>
                    <a:pt x="133003" y="66502"/>
                  </a:cubicBezTo>
                  <a:cubicBezTo>
                    <a:pt x="148303" y="54262"/>
                    <a:pt x="155979" y="31134"/>
                    <a:pt x="174567" y="24938"/>
                  </a:cubicBezTo>
                  <a:cubicBezTo>
                    <a:pt x="240433" y="2983"/>
                    <a:pt x="207157" y="11194"/>
                    <a:pt x="274320" y="0"/>
                  </a:cubicBezTo>
                  <a:cubicBezTo>
                    <a:pt x="302029" y="2771"/>
                    <a:pt x="329924" y="4079"/>
                    <a:pt x="357447" y="8313"/>
                  </a:cubicBezTo>
                  <a:cubicBezTo>
                    <a:pt x="377726" y="11433"/>
                    <a:pt x="397763" y="25591"/>
                    <a:pt x="415636" y="33251"/>
                  </a:cubicBezTo>
                  <a:cubicBezTo>
                    <a:pt x="423690" y="36703"/>
                    <a:pt x="432261" y="38793"/>
                    <a:pt x="440574" y="41564"/>
                  </a:cubicBezTo>
                  <a:cubicBezTo>
                    <a:pt x="471329" y="72317"/>
                    <a:pt x="450680" y="53843"/>
                    <a:pt x="507076" y="91440"/>
                  </a:cubicBezTo>
                  <a:cubicBezTo>
                    <a:pt x="515389" y="96982"/>
                    <a:pt x="524950" y="101001"/>
                    <a:pt x="532014" y="108065"/>
                  </a:cubicBezTo>
                  <a:lnTo>
                    <a:pt x="573578" y="149629"/>
                  </a:lnTo>
                  <a:lnTo>
                    <a:pt x="590203" y="166255"/>
                  </a:lnTo>
                  <a:cubicBezTo>
                    <a:pt x="587432" y="202277"/>
                    <a:pt x="588976" y="238894"/>
                    <a:pt x="581891" y="274320"/>
                  </a:cubicBezTo>
                  <a:cubicBezTo>
                    <a:pt x="580354" y="282005"/>
                    <a:pt x="570161" y="284825"/>
                    <a:pt x="565265" y="290945"/>
                  </a:cubicBezTo>
                  <a:cubicBezTo>
                    <a:pt x="523319" y="343377"/>
                    <a:pt x="572158" y="292368"/>
                    <a:pt x="532014" y="332509"/>
                  </a:cubicBezTo>
                  <a:cubicBezTo>
                    <a:pt x="529243" y="340822"/>
                    <a:pt x="528210" y="349933"/>
                    <a:pt x="523702" y="357447"/>
                  </a:cubicBezTo>
                  <a:cubicBezTo>
                    <a:pt x="519670" y="364168"/>
                    <a:pt x="510581" y="367063"/>
                    <a:pt x="507076" y="374073"/>
                  </a:cubicBezTo>
                  <a:cubicBezTo>
                    <a:pt x="501967" y="384292"/>
                    <a:pt x="501534" y="396240"/>
                    <a:pt x="498763" y="407324"/>
                  </a:cubicBezTo>
                  <a:cubicBezTo>
                    <a:pt x="500290" y="421063"/>
                    <a:pt x="501849" y="482704"/>
                    <a:pt x="515389" y="507076"/>
                  </a:cubicBezTo>
                  <a:cubicBezTo>
                    <a:pt x="525093" y="524543"/>
                    <a:pt x="548640" y="556953"/>
                    <a:pt x="548640" y="556953"/>
                  </a:cubicBezTo>
                  <a:cubicBezTo>
                    <a:pt x="551411" y="565266"/>
                    <a:pt x="552444" y="574377"/>
                    <a:pt x="556952" y="581891"/>
                  </a:cubicBezTo>
                  <a:cubicBezTo>
                    <a:pt x="586570" y="631253"/>
                    <a:pt x="561675" y="559268"/>
                    <a:pt x="590203" y="623455"/>
                  </a:cubicBezTo>
                  <a:cubicBezTo>
                    <a:pt x="597320" y="639469"/>
                    <a:pt x="606829" y="673331"/>
                    <a:pt x="606829" y="673331"/>
                  </a:cubicBezTo>
                  <a:cubicBezTo>
                    <a:pt x="604058" y="692727"/>
                    <a:pt x="605212" y="713106"/>
                    <a:pt x="598516" y="731520"/>
                  </a:cubicBezTo>
                  <a:cubicBezTo>
                    <a:pt x="593730" y="744682"/>
                    <a:pt x="560290" y="780000"/>
                    <a:pt x="548640" y="789709"/>
                  </a:cubicBezTo>
                  <a:cubicBezTo>
                    <a:pt x="540965" y="796105"/>
                    <a:pt x="531377" y="799939"/>
                    <a:pt x="523702" y="806335"/>
                  </a:cubicBezTo>
                  <a:cubicBezTo>
                    <a:pt x="514671" y="813861"/>
                    <a:pt x="507794" y="823747"/>
                    <a:pt x="498763" y="831273"/>
                  </a:cubicBezTo>
                  <a:cubicBezTo>
                    <a:pt x="491088" y="837669"/>
                    <a:pt x="481626" y="841657"/>
                    <a:pt x="473825" y="847898"/>
                  </a:cubicBezTo>
                  <a:cubicBezTo>
                    <a:pt x="467705" y="852794"/>
                    <a:pt x="463920" y="860492"/>
                    <a:pt x="457200" y="864524"/>
                  </a:cubicBezTo>
                  <a:cubicBezTo>
                    <a:pt x="435948" y="877275"/>
                    <a:pt x="414210" y="889938"/>
                    <a:pt x="390698" y="897775"/>
                  </a:cubicBezTo>
                  <a:cubicBezTo>
                    <a:pt x="382385" y="900546"/>
                    <a:pt x="374185" y="903680"/>
                    <a:pt x="365760" y="906087"/>
                  </a:cubicBezTo>
                  <a:cubicBezTo>
                    <a:pt x="354775" y="909226"/>
                    <a:pt x="343206" y="910389"/>
                    <a:pt x="332509" y="914400"/>
                  </a:cubicBezTo>
                  <a:cubicBezTo>
                    <a:pt x="320906" y="918751"/>
                    <a:pt x="310342" y="925483"/>
                    <a:pt x="299258" y="931025"/>
                  </a:cubicBezTo>
                  <a:cubicBezTo>
                    <a:pt x="241069" y="928254"/>
                    <a:pt x="182745" y="927551"/>
                    <a:pt x="124691" y="922713"/>
                  </a:cubicBezTo>
                  <a:cubicBezTo>
                    <a:pt x="93035" y="920075"/>
                    <a:pt x="79406" y="894053"/>
                    <a:pt x="58189" y="872836"/>
                  </a:cubicBezTo>
                  <a:lnTo>
                    <a:pt x="41563" y="856211"/>
                  </a:lnTo>
                  <a:cubicBezTo>
                    <a:pt x="38792" y="845127"/>
                    <a:pt x="33251" y="834385"/>
                    <a:pt x="33251" y="822960"/>
                  </a:cubicBezTo>
                  <a:cubicBezTo>
                    <a:pt x="33251" y="804386"/>
                    <a:pt x="33385" y="731249"/>
                    <a:pt x="49876" y="698269"/>
                  </a:cubicBezTo>
                  <a:cubicBezTo>
                    <a:pt x="54344" y="689333"/>
                    <a:pt x="60960" y="681644"/>
                    <a:pt x="66502" y="673331"/>
                  </a:cubicBezTo>
                  <a:cubicBezTo>
                    <a:pt x="69273" y="662247"/>
                    <a:pt x="69705" y="650299"/>
                    <a:pt x="74814" y="640080"/>
                  </a:cubicBezTo>
                  <a:cubicBezTo>
                    <a:pt x="95359" y="598990"/>
                    <a:pt x="80356" y="599902"/>
                    <a:pt x="83127" y="581891"/>
                  </a:cubicBez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49193" y="2926079"/>
              <a:ext cx="606829" cy="9310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832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894557" y="2810635"/>
            <a:ext cx="2350042" cy="1487978"/>
            <a:chOff x="2894557" y="2810635"/>
            <a:chExt cx="2350042" cy="1487978"/>
          </a:xfrm>
        </p:grpSpPr>
        <p:sp>
          <p:nvSpPr>
            <p:cNvPr id="2" name="Rounded Rectangle 1"/>
            <p:cNvSpPr/>
            <p:nvPr/>
          </p:nvSpPr>
          <p:spPr>
            <a:xfrm>
              <a:off x="2894557" y="2810635"/>
              <a:ext cx="2235392" cy="1487978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1183" y="2981777"/>
              <a:ext cx="17605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x + y</a:t>
              </a:r>
              <a:endParaRPr lang="en-US" sz="6000" dirty="0"/>
            </a:p>
          </p:txBody>
        </p:sp>
        <p:pic>
          <p:nvPicPr>
            <p:cNvPr id="15" name="Picture 2" descr="Image result for cursor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5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8905" y="2981777"/>
              <a:ext cx="1145694" cy="1145694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7552455" y="2639493"/>
            <a:ext cx="2350042" cy="1487978"/>
            <a:chOff x="7552455" y="2639493"/>
            <a:chExt cx="2350042" cy="1487978"/>
          </a:xfrm>
        </p:grpSpPr>
        <p:sp>
          <p:nvSpPr>
            <p:cNvPr id="16" name="Rounded Rectangle 15"/>
            <p:cNvSpPr/>
            <p:nvPr/>
          </p:nvSpPr>
          <p:spPr>
            <a:xfrm>
              <a:off x="7552455" y="2639493"/>
              <a:ext cx="2235392" cy="1487978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69081" y="2810635"/>
              <a:ext cx="17605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err="1" smtClean="0"/>
                <a:t>abc</a:t>
              </a:r>
              <a:r>
                <a:rPr lang="en-US" sz="6000" dirty="0" smtClean="0"/>
                <a:t>..</a:t>
              </a:r>
              <a:endParaRPr lang="en-US" sz="6000" dirty="0"/>
            </a:p>
          </p:txBody>
        </p:sp>
        <p:pic>
          <p:nvPicPr>
            <p:cNvPr id="18" name="Picture 2" descr="Image result for cursor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5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6803" y="2810635"/>
              <a:ext cx="1145694" cy="1145694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61144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318290" y="2345318"/>
            <a:ext cx="1699575" cy="1264955"/>
            <a:chOff x="2318290" y="2345318"/>
            <a:chExt cx="1699575" cy="1264955"/>
          </a:xfrm>
        </p:grpSpPr>
        <p:grpSp>
          <p:nvGrpSpPr>
            <p:cNvPr id="10" name="Group 9"/>
            <p:cNvGrpSpPr/>
            <p:nvPr/>
          </p:nvGrpSpPr>
          <p:grpSpPr>
            <a:xfrm>
              <a:off x="2868287" y="2612789"/>
              <a:ext cx="1149578" cy="997484"/>
              <a:chOff x="4946469" y="2085350"/>
              <a:chExt cx="1149578" cy="997484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4946469" y="2085350"/>
                <a:ext cx="1149578" cy="997484"/>
              </a:xfrm>
              <a:custGeom>
                <a:avLst/>
                <a:gdLst>
                  <a:gd name="connsiteX0" fmla="*/ 531222 w 1149578"/>
                  <a:gd name="connsiteY0" fmla="*/ 4707 h 997484"/>
                  <a:gd name="connsiteX1" fmla="*/ 409302 w 1149578"/>
                  <a:gd name="connsiteY1" fmla="*/ 109210 h 997484"/>
                  <a:gd name="connsiteX2" fmla="*/ 383177 w 1149578"/>
                  <a:gd name="connsiteY2" fmla="*/ 126627 h 997484"/>
                  <a:gd name="connsiteX3" fmla="*/ 357051 w 1149578"/>
                  <a:gd name="connsiteY3" fmla="*/ 152753 h 997484"/>
                  <a:gd name="connsiteX4" fmla="*/ 330925 w 1149578"/>
                  <a:gd name="connsiteY4" fmla="*/ 170170 h 997484"/>
                  <a:gd name="connsiteX5" fmla="*/ 304800 w 1149578"/>
                  <a:gd name="connsiteY5" fmla="*/ 196296 h 997484"/>
                  <a:gd name="connsiteX6" fmla="*/ 278674 w 1149578"/>
                  <a:gd name="connsiteY6" fmla="*/ 205004 h 997484"/>
                  <a:gd name="connsiteX7" fmla="*/ 200297 w 1149578"/>
                  <a:gd name="connsiteY7" fmla="*/ 265964 h 997484"/>
                  <a:gd name="connsiteX8" fmla="*/ 174171 w 1149578"/>
                  <a:gd name="connsiteY8" fmla="*/ 274673 h 997484"/>
                  <a:gd name="connsiteX9" fmla="*/ 130628 w 1149578"/>
                  <a:gd name="connsiteY9" fmla="*/ 326924 h 997484"/>
                  <a:gd name="connsiteX10" fmla="*/ 104502 w 1149578"/>
                  <a:gd name="connsiteY10" fmla="*/ 353050 h 997484"/>
                  <a:gd name="connsiteX11" fmla="*/ 78377 w 1149578"/>
                  <a:gd name="connsiteY11" fmla="*/ 414010 h 997484"/>
                  <a:gd name="connsiteX12" fmla="*/ 52251 w 1149578"/>
                  <a:gd name="connsiteY12" fmla="*/ 466261 h 997484"/>
                  <a:gd name="connsiteX13" fmla="*/ 34834 w 1149578"/>
                  <a:gd name="connsiteY13" fmla="*/ 544639 h 997484"/>
                  <a:gd name="connsiteX14" fmla="*/ 17417 w 1149578"/>
                  <a:gd name="connsiteY14" fmla="*/ 623016 h 997484"/>
                  <a:gd name="connsiteX15" fmla="*/ 0 w 1149578"/>
                  <a:gd name="connsiteY15" fmla="*/ 762353 h 997484"/>
                  <a:gd name="connsiteX16" fmla="*/ 17417 w 1149578"/>
                  <a:gd name="connsiteY16" fmla="*/ 858147 h 997484"/>
                  <a:gd name="connsiteX17" fmla="*/ 26125 w 1149578"/>
                  <a:gd name="connsiteY17" fmla="*/ 884273 h 997484"/>
                  <a:gd name="connsiteX18" fmla="*/ 78377 w 1149578"/>
                  <a:gd name="connsiteY18" fmla="*/ 919107 h 997484"/>
                  <a:gd name="connsiteX19" fmla="*/ 104502 w 1149578"/>
                  <a:gd name="connsiteY19" fmla="*/ 936524 h 997484"/>
                  <a:gd name="connsiteX20" fmla="*/ 156754 w 1149578"/>
                  <a:gd name="connsiteY20" fmla="*/ 953941 h 997484"/>
                  <a:gd name="connsiteX21" fmla="*/ 235131 w 1149578"/>
                  <a:gd name="connsiteY21" fmla="*/ 971359 h 997484"/>
                  <a:gd name="connsiteX22" fmla="*/ 269965 w 1149578"/>
                  <a:gd name="connsiteY22" fmla="*/ 980067 h 997484"/>
                  <a:gd name="connsiteX23" fmla="*/ 348342 w 1149578"/>
                  <a:gd name="connsiteY23" fmla="*/ 988776 h 997484"/>
                  <a:gd name="connsiteX24" fmla="*/ 418011 w 1149578"/>
                  <a:gd name="connsiteY24" fmla="*/ 997484 h 997484"/>
                  <a:gd name="connsiteX25" fmla="*/ 775062 w 1149578"/>
                  <a:gd name="connsiteY25" fmla="*/ 997484 h 997484"/>
                  <a:gd name="connsiteX26" fmla="*/ 801188 w 1149578"/>
                  <a:gd name="connsiteY26" fmla="*/ 988776 h 997484"/>
                  <a:gd name="connsiteX27" fmla="*/ 879565 w 1149578"/>
                  <a:gd name="connsiteY27" fmla="*/ 980067 h 997484"/>
                  <a:gd name="connsiteX28" fmla="*/ 975360 w 1149578"/>
                  <a:gd name="connsiteY28" fmla="*/ 953941 h 997484"/>
                  <a:gd name="connsiteX29" fmla="*/ 1045028 w 1149578"/>
                  <a:gd name="connsiteY29" fmla="*/ 919107 h 997484"/>
                  <a:gd name="connsiteX30" fmla="*/ 1097280 w 1149578"/>
                  <a:gd name="connsiteY30" fmla="*/ 884273 h 997484"/>
                  <a:gd name="connsiteX31" fmla="*/ 1123405 w 1149578"/>
                  <a:gd name="connsiteY31" fmla="*/ 832021 h 997484"/>
                  <a:gd name="connsiteX32" fmla="*/ 1140822 w 1149578"/>
                  <a:gd name="connsiteY32" fmla="*/ 805896 h 997484"/>
                  <a:gd name="connsiteX33" fmla="*/ 1149531 w 1149578"/>
                  <a:gd name="connsiteY33" fmla="*/ 771061 h 997484"/>
                  <a:gd name="connsiteX34" fmla="*/ 1132114 w 1149578"/>
                  <a:gd name="connsiteY34" fmla="*/ 649141 h 997484"/>
                  <a:gd name="connsiteX35" fmla="*/ 1105988 w 1149578"/>
                  <a:gd name="connsiteY35" fmla="*/ 544639 h 997484"/>
                  <a:gd name="connsiteX36" fmla="*/ 1097280 w 1149578"/>
                  <a:gd name="connsiteY36" fmla="*/ 509804 h 997484"/>
                  <a:gd name="connsiteX37" fmla="*/ 1079862 w 1149578"/>
                  <a:gd name="connsiteY37" fmla="*/ 448844 h 997484"/>
                  <a:gd name="connsiteX38" fmla="*/ 1062445 w 1149578"/>
                  <a:gd name="connsiteY38" fmla="*/ 361759 h 997484"/>
                  <a:gd name="connsiteX39" fmla="*/ 1027611 w 1149578"/>
                  <a:gd name="connsiteY39" fmla="*/ 309507 h 997484"/>
                  <a:gd name="connsiteX40" fmla="*/ 1010194 w 1149578"/>
                  <a:gd name="connsiteY40" fmla="*/ 283381 h 997484"/>
                  <a:gd name="connsiteX41" fmla="*/ 992777 w 1149578"/>
                  <a:gd name="connsiteY41" fmla="*/ 257256 h 997484"/>
                  <a:gd name="connsiteX42" fmla="*/ 966651 w 1149578"/>
                  <a:gd name="connsiteY42" fmla="*/ 239839 h 997484"/>
                  <a:gd name="connsiteX43" fmla="*/ 923108 w 1149578"/>
                  <a:gd name="connsiteY43" fmla="*/ 196296 h 997484"/>
                  <a:gd name="connsiteX44" fmla="*/ 896982 w 1149578"/>
                  <a:gd name="connsiteY44" fmla="*/ 178879 h 997484"/>
                  <a:gd name="connsiteX45" fmla="*/ 862148 w 1149578"/>
                  <a:gd name="connsiteY45" fmla="*/ 135336 h 997484"/>
                  <a:gd name="connsiteX46" fmla="*/ 783771 w 1149578"/>
                  <a:gd name="connsiteY46" fmla="*/ 100501 h 997484"/>
                  <a:gd name="connsiteX47" fmla="*/ 731520 w 1149578"/>
                  <a:gd name="connsiteY47" fmla="*/ 74376 h 997484"/>
                  <a:gd name="connsiteX48" fmla="*/ 627017 w 1149578"/>
                  <a:gd name="connsiteY48" fmla="*/ 22124 h 997484"/>
                  <a:gd name="connsiteX49" fmla="*/ 531222 w 1149578"/>
                  <a:gd name="connsiteY49" fmla="*/ 4707 h 99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149578" h="997484">
                    <a:moveTo>
                      <a:pt x="531222" y="4707"/>
                    </a:moveTo>
                    <a:cubicBezTo>
                      <a:pt x="494936" y="19221"/>
                      <a:pt x="450620" y="75183"/>
                      <a:pt x="409302" y="109210"/>
                    </a:cubicBezTo>
                    <a:cubicBezTo>
                      <a:pt x="401223" y="115863"/>
                      <a:pt x="391217" y="119927"/>
                      <a:pt x="383177" y="126627"/>
                    </a:cubicBezTo>
                    <a:cubicBezTo>
                      <a:pt x="373716" y="134512"/>
                      <a:pt x="366512" y="144869"/>
                      <a:pt x="357051" y="152753"/>
                    </a:cubicBezTo>
                    <a:cubicBezTo>
                      <a:pt x="349010" y="159453"/>
                      <a:pt x="338966" y="163469"/>
                      <a:pt x="330925" y="170170"/>
                    </a:cubicBezTo>
                    <a:cubicBezTo>
                      <a:pt x="321464" y="178054"/>
                      <a:pt x="315047" y="189464"/>
                      <a:pt x="304800" y="196296"/>
                    </a:cubicBezTo>
                    <a:cubicBezTo>
                      <a:pt x="297162" y="201388"/>
                      <a:pt x="287383" y="202101"/>
                      <a:pt x="278674" y="205004"/>
                    </a:cubicBezTo>
                    <a:cubicBezTo>
                      <a:pt x="256132" y="227546"/>
                      <a:pt x="231547" y="255547"/>
                      <a:pt x="200297" y="265964"/>
                    </a:cubicBezTo>
                    <a:lnTo>
                      <a:pt x="174171" y="274673"/>
                    </a:lnTo>
                    <a:cubicBezTo>
                      <a:pt x="97842" y="351002"/>
                      <a:pt x="191251" y="254178"/>
                      <a:pt x="130628" y="326924"/>
                    </a:cubicBezTo>
                    <a:cubicBezTo>
                      <a:pt x="122743" y="336385"/>
                      <a:pt x="113211" y="344341"/>
                      <a:pt x="104502" y="353050"/>
                    </a:cubicBezTo>
                    <a:cubicBezTo>
                      <a:pt x="86380" y="425543"/>
                      <a:pt x="108446" y="353872"/>
                      <a:pt x="78377" y="414010"/>
                    </a:cubicBezTo>
                    <a:cubicBezTo>
                      <a:pt x="42325" y="486115"/>
                      <a:pt x="102161" y="391397"/>
                      <a:pt x="52251" y="466261"/>
                    </a:cubicBezTo>
                    <a:cubicBezTo>
                      <a:pt x="31009" y="551225"/>
                      <a:pt x="56948" y="445125"/>
                      <a:pt x="34834" y="544639"/>
                    </a:cubicBezTo>
                    <a:cubicBezTo>
                      <a:pt x="24391" y="591634"/>
                      <a:pt x="26177" y="570456"/>
                      <a:pt x="17417" y="623016"/>
                    </a:cubicBezTo>
                    <a:cubicBezTo>
                      <a:pt x="9130" y="672737"/>
                      <a:pt x="5673" y="711292"/>
                      <a:pt x="0" y="762353"/>
                    </a:cubicBezTo>
                    <a:cubicBezTo>
                      <a:pt x="3884" y="785660"/>
                      <a:pt x="11328" y="833792"/>
                      <a:pt x="17417" y="858147"/>
                    </a:cubicBezTo>
                    <a:cubicBezTo>
                      <a:pt x="19643" y="867053"/>
                      <a:pt x="19634" y="877782"/>
                      <a:pt x="26125" y="884273"/>
                    </a:cubicBezTo>
                    <a:cubicBezTo>
                      <a:pt x="40927" y="899075"/>
                      <a:pt x="60960" y="907496"/>
                      <a:pt x="78377" y="919107"/>
                    </a:cubicBezTo>
                    <a:cubicBezTo>
                      <a:pt x="87085" y="924913"/>
                      <a:pt x="94573" y="933214"/>
                      <a:pt x="104502" y="936524"/>
                    </a:cubicBezTo>
                    <a:cubicBezTo>
                      <a:pt x="121919" y="942330"/>
                      <a:pt x="138943" y="949488"/>
                      <a:pt x="156754" y="953941"/>
                    </a:cubicBezTo>
                    <a:cubicBezTo>
                      <a:pt x="241670" y="975171"/>
                      <a:pt x="135674" y="949258"/>
                      <a:pt x="235131" y="971359"/>
                    </a:cubicBezTo>
                    <a:cubicBezTo>
                      <a:pt x="246815" y="973955"/>
                      <a:pt x="258136" y="978247"/>
                      <a:pt x="269965" y="980067"/>
                    </a:cubicBezTo>
                    <a:cubicBezTo>
                      <a:pt x="295946" y="984064"/>
                      <a:pt x="322236" y="985705"/>
                      <a:pt x="348342" y="988776"/>
                    </a:cubicBezTo>
                    <a:lnTo>
                      <a:pt x="418011" y="997484"/>
                    </a:lnTo>
                    <a:cubicBezTo>
                      <a:pt x="601176" y="974590"/>
                      <a:pt x="388947" y="997484"/>
                      <a:pt x="775062" y="997484"/>
                    </a:cubicBezTo>
                    <a:cubicBezTo>
                      <a:pt x="784242" y="997484"/>
                      <a:pt x="792133" y="990285"/>
                      <a:pt x="801188" y="988776"/>
                    </a:cubicBezTo>
                    <a:cubicBezTo>
                      <a:pt x="827117" y="984455"/>
                      <a:pt x="853543" y="983784"/>
                      <a:pt x="879565" y="980067"/>
                    </a:cubicBezTo>
                    <a:cubicBezTo>
                      <a:pt x="906326" y="976244"/>
                      <a:pt x="952212" y="965515"/>
                      <a:pt x="975360" y="953941"/>
                    </a:cubicBezTo>
                    <a:cubicBezTo>
                      <a:pt x="998583" y="942330"/>
                      <a:pt x="1023425" y="933509"/>
                      <a:pt x="1045028" y="919107"/>
                    </a:cubicBezTo>
                    <a:lnTo>
                      <a:pt x="1097280" y="884273"/>
                    </a:lnTo>
                    <a:cubicBezTo>
                      <a:pt x="1147198" y="809395"/>
                      <a:pt x="1087348" y="904136"/>
                      <a:pt x="1123405" y="832021"/>
                    </a:cubicBezTo>
                    <a:cubicBezTo>
                      <a:pt x="1128086" y="822660"/>
                      <a:pt x="1135016" y="814604"/>
                      <a:pt x="1140822" y="805896"/>
                    </a:cubicBezTo>
                    <a:cubicBezTo>
                      <a:pt x="1143725" y="794284"/>
                      <a:pt x="1150195" y="783012"/>
                      <a:pt x="1149531" y="771061"/>
                    </a:cubicBezTo>
                    <a:cubicBezTo>
                      <a:pt x="1147254" y="730072"/>
                      <a:pt x="1142071" y="688968"/>
                      <a:pt x="1132114" y="649141"/>
                    </a:cubicBezTo>
                    <a:lnTo>
                      <a:pt x="1105988" y="544639"/>
                    </a:lnTo>
                    <a:cubicBezTo>
                      <a:pt x="1103085" y="533027"/>
                      <a:pt x="1101065" y="521159"/>
                      <a:pt x="1097280" y="509804"/>
                    </a:cubicBezTo>
                    <a:cubicBezTo>
                      <a:pt x="1088979" y="484904"/>
                      <a:pt x="1085330" y="476182"/>
                      <a:pt x="1079862" y="448844"/>
                    </a:cubicBezTo>
                    <a:cubicBezTo>
                      <a:pt x="1078403" y="441548"/>
                      <a:pt x="1069189" y="375248"/>
                      <a:pt x="1062445" y="361759"/>
                    </a:cubicBezTo>
                    <a:cubicBezTo>
                      <a:pt x="1053084" y="343036"/>
                      <a:pt x="1039222" y="326924"/>
                      <a:pt x="1027611" y="309507"/>
                    </a:cubicBezTo>
                    <a:lnTo>
                      <a:pt x="1010194" y="283381"/>
                    </a:lnTo>
                    <a:cubicBezTo>
                      <a:pt x="1004388" y="274673"/>
                      <a:pt x="1001485" y="263062"/>
                      <a:pt x="992777" y="257256"/>
                    </a:cubicBezTo>
                    <a:cubicBezTo>
                      <a:pt x="984068" y="251450"/>
                      <a:pt x="974528" y="246731"/>
                      <a:pt x="966651" y="239839"/>
                    </a:cubicBezTo>
                    <a:cubicBezTo>
                      <a:pt x="951203" y="226322"/>
                      <a:pt x="940187" y="207682"/>
                      <a:pt x="923108" y="196296"/>
                    </a:cubicBezTo>
                    <a:cubicBezTo>
                      <a:pt x="914399" y="190490"/>
                      <a:pt x="905155" y="185417"/>
                      <a:pt x="896982" y="178879"/>
                    </a:cubicBezTo>
                    <a:cubicBezTo>
                      <a:pt x="853893" y="144407"/>
                      <a:pt x="907410" y="180597"/>
                      <a:pt x="862148" y="135336"/>
                    </a:cubicBezTo>
                    <a:cubicBezTo>
                      <a:pt x="826702" y="99891"/>
                      <a:pt x="835504" y="134989"/>
                      <a:pt x="783771" y="100501"/>
                    </a:cubicBezTo>
                    <a:cubicBezTo>
                      <a:pt x="750007" y="77992"/>
                      <a:pt x="767574" y="86394"/>
                      <a:pt x="731520" y="74376"/>
                    </a:cubicBezTo>
                    <a:cubicBezTo>
                      <a:pt x="698611" y="52437"/>
                      <a:pt x="668765" y="25919"/>
                      <a:pt x="627017" y="22124"/>
                    </a:cubicBezTo>
                    <a:cubicBezTo>
                      <a:pt x="527134" y="13044"/>
                      <a:pt x="567508" y="-9807"/>
                      <a:pt x="531222" y="4707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5242583" y="2388524"/>
                <a:ext cx="278675" cy="24384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671492" y="2584092"/>
                <a:ext cx="274320" cy="2808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6" name="Picture 12" descr="Free Paintbrush Clipart Transparent, Download Free Clip Art, Free ..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8290" y="2345318"/>
              <a:ext cx="846111" cy="1177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/>
          <p:cNvGrpSpPr/>
          <p:nvPr/>
        </p:nvGrpSpPr>
        <p:grpSpPr>
          <a:xfrm>
            <a:off x="6047079" y="2522931"/>
            <a:ext cx="2005579" cy="1930668"/>
            <a:chOff x="6047079" y="2522931"/>
            <a:chExt cx="2005579" cy="1930668"/>
          </a:xfrm>
        </p:grpSpPr>
        <p:grpSp>
          <p:nvGrpSpPr>
            <p:cNvPr id="14" name="Group 13"/>
            <p:cNvGrpSpPr/>
            <p:nvPr/>
          </p:nvGrpSpPr>
          <p:grpSpPr>
            <a:xfrm>
              <a:off x="6450280" y="2859578"/>
              <a:ext cx="1602378" cy="1594021"/>
              <a:chOff x="7489371" y="2560320"/>
              <a:chExt cx="1602378" cy="1594021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7489371" y="2560320"/>
                <a:ext cx="1602378" cy="1332411"/>
              </a:xfrm>
              <a:custGeom>
                <a:avLst/>
                <a:gdLst>
                  <a:gd name="connsiteX0" fmla="*/ 461555 w 1602378"/>
                  <a:gd name="connsiteY0" fmla="*/ 130629 h 1332411"/>
                  <a:gd name="connsiteX1" fmla="*/ 600892 w 1602378"/>
                  <a:gd name="connsiteY1" fmla="*/ 26126 h 1332411"/>
                  <a:gd name="connsiteX2" fmla="*/ 670560 w 1602378"/>
                  <a:gd name="connsiteY2" fmla="*/ 8709 h 1332411"/>
                  <a:gd name="connsiteX3" fmla="*/ 696686 w 1602378"/>
                  <a:gd name="connsiteY3" fmla="*/ 0 h 1332411"/>
                  <a:gd name="connsiteX4" fmla="*/ 844732 w 1602378"/>
                  <a:gd name="connsiteY4" fmla="*/ 8709 h 1332411"/>
                  <a:gd name="connsiteX5" fmla="*/ 1010195 w 1602378"/>
                  <a:gd name="connsiteY5" fmla="*/ 26126 h 1332411"/>
                  <a:gd name="connsiteX6" fmla="*/ 1062446 w 1602378"/>
                  <a:gd name="connsiteY6" fmla="*/ 43543 h 1332411"/>
                  <a:gd name="connsiteX7" fmla="*/ 1132115 w 1602378"/>
                  <a:gd name="connsiteY7" fmla="*/ 60960 h 1332411"/>
                  <a:gd name="connsiteX8" fmla="*/ 1166949 w 1602378"/>
                  <a:gd name="connsiteY8" fmla="*/ 69669 h 1332411"/>
                  <a:gd name="connsiteX9" fmla="*/ 1219200 w 1602378"/>
                  <a:gd name="connsiteY9" fmla="*/ 87086 h 1332411"/>
                  <a:gd name="connsiteX10" fmla="*/ 1245326 w 1602378"/>
                  <a:gd name="connsiteY10" fmla="*/ 95794 h 1332411"/>
                  <a:gd name="connsiteX11" fmla="*/ 1271452 w 1602378"/>
                  <a:gd name="connsiteY11" fmla="*/ 104503 h 1332411"/>
                  <a:gd name="connsiteX12" fmla="*/ 1358538 w 1602378"/>
                  <a:gd name="connsiteY12" fmla="*/ 191589 h 1332411"/>
                  <a:gd name="connsiteX13" fmla="*/ 1384663 w 1602378"/>
                  <a:gd name="connsiteY13" fmla="*/ 217714 h 1332411"/>
                  <a:gd name="connsiteX14" fmla="*/ 1402080 w 1602378"/>
                  <a:gd name="connsiteY14" fmla="*/ 252549 h 1332411"/>
                  <a:gd name="connsiteX15" fmla="*/ 1419498 w 1602378"/>
                  <a:gd name="connsiteY15" fmla="*/ 269966 h 1332411"/>
                  <a:gd name="connsiteX16" fmla="*/ 1436915 w 1602378"/>
                  <a:gd name="connsiteY16" fmla="*/ 296091 h 1332411"/>
                  <a:gd name="connsiteX17" fmla="*/ 1454332 w 1602378"/>
                  <a:gd name="connsiteY17" fmla="*/ 313509 h 1332411"/>
                  <a:gd name="connsiteX18" fmla="*/ 1471749 w 1602378"/>
                  <a:gd name="connsiteY18" fmla="*/ 348343 h 1332411"/>
                  <a:gd name="connsiteX19" fmla="*/ 1489166 w 1602378"/>
                  <a:gd name="connsiteY19" fmla="*/ 374469 h 1332411"/>
                  <a:gd name="connsiteX20" fmla="*/ 1497875 w 1602378"/>
                  <a:gd name="connsiteY20" fmla="*/ 400594 h 1332411"/>
                  <a:gd name="connsiteX21" fmla="*/ 1524000 w 1602378"/>
                  <a:gd name="connsiteY21" fmla="*/ 461554 h 1332411"/>
                  <a:gd name="connsiteX22" fmla="*/ 1532709 w 1602378"/>
                  <a:gd name="connsiteY22" fmla="*/ 496389 h 1332411"/>
                  <a:gd name="connsiteX23" fmla="*/ 1541418 w 1602378"/>
                  <a:gd name="connsiteY23" fmla="*/ 522514 h 1332411"/>
                  <a:gd name="connsiteX24" fmla="*/ 1550126 w 1602378"/>
                  <a:gd name="connsiteY24" fmla="*/ 627017 h 1332411"/>
                  <a:gd name="connsiteX25" fmla="*/ 1567543 w 1602378"/>
                  <a:gd name="connsiteY25" fmla="*/ 687977 h 1332411"/>
                  <a:gd name="connsiteX26" fmla="*/ 1576252 w 1602378"/>
                  <a:gd name="connsiteY26" fmla="*/ 731520 h 1332411"/>
                  <a:gd name="connsiteX27" fmla="*/ 1584960 w 1602378"/>
                  <a:gd name="connsiteY27" fmla="*/ 757646 h 1332411"/>
                  <a:gd name="connsiteX28" fmla="*/ 1602378 w 1602378"/>
                  <a:gd name="connsiteY28" fmla="*/ 836023 h 1332411"/>
                  <a:gd name="connsiteX29" fmla="*/ 1584960 w 1602378"/>
                  <a:gd name="connsiteY29" fmla="*/ 957943 h 1332411"/>
                  <a:gd name="connsiteX30" fmla="*/ 1567543 w 1602378"/>
                  <a:gd name="connsiteY30" fmla="*/ 1010194 h 1332411"/>
                  <a:gd name="connsiteX31" fmla="*/ 1524000 w 1602378"/>
                  <a:gd name="connsiteY31" fmla="*/ 1053737 h 1332411"/>
                  <a:gd name="connsiteX32" fmla="*/ 1506583 w 1602378"/>
                  <a:gd name="connsiteY32" fmla="*/ 1079863 h 1332411"/>
                  <a:gd name="connsiteX33" fmla="*/ 1463040 w 1602378"/>
                  <a:gd name="connsiteY33" fmla="*/ 1123406 h 1332411"/>
                  <a:gd name="connsiteX34" fmla="*/ 1436915 w 1602378"/>
                  <a:gd name="connsiteY34" fmla="*/ 1149531 h 1332411"/>
                  <a:gd name="connsiteX35" fmla="*/ 1384663 w 1602378"/>
                  <a:gd name="connsiteY35" fmla="*/ 1184366 h 1332411"/>
                  <a:gd name="connsiteX36" fmla="*/ 1367246 w 1602378"/>
                  <a:gd name="connsiteY36" fmla="*/ 1210491 h 1332411"/>
                  <a:gd name="connsiteX37" fmla="*/ 1306286 w 1602378"/>
                  <a:gd name="connsiteY37" fmla="*/ 1245326 h 1332411"/>
                  <a:gd name="connsiteX38" fmla="*/ 1254035 w 1602378"/>
                  <a:gd name="connsiteY38" fmla="*/ 1262743 h 1332411"/>
                  <a:gd name="connsiteX39" fmla="*/ 1227909 w 1602378"/>
                  <a:gd name="connsiteY39" fmla="*/ 1280160 h 1332411"/>
                  <a:gd name="connsiteX40" fmla="*/ 1149532 w 1602378"/>
                  <a:gd name="connsiteY40" fmla="*/ 1297577 h 1332411"/>
                  <a:gd name="connsiteX41" fmla="*/ 1062446 w 1602378"/>
                  <a:gd name="connsiteY41" fmla="*/ 1323703 h 1332411"/>
                  <a:gd name="connsiteX42" fmla="*/ 975360 w 1602378"/>
                  <a:gd name="connsiteY42" fmla="*/ 1332411 h 1332411"/>
                  <a:gd name="connsiteX43" fmla="*/ 809898 w 1602378"/>
                  <a:gd name="connsiteY43" fmla="*/ 1314994 h 1332411"/>
                  <a:gd name="connsiteX44" fmla="*/ 670560 w 1602378"/>
                  <a:gd name="connsiteY44" fmla="*/ 1297577 h 1332411"/>
                  <a:gd name="connsiteX45" fmla="*/ 592183 w 1602378"/>
                  <a:gd name="connsiteY45" fmla="*/ 1288869 h 1332411"/>
                  <a:gd name="connsiteX46" fmla="*/ 522515 w 1602378"/>
                  <a:gd name="connsiteY46" fmla="*/ 1271451 h 1332411"/>
                  <a:gd name="connsiteX47" fmla="*/ 418012 w 1602378"/>
                  <a:gd name="connsiteY47" fmla="*/ 1254034 h 1332411"/>
                  <a:gd name="connsiteX48" fmla="*/ 322218 w 1602378"/>
                  <a:gd name="connsiteY48" fmla="*/ 1227909 h 1332411"/>
                  <a:gd name="connsiteX49" fmla="*/ 296092 w 1602378"/>
                  <a:gd name="connsiteY49" fmla="*/ 1210491 h 1332411"/>
                  <a:gd name="connsiteX50" fmla="*/ 269966 w 1602378"/>
                  <a:gd name="connsiteY50" fmla="*/ 1201783 h 1332411"/>
                  <a:gd name="connsiteX51" fmla="*/ 226423 w 1602378"/>
                  <a:gd name="connsiteY51" fmla="*/ 1184366 h 1332411"/>
                  <a:gd name="connsiteX52" fmla="*/ 130629 w 1602378"/>
                  <a:gd name="connsiteY52" fmla="*/ 1132114 h 1332411"/>
                  <a:gd name="connsiteX53" fmla="*/ 69669 w 1602378"/>
                  <a:gd name="connsiteY53" fmla="*/ 1062446 h 1332411"/>
                  <a:gd name="connsiteX54" fmla="*/ 52252 w 1602378"/>
                  <a:gd name="connsiteY54" fmla="*/ 1027611 h 1332411"/>
                  <a:gd name="connsiteX55" fmla="*/ 26126 w 1602378"/>
                  <a:gd name="connsiteY55" fmla="*/ 975360 h 1332411"/>
                  <a:gd name="connsiteX56" fmla="*/ 8709 w 1602378"/>
                  <a:gd name="connsiteY56" fmla="*/ 905691 h 1332411"/>
                  <a:gd name="connsiteX57" fmla="*/ 0 w 1602378"/>
                  <a:gd name="connsiteY57" fmla="*/ 870857 h 1332411"/>
                  <a:gd name="connsiteX58" fmla="*/ 26126 w 1602378"/>
                  <a:gd name="connsiteY58" fmla="*/ 670560 h 1332411"/>
                  <a:gd name="connsiteX59" fmla="*/ 43543 w 1602378"/>
                  <a:gd name="connsiteY59" fmla="*/ 609600 h 1332411"/>
                  <a:gd name="connsiteX60" fmla="*/ 78378 w 1602378"/>
                  <a:gd name="connsiteY60" fmla="*/ 557349 h 1332411"/>
                  <a:gd name="connsiteX61" fmla="*/ 95795 w 1602378"/>
                  <a:gd name="connsiteY61" fmla="*/ 531223 h 1332411"/>
                  <a:gd name="connsiteX62" fmla="*/ 113212 w 1602378"/>
                  <a:gd name="connsiteY62" fmla="*/ 505097 h 1332411"/>
                  <a:gd name="connsiteX63" fmla="*/ 148046 w 1602378"/>
                  <a:gd name="connsiteY63" fmla="*/ 470263 h 1332411"/>
                  <a:gd name="connsiteX64" fmla="*/ 182880 w 1602378"/>
                  <a:gd name="connsiteY64" fmla="*/ 418011 h 1332411"/>
                  <a:gd name="connsiteX65" fmla="*/ 217715 w 1602378"/>
                  <a:gd name="connsiteY65" fmla="*/ 365760 h 1332411"/>
                  <a:gd name="connsiteX66" fmla="*/ 235132 w 1602378"/>
                  <a:gd name="connsiteY66" fmla="*/ 339634 h 1332411"/>
                  <a:gd name="connsiteX67" fmla="*/ 269966 w 1602378"/>
                  <a:gd name="connsiteY67" fmla="*/ 313509 h 1332411"/>
                  <a:gd name="connsiteX68" fmla="*/ 296092 w 1602378"/>
                  <a:gd name="connsiteY68" fmla="*/ 296091 h 1332411"/>
                  <a:gd name="connsiteX69" fmla="*/ 322218 w 1602378"/>
                  <a:gd name="connsiteY69" fmla="*/ 269966 h 1332411"/>
                  <a:gd name="connsiteX70" fmla="*/ 348343 w 1602378"/>
                  <a:gd name="connsiteY70" fmla="*/ 252549 h 1332411"/>
                  <a:gd name="connsiteX71" fmla="*/ 383178 w 1602378"/>
                  <a:gd name="connsiteY71" fmla="*/ 217714 h 1332411"/>
                  <a:gd name="connsiteX72" fmla="*/ 409303 w 1602378"/>
                  <a:gd name="connsiteY72" fmla="*/ 191589 h 1332411"/>
                  <a:gd name="connsiteX73" fmla="*/ 418012 w 1602378"/>
                  <a:gd name="connsiteY73" fmla="*/ 165463 h 1332411"/>
                  <a:gd name="connsiteX74" fmla="*/ 496389 w 1602378"/>
                  <a:gd name="connsiteY74" fmla="*/ 104503 h 1332411"/>
                  <a:gd name="connsiteX75" fmla="*/ 539932 w 1602378"/>
                  <a:gd name="connsiteY75" fmla="*/ 78377 h 133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02378" h="1332411">
                    <a:moveTo>
                      <a:pt x="461555" y="130629"/>
                    </a:moveTo>
                    <a:cubicBezTo>
                      <a:pt x="508001" y="95795"/>
                      <a:pt x="550744" y="55379"/>
                      <a:pt x="600892" y="26126"/>
                    </a:cubicBezTo>
                    <a:cubicBezTo>
                      <a:pt x="621569" y="14065"/>
                      <a:pt x="647851" y="16279"/>
                      <a:pt x="670560" y="8709"/>
                    </a:cubicBezTo>
                    <a:lnTo>
                      <a:pt x="696686" y="0"/>
                    </a:lnTo>
                    <a:lnTo>
                      <a:pt x="844732" y="8709"/>
                    </a:lnTo>
                    <a:cubicBezTo>
                      <a:pt x="880956" y="11124"/>
                      <a:pt x="964740" y="14762"/>
                      <a:pt x="1010195" y="26126"/>
                    </a:cubicBezTo>
                    <a:cubicBezTo>
                      <a:pt x="1028006" y="30579"/>
                      <a:pt x="1044635" y="39090"/>
                      <a:pt x="1062446" y="43543"/>
                    </a:cubicBezTo>
                    <a:lnTo>
                      <a:pt x="1132115" y="60960"/>
                    </a:lnTo>
                    <a:cubicBezTo>
                      <a:pt x="1143726" y="63863"/>
                      <a:pt x="1155594" y="65884"/>
                      <a:pt x="1166949" y="69669"/>
                    </a:cubicBezTo>
                    <a:lnTo>
                      <a:pt x="1219200" y="87086"/>
                    </a:lnTo>
                    <a:lnTo>
                      <a:pt x="1245326" y="95794"/>
                    </a:lnTo>
                    <a:lnTo>
                      <a:pt x="1271452" y="104503"/>
                    </a:lnTo>
                    <a:lnTo>
                      <a:pt x="1358538" y="191589"/>
                    </a:lnTo>
                    <a:lnTo>
                      <a:pt x="1384663" y="217714"/>
                    </a:lnTo>
                    <a:cubicBezTo>
                      <a:pt x="1390469" y="229326"/>
                      <a:pt x="1394879" y="241747"/>
                      <a:pt x="1402080" y="252549"/>
                    </a:cubicBezTo>
                    <a:cubicBezTo>
                      <a:pt x="1406635" y="259381"/>
                      <a:pt x="1414369" y="263555"/>
                      <a:pt x="1419498" y="269966"/>
                    </a:cubicBezTo>
                    <a:cubicBezTo>
                      <a:pt x="1426036" y="278139"/>
                      <a:pt x="1430377" y="287918"/>
                      <a:pt x="1436915" y="296091"/>
                    </a:cubicBezTo>
                    <a:cubicBezTo>
                      <a:pt x="1442044" y="302502"/>
                      <a:pt x="1449778" y="306677"/>
                      <a:pt x="1454332" y="313509"/>
                    </a:cubicBezTo>
                    <a:cubicBezTo>
                      <a:pt x="1461533" y="324311"/>
                      <a:pt x="1465308" y="337072"/>
                      <a:pt x="1471749" y="348343"/>
                    </a:cubicBezTo>
                    <a:cubicBezTo>
                      <a:pt x="1476942" y="357430"/>
                      <a:pt x="1484485" y="365108"/>
                      <a:pt x="1489166" y="374469"/>
                    </a:cubicBezTo>
                    <a:cubicBezTo>
                      <a:pt x="1493271" y="382679"/>
                      <a:pt x="1494466" y="392071"/>
                      <a:pt x="1497875" y="400594"/>
                    </a:cubicBezTo>
                    <a:cubicBezTo>
                      <a:pt x="1506085" y="421120"/>
                      <a:pt x="1516445" y="440778"/>
                      <a:pt x="1524000" y="461554"/>
                    </a:cubicBezTo>
                    <a:cubicBezTo>
                      <a:pt x="1528090" y="472802"/>
                      <a:pt x="1529421" y="484881"/>
                      <a:pt x="1532709" y="496389"/>
                    </a:cubicBezTo>
                    <a:cubicBezTo>
                      <a:pt x="1535231" y="505215"/>
                      <a:pt x="1538515" y="513806"/>
                      <a:pt x="1541418" y="522514"/>
                    </a:cubicBezTo>
                    <a:cubicBezTo>
                      <a:pt x="1544321" y="557348"/>
                      <a:pt x="1545790" y="592332"/>
                      <a:pt x="1550126" y="627017"/>
                    </a:cubicBezTo>
                    <a:cubicBezTo>
                      <a:pt x="1554197" y="659582"/>
                      <a:pt x="1560316" y="659067"/>
                      <a:pt x="1567543" y="687977"/>
                    </a:cubicBezTo>
                    <a:cubicBezTo>
                      <a:pt x="1571133" y="702337"/>
                      <a:pt x="1572662" y="717160"/>
                      <a:pt x="1576252" y="731520"/>
                    </a:cubicBezTo>
                    <a:cubicBezTo>
                      <a:pt x="1578478" y="740426"/>
                      <a:pt x="1582969" y="748685"/>
                      <a:pt x="1584960" y="757646"/>
                    </a:cubicBezTo>
                    <a:cubicBezTo>
                      <a:pt x="1605393" y="849595"/>
                      <a:pt x="1582775" y="777215"/>
                      <a:pt x="1602378" y="836023"/>
                    </a:cubicBezTo>
                    <a:cubicBezTo>
                      <a:pt x="1599800" y="856645"/>
                      <a:pt x="1591238" y="932830"/>
                      <a:pt x="1584960" y="957943"/>
                    </a:cubicBezTo>
                    <a:cubicBezTo>
                      <a:pt x="1580507" y="975754"/>
                      <a:pt x="1580525" y="997212"/>
                      <a:pt x="1567543" y="1010194"/>
                    </a:cubicBezTo>
                    <a:cubicBezTo>
                      <a:pt x="1553029" y="1024708"/>
                      <a:pt x="1535386" y="1036658"/>
                      <a:pt x="1524000" y="1053737"/>
                    </a:cubicBezTo>
                    <a:cubicBezTo>
                      <a:pt x="1518194" y="1062446"/>
                      <a:pt x="1513475" y="1071986"/>
                      <a:pt x="1506583" y="1079863"/>
                    </a:cubicBezTo>
                    <a:cubicBezTo>
                      <a:pt x="1493066" y="1095311"/>
                      <a:pt x="1477554" y="1108892"/>
                      <a:pt x="1463040" y="1123406"/>
                    </a:cubicBezTo>
                    <a:cubicBezTo>
                      <a:pt x="1454332" y="1132114"/>
                      <a:pt x="1447162" y="1142700"/>
                      <a:pt x="1436915" y="1149531"/>
                    </a:cubicBezTo>
                    <a:lnTo>
                      <a:pt x="1384663" y="1184366"/>
                    </a:lnTo>
                    <a:cubicBezTo>
                      <a:pt x="1378857" y="1193074"/>
                      <a:pt x="1374647" y="1203090"/>
                      <a:pt x="1367246" y="1210491"/>
                    </a:cubicBezTo>
                    <a:cubicBezTo>
                      <a:pt x="1356771" y="1220966"/>
                      <a:pt x="1317672" y="1240771"/>
                      <a:pt x="1306286" y="1245326"/>
                    </a:cubicBezTo>
                    <a:cubicBezTo>
                      <a:pt x="1289240" y="1252144"/>
                      <a:pt x="1269311" y="1252559"/>
                      <a:pt x="1254035" y="1262743"/>
                    </a:cubicBezTo>
                    <a:cubicBezTo>
                      <a:pt x="1245326" y="1268549"/>
                      <a:pt x="1237529" y="1276037"/>
                      <a:pt x="1227909" y="1280160"/>
                    </a:cubicBezTo>
                    <a:cubicBezTo>
                      <a:pt x="1214216" y="1286028"/>
                      <a:pt x="1160908" y="1294475"/>
                      <a:pt x="1149532" y="1297577"/>
                    </a:cubicBezTo>
                    <a:cubicBezTo>
                      <a:pt x="1122876" y="1304847"/>
                      <a:pt x="1091003" y="1319623"/>
                      <a:pt x="1062446" y="1323703"/>
                    </a:cubicBezTo>
                    <a:cubicBezTo>
                      <a:pt x="1033566" y="1327829"/>
                      <a:pt x="1004389" y="1329508"/>
                      <a:pt x="975360" y="1332411"/>
                    </a:cubicBezTo>
                    <a:cubicBezTo>
                      <a:pt x="885046" y="1314349"/>
                      <a:pt x="965353" y="1328512"/>
                      <a:pt x="809898" y="1314994"/>
                    </a:cubicBezTo>
                    <a:cubicBezTo>
                      <a:pt x="721507" y="1307308"/>
                      <a:pt x="749431" y="1307436"/>
                      <a:pt x="670560" y="1297577"/>
                    </a:cubicBezTo>
                    <a:cubicBezTo>
                      <a:pt x="644477" y="1294317"/>
                      <a:pt x="618309" y="1291772"/>
                      <a:pt x="592183" y="1288869"/>
                    </a:cubicBezTo>
                    <a:cubicBezTo>
                      <a:pt x="568960" y="1283063"/>
                      <a:pt x="546127" y="1275386"/>
                      <a:pt x="522515" y="1271451"/>
                    </a:cubicBezTo>
                    <a:cubicBezTo>
                      <a:pt x="487681" y="1265645"/>
                      <a:pt x="452272" y="1262599"/>
                      <a:pt x="418012" y="1254034"/>
                    </a:cubicBezTo>
                    <a:cubicBezTo>
                      <a:pt x="339438" y="1234391"/>
                      <a:pt x="371052" y="1244187"/>
                      <a:pt x="322218" y="1227909"/>
                    </a:cubicBezTo>
                    <a:cubicBezTo>
                      <a:pt x="313509" y="1222103"/>
                      <a:pt x="305454" y="1215172"/>
                      <a:pt x="296092" y="1210491"/>
                    </a:cubicBezTo>
                    <a:cubicBezTo>
                      <a:pt x="287881" y="1206386"/>
                      <a:pt x="278561" y="1205006"/>
                      <a:pt x="269966" y="1201783"/>
                    </a:cubicBezTo>
                    <a:cubicBezTo>
                      <a:pt x="255329" y="1196294"/>
                      <a:pt x="240617" y="1190917"/>
                      <a:pt x="226423" y="1184366"/>
                    </a:cubicBezTo>
                    <a:cubicBezTo>
                      <a:pt x="214410" y="1178822"/>
                      <a:pt x="151343" y="1150239"/>
                      <a:pt x="130629" y="1132114"/>
                    </a:cubicBezTo>
                    <a:cubicBezTo>
                      <a:pt x="103105" y="1108031"/>
                      <a:pt x="86531" y="1091954"/>
                      <a:pt x="69669" y="1062446"/>
                    </a:cubicBezTo>
                    <a:cubicBezTo>
                      <a:pt x="63228" y="1051174"/>
                      <a:pt x="58693" y="1038883"/>
                      <a:pt x="52252" y="1027611"/>
                    </a:cubicBezTo>
                    <a:cubicBezTo>
                      <a:pt x="31573" y="991423"/>
                      <a:pt x="36539" y="1013542"/>
                      <a:pt x="26126" y="975360"/>
                    </a:cubicBezTo>
                    <a:cubicBezTo>
                      <a:pt x="19828" y="952266"/>
                      <a:pt x="14515" y="928914"/>
                      <a:pt x="8709" y="905691"/>
                    </a:cubicBezTo>
                    <a:lnTo>
                      <a:pt x="0" y="870857"/>
                    </a:lnTo>
                    <a:cubicBezTo>
                      <a:pt x="7450" y="774015"/>
                      <a:pt x="4047" y="758870"/>
                      <a:pt x="26126" y="670560"/>
                    </a:cubicBezTo>
                    <a:cubicBezTo>
                      <a:pt x="28174" y="662367"/>
                      <a:pt x="37867" y="619817"/>
                      <a:pt x="43543" y="609600"/>
                    </a:cubicBezTo>
                    <a:cubicBezTo>
                      <a:pt x="53709" y="591301"/>
                      <a:pt x="66766" y="574766"/>
                      <a:pt x="78378" y="557349"/>
                    </a:cubicBezTo>
                    <a:lnTo>
                      <a:pt x="95795" y="531223"/>
                    </a:lnTo>
                    <a:cubicBezTo>
                      <a:pt x="101601" y="522514"/>
                      <a:pt x="105811" y="512498"/>
                      <a:pt x="113212" y="505097"/>
                    </a:cubicBezTo>
                    <a:cubicBezTo>
                      <a:pt x="124823" y="493486"/>
                      <a:pt x="137788" y="483086"/>
                      <a:pt x="148046" y="470263"/>
                    </a:cubicBezTo>
                    <a:cubicBezTo>
                      <a:pt x="161123" y="453917"/>
                      <a:pt x="171268" y="435428"/>
                      <a:pt x="182880" y="418011"/>
                    </a:cubicBezTo>
                    <a:lnTo>
                      <a:pt x="217715" y="365760"/>
                    </a:lnTo>
                    <a:cubicBezTo>
                      <a:pt x="223521" y="357051"/>
                      <a:pt x="226759" y="345914"/>
                      <a:pt x="235132" y="339634"/>
                    </a:cubicBezTo>
                    <a:cubicBezTo>
                      <a:pt x="246743" y="330926"/>
                      <a:pt x="258155" y="321945"/>
                      <a:pt x="269966" y="313509"/>
                    </a:cubicBezTo>
                    <a:cubicBezTo>
                      <a:pt x="278483" y="307425"/>
                      <a:pt x="288051" y="302792"/>
                      <a:pt x="296092" y="296091"/>
                    </a:cubicBezTo>
                    <a:cubicBezTo>
                      <a:pt x="305553" y="288207"/>
                      <a:pt x="312757" y="277850"/>
                      <a:pt x="322218" y="269966"/>
                    </a:cubicBezTo>
                    <a:cubicBezTo>
                      <a:pt x="330258" y="263266"/>
                      <a:pt x="340397" y="259360"/>
                      <a:pt x="348343" y="252549"/>
                    </a:cubicBezTo>
                    <a:cubicBezTo>
                      <a:pt x="360811" y="241862"/>
                      <a:pt x="371566" y="229326"/>
                      <a:pt x="383178" y="217714"/>
                    </a:cubicBezTo>
                    <a:lnTo>
                      <a:pt x="409303" y="191589"/>
                    </a:lnTo>
                    <a:cubicBezTo>
                      <a:pt x="412206" y="182880"/>
                      <a:pt x="412376" y="172709"/>
                      <a:pt x="418012" y="165463"/>
                    </a:cubicBezTo>
                    <a:cubicBezTo>
                      <a:pt x="459132" y="112593"/>
                      <a:pt x="453462" y="118811"/>
                      <a:pt x="496389" y="104503"/>
                    </a:cubicBezTo>
                    <a:cubicBezTo>
                      <a:pt x="527916" y="83485"/>
                      <a:pt x="513154" y="91767"/>
                      <a:pt x="539932" y="78377"/>
                    </a:cubicBezTo>
                  </a:path>
                </a:pathLst>
              </a:custGeom>
              <a:noFill/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7715771" y="2724517"/>
                <a:ext cx="1149578" cy="997484"/>
                <a:chOff x="4946469" y="2085350"/>
                <a:chExt cx="1149578" cy="997484"/>
              </a:xfrm>
            </p:grpSpPr>
            <p:sp>
              <p:nvSpPr>
                <p:cNvPr id="22" name="Freeform 21"/>
                <p:cNvSpPr/>
                <p:nvPr/>
              </p:nvSpPr>
              <p:spPr>
                <a:xfrm>
                  <a:off x="4946469" y="2085350"/>
                  <a:ext cx="1149578" cy="997484"/>
                </a:xfrm>
                <a:custGeom>
                  <a:avLst/>
                  <a:gdLst>
                    <a:gd name="connsiteX0" fmla="*/ 531222 w 1149578"/>
                    <a:gd name="connsiteY0" fmla="*/ 4707 h 997484"/>
                    <a:gd name="connsiteX1" fmla="*/ 409302 w 1149578"/>
                    <a:gd name="connsiteY1" fmla="*/ 109210 h 997484"/>
                    <a:gd name="connsiteX2" fmla="*/ 383177 w 1149578"/>
                    <a:gd name="connsiteY2" fmla="*/ 126627 h 997484"/>
                    <a:gd name="connsiteX3" fmla="*/ 357051 w 1149578"/>
                    <a:gd name="connsiteY3" fmla="*/ 152753 h 997484"/>
                    <a:gd name="connsiteX4" fmla="*/ 330925 w 1149578"/>
                    <a:gd name="connsiteY4" fmla="*/ 170170 h 997484"/>
                    <a:gd name="connsiteX5" fmla="*/ 304800 w 1149578"/>
                    <a:gd name="connsiteY5" fmla="*/ 196296 h 997484"/>
                    <a:gd name="connsiteX6" fmla="*/ 278674 w 1149578"/>
                    <a:gd name="connsiteY6" fmla="*/ 205004 h 997484"/>
                    <a:gd name="connsiteX7" fmla="*/ 200297 w 1149578"/>
                    <a:gd name="connsiteY7" fmla="*/ 265964 h 997484"/>
                    <a:gd name="connsiteX8" fmla="*/ 174171 w 1149578"/>
                    <a:gd name="connsiteY8" fmla="*/ 274673 h 997484"/>
                    <a:gd name="connsiteX9" fmla="*/ 130628 w 1149578"/>
                    <a:gd name="connsiteY9" fmla="*/ 326924 h 997484"/>
                    <a:gd name="connsiteX10" fmla="*/ 104502 w 1149578"/>
                    <a:gd name="connsiteY10" fmla="*/ 353050 h 997484"/>
                    <a:gd name="connsiteX11" fmla="*/ 78377 w 1149578"/>
                    <a:gd name="connsiteY11" fmla="*/ 414010 h 997484"/>
                    <a:gd name="connsiteX12" fmla="*/ 52251 w 1149578"/>
                    <a:gd name="connsiteY12" fmla="*/ 466261 h 997484"/>
                    <a:gd name="connsiteX13" fmla="*/ 34834 w 1149578"/>
                    <a:gd name="connsiteY13" fmla="*/ 544639 h 997484"/>
                    <a:gd name="connsiteX14" fmla="*/ 17417 w 1149578"/>
                    <a:gd name="connsiteY14" fmla="*/ 623016 h 997484"/>
                    <a:gd name="connsiteX15" fmla="*/ 0 w 1149578"/>
                    <a:gd name="connsiteY15" fmla="*/ 762353 h 997484"/>
                    <a:gd name="connsiteX16" fmla="*/ 17417 w 1149578"/>
                    <a:gd name="connsiteY16" fmla="*/ 858147 h 997484"/>
                    <a:gd name="connsiteX17" fmla="*/ 26125 w 1149578"/>
                    <a:gd name="connsiteY17" fmla="*/ 884273 h 997484"/>
                    <a:gd name="connsiteX18" fmla="*/ 78377 w 1149578"/>
                    <a:gd name="connsiteY18" fmla="*/ 919107 h 997484"/>
                    <a:gd name="connsiteX19" fmla="*/ 104502 w 1149578"/>
                    <a:gd name="connsiteY19" fmla="*/ 936524 h 997484"/>
                    <a:gd name="connsiteX20" fmla="*/ 156754 w 1149578"/>
                    <a:gd name="connsiteY20" fmla="*/ 953941 h 997484"/>
                    <a:gd name="connsiteX21" fmla="*/ 235131 w 1149578"/>
                    <a:gd name="connsiteY21" fmla="*/ 971359 h 997484"/>
                    <a:gd name="connsiteX22" fmla="*/ 269965 w 1149578"/>
                    <a:gd name="connsiteY22" fmla="*/ 980067 h 997484"/>
                    <a:gd name="connsiteX23" fmla="*/ 348342 w 1149578"/>
                    <a:gd name="connsiteY23" fmla="*/ 988776 h 997484"/>
                    <a:gd name="connsiteX24" fmla="*/ 418011 w 1149578"/>
                    <a:gd name="connsiteY24" fmla="*/ 997484 h 997484"/>
                    <a:gd name="connsiteX25" fmla="*/ 775062 w 1149578"/>
                    <a:gd name="connsiteY25" fmla="*/ 997484 h 997484"/>
                    <a:gd name="connsiteX26" fmla="*/ 801188 w 1149578"/>
                    <a:gd name="connsiteY26" fmla="*/ 988776 h 997484"/>
                    <a:gd name="connsiteX27" fmla="*/ 879565 w 1149578"/>
                    <a:gd name="connsiteY27" fmla="*/ 980067 h 997484"/>
                    <a:gd name="connsiteX28" fmla="*/ 975360 w 1149578"/>
                    <a:gd name="connsiteY28" fmla="*/ 953941 h 997484"/>
                    <a:gd name="connsiteX29" fmla="*/ 1045028 w 1149578"/>
                    <a:gd name="connsiteY29" fmla="*/ 919107 h 997484"/>
                    <a:gd name="connsiteX30" fmla="*/ 1097280 w 1149578"/>
                    <a:gd name="connsiteY30" fmla="*/ 884273 h 997484"/>
                    <a:gd name="connsiteX31" fmla="*/ 1123405 w 1149578"/>
                    <a:gd name="connsiteY31" fmla="*/ 832021 h 997484"/>
                    <a:gd name="connsiteX32" fmla="*/ 1140822 w 1149578"/>
                    <a:gd name="connsiteY32" fmla="*/ 805896 h 997484"/>
                    <a:gd name="connsiteX33" fmla="*/ 1149531 w 1149578"/>
                    <a:gd name="connsiteY33" fmla="*/ 771061 h 997484"/>
                    <a:gd name="connsiteX34" fmla="*/ 1132114 w 1149578"/>
                    <a:gd name="connsiteY34" fmla="*/ 649141 h 997484"/>
                    <a:gd name="connsiteX35" fmla="*/ 1105988 w 1149578"/>
                    <a:gd name="connsiteY35" fmla="*/ 544639 h 997484"/>
                    <a:gd name="connsiteX36" fmla="*/ 1097280 w 1149578"/>
                    <a:gd name="connsiteY36" fmla="*/ 509804 h 997484"/>
                    <a:gd name="connsiteX37" fmla="*/ 1079862 w 1149578"/>
                    <a:gd name="connsiteY37" fmla="*/ 448844 h 997484"/>
                    <a:gd name="connsiteX38" fmla="*/ 1062445 w 1149578"/>
                    <a:gd name="connsiteY38" fmla="*/ 361759 h 997484"/>
                    <a:gd name="connsiteX39" fmla="*/ 1027611 w 1149578"/>
                    <a:gd name="connsiteY39" fmla="*/ 309507 h 997484"/>
                    <a:gd name="connsiteX40" fmla="*/ 1010194 w 1149578"/>
                    <a:gd name="connsiteY40" fmla="*/ 283381 h 997484"/>
                    <a:gd name="connsiteX41" fmla="*/ 992777 w 1149578"/>
                    <a:gd name="connsiteY41" fmla="*/ 257256 h 997484"/>
                    <a:gd name="connsiteX42" fmla="*/ 966651 w 1149578"/>
                    <a:gd name="connsiteY42" fmla="*/ 239839 h 997484"/>
                    <a:gd name="connsiteX43" fmla="*/ 923108 w 1149578"/>
                    <a:gd name="connsiteY43" fmla="*/ 196296 h 997484"/>
                    <a:gd name="connsiteX44" fmla="*/ 896982 w 1149578"/>
                    <a:gd name="connsiteY44" fmla="*/ 178879 h 997484"/>
                    <a:gd name="connsiteX45" fmla="*/ 862148 w 1149578"/>
                    <a:gd name="connsiteY45" fmla="*/ 135336 h 997484"/>
                    <a:gd name="connsiteX46" fmla="*/ 783771 w 1149578"/>
                    <a:gd name="connsiteY46" fmla="*/ 100501 h 997484"/>
                    <a:gd name="connsiteX47" fmla="*/ 731520 w 1149578"/>
                    <a:gd name="connsiteY47" fmla="*/ 74376 h 997484"/>
                    <a:gd name="connsiteX48" fmla="*/ 627017 w 1149578"/>
                    <a:gd name="connsiteY48" fmla="*/ 22124 h 997484"/>
                    <a:gd name="connsiteX49" fmla="*/ 531222 w 1149578"/>
                    <a:gd name="connsiteY49" fmla="*/ 4707 h 997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1149578" h="997484">
                      <a:moveTo>
                        <a:pt x="531222" y="4707"/>
                      </a:moveTo>
                      <a:cubicBezTo>
                        <a:pt x="494936" y="19221"/>
                        <a:pt x="450620" y="75183"/>
                        <a:pt x="409302" y="109210"/>
                      </a:cubicBezTo>
                      <a:cubicBezTo>
                        <a:pt x="401223" y="115863"/>
                        <a:pt x="391217" y="119927"/>
                        <a:pt x="383177" y="126627"/>
                      </a:cubicBezTo>
                      <a:cubicBezTo>
                        <a:pt x="373716" y="134512"/>
                        <a:pt x="366512" y="144869"/>
                        <a:pt x="357051" y="152753"/>
                      </a:cubicBezTo>
                      <a:cubicBezTo>
                        <a:pt x="349010" y="159453"/>
                        <a:pt x="338966" y="163469"/>
                        <a:pt x="330925" y="170170"/>
                      </a:cubicBezTo>
                      <a:cubicBezTo>
                        <a:pt x="321464" y="178054"/>
                        <a:pt x="315047" y="189464"/>
                        <a:pt x="304800" y="196296"/>
                      </a:cubicBezTo>
                      <a:cubicBezTo>
                        <a:pt x="297162" y="201388"/>
                        <a:pt x="287383" y="202101"/>
                        <a:pt x="278674" y="205004"/>
                      </a:cubicBezTo>
                      <a:cubicBezTo>
                        <a:pt x="256132" y="227546"/>
                        <a:pt x="231547" y="255547"/>
                        <a:pt x="200297" y="265964"/>
                      </a:cubicBezTo>
                      <a:lnTo>
                        <a:pt x="174171" y="274673"/>
                      </a:lnTo>
                      <a:cubicBezTo>
                        <a:pt x="97842" y="351002"/>
                        <a:pt x="191251" y="254178"/>
                        <a:pt x="130628" y="326924"/>
                      </a:cubicBezTo>
                      <a:cubicBezTo>
                        <a:pt x="122743" y="336385"/>
                        <a:pt x="113211" y="344341"/>
                        <a:pt x="104502" y="353050"/>
                      </a:cubicBezTo>
                      <a:cubicBezTo>
                        <a:pt x="86380" y="425543"/>
                        <a:pt x="108446" y="353872"/>
                        <a:pt x="78377" y="414010"/>
                      </a:cubicBezTo>
                      <a:cubicBezTo>
                        <a:pt x="42325" y="486115"/>
                        <a:pt x="102161" y="391397"/>
                        <a:pt x="52251" y="466261"/>
                      </a:cubicBezTo>
                      <a:cubicBezTo>
                        <a:pt x="31009" y="551225"/>
                        <a:pt x="56948" y="445125"/>
                        <a:pt x="34834" y="544639"/>
                      </a:cubicBezTo>
                      <a:cubicBezTo>
                        <a:pt x="24391" y="591634"/>
                        <a:pt x="26177" y="570456"/>
                        <a:pt x="17417" y="623016"/>
                      </a:cubicBezTo>
                      <a:cubicBezTo>
                        <a:pt x="9130" y="672737"/>
                        <a:pt x="5673" y="711292"/>
                        <a:pt x="0" y="762353"/>
                      </a:cubicBezTo>
                      <a:cubicBezTo>
                        <a:pt x="3884" y="785660"/>
                        <a:pt x="11328" y="833792"/>
                        <a:pt x="17417" y="858147"/>
                      </a:cubicBezTo>
                      <a:cubicBezTo>
                        <a:pt x="19643" y="867053"/>
                        <a:pt x="19634" y="877782"/>
                        <a:pt x="26125" y="884273"/>
                      </a:cubicBezTo>
                      <a:cubicBezTo>
                        <a:pt x="40927" y="899075"/>
                        <a:pt x="60960" y="907496"/>
                        <a:pt x="78377" y="919107"/>
                      </a:cubicBezTo>
                      <a:cubicBezTo>
                        <a:pt x="87085" y="924913"/>
                        <a:pt x="94573" y="933214"/>
                        <a:pt x="104502" y="936524"/>
                      </a:cubicBezTo>
                      <a:cubicBezTo>
                        <a:pt x="121919" y="942330"/>
                        <a:pt x="138943" y="949488"/>
                        <a:pt x="156754" y="953941"/>
                      </a:cubicBezTo>
                      <a:cubicBezTo>
                        <a:pt x="241670" y="975171"/>
                        <a:pt x="135674" y="949258"/>
                        <a:pt x="235131" y="971359"/>
                      </a:cubicBezTo>
                      <a:cubicBezTo>
                        <a:pt x="246815" y="973955"/>
                        <a:pt x="258136" y="978247"/>
                        <a:pt x="269965" y="980067"/>
                      </a:cubicBezTo>
                      <a:cubicBezTo>
                        <a:pt x="295946" y="984064"/>
                        <a:pt x="322236" y="985705"/>
                        <a:pt x="348342" y="988776"/>
                      </a:cubicBezTo>
                      <a:lnTo>
                        <a:pt x="418011" y="997484"/>
                      </a:lnTo>
                      <a:cubicBezTo>
                        <a:pt x="601176" y="974590"/>
                        <a:pt x="388947" y="997484"/>
                        <a:pt x="775062" y="997484"/>
                      </a:cubicBezTo>
                      <a:cubicBezTo>
                        <a:pt x="784242" y="997484"/>
                        <a:pt x="792133" y="990285"/>
                        <a:pt x="801188" y="988776"/>
                      </a:cubicBezTo>
                      <a:cubicBezTo>
                        <a:pt x="827117" y="984455"/>
                        <a:pt x="853543" y="983784"/>
                        <a:pt x="879565" y="980067"/>
                      </a:cubicBezTo>
                      <a:cubicBezTo>
                        <a:pt x="906326" y="976244"/>
                        <a:pt x="952212" y="965515"/>
                        <a:pt x="975360" y="953941"/>
                      </a:cubicBezTo>
                      <a:cubicBezTo>
                        <a:pt x="998583" y="942330"/>
                        <a:pt x="1023425" y="933509"/>
                        <a:pt x="1045028" y="919107"/>
                      </a:cubicBezTo>
                      <a:lnTo>
                        <a:pt x="1097280" y="884273"/>
                      </a:lnTo>
                      <a:cubicBezTo>
                        <a:pt x="1147198" y="809395"/>
                        <a:pt x="1087348" y="904136"/>
                        <a:pt x="1123405" y="832021"/>
                      </a:cubicBezTo>
                      <a:cubicBezTo>
                        <a:pt x="1128086" y="822660"/>
                        <a:pt x="1135016" y="814604"/>
                        <a:pt x="1140822" y="805896"/>
                      </a:cubicBezTo>
                      <a:cubicBezTo>
                        <a:pt x="1143725" y="794284"/>
                        <a:pt x="1150195" y="783012"/>
                        <a:pt x="1149531" y="771061"/>
                      </a:cubicBezTo>
                      <a:cubicBezTo>
                        <a:pt x="1147254" y="730072"/>
                        <a:pt x="1142071" y="688968"/>
                        <a:pt x="1132114" y="649141"/>
                      </a:cubicBezTo>
                      <a:lnTo>
                        <a:pt x="1105988" y="544639"/>
                      </a:lnTo>
                      <a:cubicBezTo>
                        <a:pt x="1103085" y="533027"/>
                        <a:pt x="1101065" y="521159"/>
                        <a:pt x="1097280" y="509804"/>
                      </a:cubicBezTo>
                      <a:cubicBezTo>
                        <a:pt x="1088979" y="484904"/>
                        <a:pt x="1085330" y="476182"/>
                        <a:pt x="1079862" y="448844"/>
                      </a:cubicBezTo>
                      <a:cubicBezTo>
                        <a:pt x="1078403" y="441548"/>
                        <a:pt x="1069189" y="375248"/>
                        <a:pt x="1062445" y="361759"/>
                      </a:cubicBezTo>
                      <a:cubicBezTo>
                        <a:pt x="1053084" y="343036"/>
                        <a:pt x="1039222" y="326924"/>
                        <a:pt x="1027611" y="309507"/>
                      </a:cubicBezTo>
                      <a:lnTo>
                        <a:pt x="1010194" y="283381"/>
                      </a:lnTo>
                      <a:cubicBezTo>
                        <a:pt x="1004388" y="274673"/>
                        <a:pt x="1001485" y="263062"/>
                        <a:pt x="992777" y="257256"/>
                      </a:cubicBezTo>
                      <a:cubicBezTo>
                        <a:pt x="984068" y="251450"/>
                        <a:pt x="974528" y="246731"/>
                        <a:pt x="966651" y="239839"/>
                      </a:cubicBezTo>
                      <a:cubicBezTo>
                        <a:pt x="951203" y="226322"/>
                        <a:pt x="940187" y="207682"/>
                        <a:pt x="923108" y="196296"/>
                      </a:cubicBezTo>
                      <a:cubicBezTo>
                        <a:pt x="914399" y="190490"/>
                        <a:pt x="905155" y="185417"/>
                        <a:pt x="896982" y="178879"/>
                      </a:cubicBezTo>
                      <a:cubicBezTo>
                        <a:pt x="853893" y="144407"/>
                        <a:pt x="907410" y="180597"/>
                        <a:pt x="862148" y="135336"/>
                      </a:cubicBezTo>
                      <a:cubicBezTo>
                        <a:pt x="826702" y="99891"/>
                        <a:pt x="835504" y="134989"/>
                        <a:pt x="783771" y="100501"/>
                      </a:cubicBezTo>
                      <a:cubicBezTo>
                        <a:pt x="750007" y="77992"/>
                        <a:pt x="767574" y="86394"/>
                        <a:pt x="731520" y="74376"/>
                      </a:cubicBezTo>
                      <a:cubicBezTo>
                        <a:pt x="698611" y="52437"/>
                        <a:pt x="668765" y="25919"/>
                        <a:pt x="627017" y="22124"/>
                      </a:cubicBezTo>
                      <a:cubicBezTo>
                        <a:pt x="527134" y="13044"/>
                        <a:pt x="567508" y="-9807"/>
                        <a:pt x="531222" y="4707"/>
                      </a:cubicBez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Isosceles Triangle 22"/>
                <p:cNvSpPr/>
                <p:nvPr/>
              </p:nvSpPr>
              <p:spPr>
                <a:xfrm>
                  <a:off x="5242583" y="2388524"/>
                  <a:ext cx="278675" cy="24384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671492" y="2584092"/>
                  <a:ext cx="274320" cy="28085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8794873" y="3631121"/>
                <a:ext cx="2968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Blackadder ITC" panose="04020505051007020D02" pitchFamily="82" charset="0"/>
                  </a:rPr>
                  <a:t>f</a:t>
                </a:r>
                <a:endParaRPr lang="en-US" sz="2800" dirty="0">
                  <a:latin typeface="Blackadder ITC" panose="04020505051007020D02" pitchFamily="82" charset="0"/>
                </a:endParaRPr>
              </a:p>
            </p:txBody>
          </p:sp>
        </p:grpSp>
        <p:pic>
          <p:nvPicPr>
            <p:cNvPr id="28" name="Picture 12" descr="Free Paintbrush Clipart Transparent, Download Free Clip Art, Free ..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7079" y="2522931"/>
              <a:ext cx="846111" cy="1177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426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10244" y="2855624"/>
            <a:ext cx="2235392" cy="1259176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9091" y="798022"/>
            <a:ext cx="42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 for brush/mode selection menus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8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54</Words>
  <Application>Microsoft Office PowerPoint</Application>
  <PresentationFormat>Widescreen</PresentationFormat>
  <Paragraphs>26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Blackadder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Saquib Nazmus</dc:creator>
  <cp:lastModifiedBy>Faria huq</cp:lastModifiedBy>
  <cp:revision>64</cp:revision>
  <dcterms:created xsi:type="dcterms:W3CDTF">2019-01-30T01:52:56Z</dcterms:created>
  <dcterms:modified xsi:type="dcterms:W3CDTF">2020-12-09T21:23:28Z</dcterms:modified>
</cp:coreProperties>
</file>