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932-A9F5-48B5-90C6-DA3283E741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2" y="742122"/>
            <a:ext cx="785298" cy="788504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>
            <a:off x="2213113" y="742121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3370968" y="33130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4345857" y="599660"/>
            <a:ext cx="1098219" cy="1073427"/>
          </a:xfrm>
          <a:prstGeom prst="mathPlus">
            <a:avLst>
              <a:gd name="adj1" fmla="val 53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56326" y="4317319"/>
            <a:ext cx="286631" cy="3313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223686" y="4373216"/>
            <a:ext cx="151912" cy="219512"/>
          </a:xfrm>
          <a:prstGeom prst="mathEqual">
            <a:avLst>
              <a:gd name="adj1" fmla="val 15761"/>
              <a:gd name="adj2" fmla="val 16889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 huq</dc:creator>
  <cp:lastModifiedBy>Faria huq</cp:lastModifiedBy>
  <cp:revision>10</cp:revision>
  <dcterms:created xsi:type="dcterms:W3CDTF">2021-01-01T22:26:03Z</dcterms:created>
  <dcterms:modified xsi:type="dcterms:W3CDTF">2021-01-03T20:21:52Z</dcterms:modified>
</cp:coreProperties>
</file>