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9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0CA1-8168-49F8-890F-A056A11F638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E12F-8B0C-4EAD-99DE-8420589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9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0CA1-8168-49F8-890F-A056A11F638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E12F-8B0C-4EAD-99DE-8420589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3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0CA1-8168-49F8-890F-A056A11F638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E12F-8B0C-4EAD-99DE-8420589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5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0CA1-8168-49F8-890F-A056A11F638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E12F-8B0C-4EAD-99DE-8420589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9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0CA1-8168-49F8-890F-A056A11F638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E12F-8B0C-4EAD-99DE-8420589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5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0CA1-8168-49F8-890F-A056A11F638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E12F-8B0C-4EAD-99DE-8420589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7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0CA1-8168-49F8-890F-A056A11F638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E12F-8B0C-4EAD-99DE-8420589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5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0CA1-8168-49F8-890F-A056A11F638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E12F-8B0C-4EAD-99DE-8420589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0CA1-8168-49F8-890F-A056A11F638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E12F-8B0C-4EAD-99DE-8420589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9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0CA1-8168-49F8-890F-A056A11F638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E12F-8B0C-4EAD-99DE-8420589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1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0CA1-8168-49F8-890F-A056A11F638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E12F-8B0C-4EAD-99DE-8420589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7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20CA1-8168-49F8-890F-A056A11F638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6E12F-8B0C-4EAD-99DE-8420589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4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3571" y="2419004"/>
            <a:ext cx="590204" cy="507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41222" y="2410691"/>
            <a:ext cx="556953" cy="548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630189" y="2385753"/>
            <a:ext cx="623454" cy="573578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5719156" y="2369127"/>
            <a:ext cx="532015" cy="590204"/>
          </a:xfrm>
          <a:prstGeom prst="rt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16684" y="2697481"/>
            <a:ext cx="606829" cy="831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89026" y="2423160"/>
            <a:ext cx="224443" cy="56526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2243146">
            <a:off x="8496683" y="2429080"/>
            <a:ext cx="224443" cy="56526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5400000">
            <a:off x="9374751" y="2423159"/>
            <a:ext cx="224443" cy="56526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9262147">
            <a:off x="10171645" y="2435011"/>
            <a:ext cx="224443" cy="56526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675869" y="2406990"/>
            <a:ext cx="560255" cy="498765"/>
            <a:chOff x="1599801" y="2458489"/>
            <a:chExt cx="560255" cy="498765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630546" y="2489663"/>
              <a:ext cx="497512" cy="43641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096059" y="2458489"/>
              <a:ext cx="63997" cy="623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599801" y="2894908"/>
              <a:ext cx="63997" cy="623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003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3571" y="2419004"/>
            <a:ext cx="590204" cy="507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41222" y="2410691"/>
            <a:ext cx="556953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630189" y="2385753"/>
            <a:ext cx="623454" cy="5735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5719156" y="2369127"/>
            <a:ext cx="532015" cy="590204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16684" y="2697481"/>
            <a:ext cx="606829" cy="83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89026" y="2423160"/>
            <a:ext cx="224443" cy="565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2243146">
            <a:off x="8496683" y="2429080"/>
            <a:ext cx="224443" cy="565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5400000">
            <a:off x="9374751" y="2423159"/>
            <a:ext cx="224443" cy="565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9262147">
            <a:off x="10171645" y="2435011"/>
            <a:ext cx="224443" cy="565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675869" y="2406990"/>
            <a:ext cx="560255" cy="498765"/>
            <a:chOff x="1599801" y="2458489"/>
            <a:chExt cx="560255" cy="498765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1630546" y="2489663"/>
              <a:ext cx="497512" cy="4364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096059" y="2458489"/>
              <a:ext cx="63997" cy="623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599801" y="2894908"/>
              <a:ext cx="63997" cy="623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367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Saquib Nazmus</dc:creator>
  <cp:lastModifiedBy>Saquib Nazmus</cp:lastModifiedBy>
  <cp:revision>5</cp:revision>
  <dcterms:created xsi:type="dcterms:W3CDTF">2019-07-23T23:02:16Z</dcterms:created>
  <dcterms:modified xsi:type="dcterms:W3CDTF">2019-09-16T17:56:41Z</dcterms:modified>
</cp:coreProperties>
</file>