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9" r:id="rId17"/>
    <p:sldId id="288" r:id="rId18"/>
    <p:sldId id="275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7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17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88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08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01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01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="" xmlns:a16="http://schemas.microsoft.com/office/drawing/2014/main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="" xmlns:a16="http://schemas.microsoft.com/office/drawing/2014/main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="" xmlns:a16="http://schemas.microsoft.com/office/drawing/2014/main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1708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Pause</a:t>
            </a:r>
            <a:endParaRPr lang="en-US" dirty="0"/>
          </a:p>
        </p:txBody>
      </p:sp>
      <p:sp>
        <p:nvSpPr>
          <p:cNvPr id="4" name="Oval 1"/>
          <p:cNvSpPr/>
          <p:nvPr/>
        </p:nvSpPr>
        <p:spPr>
          <a:xfrm>
            <a:off x="7528119" y="1332143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793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5400000">
            <a:off x="159340" y="2629590"/>
            <a:ext cx="2579425" cy="2083318"/>
          </a:xfrm>
          <a:custGeom>
            <a:avLst/>
            <a:gdLst>
              <a:gd name="connsiteX0" fmla="*/ 0 w 2606722"/>
              <a:gd name="connsiteY0" fmla="*/ 2129051 h 2129051"/>
              <a:gd name="connsiteX1" fmla="*/ 1303361 w 2606722"/>
              <a:gd name="connsiteY1" fmla="*/ 0 h 2129051"/>
              <a:gd name="connsiteX2" fmla="*/ 2606722 w 2606722"/>
              <a:gd name="connsiteY2" fmla="*/ 2129051 h 2129051"/>
              <a:gd name="connsiteX3" fmla="*/ 0 w 2606722"/>
              <a:gd name="connsiteY3" fmla="*/ 2129051 h 2129051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20368"/>
              <a:gd name="connsiteY0" fmla="*/ 2006222 h 2033517"/>
              <a:gd name="connsiteX1" fmla="*/ 1467135 w 2620368"/>
              <a:gd name="connsiteY1" fmla="*/ 0 h 2033517"/>
              <a:gd name="connsiteX2" fmla="*/ 2620368 w 2620368"/>
              <a:gd name="connsiteY2" fmla="*/ 2033517 h 2033517"/>
              <a:gd name="connsiteX3" fmla="*/ 0 w 2620368"/>
              <a:gd name="connsiteY3" fmla="*/ 2006222 h 2033517"/>
              <a:gd name="connsiteX0" fmla="*/ 0 w 2620368"/>
              <a:gd name="connsiteY0" fmla="*/ 2006222 h 2058464"/>
              <a:gd name="connsiteX1" fmla="*/ 1467135 w 2620368"/>
              <a:gd name="connsiteY1" fmla="*/ 0 h 2058464"/>
              <a:gd name="connsiteX2" fmla="*/ 2620368 w 2620368"/>
              <a:gd name="connsiteY2" fmla="*/ 2033517 h 2058464"/>
              <a:gd name="connsiteX3" fmla="*/ 0 w 2620368"/>
              <a:gd name="connsiteY3" fmla="*/ 2006222 h 2058464"/>
              <a:gd name="connsiteX0" fmla="*/ 0 w 2579425"/>
              <a:gd name="connsiteY0" fmla="*/ 2006222 h 2063399"/>
              <a:gd name="connsiteX1" fmla="*/ 1467135 w 2579425"/>
              <a:gd name="connsiteY1" fmla="*/ 0 h 2063399"/>
              <a:gd name="connsiteX2" fmla="*/ 2579425 w 2579425"/>
              <a:gd name="connsiteY2" fmla="*/ 2047165 h 2063399"/>
              <a:gd name="connsiteX3" fmla="*/ 0 w 2579425"/>
              <a:gd name="connsiteY3" fmla="*/ 2006222 h 2063399"/>
              <a:gd name="connsiteX0" fmla="*/ 0 w 2579425"/>
              <a:gd name="connsiteY0" fmla="*/ 2006222 h 2083318"/>
              <a:gd name="connsiteX1" fmla="*/ 1467135 w 2579425"/>
              <a:gd name="connsiteY1" fmla="*/ 0 h 2083318"/>
              <a:gd name="connsiteX2" fmla="*/ 2579425 w 2579425"/>
              <a:gd name="connsiteY2" fmla="*/ 2047165 h 2083318"/>
              <a:gd name="connsiteX3" fmla="*/ 0 w 2579425"/>
              <a:gd name="connsiteY3" fmla="*/ 2006222 h 208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5" h="2083318">
                <a:moveTo>
                  <a:pt x="0" y="2006222"/>
                </a:moveTo>
                <a:cubicBezTo>
                  <a:pt x="416258" y="1291989"/>
                  <a:pt x="518617" y="1000837"/>
                  <a:pt x="1467135" y="0"/>
                </a:cubicBezTo>
                <a:cubicBezTo>
                  <a:pt x="2288274" y="1178257"/>
                  <a:pt x="2126775" y="1332932"/>
                  <a:pt x="2579425" y="2047165"/>
                </a:cubicBezTo>
                <a:cubicBezTo>
                  <a:pt x="1692321" y="2092658"/>
                  <a:pt x="941698" y="2110854"/>
                  <a:pt x="0" y="20062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"/>
          <p:cNvSpPr/>
          <p:nvPr/>
        </p:nvSpPr>
        <p:spPr>
          <a:xfrm>
            <a:off x="3930555" y="2579427"/>
            <a:ext cx="1851185" cy="1876084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273" y="3139987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4997991" y="3139986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00" t="21692" r="21570" b="21946"/>
          <a:stretch/>
        </p:blipFill>
        <p:spPr>
          <a:xfrm>
            <a:off x="4778516" y="142104"/>
            <a:ext cx="246888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4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1515649" y="2956142"/>
            <a:ext cx="488515" cy="563672"/>
          </a:xfrm>
          <a:prstGeom prst="chevron">
            <a:avLst>
              <a:gd name="adj" fmla="val 628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0" y="425885"/>
            <a:ext cx="4108537" cy="22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18740" y="1615858"/>
            <a:ext cx="657615" cy="6939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86" y="2317315"/>
            <a:ext cx="228600" cy="234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964448" y="2597272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923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0659" y="4134678"/>
            <a:ext cx="2292628" cy="12324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65893" y="4641006"/>
            <a:ext cx="228600" cy="228600"/>
            <a:chOff x="1665893" y="4641006"/>
            <a:chExt cx="292608" cy="292608"/>
          </a:xfrm>
        </p:grpSpPr>
        <p:sp>
          <p:nvSpPr>
            <p:cNvPr id="8" name="Oval 7"/>
            <p:cNvSpPr/>
            <p:nvPr/>
          </p:nvSpPr>
          <p:spPr>
            <a:xfrm>
              <a:off x="1665893" y="4641006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qual 8"/>
            <p:cNvSpPr/>
            <p:nvPr/>
          </p:nvSpPr>
          <p:spPr>
            <a:xfrm>
              <a:off x="1727108" y="4671992"/>
              <a:ext cx="175565" cy="234086"/>
            </a:xfrm>
            <a:prstGeom prst="mathEqual">
              <a:avLst>
                <a:gd name="adj1" fmla="val 15761"/>
                <a:gd name="adj2" fmla="val 16889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2667029" y="4343824"/>
            <a:ext cx="286631" cy="3313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2734389" y="4399721"/>
            <a:ext cx="151912" cy="219512"/>
          </a:xfrm>
          <a:prstGeom prst="mathEqual">
            <a:avLst>
              <a:gd name="adj1" fmla="val 15761"/>
              <a:gd name="adj2" fmla="val 16889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/>
          <p:cNvSpPr/>
          <p:nvPr/>
        </p:nvSpPr>
        <p:spPr>
          <a:xfrm>
            <a:off x="563671" y="651353"/>
            <a:ext cx="1465545" cy="122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56</Words>
  <Application>Microsoft Office PowerPoint</Application>
  <PresentationFormat>Widescreen</PresentationFormat>
  <Paragraphs>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91</cp:revision>
  <dcterms:created xsi:type="dcterms:W3CDTF">2019-01-30T01:52:56Z</dcterms:created>
  <dcterms:modified xsi:type="dcterms:W3CDTF">2021-03-14T04:31:46Z</dcterms:modified>
</cp:coreProperties>
</file>