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9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7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1932-A9F5-48B5-90C6-DA3283E741C7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248B-5529-480C-B4AA-7F7F7E95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30" y="742121"/>
            <a:ext cx="785298" cy="788504"/>
          </a:xfrm>
          <a:prstGeom prst="rect">
            <a:avLst/>
          </a:prstGeom>
        </p:spPr>
      </p:pic>
      <p:sp>
        <p:nvSpPr>
          <p:cNvPr id="5" name="Block Arc 4"/>
          <p:cNvSpPr/>
          <p:nvPr/>
        </p:nvSpPr>
        <p:spPr>
          <a:xfrm>
            <a:off x="3896139" y="742121"/>
            <a:ext cx="927652" cy="1497495"/>
          </a:xfrm>
          <a:prstGeom prst="blockArc">
            <a:avLst>
              <a:gd name="adj1" fmla="val 10800000"/>
              <a:gd name="adj2" fmla="val 112671"/>
              <a:gd name="adj3" fmla="val 64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 rot="10800000">
            <a:off x="4921474" y="33130"/>
            <a:ext cx="927652" cy="1497495"/>
          </a:xfrm>
          <a:prstGeom prst="blockArc">
            <a:avLst>
              <a:gd name="adj1" fmla="val 10800000"/>
              <a:gd name="adj2" fmla="val 112671"/>
              <a:gd name="adj3" fmla="val 64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5896363" y="599660"/>
            <a:ext cx="1098219" cy="1073427"/>
          </a:xfrm>
          <a:prstGeom prst="mathPlus">
            <a:avLst>
              <a:gd name="adj1" fmla="val 535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03" y="742121"/>
            <a:ext cx="785298" cy="788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97" y="742121"/>
            <a:ext cx="785298" cy="7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Faria huq</dc:creator>
  <cp:lastModifiedBy>Faria huq</cp:lastModifiedBy>
  <cp:revision>17</cp:revision>
  <dcterms:created xsi:type="dcterms:W3CDTF">2021-01-01T22:26:03Z</dcterms:created>
  <dcterms:modified xsi:type="dcterms:W3CDTF">2021-03-14T04:18:06Z</dcterms:modified>
</cp:coreProperties>
</file>