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9" r:id="rId17"/>
    <p:sldId id="288" r:id="rId18"/>
    <p:sldId id="275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7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18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7B8942E0-4FFC-4D33-B301-1364C8E7A407}"/>
            <msink:sourceLink direction="with" ref="{19B791EB-8193-4831-8E9A-6BF42861CC64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CA95BE5-51D6-48AE-B3D2-1FBC149D2313}"/>
            <msink:destinationLink direction="with" ref="{B3678184-F912-46F6-A90F-DAB02E9A6B96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93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3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08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6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5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611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69028CC3-9ACB-4E4A-8271-809067BD5BE5}"/>
                  <msink:destinationLink direction="with" ref="{FD08AA5E-BD5B-4288-8AF4-C314C1EFFFD9}"/>
                  <msink:destinationLink direction="with" ref="{91685732-45EF-4951-8C48-7A6F0428BC94}"/>
                  <msink:destinationLink direction="with" ref="{7F67A6D5-B88E-433F-BBF6-96AFE9754553}"/>
                  <msink:destinationLink direction="with" ref="{FC75298A-99E4-419B-A515-0A8EC9531822}"/>
                  <msink:destinationLink direction="with" ref="{5F715028-87CE-4B1F-8AA9-B8ECEFCECEAF}"/>
                  <msink:destinationLink direction="with" ref="{811CF531-7563-4B63-8491-200DE4F5969C}"/>
                  <msink:destinationLink direction="with" ref="{EE9AC8E2-D995-4406-A134-324500E64DDE}"/>
                  <msink:destinationLink direction="with" ref="{E3952507-7D23-42C0-A084-F77C3D6D7F3B}"/>
                  <msink:destinationLink direction="with" ref="{905B28C2-EAF3-4C90-92ED-DB9D182B22CC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36AB466-F8E2-4C35-A0B7-A2E324876889}"/>
                  <msink:destinationLink direction="with" ref="{26451B0F-4540-4286-BA19-906001E1E9AB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611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="" xmlns:a16="http://schemas.microsoft.com/office/drawing/2014/main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="" xmlns:a16="http://schemas.microsoft.com/office/drawing/2014/main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="" xmlns:a16="http://schemas.microsoft.com/office/drawing/2014/main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284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Hyper node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55725" y="635184"/>
            <a:ext cx="5336088" cy="5332653"/>
            <a:chOff x="2755725" y="635184"/>
            <a:chExt cx="5336088" cy="5332653"/>
          </a:xfrm>
        </p:grpSpPr>
        <p:sp>
          <p:nvSpPr>
            <p:cNvPr id="9" name="Isosceles Triangle 8"/>
            <p:cNvSpPr/>
            <p:nvPr/>
          </p:nvSpPr>
          <p:spPr>
            <a:xfrm>
              <a:off x="2843408" y="798022"/>
              <a:ext cx="5160723" cy="5022937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6086" y="635184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6448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55725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1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1708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 Pause</a:t>
            </a:r>
            <a:endParaRPr lang="en-US" dirty="0"/>
          </a:p>
        </p:txBody>
      </p:sp>
      <p:sp>
        <p:nvSpPr>
          <p:cNvPr id="4" name="Oval 1"/>
          <p:cNvSpPr/>
          <p:nvPr/>
        </p:nvSpPr>
        <p:spPr>
          <a:xfrm>
            <a:off x="7528119" y="1332143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793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rot="5400000">
            <a:off x="159340" y="2629590"/>
            <a:ext cx="2579425" cy="2083318"/>
          </a:xfrm>
          <a:custGeom>
            <a:avLst/>
            <a:gdLst>
              <a:gd name="connsiteX0" fmla="*/ 0 w 2606722"/>
              <a:gd name="connsiteY0" fmla="*/ 2129051 h 2129051"/>
              <a:gd name="connsiteX1" fmla="*/ 1303361 w 2606722"/>
              <a:gd name="connsiteY1" fmla="*/ 0 h 2129051"/>
              <a:gd name="connsiteX2" fmla="*/ 2606722 w 2606722"/>
              <a:gd name="connsiteY2" fmla="*/ 2129051 h 2129051"/>
              <a:gd name="connsiteX3" fmla="*/ 0 w 2606722"/>
              <a:gd name="connsiteY3" fmla="*/ 2129051 h 2129051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20368"/>
              <a:gd name="connsiteY0" fmla="*/ 2006222 h 2033517"/>
              <a:gd name="connsiteX1" fmla="*/ 1467135 w 2620368"/>
              <a:gd name="connsiteY1" fmla="*/ 0 h 2033517"/>
              <a:gd name="connsiteX2" fmla="*/ 2620368 w 2620368"/>
              <a:gd name="connsiteY2" fmla="*/ 2033517 h 2033517"/>
              <a:gd name="connsiteX3" fmla="*/ 0 w 2620368"/>
              <a:gd name="connsiteY3" fmla="*/ 2006222 h 2033517"/>
              <a:gd name="connsiteX0" fmla="*/ 0 w 2620368"/>
              <a:gd name="connsiteY0" fmla="*/ 2006222 h 2058464"/>
              <a:gd name="connsiteX1" fmla="*/ 1467135 w 2620368"/>
              <a:gd name="connsiteY1" fmla="*/ 0 h 2058464"/>
              <a:gd name="connsiteX2" fmla="*/ 2620368 w 2620368"/>
              <a:gd name="connsiteY2" fmla="*/ 2033517 h 2058464"/>
              <a:gd name="connsiteX3" fmla="*/ 0 w 2620368"/>
              <a:gd name="connsiteY3" fmla="*/ 2006222 h 2058464"/>
              <a:gd name="connsiteX0" fmla="*/ 0 w 2579425"/>
              <a:gd name="connsiteY0" fmla="*/ 2006222 h 2063399"/>
              <a:gd name="connsiteX1" fmla="*/ 1467135 w 2579425"/>
              <a:gd name="connsiteY1" fmla="*/ 0 h 2063399"/>
              <a:gd name="connsiteX2" fmla="*/ 2579425 w 2579425"/>
              <a:gd name="connsiteY2" fmla="*/ 2047165 h 2063399"/>
              <a:gd name="connsiteX3" fmla="*/ 0 w 2579425"/>
              <a:gd name="connsiteY3" fmla="*/ 2006222 h 2063399"/>
              <a:gd name="connsiteX0" fmla="*/ 0 w 2579425"/>
              <a:gd name="connsiteY0" fmla="*/ 2006222 h 2083318"/>
              <a:gd name="connsiteX1" fmla="*/ 1467135 w 2579425"/>
              <a:gd name="connsiteY1" fmla="*/ 0 h 2083318"/>
              <a:gd name="connsiteX2" fmla="*/ 2579425 w 2579425"/>
              <a:gd name="connsiteY2" fmla="*/ 2047165 h 2083318"/>
              <a:gd name="connsiteX3" fmla="*/ 0 w 2579425"/>
              <a:gd name="connsiteY3" fmla="*/ 2006222 h 208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425" h="2083318">
                <a:moveTo>
                  <a:pt x="0" y="2006222"/>
                </a:moveTo>
                <a:cubicBezTo>
                  <a:pt x="416258" y="1291989"/>
                  <a:pt x="518617" y="1000837"/>
                  <a:pt x="1467135" y="0"/>
                </a:cubicBezTo>
                <a:cubicBezTo>
                  <a:pt x="2288274" y="1178257"/>
                  <a:pt x="2126775" y="1332932"/>
                  <a:pt x="2579425" y="2047165"/>
                </a:cubicBezTo>
                <a:cubicBezTo>
                  <a:pt x="1692321" y="2092658"/>
                  <a:pt x="941698" y="2110854"/>
                  <a:pt x="0" y="200622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"/>
          <p:cNvSpPr/>
          <p:nvPr/>
        </p:nvSpPr>
        <p:spPr>
          <a:xfrm>
            <a:off x="3930555" y="2579427"/>
            <a:ext cx="1851185" cy="1876084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273" y="3139987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4997991" y="3139986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0660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Large dot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74915" y="3682652"/>
            <a:ext cx="488514" cy="538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 xmlns=""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 xmlns=""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 xmlns=""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 xmlns=""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 xmlns=""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 xmlns=""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 xmlns=""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 xmlns=""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 xmlns=""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 xmlns=""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 xmlns=""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 xmlns=""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 xmlns=""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 xmlns=""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 xmlns=""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 xmlns=""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 xmlns=""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 xmlns=""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 xmlns=""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 xmlns=""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 xmlns=""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 xmlns=""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 xmlns=""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 xmlns=""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 xmlns=""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 xmlns=""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 xmlns=""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 xmlns=""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 xmlns=""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 xmlns=""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 xmlns=""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 xmlns=""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964448" y="2597272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923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56</Words>
  <Application>Microsoft Office PowerPoint</Application>
  <PresentationFormat>Widescreen</PresentationFormat>
  <Paragraphs>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Faria huq</cp:lastModifiedBy>
  <cp:revision>76</cp:revision>
  <dcterms:created xsi:type="dcterms:W3CDTF">2019-01-30T01:52:56Z</dcterms:created>
  <dcterms:modified xsi:type="dcterms:W3CDTF">2021-02-10T11:15:20Z</dcterms:modified>
</cp:coreProperties>
</file>