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616C3-5FEB-4142-9393-E7DF37187BB8}" v="38" dt="2020-12-11T06:51:13.557"/>
    <p1510:client id="{A62A9600-A4BD-6D25-106B-264E61C3B9AB}" v="2" dt="2021-01-11T07:30:07.130"/>
    <p1510:client id="{C477A883-6E32-4386-52ED-67E1C6E51187}" v="26" dt="2020-12-11T06:47:0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di Katariina Alapelto" userId="S::s0alhe01@students.osao.fi::1f7d87b2-848d-4223-8216-cd1d6140d110" providerId="AD" clId="Web-{A62A9600-A4BD-6D25-106B-264E61C3B9AB}"/>
    <pc:docChg chg="sldOrd">
      <pc:chgData name="Heidi Katariina Alapelto" userId="S::s0alhe01@students.osao.fi::1f7d87b2-848d-4223-8216-cd1d6140d110" providerId="AD" clId="Web-{A62A9600-A4BD-6D25-106B-264E61C3B9AB}" dt="2021-01-11T07:30:07.130" v="1"/>
      <pc:docMkLst>
        <pc:docMk/>
      </pc:docMkLst>
      <pc:sldChg chg="ord">
        <pc:chgData name="Heidi Katariina Alapelto" userId="S::s0alhe01@students.osao.fi::1f7d87b2-848d-4223-8216-cd1d6140d110" providerId="AD" clId="Web-{A62A9600-A4BD-6D25-106B-264E61C3B9AB}" dt="2021-01-11T07:30:07.130" v="1"/>
        <pc:sldMkLst>
          <pc:docMk/>
          <pc:sldMk cId="2706533814" sldId="262"/>
        </pc:sldMkLst>
      </pc:sldChg>
    </pc:docChg>
  </pc:docChgLst>
  <pc:docChgLst>
    <pc:chgData name="Heidi Katariina Alapelto" userId="S::s0alhe01@students.osao.fi::1f7d87b2-848d-4223-8216-cd1d6140d110" providerId="AD" clId="Web-{C477A883-6E32-4386-52ED-67E1C6E51187}"/>
    <pc:docChg chg="addSld modSld">
      <pc:chgData name="Heidi Katariina Alapelto" userId="S::s0alhe01@students.osao.fi::1f7d87b2-848d-4223-8216-cd1d6140d110" providerId="AD" clId="Web-{C477A883-6E32-4386-52ED-67E1C6E51187}" dt="2020-12-11T06:47:04.910" v="25" actId="14100"/>
      <pc:docMkLst>
        <pc:docMk/>
      </pc:docMkLst>
      <pc:sldChg chg="addSp delSp modSp">
        <pc:chgData name="Heidi Katariina Alapelto" userId="S::s0alhe01@students.osao.fi::1f7d87b2-848d-4223-8216-cd1d6140d110" providerId="AD" clId="Web-{C477A883-6E32-4386-52ED-67E1C6E51187}" dt="2020-12-11T06:46:14.346" v="13" actId="14100"/>
        <pc:sldMkLst>
          <pc:docMk/>
          <pc:sldMk cId="2730708327" sldId="259"/>
        </pc:sldMkLst>
        <pc:spChg chg="del">
          <ac:chgData name="Heidi Katariina Alapelto" userId="S::s0alhe01@students.osao.fi::1f7d87b2-848d-4223-8216-cd1d6140d110" providerId="AD" clId="Web-{C477A883-6E32-4386-52ED-67E1C6E51187}" dt="2020-12-11T06:45:39.767" v="2"/>
          <ac:spMkLst>
            <pc:docMk/>
            <pc:sldMk cId="2730708327" sldId="259"/>
            <ac:spMk id="2" creationId="{0D1606E4-4BF8-46DC-A612-55769CE3BFCD}"/>
          </ac:spMkLst>
        </pc:spChg>
        <pc:spChg chg="del">
          <ac:chgData name="Heidi Katariina Alapelto" userId="S::s0alhe01@students.osao.fi::1f7d87b2-848d-4223-8216-cd1d6140d110" providerId="AD" clId="Web-{C477A883-6E32-4386-52ED-67E1C6E51187}" dt="2020-12-11T06:45:34.142" v="1"/>
          <ac:spMkLst>
            <pc:docMk/>
            <pc:sldMk cId="2730708327" sldId="259"/>
            <ac:spMk id="3" creationId="{BE126F68-18E7-419C-BAE6-7FDCD86A7128}"/>
          </ac:spMkLst>
        </pc:spChg>
        <pc:spChg chg="add del mod">
          <ac:chgData name="Heidi Katariina Alapelto" userId="S::s0alhe01@students.osao.fi::1f7d87b2-848d-4223-8216-cd1d6140d110" providerId="AD" clId="Web-{C477A883-6E32-4386-52ED-67E1C6E51187}" dt="2020-12-11T06:45:46.189" v="5"/>
          <ac:spMkLst>
            <pc:docMk/>
            <pc:sldMk cId="2730708327" sldId="259"/>
            <ac:spMk id="6" creationId="{DBF09F58-6E7F-4C87-AFF9-2E763F6DA013}"/>
          </ac:spMkLst>
        </pc:spChg>
        <pc:picChg chg="add del mod ord">
          <ac:chgData name="Heidi Katariina Alapelto" userId="S::s0alhe01@students.osao.fi::1f7d87b2-848d-4223-8216-cd1d6140d110" providerId="AD" clId="Web-{C477A883-6E32-4386-52ED-67E1C6E51187}" dt="2020-12-11T06:45:43.767" v="4"/>
          <ac:picMkLst>
            <pc:docMk/>
            <pc:sldMk cId="2730708327" sldId="259"/>
            <ac:picMk id="4" creationId="{9B222D86-C90F-4AD3-9479-0CDE3A2EA09E}"/>
          </ac:picMkLst>
        </pc:picChg>
        <pc:picChg chg="add mod">
          <ac:chgData name="Heidi Katariina Alapelto" userId="S::s0alhe01@students.osao.fi::1f7d87b2-848d-4223-8216-cd1d6140d110" providerId="AD" clId="Web-{C477A883-6E32-4386-52ED-67E1C6E51187}" dt="2020-12-11T06:46:14.346" v="13" actId="14100"/>
          <ac:picMkLst>
            <pc:docMk/>
            <pc:sldMk cId="2730708327" sldId="259"/>
            <ac:picMk id="7" creationId="{B1DE554A-2262-42FC-BD43-683261B60D35}"/>
          </ac:picMkLst>
        </pc:picChg>
      </pc:sldChg>
      <pc:sldChg chg="new">
        <pc:chgData name="Heidi Katariina Alapelto" userId="S::s0alhe01@students.osao.fi::1f7d87b2-848d-4223-8216-cd1d6140d110" providerId="AD" clId="Web-{C477A883-6E32-4386-52ED-67E1C6E51187}" dt="2020-12-11T06:43:15.373" v="0"/>
        <pc:sldMkLst>
          <pc:docMk/>
          <pc:sldMk cId="1415487218" sldId="260"/>
        </pc:sldMkLst>
      </pc:sldChg>
      <pc:sldChg chg="addSp modSp new">
        <pc:chgData name="Heidi Katariina Alapelto" userId="S::s0alhe01@students.osao.fi::1f7d87b2-848d-4223-8216-cd1d6140d110" providerId="AD" clId="Web-{C477A883-6E32-4386-52ED-67E1C6E51187}" dt="2020-12-11T06:47:04.910" v="25" actId="14100"/>
        <pc:sldMkLst>
          <pc:docMk/>
          <pc:sldMk cId="2673890837" sldId="261"/>
        </pc:sldMkLst>
        <pc:picChg chg="add mod">
          <ac:chgData name="Heidi Katariina Alapelto" userId="S::s0alhe01@students.osao.fi::1f7d87b2-848d-4223-8216-cd1d6140d110" providerId="AD" clId="Web-{C477A883-6E32-4386-52ED-67E1C6E51187}" dt="2020-12-11T06:47:04.910" v="25" actId="14100"/>
          <ac:picMkLst>
            <pc:docMk/>
            <pc:sldMk cId="2673890837" sldId="261"/>
            <ac:picMk id="2" creationId="{1923B2EA-15E3-43EC-96DC-C12DE30DBDD6}"/>
          </ac:picMkLst>
        </pc:picChg>
      </pc:sldChg>
    </pc:docChg>
  </pc:docChgLst>
  <pc:docChgLst>
    <pc:chgData name="Salla Maria Kaikkonen" userId="e3d1b705-2d5a-4eb5-8bce-8c9b2ed9bf5f" providerId="ADAL" clId="{64D616C3-5FEB-4142-9393-E7DF37187BB8}"/>
    <pc:docChg chg="undo custSel addSld modSld">
      <pc:chgData name="Salla Maria Kaikkonen" userId="e3d1b705-2d5a-4eb5-8bce-8c9b2ed9bf5f" providerId="ADAL" clId="{64D616C3-5FEB-4142-9393-E7DF37187BB8}" dt="2020-12-11T06:51:13.557" v="40" actId="962"/>
      <pc:docMkLst>
        <pc:docMk/>
      </pc:docMkLst>
      <pc:sldChg chg="modSp mod">
        <pc:chgData name="Salla Maria Kaikkonen" userId="e3d1b705-2d5a-4eb5-8bce-8c9b2ed9bf5f" providerId="ADAL" clId="{64D616C3-5FEB-4142-9393-E7DF37187BB8}" dt="2020-12-11T06:33:42.439" v="16" actId="20577"/>
        <pc:sldMkLst>
          <pc:docMk/>
          <pc:sldMk cId="1963727218" sldId="256"/>
        </pc:sldMkLst>
        <pc:spChg chg="mod">
          <ac:chgData name="Salla Maria Kaikkonen" userId="e3d1b705-2d5a-4eb5-8bce-8c9b2ed9bf5f" providerId="ADAL" clId="{64D616C3-5FEB-4142-9393-E7DF37187BB8}" dt="2020-12-11T06:33:42.439" v="16" actId="20577"/>
          <ac:spMkLst>
            <pc:docMk/>
            <pc:sldMk cId="1963727218" sldId="256"/>
            <ac:spMk id="2" creationId="{6C387AE5-63D7-4195-BE8D-96B3D13A7181}"/>
          </ac:spMkLst>
        </pc:spChg>
      </pc:sldChg>
      <pc:sldChg chg="addSp modSp new mod setBg">
        <pc:chgData name="Salla Maria Kaikkonen" userId="e3d1b705-2d5a-4eb5-8bce-8c9b2ed9bf5f" providerId="ADAL" clId="{64D616C3-5FEB-4142-9393-E7DF37187BB8}" dt="2020-12-11T06:39:43.738" v="22" actId="14100"/>
        <pc:sldMkLst>
          <pc:docMk/>
          <pc:sldMk cId="3774078732" sldId="257"/>
        </pc:sldMkLst>
        <pc:picChg chg="add mod">
          <ac:chgData name="Salla Maria Kaikkonen" userId="e3d1b705-2d5a-4eb5-8bce-8c9b2ed9bf5f" providerId="ADAL" clId="{64D616C3-5FEB-4142-9393-E7DF37187BB8}" dt="2020-12-11T06:39:43.738" v="22" actId="14100"/>
          <ac:picMkLst>
            <pc:docMk/>
            <pc:sldMk cId="3774078732" sldId="257"/>
            <ac:picMk id="3" creationId="{D12B6D68-4B73-44DD-8B45-7A6906926350}"/>
          </ac:picMkLst>
        </pc:picChg>
      </pc:sldChg>
      <pc:sldChg chg="addSp delSp modSp new mod">
        <pc:chgData name="Salla Maria Kaikkonen" userId="e3d1b705-2d5a-4eb5-8bce-8c9b2ed9bf5f" providerId="ADAL" clId="{64D616C3-5FEB-4142-9393-E7DF37187BB8}" dt="2020-12-11T06:42:22.212" v="32" actId="931"/>
        <pc:sldMkLst>
          <pc:docMk/>
          <pc:sldMk cId="3873645978" sldId="258"/>
        </pc:sldMkLst>
        <pc:picChg chg="add del mod">
          <ac:chgData name="Salla Maria Kaikkonen" userId="e3d1b705-2d5a-4eb5-8bce-8c9b2ed9bf5f" providerId="ADAL" clId="{64D616C3-5FEB-4142-9393-E7DF37187BB8}" dt="2020-12-11T06:42:22.212" v="32" actId="931"/>
          <ac:picMkLst>
            <pc:docMk/>
            <pc:sldMk cId="3873645978" sldId="258"/>
            <ac:picMk id="3" creationId="{F89D9320-B0AD-45A2-A11C-B6D52ECF588F}"/>
          </ac:picMkLst>
        </pc:picChg>
      </pc:sldChg>
      <pc:sldChg chg="new">
        <pc:chgData name="Salla Maria Kaikkonen" userId="e3d1b705-2d5a-4eb5-8bce-8c9b2ed9bf5f" providerId="ADAL" clId="{64D616C3-5FEB-4142-9393-E7DF37187BB8}" dt="2020-12-11T06:42:33.194" v="33" actId="680"/>
        <pc:sldMkLst>
          <pc:docMk/>
          <pc:sldMk cId="2730708327" sldId="259"/>
        </pc:sldMkLst>
      </pc:sldChg>
      <pc:sldChg chg="addSp modSp mod">
        <pc:chgData name="Salla Maria Kaikkonen" userId="e3d1b705-2d5a-4eb5-8bce-8c9b2ed9bf5f" providerId="ADAL" clId="{64D616C3-5FEB-4142-9393-E7DF37187BB8}" dt="2020-12-11T06:44:02.420" v="36" actId="962"/>
        <pc:sldMkLst>
          <pc:docMk/>
          <pc:sldMk cId="1415487218" sldId="260"/>
        </pc:sldMkLst>
        <pc:picChg chg="add mod">
          <ac:chgData name="Salla Maria Kaikkonen" userId="e3d1b705-2d5a-4eb5-8bce-8c9b2ed9bf5f" providerId="ADAL" clId="{64D616C3-5FEB-4142-9393-E7DF37187BB8}" dt="2020-12-11T06:44:02.420" v="36" actId="962"/>
          <ac:picMkLst>
            <pc:docMk/>
            <pc:sldMk cId="1415487218" sldId="260"/>
            <ac:picMk id="3" creationId="{45DD00BF-B70D-4A0C-A37B-8E87F21ABB92}"/>
          </ac:picMkLst>
        </pc:picChg>
      </pc:sldChg>
      <pc:sldChg chg="addSp modSp new mod">
        <pc:chgData name="Salla Maria Kaikkonen" userId="e3d1b705-2d5a-4eb5-8bce-8c9b2ed9bf5f" providerId="ADAL" clId="{64D616C3-5FEB-4142-9393-E7DF37187BB8}" dt="2020-12-11T06:51:13.557" v="40" actId="962"/>
        <pc:sldMkLst>
          <pc:docMk/>
          <pc:sldMk cId="2706533814" sldId="262"/>
        </pc:sldMkLst>
        <pc:picChg chg="add mod">
          <ac:chgData name="Salla Maria Kaikkonen" userId="e3d1b705-2d5a-4eb5-8bce-8c9b2ed9bf5f" providerId="ADAL" clId="{64D616C3-5FEB-4142-9393-E7DF37187BB8}" dt="2020-12-11T06:51:13.557" v="40" actId="962"/>
          <ac:picMkLst>
            <pc:docMk/>
            <pc:sldMk cId="2706533814" sldId="262"/>
            <ac:picMk id="3" creationId="{4D62B5AD-D077-49B3-82A7-5A45E70FE1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6398CE-7282-445B-B3AB-1C7A7E2C9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2A21FB-F635-477A-BD94-9A6F9005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7B78D83-30D2-4C2D-82D5-847D5845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5121BB6-36E9-439D-AC4C-393CF4BB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DB8843B-3A66-4CBD-B10A-6CD1E791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39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B0A8A2-FDA5-4F80-8D7C-9DE2F41A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E709545-445F-4A00-BF31-0333C1BCC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2928169-9901-4B8C-B389-76522F45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A991E85-96C9-418E-B324-B7C40F53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B7A60E9-8383-4DD3-A26E-530EDC5D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1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B59277BA-F40B-4A31-8807-F9DB8AFFD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3BCC02D-1CAD-4D21-8689-AA1094EC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3AAAA9C-5DED-49AB-9510-A91836A4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6878089-FDA0-411E-BAB5-9CD87C68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923153F-5373-4AF5-97C1-5709E872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382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553E1F7-7BFB-42DD-9EF4-CDDED37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A0A7DBA-5E5F-4029-9B5B-2C7635D2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B69B3BB-9559-467E-AABB-1208154F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3DA7836-8A86-44FF-98BE-F258D764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49862BA-C454-4E46-8EBF-658BFD2F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265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FC185B-03CA-4736-B4B2-5EBD1519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689B9C7-3456-480E-9F84-185BBF09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EE292D7-62F3-4F8D-80D1-2F505704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BC03549-B122-4EE8-923F-9D228F2C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3C69A3A-3FC4-4A77-9101-AB7C6DBE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627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F87C25-C545-4DF6-A62A-A397DE52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56C014A-7B85-43B1-A11A-22E8B9C74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800B759-B441-4C93-8E6F-3D2C7B170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AE35027-8539-4180-89C7-B5A5BC5D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7A63D51-8A32-4FBC-9310-6C65FF6A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FA42963-8B51-473E-A76C-801811BD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97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6A25CA-351A-4E9A-AC40-9D280487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92E6381-186E-42CC-9D7E-7DC48263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27A7AE2-1C38-4DB5-A57C-73D9180BF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1695D35-B736-4178-B3A1-B80B0D5B1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CAB93EC-3762-4AA3-8966-644181868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797FA2C-B749-46F6-996C-65EBE9F8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2089FB5-5238-4098-BDEB-E34098F4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4C4996A-61C4-4DE8-9827-9E4E2F16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984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30CC30-5339-40D8-8F88-6DF24FFD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87D8D2E-619B-4E08-8913-79FC097E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1CDAD1C-36A1-4B0B-9FC0-D51EC405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A0A50E2-4DBA-4C92-B2EA-99DAD324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336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5902ACD-6236-47BE-B354-72EF514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32D3067-24B4-4E2C-AC87-C2504FE3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EAC09BA-1940-431F-840C-0EA93582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671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01438C-FCB9-4D2D-8410-748A7EC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8C203B1-50FB-4DEB-9051-A9B65ED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B3AE31B-D64F-4490-A39E-A2A4424D4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FF7E44B-41E4-4599-AE5B-DB1A35A2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72003E2-4617-4F67-B587-47740389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5F6C96A-E531-4145-A787-C2468AF8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68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65CCED-6EAE-44D7-8F87-6A51CC89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230B9C0-E01A-43AE-AF96-D1015A9F1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6F4DF0F-EA21-4B03-B3A4-DB7DB4E10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9E7E79D-F903-489B-916C-4B916B34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296FF89-00BF-47D3-8CEC-950FE4F3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8168768-5F39-4D6B-BCAB-90FCABA5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BADDE3C-AFE2-40D5-BCE2-1AD5030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F48927F-F3C1-4A0D-BF31-74227543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405B216-87C9-4EA0-871B-2AF304A2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E521-F93F-45F9-B865-5F570E226411}" type="datetimeFigureOut">
              <a:rPr lang="fi-FI" smtClean="0"/>
              <a:t>10.1.2021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017814-8337-4006-AB35-2AB7FCC0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2D627A6-AAD1-4D0A-B358-741E830C6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18C9-2A12-40F2-A2A7-81B39D9BC4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515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387AE5-63D7-4195-BE8D-96B3D13A7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>
                <a:latin typeface="Monotype Corsiva" panose="03010101010201010101" pitchFamily="66" charset="0"/>
              </a:rPr>
              <a:t>Katariinan kukka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B7FD574-7B66-42F7-8804-DE12B7660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37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D12B6D68-4B73-44DD-8B45-7A690692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0" y="1046"/>
            <a:ext cx="12193860" cy="68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F89D9320-B0AD-45A2-A11C-B6D52ECF5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4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 descr="Kuva, joka sisältää kohteen näyttökuva, kukka&#10;&#10;Kuvaus luotu automaattisesti">
            <a:extLst>
              <a:ext uri="{FF2B5EF4-FFF2-40B4-BE49-F238E27FC236}">
                <a16:creationId xmlns:a16="http://schemas.microsoft.com/office/drawing/2014/main" id="{45DD00BF-B70D-4A0C-A37B-8E87F21A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8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7">
            <a:extLst>
              <a:ext uri="{FF2B5EF4-FFF2-40B4-BE49-F238E27FC236}">
                <a16:creationId xmlns:a16="http://schemas.microsoft.com/office/drawing/2014/main" id="{B1DE554A-2262-42FC-BD43-683261B6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"/>
            <a:ext cx="12202883" cy="68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2">
            <a:extLst>
              <a:ext uri="{FF2B5EF4-FFF2-40B4-BE49-F238E27FC236}">
                <a16:creationId xmlns:a16="http://schemas.microsoft.com/office/drawing/2014/main" id="{1923B2EA-15E3-43EC-96DC-C12DE30D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9"/>
            <a:ext cx="12191997" cy="68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 descr="Kuva, joka sisältää kohteen kukka&#10;&#10;Kuvaus luotu automaattisesti">
            <a:extLst>
              <a:ext uri="{FF2B5EF4-FFF2-40B4-BE49-F238E27FC236}">
                <a16:creationId xmlns:a16="http://schemas.microsoft.com/office/drawing/2014/main" id="{4D62B5AD-D077-49B3-82A7-5A45E70F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3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45BFCC0070E942ADB4A0F56A8885EF" ma:contentTypeVersion="6" ma:contentTypeDescription="Create a new document." ma:contentTypeScope="" ma:versionID="634b87c5ee2b931fedd64bd23ecf3c97">
  <xsd:schema xmlns:xsd="http://www.w3.org/2001/XMLSchema" xmlns:xs="http://www.w3.org/2001/XMLSchema" xmlns:p="http://schemas.microsoft.com/office/2006/metadata/properties" xmlns:ns2="7bb8a0ac-b715-4d42-a97b-c8ffe82b1021" targetNamespace="http://schemas.microsoft.com/office/2006/metadata/properties" ma:root="true" ma:fieldsID="e0e3bacde3779f7f89ebc9cde21f1c00" ns2:_="">
    <xsd:import namespace="7bb8a0ac-b715-4d42-a97b-c8ffe82b10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8a0ac-b715-4d42-a97b-c8ffe82b10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47721-5A25-43AC-AD84-589F92818FAF}"/>
</file>

<file path=customXml/itemProps2.xml><?xml version="1.0" encoding="utf-8"?>
<ds:datastoreItem xmlns:ds="http://schemas.openxmlformats.org/officeDocument/2006/customXml" ds:itemID="{A2FDBD20-79C3-47A3-B849-C9F2BE782E32}"/>
</file>

<file path=customXml/itemProps3.xml><?xml version="1.0" encoding="utf-8"?>
<ds:datastoreItem xmlns:ds="http://schemas.openxmlformats.org/officeDocument/2006/customXml" ds:itemID="{4C44433C-BDFE-45A0-9FF1-F0F922E4C41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Office-teema</vt:lpstr>
      <vt:lpstr>Katariinan kukka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Salla Maria Kaikkonen</dc:creator>
  <cp:revision>1</cp:revision>
  <dcterms:created xsi:type="dcterms:W3CDTF">2020-12-11T06:30:52Z</dcterms:created>
  <dcterms:modified xsi:type="dcterms:W3CDTF">2021-01-11T07:30:07Z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0x0101003E45BFCC0070E942ADB4A0F56A8885EF</vt:lpwstr>
  </property>
</Properties>
</file>