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52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1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hdistettyjen pisteiden verkko">
            <a:extLst>
              <a:ext uri="{FF2B5EF4-FFF2-40B4-BE49-F238E27FC236}">
                <a16:creationId xmlns:a16="http://schemas.microsoft.com/office/drawing/2014/main" id="{A1216404-EBDD-F6C1-E1EE-4C43EA7A2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0003" r="442" b="1"/>
          <a:stretch>
            <a:fillRect/>
          </a:stretch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1A1DD0A-76E9-1EA0-4A06-DF0A0DF02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fi-FI">
                <a:solidFill>
                  <a:schemeClr val="accent1">
                    <a:lumMod val="60000"/>
                    <a:lumOff val="40000"/>
                  </a:schemeClr>
                </a:solidFill>
              </a:rPr>
              <a:t>Playwright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EC61E61-D8BB-AB1A-EA0B-C00E4B2F1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53" y="4420887"/>
            <a:ext cx="4683045" cy="68799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fi-FI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Ohjelmistotestauksen perusteet</a:t>
            </a:r>
          </a:p>
          <a:p>
            <a:pPr>
              <a:lnSpc>
                <a:spcPct val="110000"/>
              </a:lnSpc>
            </a:pPr>
            <a:r>
              <a:rPr lang="fi-FI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Tero Asilainen</a:t>
            </a:r>
          </a:p>
        </p:txBody>
      </p:sp>
    </p:spTree>
    <p:extLst>
      <p:ext uri="{BB962C8B-B14F-4D97-AF65-F5344CB8AC3E}">
        <p14:creationId xmlns:p14="http://schemas.microsoft.com/office/powerpoint/2010/main" val="1944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4B2228-F3AD-5482-26B5-3C3A8A4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PLAYWRIGHT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E686F1B-451B-901C-CDAE-A9981A7D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Testausautomaatiotyökalu</a:t>
            </a:r>
          </a:p>
          <a:p>
            <a:r>
              <a:rPr lang="fi-FI" dirty="0"/>
              <a:t>Selainpohjaisten sovellusten testaamiseen</a:t>
            </a:r>
          </a:p>
          <a:p>
            <a:r>
              <a:rPr lang="fi-FI" dirty="0"/>
              <a:t>Tuki </a:t>
            </a:r>
            <a:r>
              <a:rPr lang="fi-FI" dirty="0" err="1"/>
              <a:t>Chromiumille</a:t>
            </a:r>
            <a:r>
              <a:rPr lang="fi-FI" dirty="0"/>
              <a:t>, Firefoxille ja </a:t>
            </a:r>
            <a:r>
              <a:rPr lang="fi-FI" dirty="0" err="1"/>
              <a:t>WebKitille</a:t>
            </a:r>
            <a:endParaRPr lang="fi-FI" dirty="0"/>
          </a:p>
          <a:p>
            <a:r>
              <a:rPr lang="fi-FI" dirty="0"/>
              <a:t>API kirjoitettu </a:t>
            </a:r>
            <a:r>
              <a:rPr lang="fi-FI" dirty="0" err="1"/>
              <a:t>Node.js:llä</a:t>
            </a:r>
            <a:r>
              <a:rPr lang="fi-FI" dirty="0"/>
              <a:t>, tukee myös mm. JavaScript, Python, C# &amp; Java</a:t>
            </a:r>
          </a:p>
          <a:p>
            <a:r>
              <a:rPr lang="fi-FI" dirty="0" err="1"/>
              <a:t>Codegen</a:t>
            </a:r>
            <a:r>
              <a:rPr lang="fi-FI" dirty="0"/>
              <a:t>: Mahdollisuus nauhoittaa testit kirjoittamisen sijaan – mille sivulle mennään, mitä nappia painetaan, mitä syötetään…</a:t>
            </a:r>
          </a:p>
        </p:txBody>
      </p:sp>
    </p:spTree>
    <p:extLst>
      <p:ext uri="{BB962C8B-B14F-4D97-AF65-F5344CB8AC3E}">
        <p14:creationId xmlns:p14="http://schemas.microsoft.com/office/powerpoint/2010/main" val="313454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F41EE3-723D-F077-DDB4-01690087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A68FFCA-3A37-EE71-8EFF-D03EE17A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Kehittäjä Microsoft</a:t>
            </a:r>
          </a:p>
          <a:p>
            <a:r>
              <a:rPr lang="fi-FI" dirty="0"/>
              <a:t>Ensimmäinen julkaisu tammikuussa 2020</a:t>
            </a:r>
          </a:p>
          <a:p>
            <a:r>
              <a:rPr lang="fi-FI" dirty="0"/>
              <a:t>Avoin lähdekoodi</a:t>
            </a:r>
          </a:p>
          <a:p>
            <a:r>
              <a:rPr lang="fi-FI" dirty="0"/>
              <a:t>Apache License 2.0</a:t>
            </a:r>
          </a:p>
          <a:p>
            <a:r>
              <a:rPr lang="fi-FI" dirty="0"/>
              <a:t>Kehitetty kilpailijaksi </a:t>
            </a:r>
            <a:r>
              <a:rPr lang="fi-FI" dirty="0" err="1"/>
              <a:t>Puppeteerille</a:t>
            </a:r>
            <a:r>
              <a:rPr lang="fi-FI" dirty="0"/>
              <a:t> ja </a:t>
            </a:r>
            <a:r>
              <a:rPr lang="fi-FI" dirty="0" err="1"/>
              <a:t>Seleniumille</a:t>
            </a:r>
            <a:endParaRPr lang="fi-FI" dirty="0"/>
          </a:p>
          <a:p>
            <a:pPr lvl="1"/>
            <a:r>
              <a:rPr lang="fi-FI" dirty="0"/>
              <a:t>Tarkoitus ratkaista näiden työkalujen rajoituksia, kuten tuki </a:t>
            </a:r>
            <a:r>
              <a:rPr lang="fi-FI"/>
              <a:t>usealle selaintyypille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>
                <a:hlinkClick r:id="rId2"/>
              </a:rPr>
              <a:t>https://playwright.dev/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66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3D4C42F-0AFB-6C78-21E3-D51C3DA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1027872"/>
          </a:xfrm>
        </p:spPr>
        <p:txBody>
          <a:bodyPr/>
          <a:lstStyle/>
          <a:p>
            <a:r>
              <a:rPr lang="fi-FI" dirty="0"/>
              <a:t>Testattava sovellus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ED59268-1B6B-53D9-090F-C9CC317C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2419350"/>
            <a:ext cx="3322510" cy="291370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i-FI" dirty="0"/>
              <a:t>Tein itse yksinkertaisen laskurin</a:t>
            </a:r>
          </a:p>
          <a:p>
            <a:pPr marL="285750" indent="-285750">
              <a:buFontTx/>
              <a:buChar char="-"/>
            </a:pPr>
            <a:r>
              <a:rPr lang="fi-FI" dirty="0"/>
              <a:t>HTML, JavaScript &amp; CSS</a:t>
            </a:r>
          </a:p>
          <a:p>
            <a:pPr marL="285750" indent="-285750">
              <a:buFontTx/>
              <a:buChar char="-"/>
            </a:pPr>
            <a:r>
              <a:rPr lang="fi-FI" dirty="0"/>
              <a:t>Käyttäjä antaa syötteet ja valitsee haluamansa laskutoimituksen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D01AFC6C-D676-4261-62A9-1525C077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62" y="1409131"/>
            <a:ext cx="5988667" cy="4039737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0D453F8A-F05C-5AF3-6CAF-FE2E3B050B12}"/>
              </a:ext>
            </a:extLst>
          </p:cNvPr>
          <p:cNvSpPr txBox="1"/>
          <p:nvPr/>
        </p:nvSpPr>
        <p:spPr>
          <a:xfrm>
            <a:off x="6096000" y="5677469"/>
            <a:ext cx="41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Kuva sovelluksesta; 1 + 1 = 2</a:t>
            </a:r>
          </a:p>
        </p:txBody>
      </p:sp>
    </p:spTree>
    <p:extLst>
      <p:ext uri="{BB962C8B-B14F-4D97-AF65-F5344CB8AC3E}">
        <p14:creationId xmlns:p14="http://schemas.microsoft.com/office/powerpoint/2010/main" val="281193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0584BB0-C37C-B7C2-F30E-200A195A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6000" y="1279371"/>
            <a:ext cx="3322510" cy="424797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i-FI" dirty="0"/>
              <a:t>Koodissa on huomioitu virheelliset syötteet, kuten kirjaimet tai erikoismerkit</a:t>
            </a:r>
          </a:p>
          <a:p>
            <a:pPr marL="285750" indent="-285750">
              <a:buFontTx/>
              <a:buChar char="-"/>
            </a:pPr>
            <a:r>
              <a:rPr lang="fi-FI" dirty="0"/>
              <a:t>Tällöin tulos on ”Virhe!”</a:t>
            </a:r>
          </a:p>
          <a:p>
            <a:pPr marL="285750" indent="-285750">
              <a:buFontTx/>
              <a:buChar char="-"/>
            </a:pPr>
            <a:r>
              <a:rPr lang="fi-FI" dirty="0"/>
              <a:t>Nollalla jakamista ei kuitenkaan ole huomioitu:</a:t>
            </a:r>
          </a:p>
          <a:p>
            <a:pPr marL="742950" lvl="1" indent="-285750">
              <a:buFontTx/>
              <a:buChar char="-"/>
            </a:pPr>
            <a:r>
              <a:rPr lang="fi-FI" dirty="0"/>
              <a:t>JavaScript jostain syystä antaa tällöin automaattisesti tulokseksi ”(±) </a:t>
            </a:r>
            <a:r>
              <a:rPr lang="fi-FI" dirty="0" err="1"/>
              <a:t>Infinity</a:t>
            </a:r>
            <a:r>
              <a:rPr lang="fi-FI" dirty="0"/>
              <a:t>”, joka näin matemaatikkona vaivaa kyllä…</a:t>
            </a:r>
          </a:p>
          <a:p>
            <a:pPr marL="742950" lvl="1" indent="-285750">
              <a:buFontTx/>
              <a:buChar char="-"/>
            </a:pPr>
            <a:r>
              <a:rPr lang="fi-FI" dirty="0"/>
              <a:t>Testin odottama tulos: ”Virhe!”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8171435C-4749-02EA-0B60-691E9ACB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96" y="211699"/>
            <a:ext cx="4287632" cy="3035065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EF21A98F-511C-9285-01FC-844B7BA70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96" y="3522525"/>
            <a:ext cx="4287632" cy="30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39688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159</Words>
  <Application>Microsoft Office PowerPoint</Application>
  <PresentationFormat>Laajakuva</PresentationFormat>
  <Paragraphs>28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LimelightVTI</vt:lpstr>
      <vt:lpstr>Playwright</vt:lpstr>
      <vt:lpstr>PLAYWRIGHT</vt:lpstr>
      <vt:lpstr>PowerPoint-esitys</vt:lpstr>
      <vt:lpstr>Testattava sovellus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Tero Asilainen</dc:creator>
  <cp:lastModifiedBy>Tero Asilainen</cp:lastModifiedBy>
  <cp:revision>2</cp:revision>
  <dcterms:created xsi:type="dcterms:W3CDTF">2025-07-24T06:22:37Z</dcterms:created>
  <dcterms:modified xsi:type="dcterms:W3CDTF">2025-07-28T06:41:55Z</dcterms:modified>
</cp:coreProperties>
</file>