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59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5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hdistettyjen pisteiden verkko">
            <a:extLst>
              <a:ext uri="{FF2B5EF4-FFF2-40B4-BE49-F238E27FC236}">
                <a16:creationId xmlns:a16="http://schemas.microsoft.com/office/drawing/2014/main" id="{A1216404-EBDD-F6C1-E1EE-4C43EA7A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003" r="442" b="1"/>
          <a:stretch>
            <a:fillRect/>
          </a:stretch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1A1DD0A-76E9-1EA0-4A06-DF0A0DF0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fi-FI">
                <a:solidFill>
                  <a:schemeClr val="accent1">
                    <a:lumMod val="60000"/>
                    <a:lumOff val="40000"/>
                  </a:schemeClr>
                </a:solidFill>
              </a:rPr>
              <a:t>Playwright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EC61E61-D8BB-AB1A-EA0B-C00E4B2F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53" y="4420887"/>
            <a:ext cx="4683045" cy="68799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i-FI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Ohjelmistotestauksen perusteet</a:t>
            </a:r>
          </a:p>
          <a:p>
            <a:pPr>
              <a:lnSpc>
                <a:spcPct val="110000"/>
              </a:lnSpc>
            </a:pPr>
            <a:r>
              <a:rPr lang="fi-FI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Tero Asilainen</a:t>
            </a:r>
          </a:p>
        </p:txBody>
      </p:sp>
    </p:spTree>
    <p:extLst>
      <p:ext uri="{BB962C8B-B14F-4D97-AF65-F5344CB8AC3E}">
        <p14:creationId xmlns:p14="http://schemas.microsoft.com/office/powerpoint/2010/main" val="19448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5662F2-ECAF-D557-41BA-A82946AA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1166497"/>
            <a:ext cx="4188635" cy="4525005"/>
          </a:xfrm>
        </p:spPr>
        <p:txBody>
          <a:bodyPr/>
          <a:lstStyle/>
          <a:p>
            <a:r>
              <a:rPr lang="fi-FI" dirty="0"/>
              <a:t>Sama testi useilla eri lukujen a ja b arvoilla voisi näyttää tältä</a:t>
            </a:r>
          </a:p>
          <a:p>
            <a:r>
              <a:rPr lang="fi-FI" dirty="0"/>
              <a:t>Testien nimien täytyy olla erilaiset, siksi luvut myös testin nimessä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183C6D6C-6213-5C41-5462-E53EEDC6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48" y="1166497"/>
            <a:ext cx="477269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4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73DD33-13A0-AC87-C15F-4493B9A3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793" y="446520"/>
            <a:ext cx="9164725" cy="1033670"/>
          </a:xfrm>
        </p:spPr>
        <p:txBody>
          <a:bodyPr/>
          <a:lstStyle/>
          <a:p>
            <a:r>
              <a:rPr lang="fi-FI" dirty="0" err="1"/>
              <a:t>Codegen</a:t>
            </a:r>
            <a:r>
              <a:rPr lang="fi-FI" dirty="0"/>
              <a:t> – testien nauhoittaminen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6016F35-4192-2D98-E10D-9AFF04E71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003" y="2340591"/>
            <a:ext cx="5261212" cy="3245201"/>
          </a:xfrm>
        </p:spPr>
        <p:txBody>
          <a:bodyPr>
            <a:normAutofit/>
          </a:bodyPr>
          <a:lstStyle/>
          <a:p>
            <a:r>
              <a:rPr lang="fi-FI" dirty="0"/>
              <a:t>VS </a:t>
            </a:r>
            <a:r>
              <a:rPr lang="fi-FI" dirty="0" err="1"/>
              <a:t>Coden</a:t>
            </a:r>
            <a:r>
              <a:rPr lang="fi-FI" dirty="0"/>
              <a:t> </a:t>
            </a:r>
            <a:r>
              <a:rPr lang="fi-FI" dirty="0" err="1"/>
              <a:t>Playwright</a:t>
            </a:r>
            <a:r>
              <a:rPr lang="fi-FI" dirty="0"/>
              <a:t>-laajennuksella testien generoiminen on helppoa</a:t>
            </a:r>
          </a:p>
          <a:p>
            <a:r>
              <a:rPr lang="fi-FI" dirty="0" err="1"/>
              <a:t>Record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avaa uuden selainikkunan, jossa voi suorittaa haluamansa toiminnot</a:t>
            </a:r>
          </a:p>
          <a:p>
            <a:r>
              <a:rPr lang="fi-FI" dirty="0"/>
              <a:t>On myös mahdollisuudet valita testattavat asiat, kuten tekstisisällöt tai arvot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A06DD5D-BEB1-CA4D-B602-085A53E5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93" y="2340591"/>
            <a:ext cx="2378240" cy="24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A81AA1-E2FA-6C78-FF19-91D0AA15C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1241946"/>
            <a:ext cx="4188635" cy="4343845"/>
          </a:xfrm>
        </p:spPr>
        <p:txBody>
          <a:bodyPr/>
          <a:lstStyle/>
          <a:p>
            <a:r>
              <a:rPr lang="fi-FI" dirty="0"/>
              <a:t>Kuvassa </a:t>
            </a:r>
            <a:r>
              <a:rPr lang="fi-FI" dirty="0" err="1"/>
              <a:t>Playwrightin</a:t>
            </a:r>
            <a:r>
              <a:rPr lang="fi-FI" dirty="0"/>
              <a:t> luomaa koodia seuraaville toiminnoille:</a:t>
            </a:r>
          </a:p>
          <a:p>
            <a:pPr lvl="1"/>
            <a:r>
              <a:rPr lang="fi-FI" dirty="0"/>
              <a:t>Mene sivulle</a:t>
            </a:r>
          </a:p>
          <a:p>
            <a:pPr lvl="1"/>
            <a:r>
              <a:rPr lang="fi-FI" dirty="0"/>
              <a:t>Valitse luvun a syöttökenttä</a:t>
            </a:r>
          </a:p>
          <a:p>
            <a:pPr lvl="1"/>
            <a:r>
              <a:rPr lang="fi-FI" dirty="0"/>
              <a:t>Syötä luku 1</a:t>
            </a:r>
          </a:p>
          <a:p>
            <a:pPr lvl="1"/>
            <a:r>
              <a:rPr lang="fi-FI" dirty="0"/>
              <a:t>Valitse luvun b syöttökenttä</a:t>
            </a:r>
          </a:p>
          <a:p>
            <a:r>
              <a:rPr lang="fi-FI" dirty="0"/>
              <a:t>Valkopohjaiselta työkalupalkilta voi mm. keskeyttää nauhoituksen, tai valita tehtävän testin (</a:t>
            </a:r>
            <a:r>
              <a:rPr lang="fi-FI" dirty="0" err="1"/>
              <a:t>assert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, </a:t>
            </a:r>
            <a:r>
              <a:rPr lang="fi-FI" dirty="0" err="1"/>
              <a:t>assert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…)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A8AC259B-E843-36C0-EEE1-3FDEB2F3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65" y="1016929"/>
            <a:ext cx="4333745" cy="48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4B2228-F3AD-5482-26B5-3C3A8A4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PLAYWRIGHT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686F1B-451B-901C-CDAE-A9981A7D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Testausautomaatiotyökalu</a:t>
            </a:r>
          </a:p>
          <a:p>
            <a:r>
              <a:rPr lang="fi-FI" dirty="0"/>
              <a:t>Selainpohjaisten sovellusten testaamiseen</a:t>
            </a:r>
          </a:p>
          <a:p>
            <a:r>
              <a:rPr lang="fi-FI" dirty="0"/>
              <a:t>Tuki </a:t>
            </a:r>
            <a:r>
              <a:rPr lang="fi-FI" dirty="0" err="1"/>
              <a:t>Chromiumille</a:t>
            </a:r>
            <a:r>
              <a:rPr lang="fi-FI" dirty="0"/>
              <a:t>, Firefoxille ja </a:t>
            </a:r>
            <a:r>
              <a:rPr lang="fi-FI" dirty="0" err="1"/>
              <a:t>WebKitille</a:t>
            </a:r>
            <a:endParaRPr lang="fi-FI" dirty="0"/>
          </a:p>
          <a:p>
            <a:r>
              <a:rPr lang="fi-FI" dirty="0"/>
              <a:t>API kirjoitettu </a:t>
            </a:r>
            <a:r>
              <a:rPr lang="fi-FI" dirty="0" err="1"/>
              <a:t>Node.js:llä</a:t>
            </a:r>
            <a:r>
              <a:rPr lang="fi-FI" dirty="0"/>
              <a:t>, tukee myös mm. JavaScript, Python, C# &amp; Java</a:t>
            </a:r>
          </a:p>
          <a:p>
            <a:r>
              <a:rPr lang="fi-FI" dirty="0" err="1"/>
              <a:t>Codegen</a:t>
            </a:r>
            <a:r>
              <a:rPr lang="fi-FI" dirty="0"/>
              <a:t>: Mahdollisuus nauhoittaa testit kirjoittamisen sijaan – mille sivulle mennään, mitä nappia painetaan, mitä syötetään…</a:t>
            </a:r>
          </a:p>
        </p:txBody>
      </p:sp>
    </p:spTree>
    <p:extLst>
      <p:ext uri="{BB962C8B-B14F-4D97-AF65-F5344CB8AC3E}">
        <p14:creationId xmlns:p14="http://schemas.microsoft.com/office/powerpoint/2010/main" val="313454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F41EE3-723D-F077-DDB4-0169008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A68FFCA-3A37-EE71-8EFF-D03EE17A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Kehittäjä Microsoft</a:t>
            </a:r>
          </a:p>
          <a:p>
            <a:r>
              <a:rPr lang="fi-FI" dirty="0"/>
              <a:t>Ensimmäinen julkaisu tammikuussa 2020</a:t>
            </a:r>
          </a:p>
          <a:p>
            <a:r>
              <a:rPr lang="fi-FI" dirty="0"/>
              <a:t>Avoin lähdekoodi</a:t>
            </a:r>
          </a:p>
          <a:p>
            <a:r>
              <a:rPr lang="fi-FI" dirty="0"/>
              <a:t>Apache License 2.0</a:t>
            </a:r>
          </a:p>
          <a:p>
            <a:r>
              <a:rPr lang="fi-FI" dirty="0"/>
              <a:t>Kehitetty kilpailijaksi </a:t>
            </a:r>
            <a:r>
              <a:rPr lang="fi-FI" dirty="0" err="1"/>
              <a:t>Puppeteerille</a:t>
            </a:r>
            <a:r>
              <a:rPr lang="fi-FI" dirty="0"/>
              <a:t> ja </a:t>
            </a:r>
            <a:r>
              <a:rPr lang="fi-FI" dirty="0" err="1"/>
              <a:t>Seleniumille</a:t>
            </a:r>
            <a:endParaRPr lang="fi-FI" dirty="0"/>
          </a:p>
          <a:p>
            <a:pPr lvl="1"/>
            <a:r>
              <a:rPr lang="fi-FI" dirty="0"/>
              <a:t>Tarkoitus ratkaista näiden työkalujen rajoituksia, kuten tuki </a:t>
            </a:r>
            <a:r>
              <a:rPr lang="fi-FI"/>
              <a:t>usealle selaintyypille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>
                <a:hlinkClick r:id="rId2"/>
              </a:rPr>
              <a:t>https://playwright.dev/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0488B1-76AF-34A8-5AC1-AAB4EF79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5" y="414334"/>
            <a:ext cx="8977511" cy="1073825"/>
          </a:xfrm>
        </p:spPr>
        <p:txBody>
          <a:bodyPr/>
          <a:lstStyle/>
          <a:p>
            <a:r>
              <a:rPr lang="fi-FI" dirty="0"/>
              <a:t>Asennus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208F89-B75F-035D-CE59-F534630D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1566654"/>
            <a:ext cx="9345531" cy="3141785"/>
          </a:xfrm>
        </p:spPr>
        <p:txBody>
          <a:bodyPr/>
          <a:lstStyle/>
          <a:p>
            <a:r>
              <a:rPr lang="fi-FI" dirty="0" err="1"/>
              <a:t>Playwrightille</a:t>
            </a:r>
            <a:r>
              <a:rPr lang="fi-FI" dirty="0"/>
              <a:t> on tarjolla </a:t>
            </a:r>
            <a:r>
              <a:rPr lang="fi-FI" dirty="0" err="1"/>
              <a:t>npm</a:t>
            </a:r>
            <a:r>
              <a:rPr lang="fi-FI" dirty="0"/>
              <a:t>, </a:t>
            </a:r>
            <a:r>
              <a:rPr lang="fi-FI" dirty="0" err="1"/>
              <a:t>yarn</a:t>
            </a:r>
            <a:r>
              <a:rPr lang="fi-FI" dirty="0"/>
              <a:t> ja </a:t>
            </a:r>
            <a:r>
              <a:rPr lang="fi-FI" dirty="0" err="1"/>
              <a:t>pnpm</a:t>
            </a:r>
            <a:r>
              <a:rPr lang="fi-FI" dirty="0"/>
              <a:t> asennuspaketit</a:t>
            </a:r>
          </a:p>
          <a:p>
            <a:pPr lvl="1"/>
            <a:r>
              <a:rPr lang="fi-FI" dirty="0" err="1"/>
              <a:t>npm</a:t>
            </a:r>
            <a:r>
              <a:rPr lang="fi-FI" dirty="0"/>
              <a:t> </a:t>
            </a:r>
            <a:r>
              <a:rPr lang="fi-FI" dirty="0" err="1"/>
              <a:t>init</a:t>
            </a:r>
            <a:r>
              <a:rPr lang="fi-FI" dirty="0"/>
              <a:t> </a:t>
            </a:r>
            <a:r>
              <a:rPr lang="fi-FI" dirty="0" err="1"/>
              <a:t>playwright@latest</a:t>
            </a:r>
            <a:endParaRPr lang="fi-FI" dirty="0"/>
          </a:p>
          <a:p>
            <a:r>
              <a:rPr lang="fi-FI" dirty="0"/>
              <a:t>Tarjolla myös VS </a:t>
            </a:r>
            <a:r>
              <a:rPr lang="fi-FI" dirty="0" err="1"/>
              <a:t>Code</a:t>
            </a:r>
            <a:r>
              <a:rPr lang="fi-FI" dirty="0"/>
              <a:t> -laajennus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925A79A-2A07-0382-924C-F3BF974B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45" y="2814851"/>
            <a:ext cx="9239110" cy="29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3838EF-F96F-78F2-5718-224BC9F5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37" y="466991"/>
            <a:ext cx="9164725" cy="1033670"/>
          </a:xfrm>
        </p:spPr>
        <p:txBody>
          <a:bodyPr/>
          <a:lstStyle/>
          <a:p>
            <a:r>
              <a:rPr lang="fi-FI" dirty="0" err="1"/>
              <a:t>Webserver</a:t>
            </a:r>
            <a:r>
              <a:rPr lang="fi-FI" dirty="0"/>
              <a:t> - </a:t>
            </a:r>
            <a:r>
              <a:rPr lang="fi-FI" dirty="0" err="1"/>
              <a:t>localhost</a:t>
            </a:r>
            <a:endParaRPr lang="fi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B980F2-4662-F97A-1536-6F28839F40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Jotta paikallista työnalla olevaa websovellusta voidaan testata, täytyy konfiguroida paikallinen </a:t>
            </a:r>
            <a:r>
              <a:rPr lang="fi-FI" dirty="0" err="1"/>
              <a:t>Node</a:t>
            </a:r>
            <a:r>
              <a:rPr lang="fi-FI" dirty="0"/>
              <a:t>-palvelin</a:t>
            </a:r>
          </a:p>
          <a:p>
            <a:r>
              <a:rPr lang="fi-FI" dirty="0"/>
              <a:t>Tämä pätkä onkin valmiiksi kommentoituna .config.js –tiedostossa</a:t>
            </a:r>
          </a:p>
          <a:p>
            <a:r>
              <a:rPr lang="fi-FI" dirty="0"/>
              <a:t>Myös muutama muu muutos täytyi tehdä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DC0346E8-BDCB-657D-011B-0B5254D8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8" y="1500661"/>
            <a:ext cx="4572638" cy="1457528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B3883508-2A70-2DD6-E781-8EB036E9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8" y="3035617"/>
            <a:ext cx="4572638" cy="3753374"/>
          </a:xfrm>
          <a:prstGeom prst="rect">
            <a:avLst/>
          </a:prstGeom>
        </p:spPr>
      </p:pic>
      <p:sp>
        <p:nvSpPr>
          <p:cNvPr id="11" name="Nuoli: Vasen 10">
            <a:extLst>
              <a:ext uri="{FF2B5EF4-FFF2-40B4-BE49-F238E27FC236}">
                <a16:creationId xmlns:a16="http://schemas.microsoft.com/office/drawing/2014/main" id="{57A93ECF-7CEC-FF6E-9FBC-A30D288BE5D4}"/>
              </a:ext>
            </a:extLst>
          </p:cNvPr>
          <p:cNvSpPr/>
          <p:nvPr/>
        </p:nvSpPr>
        <p:spPr>
          <a:xfrm>
            <a:off x="3676650" y="376315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Nuoli: Vasen 11">
            <a:extLst>
              <a:ext uri="{FF2B5EF4-FFF2-40B4-BE49-F238E27FC236}">
                <a16:creationId xmlns:a16="http://schemas.microsoft.com/office/drawing/2014/main" id="{871549D1-CD48-EF72-F15D-C1053A0A1168}"/>
              </a:ext>
            </a:extLst>
          </p:cNvPr>
          <p:cNvSpPr/>
          <p:nvPr/>
        </p:nvSpPr>
        <p:spPr>
          <a:xfrm>
            <a:off x="3676650" y="60936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19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BA99E2-4EE6-8945-79D8-47515D94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37" y="557718"/>
            <a:ext cx="9164725" cy="1033670"/>
          </a:xfrm>
        </p:spPr>
        <p:txBody>
          <a:bodyPr/>
          <a:lstStyle/>
          <a:p>
            <a:r>
              <a:rPr lang="fi-FI" dirty="0"/>
              <a:t>Graafinen näkymä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FBF8FAE-6436-8B67-9D44-BDF78581D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5421" y="1961124"/>
            <a:ext cx="3524569" cy="3624668"/>
          </a:xfrm>
        </p:spPr>
        <p:txBody>
          <a:bodyPr/>
          <a:lstStyle/>
          <a:p>
            <a:r>
              <a:rPr lang="fi-FI" dirty="0"/>
              <a:t>Asennuksen mukana tulee esimerkkitesti</a:t>
            </a:r>
          </a:p>
          <a:p>
            <a:pPr lvl="1"/>
            <a:r>
              <a:rPr lang="fi-FI" dirty="0"/>
              <a:t>Menee ohjelman kotisivulle, ja tarkistaa onko sillä otsikko ja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–linkki</a:t>
            </a:r>
          </a:p>
          <a:p>
            <a:r>
              <a:rPr lang="fi-FI" dirty="0"/>
              <a:t>Vieressä testien aikajana ja </a:t>
            </a:r>
            <a:r>
              <a:rPr lang="fi-FI" dirty="0" err="1"/>
              <a:t>Playwright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-näkymä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CCF724ED-B9F1-9C98-4566-71CA7CBB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0" y="1961124"/>
            <a:ext cx="5714075" cy="3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4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D4C42F-0AFB-6C78-21E3-D51C3DA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1027872"/>
          </a:xfrm>
        </p:spPr>
        <p:txBody>
          <a:bodyPr/>
          <a:lstStyle/>
          <a:p>
            <a:r>
              <a:rPr lang="fi-FI" dirty="0"/>
              <a:t>Testattava sovellus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ED59268-1B6B-53D9-090F-C9CC317C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2419350"/>
            <a:ext cx="3322510" cy="291370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i-FI" dirty="0"/>
              <a:t>Tein itse yksinkertaisen laskurin</a:t>
            </a:r>
          </a:p>
          <a:p>
            <a:pPr marL="285750" indent="-285750">
              <a:buFontTx/>
              <a:buChar char="-"/>
            </a:pPr>
            <a:r>
              <a:rPr lang="fi-FI" dirty="0"/>
              <a:t>HTML, JavaScript &amp; CSS</a:t>
            </a:r>
          </a:p>
          <a:p>
            <a:pPr marL="285750" indent="-285750">
              <a:buFontTx/>
              <a:buChar char="-"/>
            </a:pPr>
            <a:r>
              <a:rPr lang="fi-FI" dirty="0"/>
              <a:t>Käyttäjä antaa syötteet ja valitsee haluamansa laskutoimituksen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D01AFC6C-D676-4261-62A9-1525C077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62" y="1409131"/>
            <a:ext cx="5988667" cy="4039737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0D453F8A-F05C-5AF3-6CAF-FE2E3B050B12}"/>
              </a:ext>
            </a:extLst>
          </p:cNvPr>
          <p:cNvSpPr txBox="1"/>
          <p:nvPr/>
        </p:nvSpPr>
        <p:spPr>
          <a:xfrm>
            <a:off x="6096000" y="5677469"/>
            <a:ext cx="41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Kuva sovelluksesta; 1 + 1 = 2</a:t>
            </a:r>
          </a:p>
        </p:txBody>
      </p:sp>
    </p:spTree>
    <p:extLst>
      <p:ext uri="{BB962C8B-B14F-4D97-AF65-F5344CB8AC3E}">
        <p14:creationId xmlns:p14="http://schemas.microsoft.com/office/powerpoint/2010/main" val="281193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0584BB0-C37C-B7C2-F30E-200A195A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6000" y="1279371"/>
            <a:ext cx="3322510" cy="42479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Koodissa on huomioitu virheelliset syötteet, kuten kirjaimet tai erikoismerkit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Tällöin tulos on ”Virhe!”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Nollalla jakamista ei kuitenkaan ole huomioitu: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JavaScript jostain syystä antaa tällöin automaattisesti tulokseksi ”(±) </a:t>
            </a:r>
            <a:r>
              <a:rPr lang="fi-FI" dirty="0" err="1"/>
              <a:t>Infinity</a:t>
            </a:r>
            <a:r>
              <a:rPr lang="fi-FI" dirty="0"/>
              <a:t>”, joka näin matemaatikkona vaivaa kyllä…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Testin odottama tulos: ”Virhe!”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8171435C-4749-02EA-0B60-691E9ACB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96" y="211699"/>
            <a:ext cx="4287632" cy="3035065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EF21A98F-511C-9285-01FC-844B7BA7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96" y="3522525"/>
            <a:ext cx="4287632" cy="30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3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E6818E-4CDE-7783-950C-702402FC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67" y="459223"/>
            <a:ext cx="9164725" cy="1033670"/>
          </a:xfrm>
        </p:spPr>
        <p:txBody>
          <a:bodyPr/>
          <a:lstStyle/>
          <a:p>
            <a:r>
              <a:rPr lang="fi-FI" dirty="0"/>
              <a:t>Testien kirjoittaminen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B124DB9-FDC9-2AE9-2D01-D1C011465B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Oheisessa testissä testataan 1 + 1 = 2</a:t>
            </a:r>
          </a:p>
          <a:p>
            <a:r>
              <a:rPr lang="fi-FI" dirty="0" err="1"/>
              <a:t>Locatorien</a:t>
            </a:r>
            <a:r>
              <a:rPr lang="fi-FI" dirty="0"/>
              <a:t> kirjoittaminen itse voi olla vaikeaa, ja tätäkin varten minun täytyi muokata html-koodia löytääkseni Tulos-kenttä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03B29717-6227-7747-6E08-2F7E10BC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15" y="1937208"/>
            <a:ext cx="443927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7889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361</Words>
  <Application>Microsoft Office PowerPoint</Application>
  <PresentationFormat>Laajakuva</PresentationFormat>
  <Paragraphs>55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Arial</vt:lpstr>
      <vt:lpstr>Trade Gothic Next Cond</vt:lpstr>
      <vt:lpstr>Trade Gothic Next Light</vt:lpstr>
      <vt:lpstr>LimelightVTI</vt:lpstr>
      <vt:lpstr>Playwright</vt:lpstr>
      <vt:lpstr>PLAYWRIGHT</vt:lpstr>
      <vt:lpstr>PowerPoint-esitys</vt:lpstr>
      <vt:lpstr>Asennus</vt:lpstr>
      <vt:lpstr>Webserver - localhost</vt:lpstr>
      <vt:lpstr>Graafinen näkymä</vt:lpstr>
      <vt:lpstr>Testattava sovellus</vt:lpstr>
      <vt:lpstr>PowerPoint-esitys</vt:lpstr>
      <vt:lpstr>Testien kirjoittaminen</vt:lpstr>
      <vt:lpstr>PowerPoint-esitys</vt:lpstr>
      <vt:lpstr>Codegen – testien nauhoittaminen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Tero Asilainen</dc:creator>
  <cp:lastModifiedBy>Tero Asilainen</cp:lastModifiedBy>
  <cp:revision>4</cp:revision>
  <dcterms:created xsi:type="dcterms:W3CDTF">2025-07-24T06:22:37Z</dcterms:created>
  <dcterms:modified xsi:type="dcterms:W3CDTF">2025-07-30T13:07:28Z</dcterms:modified>
</cp:coreProperties>
</file>