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0" r:id="rId3"/>
    <p:sldId id="303" r:id="rId4"/>
    <p:sldId id="301" r:id="rId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 showGuides="1">
      <p:cViewPr varScale="1">
        <p:scale>
          <a:sx n="119" d="100"/>
          <a:sy n="119" d="100"/>
        </p:scale>
        <p:origin x="216" y="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6C49-837D-A84E-83F6-0D57ECBFE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6F6EE-45B8-B24B-B889-D49754D08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1AC6A-F2D2-5A4D-AEC7-66D637252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AC02-83C1-6042-9D72-B47CE32F9A1E}" type="datetimeFigureOut">
              <a:rPr lang="fi-FI" smtClean="0"/>
              <a:t>17.4.2018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F5FCB-5936-F943-A5F3-D8609584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9A4C1-7C4D-F84A-A840-686C79DC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1FD1-2F1D-134C-BE5D-DAF35CB615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08085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5597-C6A5-7E4C-A950-07D44FE0A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80373-C717-FD4C-9168-9491BB465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913B2-8186-0A43-80CF-09533116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AC02-83C1-6042-9D72-B47CE32F9A1E}" type="datetimeFigureOut">
              <a:rPr lang="fi-FI" smtClean="0"/>
              <a:t>17.4.2018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0A9C9-AF00-1E43-8E21-D53F0FAF4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6C893-6321-084D-BB41-3B8CDC80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1FD1-2F1D-134C-BE5D-DAF35CB615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5345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02DE2-703D-C644-9AA3-96B417301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40BB5-FFFD-6C46-9A5D-2E04705E9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DFDB5-6983-ED44-BA34-D0262EAB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AC02-83C1-6042-9D72-B47CE32F9A1E}" type="datetimeFigureOut">
              <a:rPr lang="fi-FI" smtClean="0"/>
              <a:t>17.4.2018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1DC41-1C90-0A41-81C6-AFED0EC9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C4E97-203E-1842-91A4-EF273B23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1FD1-2F1D-134C-BE5D-DAF35CB615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8282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BAED-565E-6848-9E61-D8EB2BAE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56E45-6913-4445-88A3-E3E90F5BA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FD432-5D39-F244-AAE7-F31A797E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AC02-83C1-6042-9D72-B47CE32F9A1E}" type="datetimeFigureOut">
              <a:rPr lang="fi-FI" smtClean="0"/>
              <a:t>17.4.2018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F5E61-45A8-8342-AE41-BE180F2B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6ED36-104D-5C40-8459-45BC1875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1FD1-2F1D-134C-BE5D-DAF35CB615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5031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FFA8-604B-4741-BC19-750BE6A97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27B27-B282-3E4C-8BA3-188681F10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67076-66A9-C34C-A4C8-75D8E123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AC02-83C1-6042-9D72-B47CE32F9A1E}" type="datetimeFigureOut">
              <a:rPr lang="fi-FI" smtClean="0"/>
              <a:t>17.4.2018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2B1BD-709B-F347-8300-AD164E97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B70C5-1B49-C242-8C05-FDF1802F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1FD1-2F1D-134C-BE5D-DAF35CB615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6395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3859-149A-A644-86DE-6D88E6B26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D978F-9C07-3C4E-80B5-018EB2555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84497-D112-174C-8C26-F08DE4F7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0B557-8F1D-A748-9FED-48FD5A0B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AC02-83C1-6042-9D72-B47CE32F9A1E}" type="datetimeFigureOut">
              <a:rPr lang="fi-FI" smtClean="0"/>
              <a:t>17.4.2018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31046-03E1-1641-AAC9-F9F23E52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8F76C-62DF-EF43-9AD2-2DE10FBF2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1FD1-2F1D-134C-BE5D-DAF35CB615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7530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F3C1-BD06-1043-97C8-5981CC20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2D6C-0205-544F-AD3B-A9F177CBB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CB59F-598C-6A42-8663-F8961CFD4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8B969A-2482-CB41-8454-3657C1C95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4B16E-2CB3-D949-B121-4855690E5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0B9C06-B0F2-D84C-80CA-4AA2416E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AC02-83C1-6042-9D72-B47CE32F9A1E}" type="datetimeFigureOut">
              <a:rPr lang="fi-FI" smtClean="0"/>
              <a:t>17.4.2018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764B7-48E3-C341-A5BE-38FCDBC6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BB4A09-186C-9B49-94D6-7BE2FFCD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1FD1-2F1D-134C-BE5D-DAF35CB615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742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55D8-DBDE-3847-8515-A49C0B71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0D8255-8CD2-9F41-B328-BBB88972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AC02-83C1-6042-9D72-B47CE32F9A1E}" type="datetimeFigureOut">
              <a:rPr lang="fi-FI" smtClean="0"/>
              <a:t>17.4.2018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C47DE-9A94-AD4E-9CA0-3AC724928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636AB-9AE5-6845-8443-7A31F9E3F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1FD1-2F1D-134C-BE5D-DAF35CB615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060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25B534-B447-D34D-A9A0-2814DA9B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AC02-83C1-6042-9D72-B47CE32F9A1E}" type="datetimeFigureOut">
              <a:rPr lang="fi-FI" smtClean="0"/>
              <a:t>17.4.2018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FBFA06-E7DA-CB4A-AFFE-70469F797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2DEEF-5681-9E49-AAE6-230A22BA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1FD1-2F1D-134C-BE5D-DAF35CB615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8066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99ED-1AD6-3347-AC27-D06BAD02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926B4-A830-7D4F-93E1-FE09BA2A5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A1A45-FE55-4C43-A9DB-B3E7126CB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DBAFB-3089-084F-88CE-EA6A88F7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AC02-83C1-6042-9D72-B47CE32F9A1E}" type="datetimeFigureOut">
              <a:rPr lang="fi-FI" smtClean="0"/>
              <a:t>17.4.2018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1AE81-E154-294F-BAEB-93B77A7C8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FE50E-42E3-A344-975A-AF1ACA74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1FD1-2F1D-134C-BE5D-DAF35CB615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1911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063F-A4CC-4147-A993-64E92706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A285D-7885-C44E-BFFA-9AFD91540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7C796-96CB-7440-A3EA-649F5F672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48DCB-AB2E-B44B-A617-5C8B4B69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AC02-83C1-6042-9D72-B47CE32F9A1E}" type="datetimeFigureOut">
              <a:rPr lang="fi-FI" smtClean="0"/>
              <a:t>17.4.2018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E77D8-00ED-FC41-9AA5-680B2EF5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3FA9E-6A56-ED45-96B6-2B9B1356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1FD1-2F1D-134C-BE5D-DAF35CB615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0868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A2627C-D824-9745-AB1E-68DB19AAB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2482F-8961-514F-A03F-C452385D3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B522B-C40F-8040-AFD5-2D2A8E7E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4AC02-83C1-6042-9D72-B47CE32F9A1E}" type="datetimeFigureOut">
              <a:rPr lang="fi-FI" smtClean="0"/>
              <a:t>17.4.2018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8527F-0C8D-FA43-8EB9-81F74F82E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DDBC1-1424-D646-85D2-13070DD7A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1FD1-2F1D-134C-BE5D-DAF35CB615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5660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11BD-E62F-AE47-9250-EE55D8EDF8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Kasvihuonetuki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A8B3D-E449-9145-AF3C-EF321F2F7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230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Greenhouse</a:t>
            </a:r>
            <a:r>
              <a:rPr lang="fi-FI" dirty="0"/>
              <a:t> </a:t>
            </a:r>
            <a:r>
              <a:rPr lang="fi-FI" dirty="0" err="1"/>
              <a:t>subsidy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An </a:t>
            </a:r>
            <a:r>
              <a:rPr lang="fi-FI" dirty="0" err="1"/>
              <a:t>existing</a:t>
            </a:r>
            <a:r>
              <a:rPr lang="fi-FI" dirty="0"/>
              <a:t> </a:t>
            </a:r>
            <a:r>
              <a:rPr lang="fi-FI" dirty="0" err="1"/>
              <a:t>service</a:t>
            </a:r>
            <a:r>
              <a:rPr lang="fi-FI" dirty="0"/>
              <a:t> </a:t>
            </a:r>
            <a:r>
              <a:rPr lang="fi-FI" dirty="0" err="1"/>
              <a:t>done</a:t>
            </a:r>
            <a:r>
              <a:rPr lang="fi-FI" dirty="0"/>
              <a:t> with </a:t>
            </a:r>
            <a:r>
              <a:rPr lang="fi-FI" dirty="0" err="1"/>
              <a:t>JQuery</a:t>
            </a:r>
            <a:endParaRPr lang="fi-FI" dirty="0"/>
          </a:p>
          <a:p>
            <a:r>
              <a:rPr lang="fi-FI" dirty="0" err="1"/>
              <a:t>First</a:t>
            </a:r>
            <a:r>
              <a:rPr lang="fi-FI" dirty="0"/>
              <a:t> </a:t>
            </a:r>
            <a:r>
              <a:rPr lang="fi-FI" dirty="0" err="1"/>
              <a:t>gone</a:t>
            </a:r>
            <a:r>
              <a:rPr lang="fi-FI" dirty="0"/>
              <a:t> </a:t>
            </a:r>
            <a:r>
              <a:rPr lang="fi-FI" dirty="0" err="1"/>
              <a:t>through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the </a:t>
            </a:r>
            <a:r>
              <a:rPr lang="fi-FI" dirty="0" err="1"/>
              <a:t>previous</a:t>
            </a:r>
            <a:r>
              <a:rPr lang="fi-FI" dirty="0"/>
              <a:t> </a:t>
            </a:r>
            <a:r>
              <a:rPr lang="fi-FI" dirty="0" err="1"/>
              <a:t>material</a:t>
            </a:r>
            <a:r>
              <a:rPr lang="fi-FI" dirty="0"/>
              <a:t>: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support</a:t>
            </a:r>
            <a:r>
              <a:rPr lang="fi-FI" dirty="0"/>
              <a:t> </a:t>
            </a:r>
            <a:r>
              <a:rPr lang="fi-FI" dirty="0" err="1"/>
              <a:t>websites</a:t>
            </a:r>
            <a:r>
              <a:rPr lang="fi-FI" dirty="0"/>
              <a:t>, UI-</a:t>
            </a:r>
            <a:r>
              <a:rPr lang="fi-FI" dirty="0" err="1"/>
              <a:t>specifications</a:t>
            </a:r>
            <a:r>
              <a:rPr lang="fi-FI" dirty="0"/>
              <a:t>,  </a:t>
            </a:r>
            <a:r>
              <a:rPr lang="fi-FI" dirty="0" err="1"/>
              <a:t>prototypes</a:t>
            </a:r>
            <a:r>
              <a:rPr lang="fi-FI" dirty="0"/>
              <a:t> and </a:t>
            </a:r>
            <a:r>
              <a:rPr lang="fi-FI" dirty="0" err="1"/>
              <a:t>user</a:t>
            </a:r>
            <a:r>
              <a:rPr lang="fi-FI" dirty="0"/>
              <a:t> feedback of the </a:t>
            </a:r>
            <a:r>
              <a:rPr lang="fi-FI" dirty="0" err="1"/>
              <a:t>current</a:t>
            </a:r>
            <a:r>
              <a:rPr lang="fi-FI" dirty="0"/>
              <a:t> </a:t>
            </a:r>
            <a:r>
              <a:rPr lang="fi-FI" dirty="0" err="1"/>
              <a:t>service</a:t>
            </a:r>
            <a:endParaRPr lang="fi-FI" dirty="0"/>
          </a:p>
          <a:p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designed</a:t>
            </a:r>
            <a:r>
              <a:rPr lang="fi-FI" dirty="0"/>
              <a:t> the box </a:t>
            </a:r>
            <a:r>
              <a:rPr lang="fi-FI" dirty="0" err="1"/>
              <a:t>layouts</a:t>
            </a:r>
            <a:endParaRPr lang="fi-FI" dirty="0"/>
          </a:p>
          <a:p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designed</a:t>
            </a:r>
            <a:r>
              <a:rPr lang="fi-FI" dirty="0"/>
              <a:t> the new </a:t>
            </a:r>
            <a:r>
              <a:rPr lang="fi-FI" dirty="0" err="1"/>
              <a:t>layouts</a:t>
            </a:r>
            <a:r>
              <a:rPr lang="fi-FI" dirty="0"/>
              <a:t> with </a:t>
            </a:r>
            <a:r>
              <a:rPr lang="fi-FI" dirty="0" err="1"/>
              <a:t>Sketch</a:t>
            </a:r>
            <a:endParaRPr lang="fi-FI" dirty="0"/>
          </a:p>
          <a:p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codeed</a:t>
            </a:r>
            <a:r>
              <a:rPr lang="fi-FI" dirty="0"/>
              <a:t> the </a:t>
            </a:r>
            <a:r>
              <a:rPr lang="fi-FI" dirty="0" err="1"/>
              <a:t>front</a:t>
            </a:r>
            <a:r>
              <a:rPr lang="fi-FI" dirty="0"/>
              <a:t> with the </a:t>
            </a:r>
            <a:r>
              <a:rPr lang="fi-FI" dirty="0" err="1"/>
              <a:t>AngularJS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UI </a:t>
            </a:r>
            <a:r>
              <a:rPr lang="fi-FI" dirty="0" err="1"/>
              <a:t>framework</a:t>
            </a:r>
            <a:r>
              <a:rPr lang="fi-FI" dirty="0"/>
              <a:t> </a:t>
            </a:r>
            <a:r>
              <a:rPr lang="fi-FI" dirty="0" err="1"/>
              <a:t>components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3607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Kasvihuonetuki </a:t>
            </a:r>
            <a:r>
              <a:rPr lang="mr-IN" dirty="0"/>
              <a:t>–</a:t>
            </a:r>
            <a:r>
              <a:rPr lang="fi-FI" dirty="0"/>
              <a:t> toinen kuvaus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/>
              <a:t>Vanha käyttöliittymä tehtiin kokonaan uusiksi </a:t>
            </a:r>
            <a:r>
              <a:rPr lang="fi-FI" dirty="0" err="1"/>
              <a:t>JQuery</a:t>
            </a:r>
            <a:r>
              <a:rPr lang="fi-FI" dirty="0"/>
              <a:t> </a:t>
            </a:r>
            <a:r>
              <a:rPr lang="fi-FI" dirty="0" err="1"/>
              <a:t>pohjaisesta</a:t>
            </a:r>
            <a:r>
              <a:rPr lang="fi-FI" dirty="0"/>
              <a:t> </a:t>
            </a:r>
            <a:r>
              <a:rPr lang="fi-FI" dirty="0" err="1"/>
              <a:t>Angular</a:t>
            </a:r>
            <a:r>
              <a:rPr lang="fi-FI" dirty="0"/>
              <a:t> </a:t>
            </a:r>
            <a:r>
              <a:rPr lang="fi-FI" dirty="0" err="1"/>
              <a:t>pohjaiseksi</a:t>
            </a:r>
            <a:endParaRPr lang="fi-FI" dirty="0"/>
          </a:p>
          <a:p>
            <a:r>
              <a:rPr lang="fi-FI" dirty="0"/>
              <a:t>Käyttöliittymäsuunnittelussa käytiin läpi vanha toteutus ja siihen liittyvät viranomaismääräykset. Näiden pohjalta </a:t>
            </a:r>
            <a:r>
              <a:rPr lang="fi-FI" dirty="0" err="1"/>
              <a:t>Designattiin</a:t>
            </a:r>
            <a:r>
              <a:rPr lang="fi-FI" dirty="0"/>
              <a:t> ja </a:t>
            </a:r>
            <a:r>
              <a:rPr lang="fi-FI" dirty="0" err="1"/>
              <a:t>Devattiin</a:t>
            </a:r>
            <a:r>
              <a:rPr lang="fi-FI" dirty="0"/>
              <a:t> uusi käyttöliittymä joka käytti Design System komponentteja</a:t>
            </a:r>
          </a:p>
          <a:p>
            <a:r>
              <a:rPr lang="fi-FI" dirty="0"/>
              <a:t>Työ tehtiin iteroiden samalla testaten designeja käyttäjillä</a:t>
            </a:r>
          </a:p>
          <a:p>
            <a:r>
              <a:rPr lang="fi-FI" dirty="0"/>
              <a:t>Lopputuloksena oli HTML &amp; CSS design ja dokumentaatio </a:t>
            </a:r>
            <a:r>
              <a:rPr lang="fi-FI" dirty="0" err="1"/>
              <a:t>Confluence:ssa</a:t>
            </a:r>
            <a:endParaRPr lang="fi-FI" dirty="0"/>
          </a:p>
          <a:p>
            <a:r>
              <a:rPr lang="fi-FI" dirty="0"/>
              <a:t>Asiakas </a:t>
            </a:r>
            <a:r>
              <a:rPr lang="fi-FI" dirty="0" err="1"/>
              <a:t>Quote</a:t>
            </a:r>
            <a:r>
              <a:rPr lang="fi-FI" dirty="0"/>
              <a:t>: </a:t>
            </a:r>
            <a:br>
              <a:rPr lang="fi-FI" dirty="0"/>
            </a:br>
            <a:r>
              <a:rPr lang="fi-FI" dirty="0"/>
              <a:t>”</a:t>
            </a:r>
            <a:r>
              <a:rPr lang="fi-FI" dirty="0" err="1"/>
              <a:t>Solidabis</a:t>
            </a:r>
            <a:r>
              <a:rPr lang="fi-FI" dirty="0"/>
              <a:t> uudisti Kasvihuonetuen hakemisen käyttöliittymän samalla kun palvelun teknologia vaihdettiin </a:t>
            </a:r>
            <a:r>
              <a:rPr lang="fi-FI" dirty="0" err="1"/>
              <a:t>JQery:stä</a:t>
            </a:r>
            <a:r>
              <a:rPr lang="fi-FI" dirty="0"/>
              <a:t> </a:t>
            </a:r>
            <a:r>
              <a:rPr lang="fi-FI" dirty="0" err="1"/>
              <a:t>Angular:iin</a:t>
            </a:r>
            <a:r>
              <a:rPr lang="fi-FI" dirty="0"/>
              <a:t>. </a:t>
            </a:r>
            <a:br>
              <a:rPr lang="fi-FI" dirty="0"/>
            </a:br>
            <a:r>
              <a:rPr lang="fi-FI" dirty="0"/>
              <a:t>Lopputulos on ollut paljon edellistä versiota toimintavarmempi ja käyttäjät ovat olleet tyytyväisiä uuteen versioon.”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6125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3" descr="KHT JQue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52400"/>
            <a:ext cx="4592648" cy="3276600"/>
          </a:xfrm>
          <a:prstGeom prst="rect">
            <a:avLst/>
          </a:prstGeom>
        </p:spPr>
      </p:pic>
      <p:pic>
        <p:nvPicPr>
          <p:cNvPr id="5" name="Kuva 4" descr="KHT Screen plan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48550" y="628650"/>
            <a:ext cx="3200400" cy="2400300"/>
          </a:xfrm>
          <a:prstGeom prst="rect">
            <a:avLst/>
          </a:prstGeom>
        </p:spPr>
      </p:pic>
      <p:pic>
        <p:nvPicPr>
          <p:cNvPr id="6" name="Kuva 5" descr="KHT Sketch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657"/>
          <a:stretch/>
        </p:blipFill>
        <p:spPr>
          <a:xfrm>
            <a:off x="1676400" y="3810000"/>
            <a:ext cx="4536022" cy="2819400"/>
          </a:xfrm>
          <a:prstGeom prst="rect">
            <a:avLst/>
          </a:prstGeom>
        </p:spPr>
      </p:pic>
      <p:pic>
        <p:nvPicPr>
          <p:cNvPr id="7" name="Kuva 6" descr="KHT Angula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810000"/>
            <a:ext cx="4189450" cy="266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9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110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Mangal</vt:lpstr>
      <vt:lpstr>Office Theme</vt:lpstr>
      <vt:lpstr>Kasvihuonetuki</vt:lpstr>
      <vt:lpstr>Greenhouse subsidy</vt:lpstr>
      <vt:lpstr>Kasvihuonetuki – toinen kuvaus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Kasvihuonetuki</dc:title>
  <dc:creator>Tero Laiho</dc:creator>
  <cp:lastModifiedBy>Tero Laiho</cp:lastModifiedBy>
  <cp:revision>1</cp:revision>
  <cp:lastPrinted>2018-04-17T19:42:54Z</cp:lastPrinted>
  <dcterms:created xsi:type="dcterms:W3CDTF">2018-04-17T19:32:18Z</dcterms:created>
  <dcterms:modified xsi:type="dcterms:W3CDTF">2018-04-18T07:13:38Z</dcterms:modified>
</cp:coreProperties>
</file>