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3" r:id="rId4"/>
    <p:sldId id="30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 showGuides="1">
      <p:cViewPr varScale="1">
        <p:scale>
          <a:sx n="119" d="100"/>
          <a:sy n="11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6C49-837D-A84E-83F6-0D57ECBFE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6F6EE-45B8-B24B-B889-D49754D0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AC6A-F2D2-5A4D-AEC7-66D63725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5FCB-5936-F943-A5F3-D8609584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A4C1-7C4D-F84A-A840-686C79DC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808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5597-C6A5-7E4C-A950-07D44FE0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80373-C717-FD4C-9168-9491BB46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3B2-8186-0A43-80CF-09533116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A9C9-AF00-1E43-8E21-D53F0FAF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C893-6321-084D-BB41-3B8CDC80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345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02DE2-703D-C644-9AA3-96B417301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0BB5-FFFD-6C46-9A5D-2E04705E9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FDB5-6983-ED44-BA34-D0262EAB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DC41-1C90-0A41-81C6-AFED0EC9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4E97-203E-1842-91A4-EF273B23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28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BAED-565E-6848-9E61-D8EB2BAE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6E45-6913-4445-88A3-E3E90F5B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D432-5D39-F244-AAE7-F31A797E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5E61-45A8-8342-AE41-BE180F2B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ED36-104D-5C40-8459-45BC1875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03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FFA8-604B-4741-BC19-750BE6A9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7B27-B282-3E4C-8BA3-188681F1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7076-66A9-C34C-A4C8-75D8E123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B1BD-709B-F347-8300-AD164E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70C5-1B49-C242-8C05-FDF1802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39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859-149A-A644-86DE-6D88E6B2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978F-9C07-3C4E-80B5-018EB255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84497-D112-174C-8C26-F08DE4F7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0B557-8F1D-A748-9FED-48FD5A0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1046-03E1-1641-AAC9-F9F23E52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F76C-62DF-EF43-9AD2-2DE10FBF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3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F3C1-BD06-1043-97C8-5981CC2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2D6C-0205-544F-AD3B-A9F177CB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B59F-598C-6A42-8663-F8961CFD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B969A-2482-CB41-8454-3657C1C95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B16E-2CB3-D949-B121-4855690E5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B9C06-B0F2-D84C-80CA-4AA2416E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64B7-48E3-C341-A5BE-38FCDBC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B4A09-186C-9B49-94D6-7BE2FFC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74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55D8-DBDE-3847-8515-A49C0B7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D8255-8CD2-9F41-B328-BBB88972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C47DE-9A94-AD4E-9CA0-3AC72492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636AB-9AE5-6845-8443-7A31F9E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06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5B534-B447-D34D-A9A0-2814DA9B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BFA06-E7DA-CB4A-AFFE-70469F79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DEEF-5681-9E49-AAE6-230A22BA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066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9ED-1AD6-3347-AC27-D06BAD02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26B4-A830-7D4F-93E1-FE09BA2A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A1A45-FE55-4C43-A9DB-B3E7126C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BAFB-3089-084F-88CE-EA6A88F7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AE81-E154-294F-BAEB-93B77A7C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FE50E-42E3-A344-975A-AF1ACA74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91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63F-A4CC-4147-A993-64E92706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A285D-7885-C44E-BFFA-9AFD9154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7C796-96CB-7440-A3EA-649F5F67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8DCB-AB2E-B44B-A617-5C8B4B6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77D8-00ED-FC41-9AA5-680B2EF5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FA9E-6A56-ED45-96B6-2B9B1356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86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2627C-D824-9745-AB1E-68DB19A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482F-8961-514F-A03F-C452385D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522B-C40F-8040-AFD5-2D2A8E7E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527F-0C8D-FA43-8EB9-81F74F82E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DBC1-1424-D646-85D2-13070DD7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660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11BD-E62F-AE47-9250-EE55D8EDF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Kasvihuonetuki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A8B3D-E449-9145-AF3C-EF321F2F7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3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Greenhouse</a:t>
            </a:r>
            <a:r>
              <a:rPr lang="fi-FI" dirty="0"/>
              <a:t> </a:t>
            </a:r>
            <a:r>
              <a:rPr lang="fi-FI"/>
              <a:t>subsidy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with </a:t>
            </a:r>
            <a:r>
              <a:rPr lang="fi-FI" dirty="0" err="1"/>
              <a:t>JQuery</a:t>
            </a:r>
            <a:endParaRPr lang="fi-FI" dirty="0"/>
          </a:p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gone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the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material</a:t>
            </a:r>
            <a:r>
              <a:rPr lang="fi-FI" dirty="0"/>
              <a:t>: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websites</a:t>
            </a:r>
            <a:r>
              <a:rPr lang="fi-FI" dirty="0"/>
              <a:t>, UI-</a:t>
            </a:r>
            <a:r>
              <a:rPr lang="fi-FI" dirty="0" err="1"/>
              <a:t>specifications</a:t>
            </a:r>
            <a:r>
              <a:rPr lang="fi-FI" dirty="0"/>
              <a:t>,  </a:t>
            </a:r>
            <a:r>
              <a:rPr lang="fi-FI" dirty="0" err="1"/>
              <a:t>prototypes</a:t>
            </a:r>
            <a:r>
              <a:rPr lang="fi-FI" dirty="0"/>
              <a:t> and </a:t>
            </a:r>
            <a:r>
              <a:rPr lang="fi-FI" dirty="0" err="1"/>
              <a:t>user</a:t>
            </a:r>
            <a:r>
              <a:rPr lang="fi-FI" dirty="0"/>
              <a:t> feedback of the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designed</a:t>
            </a:r>
            <a:r>
              <a:rPr lang="fi-FI" dirty="0"/>
              <a:t> the box </a:t>
            </a:r>
            <a:r>
              <a:rPr lang="fi-FI" dirty="0" err="1"/>
              <a:t>layouts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designed</a:t>
            </a:r>
            <a:r>
              <a:rPr lang="fi-FI" dirty="0"/>
              <a:t> the new </a:t>
            </a:r>
            <a:r>
              <a:rPr lang="fi-FI" dirty="0" err="1"/>
              <a:t>layouts</a:t>
            </a:r>
            <a:r>
              <a:rPr lang="fi-FI" dirty="0"/>
              <a:t> with </a:t>
            </a:r>
            <a:r>
              <a:rPr lang="fi-FI" dirty="0" err="1"/>
              <a:t>Sketch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codeed</a:t>
            </a:r>
            <a:r>
              <a:rPr lang="fi-FI" dirty="0"/>
              <a:t> the </a:t>
            </a:r>
            <a:r>
              <a:rPr lang="fi-FI" dirty="0" err="1"/>
              <a:t>front</a:t>
            </a:r>
            <a:r>
              <a:rPr lang="fi-FI" dirty="0"/>
              <a:t> with the </a:t>
            </a:r>
            <a:r>
              <a:rPr lang="fi-FI" dirty="0" err="1"/>
              <a:t>AngularJS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UI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components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607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Kasvihuonetuki </a:t>
            </a:r>
            <a:r>
              <a:rPr lang="mr-IN" dirty="0"/>
              <a:t>–</a:t>
            </a:r>
            <a:r>
              <a:rPr lang="fi-FI" dirty="0"/>
              <a:t> toinen kuvaus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Vanha käyttöliittymä tehtiin kokonaan uusiksi </a:t>
            </a:r>
            <a:r>
              <a:rPr lang="fi-FI" dirty="0" err="1"/>
              <a:t>JQuery</a:t>
            </a:r>
            <a:r>
              <a:rPr lang="fi-FI" dirty="0"/>
              <a:t> </a:t>
            </a:r>
            <a:r>
              <a:rPr lang="fi-FI" dirty="0" err="1"/>
              <a:t>pohjaisesta</a:t>
            </a:r>
            <a:r>
              <a:rPr lang="fi-FI" dirty="0"/>
              <a:t> </a:t>
            </a:r>
            <a:r>
              <a:rPr lang="fi-FI" dirty="0" err="1"/>
              <a:t>Angular</a:t>
            </a:r>
            <a:r>
              <a:rPr lang="fi-FI" dirty="0"/>
              <a:t> </a:t>
            </a:r>
            <a:r>
              <a:rPr lang="fi-FI" dirty="0" err="1"/>
              <a:t>pohjaiseksi</a:t>
            </a:r>
            <a:endParaRPr lang="fi-FI" dirty="0"/>
          </a:p>
          <a:p>
            <a:r>
              <a:rPr lang="fi-FI" dirty="0"/>
              <a:t>Käyttöliittymäsuunnittelussa käytiin läpi vanha toteutus ja siihen liittyvät viranomaismääräykset. Näiden pohjalta </a:t>
            </a:r>
            <a:r>
              <a:rPr lang="fi-FI" dirty="0" err="1"/>
              <a:t>Designattiin</a:t>
            </a:r>
            <a:r>
              <a:rPr lang="fi-FI" dirty="0"/>
              <a:t> ja </a:t>
            </a:r>
            <a:r>
              <a:rPr lang="fi-FI" dirty="0" err="1"/>
              <a:t>Devattiin</a:t>
            </a:r>
            <a:r>
              <a:rPr lang="fi-FI" dirty="0"/>
              <a:t> uusi käyttöliittymä joka käytti Design System komponentteja</a:t>
            </a:r>
          </a:p>
          <a:p>
            <a:r>
              <a:rPr lang="fi-FI" dirty="0"/>
              <a:t>Työ tehtiin iteroiden samalla testaten designeja käyttäjillä</a:t>
            </a:r>
          </a:p>
          <a:p>
            <a:r>
              <a:rPr lang="fi-FI" dirty="0"/>
              <a:t>Lopputuloksena oli HTML &amp; CSS design ja dokumentaatio </a:t>
            </a:r>
            <a:r>
              <a:rPr lang="fi-FI" dirty="0" err="1"/>
              <a:t>Confluence:ssa</a:t>
            </a:r>
            <a:endParaRPr lang="fi-FI" dirty="0"/>
          </a:p>
          <a:p>
            <a:r>
              <a:rPr lang="fi-FI" dirty="0"/>
              <a:t>Asiakas </a:t>
            </a:r>
            <a:r>
              <a:rPr lang="fi-FI" dirty="0" err="1"/>
              <a:t>Quote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/>
              <a:t>”</a:t>
            </a:r>
            <a:r>
              <a:rPr lang="fi-FI" dirty="0" err="1"/>
              <a:t>Solidabis</a:t>
            </a:r>
            <a:r>
              <a:rPr lang="fi-FI" dirty="0"/>
              <a:t> uudisti Kasvihuonetuen hakemisen käyttöliittymän samalla kun palvelun teknologia vaihdettiin </a:t>
            </a:r>
            <a:r>
              <a:rPr lang="fi-FI" dirty="0" err="1"/>
              <a:t>JQery:stä</a:t>
            </a:r>
            <a:r>
              <a:rPr lang="fi-FI" dirty="0"/>
              <a:t> </a:t>
            </a:r>
            <a:r>
              <a:rPr lang="fi-FI" dirty="0" err="1"/>
              <a:t>Angular:iin</a:t>
            </a:r>
            <a:r>
              <a:rPr lang="fi-FI" dirty="0"/>
              <a:t>. </a:t>
            </a:r>
            <a:br>
              <a:rPr lang="fi-FI" dirty="0"/>
            </a:br>
            <a:r>
              <a:rPr lang="fi-FI" dirty="0"/>
              <a:t>Lopputulos on ollut paljon edellistä versiota toimintavarmempi ja käyttäjät ovat olleet tyytyväisiä uuteen versioon.”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612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KHT J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"/>
            <a:ext cx="4592648" cy="3276600"/>
          </a:xfrm>
          <a:prstGeom prst="rect">
            <a:avLst/>
          </a:prstGeom>
        </p:spPr>
      </p:pic>
      <p:pic>
        <p:nvPicPr>
          <p:cNvPr id="5" name="Kuva 4" descr="KHT Screen pla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48550" y="628650"/>
            <a:ext cx="3200400" cy="2400300"/>
          </a:xfrm>
          <a:prstGeom prst="rect">
            <a:avLst/>
          </a:prstGeom>
        </p:spPr>
      </p:pic>
      <p:pic>
        <p:nvPicPr>
          <p:cNvPr id="6" name="Kuva 5" descr="KHT Sketch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57"/>
          <a:stretch/>
        </p:blipFill>
        <p:spPr>
          <a:xfrm>
            <a:off x="1676400" y="3810000"/>
            <a:ext cx="4536022" cy="2819400"/>
          </a:xfrm>
          <a:prstGeom prst="rect">
            <a:avLst/>
          </a:prstGeom>
        </p:spPr>
      </p:pic>
      <p:pic>
        <p:nvPicPr>
          <p:cNvPr id="7" name="Kuva 6" descr="KHT Angul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0000"/>
            <a:ext cx="4189450" cy="26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Kasvihuonetuki</vt:lpstr>
      <vt:lpstr>Greenhouse subsidy</vt:lpstr>
      <vt:lpstr>Kasvihuonetuki – toinen kuvaus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Kasvihuonetuki</dc:title>
  <dc:creator>Tero Laiho</dc:creator>
  <cp:lastModifiedBy>Tero Laiho</cp:lastModifiedBy>
  <cp:revision>1</cp:revision>
  <dcterms:created xsi:type="dcterms:W3CDTF">2018-04-17T19:32:18Z</dcterms:created>
  <dcterms:modified xsi:type="dcterms:W3CDTF">2018-04-17T19:42:37Z</dcterms:modified>
</cp:coreProperties>
</file>