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733-469B-EA42-9F7C-B2525A253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BA159-6339-E44E-898B-920399D64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E2188-AF76-304E-A726-DE2F02CB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98B5-FD14-9A45-80E6-7ABAB258872B}" type="datetimeFigureOut">
              <a:rPr lang="fi-FI" smtClean="0"/>
              <a:t>29.5.2018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B4753-B41E-6A4B-8559-D38A7580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71BFA-D3D2-6345-B489-E5C8F41B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CA4C-9BF7-8349-ACC5-AC8F969BA3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3062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FD776-4AC7-C54F-B35B-872DBF17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30E06-0A19-7641-8115-F915A286D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7A001-FFDC-C346-992D-9CB9775A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98B5-FD14-9A45-80E6-7ABAB258872B}" type="datetimeFigureOut">
              <a:rPr lang="fi-FI" smtClean="0"/>
              <a:t>29.5.2018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0A3D5-F7D6-5B4C-BFCC-BFF38DEE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38151-8511-2B45-B3F6-AD7598E7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CA4C-9BF7-8349-ACC5-AC8F969BA3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0713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323DF6-2957-844D-AB79-23BDB5CA1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7FBD8-608A-454B-B291-21C3378A1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0F9E8-A67D-5044-A694-DEC4C9CB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98B5-FD14-9A45-80E6-7ABAB258872B}" type="datetimeFigureOut">
              <a:rPr lang="fi-FI" smtClean="0"/>
              <a:t>29.5.2018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EC261-8105-B247-8854-D87D61DF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0DDC7-DE9F-284C-98A7-EE3CA5BC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CA4C-9BF7-8349-ACC5-AC8F969BA3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8647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AF9D-A5F6-214F-A4D9-3B4AC441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9C0BA-D886-FB40-9552-2914D9D9A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EEE8E-5502-D848-88CD-85BE84E4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98B5-FD14-9A45-80E6-7ABAB258872B}" type="datetimeFigureOut">
              <a:rPr lang="fi-FI" smtClean="0"/>
              <a:t>29.5.2018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95D3C-86C5-DB4D-B543-D5038667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602AF-9658-0C42-BBC8-9FFA3233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CA4C-9BF7-8349-ACC5-AC8F969BA3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95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EC11-24E2-0743-B128-4B27E637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CE939-28C5-7F4C-BEC3-89EC0F7F3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F6350-B8C1-F341-A958-92694D35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98B5-FD14-9A45-80E6-7ABAB258872B}" type="datetimeFigureOut">
              <a:rPr lang="fi-FI" smtClean="0"/>
              <a:t>29.5.2018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9A49F-6464-A543-9F05-106C99179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02CAD-34B7-404B-A7C4-D7F829E7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CA4C-9BF7-8349-ACC5-AC8F969BA3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8824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D64A-E142-9E4A-9F75-20D2F776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0797B-419D-7C40-9149-BA3543CDF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9C5DA-C5B7-DE4E-A8E5-9E301AA76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109DC-2ADF-EB4F-BE59-C995863D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98B5-FD14-9A45-80E6-7ABAB258872B}" type="datetimeFigureOut">
              <a:rPr lang="fi-FI" smtClean="0"/>
              <a:t>29.5.2018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FA9A5-9A88-744C-BE90-A96B8FF6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A7EA0-23FA-EF4A-9C41-3D442EE7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CA4C-9BF7-8349-ACC5-AC8F969BA3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1572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A79C-C5E7-5D46-9F98-B973EC328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E0D15-B02C-274E-A371-F831A9DEE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48EFE-C880-4846-9DFA-5BEBF5861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9B466-EC09-AE4F-9603-01E70A5C0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AB8A5-EC7C-BC4F-B5A4-AB39C2675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2C9B8-0EF0-E043-8ACB-558014BB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98B5-FD14-9A45-80E6-7ABAB258872B}" type="datetimeFigureOut">
              <a:rPr lang="fi-FI" smtClean="0"/>
              <a:t>29.5.2018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B2D0F1-5366-D14A-AE2B-8A8C25C4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40545-C3CE-2A4D-9348-AFF4FB34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CA4C-9BF7-8349-ACC5-AC8F969BA3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6971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62F0-FD36-A044-977B-D3CF10A0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5684B0-343E-4A41-BA57-E9D5B3A2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98B5-FD14-9A45-80E6-7ABAB258872B}" type="datetimeFigureOut">
              <a:rPr lang="fi-FI" smtClean="0"/>
              <a:t>29.5.2018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3140-7FDF-DB4C-B4FD-99152AD4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5D56A-5098-2C44-8201-BCC6493F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CA4C-9BF7-8349-ACC5-AC8F969BA3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1768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584100-207E-284F-8132-225648DC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98B5-FD14-9A45-80E6-7ABAB258872B}" type="datetimeFigureOut">
              <a:rPr lang="fi-FI" smtClean="0"/>
              <a:t>29.5.2018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7BE27B-51BB-7C4A-80DD-7A085098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2A1AD-CB71-1E40-B2DC-77B7D523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CA4C-9BF7-8349-ACC5-AC8F969BA3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9281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9B3D-8610-1F4F-8626-1B3DBA60A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C0E8F-0B32-3A4E-971C-49BA9021A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5C450-FF04-4A41-A50A-F5A6B5481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2EF9F-A52B-BE4E-9F83-2D0E2199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98B5-FD14-9A45-80E6-7ABAB258872B}" type="datetimeFigureOut">
              <a:rPr lang="fi-FI" smtClean="0"/>
              <a:t>29.5.2018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4BAA5-F5FF-2D42-812A-F81F68AB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1CB5D-8EEF-8F4B-ADA1-8E872072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CA4C-9BF7-8349-ACC5-AC8F969BA3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0080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FAC7-9ABC-464E-8AC6-AC9C2FD6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933B2-F7B3-F34D-AB7A-ABDC70B17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60C0F-8D49-394B-9021-7FEA0740B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C4B58-D742-1C47-BD3B-971F898B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98B5-FD14-9A45-80E6-7ABAB258872B}" type="datetimeFigureOut">
              <a:rPr lang="fi-FI" smtClean="0"/>
              <a:t>29.5.2018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78709-56C3-8940-B9BA-8523DB16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CDC92-D2D4-3847-BC70-14949587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CA4C-9BF7-8349-ACC5-AC8F969BA3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4910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9ED091-F3F3-E540-9E81-05647109E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7A843-AF86-E54C-A99D-AFD0527B3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73775-8335-E04D-B9B5-7E91521CA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898B5-FD14-9A45-80E6-7ABAB258872B}" type="datetimeFigureOut">
              <a:rPr lang="fi-FI" smtClean="0"/>
              <a:t>29.5.2018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66142-6CB2-FE4B-BD4F-5BCE4F79F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57056-962E-134A-957E-03E670E04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9CA4C-9BF7-8349-ACC5-AC8F969BA3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88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9CC5-E886-3E4F-B04E-BC3EDC477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Nutrient</a:t>
            </a:r>
            <a:r>
              <a:rPr lang="fi-FI" dirty="0"/>
              <a:t> </a:t>
            </a:r>
            <a:r>
              <a:rPr lang="fi-FI" dirty="0" err="1"/>
              <a:t>Attachment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B3358-FBFF-454A-BA69-09B747802C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104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3A23-18B1-0340-B0F9-C2A54F74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Nutrient</a:t>
            </a:r>
            <a:r>
              <a:rPr lang="fi-FI" dirty="0"/>
              <a:t> </a:t>
            </a:r>
            <a:r>
              <a:rPr lang="fi-FI" dirty="0" err="1"/>
              <a:t>attachment</a:t>
            </a:r>
            <a:r>
              <a:rPr lang="fi-FI" dirty="0"/>
              <a:t> UI </a:t>
            </a:r>
            <a:r>
              <a:rPr lang="fi-FI" dirty="0" err="1"/>
              <a:t>creation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E43DB-9604-6547-A0B7-06EFF4A5C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7486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A3F9B6-7DA4-9840-A60E-ECFBA7C40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04647"/>
            <a:ext cx="8592457" cy="27495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509F17-367A-4946-BA6A-14B1E68F3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158" y="2665303"/>
            <a:ext cx="7647214" cy="406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6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Nutrient Attachment</vt:lpstr>
      <vt:lpstr>Nutrient attachment UI creation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Tero Laiho</dc:creator>
  <cp:lastModifiedBy>Tero Laiho</cp:lastModifiedBy>
  <cp:revision>7</cp:revision>
  <dcterms:created xsi:type="dcterms:W3CDTF">2018-05-29T12:53:24Z</dcterms:created>
  <dcterms:modified xsi:type="dcterms:W3CDTF">2018-05-29T13:13:37Z</dcterms:modified>
</cp:coreProperties>
</file>