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e931f138c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e931f138c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e931f138c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e931f138c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e931f138c_0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e931f138c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931f138c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931f138c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e931f138c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e931f138c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e931f138c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e931f138c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e931f138c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e931f138c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e931f138c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e931f138c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e931f138c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e931f138c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e931f138c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e931f138c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e931f138c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e931f138c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Relationship Id="rId4" Type="http://schemas.openxmlformats.org/officeDocument/2006/relationships/image" Target="../media/image19.jpg"/><Relationship Id="rId5" Type="http://schemas.openxmlformats.org/officeDocument/2006/relationships/image" Target="../media/image14.jpg"/><Relationship Id="rId6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785375" y="308700"/>
            <a:ext cx="42603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>
                <a:solidFill>
                  <a:srgbClr val="38761D"/>
                </a:solidFill>
              </a:rPr>
              <a:t>Terra Viva</a:t>
            </a:r>
            <a:endParaRPr sz="6000">
              <a:solidFill>
                <a:srgbClr val="38761D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461000" y="1471975"/>
            <a:ext cx="253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/>
              <a:t>Membri del team</a:t>
            </a:r>
            <a:endParaRPr sz="23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00" y="3024825"/>
            <a:ext cx="1648925" cy="19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3400" y="2851375"/>
            <a:ext cx="1793425" cy="21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1638" y="2851418"/>
            <a:ext cx="1793425" cy="215211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60300" y="2357875"/>
            <a:ext cx="17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Gianluigi De Marco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604613" y="2357875"/>
            <a:ext cx="14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Nicolò Pulvirenti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834475" y="2357888"/>
            <a:ext cx="17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Andrea Bianchetti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899775" y="2357900"/>
            <a:ext cx="19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Salvatore De Gregorio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1475" y="2851413"/>
            <a:ext cx="1793400" cy="215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2932100" y="809275"/>
            <a:ext cx="2522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40">
                <a:solidFill>
                  <a:schemeClr val="dk1"/>
                </a:solidFill>
              </a:rPr>
              <a:t>Spring Boot</a:t>
            </a:r>
            <a:endParaRPr sz="3040">
              <a:solidFill>
                <a:schemeClr val="dk1"/>
              </a:solidFill>
            </a:endParaRPr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667275" y="1855175"/>
            <a:ext cx="84021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Spring Core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Spring Data JPA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Spring Web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Spring Validation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Spring Security</a:t>
            </a:r>
            <a:endParaRPr sz="2000"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200" y="737562"/>
            <a:ext cx="949700" cy="851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301200" y="606175"/>
            <a:ext cx="37275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40">
                <a:solidFill>
                  <a:schemeClr val="dk1"/>
                </a:solidFill>
              </a:rPr>
              <a:t>Buds Security</a:t>
            </a:r>
            <a:endParaRPr sz="3040">
              <a:solidFill>
                <a:schemeClr val="dk1"/>
              </a:solidFill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100" y="1388675"/>
            <a:ext cx="6419848" cy="367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467225" y="596800"/>
            <a:ext cx="28884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40">
                <a:solidFill>
                  <a:schemeClr val="dk1"/>
                </a:solidFill>
              </a:rPr>
              <a:t>Swagger UI</a:t>
            </a:r>
            <a:endParaRPr sz="3040">
              <a:solidFill>
                <a:schemeClr val="dk1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225" y="1355525"/>
            <a:ext cx="5028374" cy="366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2261300" y="1435025"/>
            <a:ext cx="22236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Cos’è Terra Viva?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165275" y="2325450"/>
            <a:ext cx="326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chi è rivolto Terra Viva?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948500" y="4094300"/>
            <a:ext cx="274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Perchè è utile?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280" y="633700"/>
            <a:ext cx="1885620" cy="141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625" y="2364011"/>
            <a:ext cx="2121351" cy="141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4400" y="3218925"/>
            <a:ext cx="1773275" cy="17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10410" l="0" r="0" t="0"/>
          <a:stretch/>
        </p:blipFill>
        <p:spPr>
          <a:xfrm>
            <a:off x="832400" y="1582125"/>
            <a:ext cx="4722200" cy="32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6567625" y="2193075"/>
            <a:ext cx="2199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team ha lavorato con metodologie agile e in particolare ha implementato SCRUM.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Scrum è un framework di sviluppo agile che permette di lavorare in maniera incrementale e iterativa.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2372975" y="803575"/>
            <a:ext cx="6311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Metodologia Agile e framework SCRUM</a:t>
            </a:r>
            <a:endParaRPr sz="2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3901125" y="844825"/>
            <a:ext cx="1553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Trello</a:t>
            </a:r>
            <a:endParaRPr sz="3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6875"/>
            <a:ext cx="8839200" cy="2659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427475" y="632550"/>
            <a:ext cx="32088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640">
                <a:solidFill>
                  <a:schemeClr val="dk1"/>
                </a:solidFill>
              </a:rPr>
              <a:t>Git e GitHub</a:t>
            </a:r>
            <a:endParaRPr sz="3640">
              <a:solidFill>
                <a:schemeClr val="dk1"/>
              </a:solidFill>
            </a:endParaRPr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572000" y="1619000"/>
            <a:ext cx="4236600" cy="1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Arial"/>
                <a:ea typeface="Arial"/>
                <a:cs typeface="Arial"/>
                <a:sym typeface="Arial"/>
              </a:rPr>
              <a:t>Per permetterci di lavorare in remoto sulla stessa codebase abbiamo utilizzato Git e Github.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latin typeface="Arial"/>
                <a:ea typeface="Arial"/>
                <a:cs typeface="Arial"/>
                <a:sym typeface="Arial"/>
              </a:rPr>
              <a:t>In particolare abbiamo implementato un flusso di lavoro chiamato </a:t>
            </a:r>
            <a:r>
              <a:rPr b="1" lang="it" sz="1800">
                <a:latin typeface="Arial"/>
                <a:ea typeface="Arial"/>
                <a:cs typeface="Arial"/>
                <a:sym typeface="Arial"/>
              </a:rPr>
              <a:t>Github flow</a:t>
            </a:r>
            <a:r>
              <a:rPr lang="it" sz="1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225" y="2802675"/>
            <a:ext cx="3121075" cy="23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75" y="1619000"/>
            <a:ext cx="3664489" cy="34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028775" y="860975"/>
            <a:ext cx="37710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40">
                <a:solidFill>
                  <a:schemeClr val="dk1"/>
                </a:solidFill>
              </a:rPr>
              <a:t>Analisi Funzionale</a:t>
            </a:r>
            <a:endParaRPr sz="3040">
              <a:solidFill>
                <a:schemeClr val="dk1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75" y="2255650"/>
            <a:ext cx="3919175" cy="17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150" y="1623575"/>
            <a:ext cx="4605318" cy="33675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399300" y="621250"/>
            <a:ext cx="3531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540">
                <a:solidFill>
                  <a:schemeClr val="dk1"/>
                </a:solidFill>
              </a:rPr>
              <a:t>Wireframe</a:t>
            </a:r>
            <a:endParaRPr sz="3540">
              <a:solidFill>
                <a:schemeClr val="dk1"/>
              </a:solidFill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175" y="1344675"/>
            <a:ext cx="6233373" cy="369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2778150" y="828250"/>
            <a:ext cx="551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40">
                <a:solidFill>
                  <a:schemeClr val="dk1"/>
                </a:solidFill>
              </a:rPr>
              <a:t>Stack Tecnologico</a:t>
            </a:r>
            <a:endParaRPr sz="3040">
              <a:solidFill>
                <a:schemeClr val="dk1"/>
              </a:solidFill>
            </a:endParaRPr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854550" y="1670100"/>
            <a:ext cx="839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000"/>
              <a:t>Java</a:t>
            </a:r>
            <a:endParaRPr sz="2000"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7198425" y="3442350"/>
            <a:ext cx="10353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000"/>
              <a:t>Maven</a:t>
            </a:r>
            <a:endParaRPr sz="2000"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6113425" y="1608375"/>
            <a:ext cx="1035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000"/>
              <a:t>Spring</a:t>
            </a:r>
            <a:endParaRPr sz="2000"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3388650" y="1670088"/>
            <a:ext cx="709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000"/>
              <a:t>SQL</a:t>
            </a:r>
            <a:endParaRPr sz="2000"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515025" y="3442350"/>
            <a:ext cx="1581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000"/>
              <a:t>IntelliJ Idea</a:t>
            </a:r>
            <a:endParaRPr sz="2000"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53" y="2143575"/>
            <a:ext cx="660475" cy="8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425" y="2151912"/>
            <a:ext cx="839700" cy="8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6375" y="3945900"/>
            <a:ext cx="779400" cy="7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6">
            <a:alphaModFix/>
          </a:blip>
          <a:srcRect b="18228" l="21688" r="24007" t="14057"/>
          <a:stretch/>
        </p:blipFill>
        <p:spPr>
          <a:xfrm>
            <a:off x="1802200" y="3980850"/>
            <a:ext cx="779400" cy="7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0875" y="2330575"/>
            <a:ext cx="1419000" cy="7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4399875" y="3434700"/>
            <a:ext cx="103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4137" y="3980850"/>
            <a:ext cx="839700" cy="8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37725" y="599450"/>
            <a:ext cx="3934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40">
                <a:solidFill>
                  <a:schemeClr val="dk1"/>
                </a:solidFill>
              </a:rPr>
              <a:t>Diagramma E/R</a:t>
            </a:r>
            <a:endParaRPr sz="3040">
              <a:solidFill>
                <a:schemeClr val="dk1"/>
              </a:solidFill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800" y="1207875"/>
            <a:ext cx="5232451" cy="38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