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10c41a9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10c41a9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10c41a99b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10c41a99b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0c41a99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0c41a99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10c41a99b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10c41a99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810c41a99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810c41a99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10c41a99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10c41a99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0c41a99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10c41a99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10c41a99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10c41a99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10c41a99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10c41a99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10c41a9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10c41a9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0c41a99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810c41a99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10c41a99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10c41a99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10c41a99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10c41a99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10c41a9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10c41a9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810c41a99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810c41a99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10c41a99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10c41a99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docs.multiversx.com/sdk-and-tools/sdk-py/installing-mxpy" TargetMode="External"/><Relationship Id="rId5" Type="http://schemas.openxmlformats.org/officeDocument/2006/relationships/hyperlink" Target="https://github.com/multiversx/mx-sdk-py-cl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F7DD"/>
                </a:solidFill>
              </a:rPr>
              <a:t>Interact with the Network using </a:t>
            </a:r>
            <a:r>
              <a:rPr b="1" lang="en">
                <a:solidFill>
                  <a:srgbClr val="23F7DD"/>
                </a:solidFill>
              </a:rPr>
              <a:t>mxpy</a:t>
            </a:r>
            <a:endParaRPr b="1">
              <a:solidFill>
                <a:srgbClr val="23F7DD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912" y="2348550"/>
            <a:ext cx="2790177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Querying</a:t>
            </a:r>
            <a:r>
              <a:rPr b="1" lang="en" sz="2500">
                <a:solidFill>
                  <a:srgbClr val="23F7DD"/>
                </a:solidFill>
              </a:rPr>
              <a:t> the smart contract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505475" y="1189025"/>
            <a:ext cx="80907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we can get data from a contract without sending a transaction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querying</a:t>
            </a:r>
            <a:r>
              <a:rPr lang="en" sz="1800">
                <a:solidFill>
                  <a:schemeClr val="lt1"/>
                </a:solidFill>
              </a:rPr>
              <a:t> a contract is done by calling a view function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our</a:t>
            </a:r>
            <a:r>
              <a:rPr lang="en" sz="1800">
                <a:solidFill>
                  <a:schemeClr val="lt1"/>
                </a:solidFill>
              </a:rPr>
              <a:t> contract has a function called getSum()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084825" y="2413000"/>
            <a:ext cx="63183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 sz="1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contract-address</a:t>
            </a: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500"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--proxy https://devnet-gateway.multiversx.com \</a:t>
            </a:r>
            <a:endParaRPr sz="150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--function</a:t>
            </a:r>
            <a:r>
              <a:rPr lang="en" sz="15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getSum</a:t>
            </a:r>
            <a:endParaRPr sz="150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Upgrade</a:t>
            </a:r>
            <a:r>
              <a:rPr b="1" lang="en" sz="2500">
                <a:solidFill>
                  <a:srgbClr val="23F7DD"/>
                </a:solidFill>
              </a:rPr>
              <a:t> the smart contract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505475" y="1189025"/>
            <a:ext cx="80907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change the existing code, </a:t>
            </a:r>
            <a:r>
              <a:rPr lang="en" sz="1800">
                <a:solidFill>
                  <a:schemeClr val="lt1"/>
                </a:solidFill>
              </a:rPr>
              <a:t>replace</a:t>
            </a:r>
            <a:r>
              <a:rPr lang="en" sz="1800">
                <a:solidFill>
                  <a:schemeClr val="lt1"/>
                </a:solidFill>
              </a:rPr>
              <a:t> the old code with new code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build the new contract version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call the upgradeContract built in function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084825" y="2413000"/>
            <a:ext cx="63183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upgrade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contract-addres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s&gt;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--bytecode adder/output/adder.wasm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--proxy=https://devnet-gateway.multiversx.com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--chain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--recall-nonce --arguments 0 --gas-limit 5000000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--pem=converted_wallet.pem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--send</a:t>
            </a:r>
            <a:endParaRPr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Localnet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05475" y="876800"/>
            <a:ext cx="8090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the localnet is a mini-testnet, basically a local blockchain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the purpose of the localnet is to allow developers experiment with smart contracts and test their own smart contracts, in addition to writing unit and integration tests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526650" y="2211925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The localnet contains</a:t>
            </a:r>
            <a:r>
              <a:rPr b="1" lang="en" sz="2000">
                <a:solidFill>
                  <a:srgbClr val="23F7DD"/>
                </a:solidFill>
              </a:rPr>
              <a:t>: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526650" y="2726175"/>
            <a:ext cx="80907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validator nodes (two, by default)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observer nodes (zero, by default)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 seednode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a MultiversX Proxy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Setting up a localnet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05475" y="1116900"/>
            <a:ext cx="80907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First, we create a folder and navigate to it: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-p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~/Workshop/my-first-localnet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~/Workshop/my-first-localnet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505475" y="2086800"/>
            <a:ext cx="80907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Create, build and configure the localnet</a:t>
            </a:r>
            <a:r>
              <a:rPr lang="en" sz="1800">
                <a:solidFill>
                  <a:schemeClr val="lt1"/>
                </a:solidFill>
              </a:rPr>
              <a:t>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localnet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endParaRPr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505475" y="3056700"/>
            <a:ext cx="80907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Start</a:t>
            </a:r>
            <a:r>
              <a:rPr lang="en" sz="1800">
                <a:solidFill>
                  <a:schemeClr val="lt1"/>
                </a:solidFill>
              </a:rPr>
              <a:t> the localnet: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localnet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Halting and resuming the</a:t>
            </a:r>
            <a:r>
              <a:rPr b="1" lang="en" sz="2000">
                <a:solidFill>
                  <a:srgbClr val="23F7DD"/>
                </a:solidFill>
              </a:rPr>
              <a:t> localnet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505475" y="1116900"/>
            <a:ext cx="8090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to halt the localnet simply press `Ctrl + C` in the terminal window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to resume the localnet type the following command: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053250" y="1984275"/>
            <a:ext cx="3037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 localnet start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260500" y="2433975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Removing</a:t>
            </a:r>
            <a:r>
              <a:rPr b="1" lang="en" sz="2000">
                <a:solidFill>
                  <a:srgbClr val="23F7DD"/>
                </a:solidFill>
              </a:rPr>
              <a:t> the localnet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26650" y="3020850"/>
            <a:ext cx="8090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to remove the localnet run the following command: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3152725" y="3498800"/>
            <a:ext cx="30375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 localnet clean</a:t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526650" y="3898175"/>
            <a:ext cx="8090700" cy="4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the command will remove the directory, but not the configuration file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260500" y="357550"/>
            <a:ext cx="84330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Congrats!</a:t>
            </a:r>
            <a:endParaRPr b="1" sz="2500">
              <a:solidFill>
                <a:srgbClr val="23F7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3F7DD"/>
                </a:solidFill>
              </a:rPr>
              <a:t>You’ve learned how to interact with the MultiversX Blockchain through </a:t>
            </a:r>
            <a:r>
              <a:rPr b="1" lang="en" sz="2000">
                <a:solidFill>
                  <a:srgbClr val="23F7DD"/>
                </a:solidFill>
              </a:rPr>
              <a:t>mxpy</a:t>
            </a:r>
            <a:r>
              <a:rPr lang="en" sz="2000">
                <a:solidFill>
                  <a:srgbClr val="23F7DD"/>
                </a:solidFill>
              </a:rPr>
              <a:t>!</a:t>
            </a:r>
            <a:endParaRPr sz="2000">
              <a:solidFill>
                <a:srgbClr val="23F7DD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431650" y="2220875"/>
            <a:ext cx="8090700" cy="20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create and convert wallets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create, sign and broadcast transactions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deploy and interact </a:t>
            </a:r>
            <a:r>
              <a:rPr lang="en" sz="1800">
                <a:solidFill>
                  <a:schemeClr val="lt1"/>
                </a:solidFill>
              </a:rPr>
              <a:t>with smart contracts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query account state using network providers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set up, start and interact with a localnet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55500" y="1752875"/>
            <a:ext cx="84330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What we’ve learned:</a:t>
            </a:r>
            <a:endParaRPr sz="2000">
              <a:solidFill>
                <a:srgbClr val="23F7DD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4294967295" type="title"/>
          </p:nvPr>
        </p:nvSpPr>
        <p:spPr>
          <a:xfrm>
            <a:off x="311700" y="445025"/>
            <a:ext cx="85206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77419"/>
              <a:buFont typeface="Calibri"/>
              <a:buNone/>
            </a:pPr>
            <a:r>
              <a:rPr b="1" lang="en" sz="4650">
                <a:solidFill>
                  <a:schemeClr val="lt1"/>
                </a:solidFill>
              </a:rPr>
              <a:t>Thank You,</a:t>
            </a:r>
            <a:endParaRPr b="1" sz="46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44">
                <a:solidFill>
                  <a:schemeClr val="lt1"/>
                </a:solidFill>
              </a:rPr>
              <a:t>Have fun building!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314325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311700" y="1950825"/>
            <a:ext cx="74358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https://docs.multiversx.com/sdk-and-tools/sdk-py/installing-mxpy</a:t>
            </a:r>
            <a:endParaRPr sz="1800">
              <a:solidFill>
                <a:srgbClr val="23F7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https://github.com/multiversx/mx-sdk-py-cli</a:t>
            </a:r>
            <a:endParaRPr sz="1800">
              <a:solidFill>
                <a:srgbClr val="23F7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23F7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F7D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3F7D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What is mxpy?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4800" y="955150"/>
            <a:ext cx="80907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mxpy</a:t>
            </a:r>
            <a:r>
              <a:rPr b="1" lang="en" sz="1800">
                <a:solidFill>
                  <a:schemeClr val="lt1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is a CLI Tool facilitating the interaction with the MultiversX blockchain and with Smart Contracts.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0500" y="1812425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3F7DD"/>
                </a:solidFill>
              </a:rPr>
              <a:t>Key features:</a:t>
            </a:r>
            <a:endParaRPr b="1" sz="2200">
              <a:solidFill>
                <a:srgbClr val="23F7DD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64800" y="2374325"/>
            <a:ext cx="8090700" cy="1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Create, sign and send transactions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Compile and test smart contracts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Deploy, execute and query smart contracts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Generate and convert wallets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Set up, start and control localnets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Installing and upgrading mxpy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54575" y="951875"/>
            <a:ext cx="8090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install </a:t>
            </a:r>
            <a:r>
              <a:rPr b="1" lang="en" sz="1800">
                <a:solidFill>
                  <a:schemeClr val="lt1"/>
                </a:solidFill>
              </a:rPr>
              <a:t>mxpy</a:t>
            </a:r>
            <a:r>
              <a:rPr lang="en" sz="1800">
                <a:solidFill>
                  <a:schemeClr val="lt1"/>
                </a:solidFill>
              </a:rPr>
              <a:t> using the </a:t>
            </a:r>
            <a:r>
              <a:rPr b="1" lang="en" sz="1800">
                <a:solidFill>
                  <a:schemeClr val="lt1"/>
                </a:solidFill>
              </a:rPr>
              <a:t>mxpy-up.py</a:t>
            </a:r>
            <a:r>
              <a:rPr lang="en" sz="1800">
                <a:solidFill>
                  <a:schemeClr val="lt1"/>
                </a:solidFill>
              </a:rPr>
              <a:t> installation script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010700" y="1476750"/>
            <a:ext cx="75345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wget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-O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mxpy-up.py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https://raw.githubusercontent.com/multiversx/mx-sdk-py-cli/main/mxpy-up.py</a:t>
            </a:r>
            <a:endParaRPr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python3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mxpy-up.py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84325" y="2855850"/>
            <a:ext cx="8090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include </a:t>
            </a:r>
            <a:r>
              <a:rPr b="1" lang="en" sz="1800">
                <a:solidFill>
                  <a:schemeClr val="lt1"/>
                </a:solidFill>
              </a:rPr>
              <a:t>~/multiversx-sdk</a:t>
            </a:r>
            <a:r>
              <a:rPr lang="en" sz="1800">
                <a:solidFill>
                  <a:schemeClr val="lt1"/>
                </a:solidFill>
              </a:rPr>
              <a:t> in your </a:t>
            </a:r>
            <a:r>
              <a:rPr b="1" lang="en" sz="1800">
                <a:solidFill>
                  <a:schemeClr val="lt1"/>
                </a:solidFill>
              </a:rPr>
              <a:t>$PATH </a:t>
            </a:r>
            <a:r>
              <a:rPr lang="en" sz="1800">
                <a:solidFill>
                  <a:schemeClr val="lt1"/>
                </a:solidFill>
              </a:rPr>
              <a:t>variable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10700" y="3349650"/>
            <a:ext cx="5323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export PATH="$HOME/multiversx-sdk:$PATH"</a:t>
            </a:r>
            <a:endParaRPr sz="150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Creating wallets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09200" y="9194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Wallet formats: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26650" y="1379525"/>
            <a:ext cx="80907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raw-mnemonic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k</a:t>
            </a:r>
            <a:r>
              <a:rPr lang="en" sz="1800">
                <a:solidFill>
                  <a:schemeClr val="lt1"/>
                </a:solidFill>
              </a:rPr>
              <a:t>eystore-mnemonic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keystore-secret-key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pem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17000" y="2873350"/>
            <a:ext cx="77100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wallet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--format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keystore-mnemonic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--outfile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test_wallet.json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Converting</a:t>
            </a:r>
            <a:r>
              <a:rPr b="1" lang="en" sz="2500">
                <a:solidFill>
                  <a:srgbClr val="23F7DD"/>
                </a:solidFill>
              </a:rPr>
              <a:t> wallets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650" y="1379525"/>
            <a:ext cx="8090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convert</a:t>
            </a:r>
            <a:r>
              <a:rPr lang="en" sz="1800">
                <a:solidFill>
                  <a:schemeClr val="lt1"/>
                </a:solidFill>
              </a:rPr>
              <a:t> from keystore-mnemonic to pem file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907500" y="2121975"/>
            <a:ext cx="73290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wallet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--infile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test_wallet.json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--in-format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keystore-mnemonic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--outfile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converted_wallet.pem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--out-format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Creating and sending transactions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05475" y="1189025"/>
            <a:ext cx="8090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send</a:t>
            </a:r>
            <a:r>
              <a:rPr lang="en" sz="1800">
                <a:solidFill>
                  <a:schemeClr val="lt1"/>
                </a:solidFill>
              </a:rPr>
              <a:t> a simple move balance transaction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05475" y="1894450"/>
            <a:ext cx="8233800" cy="18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tx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--pem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converted_wallet.pem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--recall-nonce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--receiver erd1qyu5wthldzr8wx5c9ucg8kjagg0jfs53s8nr3zpz3hypefsdd8ssycr6th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--gas-limit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50000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--value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1000000000000000000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--proxy https://devnet-gateway.multiversx.com --chain D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--send</a:t>
            </a:r>
            <a:endParaRPr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Building smart contracts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509200" y="9194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Installing rust: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814900" y="1402300"/>
            <a:ext cx="2815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deps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rust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509200" y="180430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3F7DD"/>
                </a:solidFill>
              </a:rPr>
              <a:t>Building the contract</a:t>
            </a:r>
            <a:r>
              <a:rPr b="1" lang="en" sz="2000">
                <a:solidFill>
                  <a:srgbClr val="23F7DD"/>
                </a:solidFill>
              </a:rPr>
              <a:t>:</a:t>
            </a:r>
            <a:endParaRPr b="1" sz="2000">
              <a:solidFill>
                <a:srgbClr val="23F7DD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814900" y="2287150"/>
            <a:ext cx="51276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--path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Deploying</a:t>
            </a:r>
            <a:r>
              <a:rPr b="1" lang="en" sz="2500">
                <a:solidFill>
                  <a:srgbClr val="23F7DD"/>
                </a:solidFill>
              </a:rPr>
              <a:t> smart contracts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5475" y="1189025"/>
            <a:ext cx="80907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the</a:t>
            </a:r>
            <a:r>
              <a:rPr lang="en" sz="1800">
                <a:solidFill>
                  <a:schemeClr val="lt1"/>
                </a:solidFill>
              </a:rPr>
              <a:t> bytecode is in the generated .wasm file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93850" y="1725125"/>
            <a:ext cx="63357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deploy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--bytecode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adder/output/adder.wasm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--proxy=https://devnet-gateway.multiversx.com --chain D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--recall-nonce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--arguments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--gas-limit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5000000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--pem=converted_wallet.pem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--send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260500" y="357550"/>
            <a:ext cx="582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3F7DD"/>
                </a:solidFill>
              </a:rPr>
              <a:t>Calling the</a:t>
            </a:r>
            <a:r>
              <a:rPr b="1" lang="en" sz="2500">
                <a:solidFill>
                  <a:srgbClr val="23F7DD"/>
                </a:solidFill>
              </a:rPr>
              <a:t> smart contract</a:t>
            </a:r>
            <a:endParaRPr b="1" sz="2500">
              <a:solidFill>
                <a:srgbClr val="23F7DD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505475" y="1189025"/>
            <a:ext cx="8090700" cy="8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we</a:t>
            </a:r>
            <a:r>
              <a:rPr lang="en" sz="1800">
                <a:solidFill>
                  <a:schemeClr val="lt1"/>
                </a:solidFill>
              </a:rPr>
              <a:t> interact with smart contracts through functions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 sz="1800">
                <a:solidFill>
                  <a:schemeClr val="lt1"/>
                </a:solidFill>
              </a:rPr>
              <a:t>we call the add() function present in our contract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090125" y="2016125"/>
            <a:ext cx="6318300" cy="1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mxpy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contract-address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--pem=converted_wallet.pem --recall-nonce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--proxy=https://devnet-gateway.multiversx.com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--chain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D7BA7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--function add --arguments 5 --gas-limit 2000000 \</a:t>
            </a:r>
            <a:endParaRPr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--send</a:t>
            </a:r>
            <a:endParaRPr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