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3"/>
          <p:cNvSpPr/>
          <p:nvPr/>
        </p:nvSpPr>
        <p:spPr>
          <a:xfrm>
            <a:off x="2699792" y="2132856"/>
            <a:ext cx="936104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59632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619672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979712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259632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619672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79712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259632" y="256490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19672" y="256490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979712" y="256490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995936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355976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716016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995936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55976" y="220486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716016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995936" y="256490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355976" y="256490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16016" y="256490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3995936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355976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4716016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3995936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4355976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4716016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995936" y="450912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4355976" y="450912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4716016" y="450912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724694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7084734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7444774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724694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7084734" y="414908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7444774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724694" y="450912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7084734" y="4509120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7444774" y="450912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6724694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7084734" y="184482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7444774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6724694" y="220486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7084734" y="220486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7444774" y="220486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6724694" y="256490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7084734" y="256490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7444774" y="256490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0" y="2204864"/>
            <a:ext cx="113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present</a:t>
            </a:r>
            <a:endParaRPr lang="pt-BR" sz="2400"/>
          </a:p>
        </p:txBody>
      </p:sp>
      <p:sp>
        <p:nvSpPr>
          <p:cNvPr id="63" name="CaixaDeTexto 62"/>
          <p:cNvSpPr txBox="1"/>
          <p:nvPr/>
        </p:nvSpPr>
        <p:spPr>
          <a:xfrm>
            <a:off x="5692" y="4283804"/>
            <a:ext cx="71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past</a:t>
            </a:r>
            <a:endParaRPr lang="pt-BR" sz="2400"/>
          </a:p>
        </p:txBody>
      </p:sp>
      <p:sp>
        <p:nvSpPr>
          <p:cNvPr id="64" name="CaixaDeTexto 63"/>
          <p:cNvSpPr txBox="1"/>
          <p:nvPr/>
        </p:nvSpPr>
        <p:spPr>
          <a:xfrm>
            <a:off x="1339285" y="112474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time t</a:t>
            </a:r>
            <a:endParaRPr lang="pt-BR" sz="2400"/>
          </a:p>
        </p:txBody>
      </p:sp>
      <p:sp>
        <p:nvSpPr>
          <p:cNvPr id="65" name="CaixaDeTexto 64"/>
          <p:cNvSpPr txBox="1"/>
          <p:nvPr/>
        </p:nvSpPr>
        <p:spPr>
          <a:xfrm>
            <a:off x="3851920" y="1124744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time t + 1</a:t>
            </a:r>
            <a:endParaRPr lang="pt-BR" sz="2400"/>
          </a:p>
        </p:txBody>
      </p:sp>
      <p:sp>
        <p:nvSpPr>
          <p:cNvPr id="66" name="CaixaDeTexto 65"/>
          <p:cNvSpPr txBox="1"/>
          <p:nvPr/>
        </p:nvSpPr>
        <p:spPr>
          <a:xfrm>
            <a:off x="6580678" y="1124744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/>
              <a:t>time t + 2</a:t>
            </a:r>
            <a:endParaRPr lang="pt-BR" sz="2400"/>
          </a:p>
        </p:txBody>
      </p:sp>
      <p:sp>
        <p:nvSpPr>
          <p:cNvPr id="68" name="Arco 67"/>
          <p:cNvSpPr/>
          <p:nvPr/>
        </p:nvSpPr>
        <p:spPr>
          <a:xfrm rot="16200000" flipH="1">
            <a:off x="5580111" y="1268758"/>
            <a:ext cx="2088230" cy="3384379"/>
          </a:xfrm>
          <a:prstGeom prst="arc">
            <a:avLst>
              <a:gd name="adj1" fmla="val 16257347"/>
              <a:gd name="adj2" fmla="val 124669"/>
            </a:avLst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Arco 69"/>
          <p:cNvSpPr/>
          <p:nvPr/>
        </p:nvSpPr>
        <p:spPr>
          <a:xfrm rot="16200000" flipH="1">
            <a:off x="2843811" y="1268758"/>
            <a:ext cx="2088230" cy="3384379"/>
          </a:xfrm>
          <a:prstGeom prst="arc">
            <a:avLst>
              <a:gd name="adj1" fmla="val 16257347"/>
              <a:gd name="adj2" fmla="val 124669"/>
            </a:avLst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5364088" y="4005064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synchronize</a:t>
            </a:r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2627784" y="4005064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synchronize</a:t>
            </a:r>
            <a:endParaRPr lang="pt-BR"/>
          </a:p>
        </p:txBody>
      </p:sp>
      <p:cxnSp>
        <p:nvCxnSpPr>
          <p:cNvPr id="75" name="Conector de seta reta 74"/>
          <p:cNvCxnSpPr/>
          <p:nvPr/>
        </p:nvCxnSpPr>
        <p:spPr>
          <a:xfrm flipV="1">
            <a:off x="4528128" y="2982884"/>
            <a:ext cx="0" cy="720000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3639794" y="3140968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execute</a:t>
            </a:r>
            <a:endParaRPr lang="pt-BR"/>
          </a:p>
        </p:txBody>
      </p:sp>
      <p:cxnSp>
        <p:nvCxnSpPr>
          <p:cNvPr id="78" name="Conector de seta reta 77"/>
          <p:cNvCxnSpPr/>
          <p:nvPr/>
        </p:nvCxnSpPr>
        <p:spPr>
          <a:xfrm flipV="1">
            <a:off x="7267768" y="2982964"/>
            <a:ext cx="0" cy="720000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6379434" y="3141048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execute</a:t>
            </a:r>
            <a:endParaRPr lang="pt-BR"/>
          </a:p>
        </p:txBody>
      </p:sp>
      <p:sp>
        <p:nvSpPr>
          <p:cNvPr id="80" name="Seta para a direita 79"/>
          <p:cNvSpPr/>
          <p:nvPr/>
        </p:nvSpPr>
        <p:spPr>
          <a:xfrm>
            <a:off x="5436096" y="2132856"/>
            <a:ext cx="936104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16</cp:revision>
  <dcterms:created xsi:type="dcterms:W3CDTF">2016-11-08T14:42:19Z</dcterms:created>
  <dcterms:modified xsi:type="dcterms:W3CDTF">2016-11-08T17:21:07Z</dcterms:modified>
</cp:coreProperties>
</file>