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9AD6F"/>
    <a:srgbClr val="C1B3D1"/>
    <a:srgbClr val="A7D971"/>
    <a:srgbClr val="FFFF75"/>
    <a:srgbClr val="F79747"/>
    <a:srgbClr val="FFD75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3FBB-CB96-4BB7-BBEC-0220CEB6015F}" type="datetimeFigureOut">
              <a:rPr lang="pt-BR" smtClean="0"/>
              <a:t>03/11/2016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2891-C22A-4DD1-A155-FA6A41F6F39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3000224" y="766444"/>
            <a:ext cx="3168352" cy="3166611"/>
          </a:xfrm>
          <a:prstGeom prst="rect">
            <a:avLst/>
          </a:prstGeom>
          <a:solidFill>
            <a:srgbClr val="F9AD6F"/>
          </a:solidFill>
          <a:ln w="63500" cap="sq" cmpd="thickThin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smtClean="0">
                <a:solidFill>
                  <a:schemeClr val="tx1"/>
                </a:solidFill>
              </a:rPr>
              <a:t>TerraME</a:t>
            </a:r>
            <a:endParaRPr lang="pt-BR" sz="2800" b="1" smtClean="0">
              <a:solidFill>
                <a:schemeClr val="tx1"/>
              </a:solidFill>
            </a:endParaRPr>
          </a:p>
          <a:p>
            <a:pPr lvl="0"/>
            <a:endParaRPr lang="pt-BR" smtClean="0">
              <a:solidFill>
                <a:prstClr val="black"/>
              </a:solidFill>
            </a:endParaRPr>
          </a:p>
          <a:p>
            <a:pPr lvl="0"/>
            <a:endParaRPr lang="pt-BR">
              <a:solidFill>
                <a:prstClr val="black"/>
              </a:solidFill>
            </a:endParaRPr>
          </a:p>
          <a:p>
            <a:pPr lvl="0"/>
            <a:endParaRPr lang="pt-BR" smtClean="0">
              <a:solidFill>
                <a:prstClr val="black"/>
              </a:solidFill>
            </a:endParaRPr>
          </a:p>
          <a:p>
            <a:pPr lvl="0"/>
            <a:endParaRPr lang="pt-BR">
              <a:solidFill>
                <a:prstClr val="black"/>
              </a:solidFill>
            </a:endParaRPr>
          </a:p>
          <a:p>
            <a:pPr lvl="0"/>
            <a:endParaRPr lang="pt-BR">
              <a:solidFill>
                <a:prstClr val="black"/>
              </a:solidFill>
            </a:endParaRPr>
          </a:p>
          <a:p>
            <a:pPr lvl="0"/>
            <a:endParaRPr lang="pt-BR">
              <a:solidFill>
                <a:prstClr val="black"/>
              </a:solidFill>
            </a:endParaRPr>
          </a:p>
          <a:p>
            <a:pPr lvl="0"/>
            <a:r>
              <a:rPr lang="pt-BR" smtClean="0">
                <a:solidFill>
                  <a:prstClr val="black"/>
                </a:solidFill>
              </a:rPr>
              <a:t>Model verification</a:t>
            </a:r>
            <a:endParaRPr lang="pt-BR">
              <a:solidFill>
                <a:prstClr val="black"/>
              </a:solidFill>
            </a:endParaRPr>
          </a:p>
          <a:p>
            <a:pPr lvl="0"/>
            <a:r>
              <a:rPr lang="pt-BR" smtClean="0">
                <a:solidFill>
                  <a:prstClr val="black"/>
                </a:solidFill>
              </a:rPr>
              <a:t>Model simulation</a:t>
            </a:r>
          </a:p>
          <a:p>
            <a:pPr lvl="0"/>
            <a:r>
              <a:rPr lang="pt-BR" smtClean="0">
                <a:solidFill>
                  <a:prstClr val="black"/>
                </a:solidFill>
              </a:rPr>
              <a:t>Add-on packages</a:t>
            </a:r>
            <a:endParaRPr lang="pt-BR" smtClean="0"/>
          </a:p>
        </p:txBody>
      </p:sp>
      <p:sp>
        <p:nvSpPr>
          <p:cNvPr id="8" name="Retângulo 7"/>
          <p:cNvSpPr/>
          <p:nvPr/>
        </p:nvSpPr>
        <p:spPr>
          <a:xfrm>
            <a:off x="351664" y="4509120"/>
            <a:ext cx="8424936" cy="1944216"/>
          </a:xfrm>
          <a:prstGeom prst="rect">
            <a:avLst/>
          </a:prstGeom>
          <a:solidFill>
            <a:srgbClr val="A7D97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Vários documentos 4"/>
          <p:cNvSpPr/>
          <p:nvPr/>
        </p:nvSpPr>
        <p:spPr>
          <a:xfrm>
            <a:off x="1691680" y="4869160"/>
            <a:ext cx="2016224" cy="1368152"/>
          </a:xfrm>
          <a:prstGeom prst="flowChartMultidocument">
            <a:avLst/>
          </a:prstGeom>
          <a:solidFill>
            <a:srgbClr val="C1B3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smtClean="0">
              <a:solidFill>
                <a:schemeClr val="tx1"/>
              </a:solidFill>
            </a:endParaRPr>
          </a:p>
          <a:p>
            <a:pPr algn="ctr"/>
            <a:r>
              <a:rPr lang="pt-BR" sz="2400" smtClean="0">
                <a:solidFill>
                  <a:schemeClr val="tx1"/>
                </a:solidFill>
              </a:rPr>
              <a:t>Source code</a:t>
            </a:r>
          </a:p>
          <a:p>
            <a:pPr algn="ctr"/>
            <a:endParaRPr lang="pt-BR" sz="3600">
              <a:solidFill>
                <a:schemeClr val="tx1"/>
              </a:solidFill>
            </a:endParaRPr>
          </a:p>
        </p:txBody>
      </p:sp>
      <p:grpSp>
        <p:nvGrpSpPr>
          <p:cNvPr id="47" name="Grupo 46"/>
          <p:cNvGrpSpPr/>
          <p:nvPr/>
        </p:nvGrpSpPr>
        <p:grpSpPr>
          <a:xfrm>
            <a:off x="6444208" y="764704"/>
            <a:ext cx="2627784" cy="3168352"/>
            <a:chOff x="6444208" y="764704"/>
            <a:chExt cx="2627784" cy="3168352"/>
          </a:xfrm>
          <a:solidFill>
            <a:srgbClr val="FFFF9B"/>
          </a:solidFill>
        </p:grpSpPr>
        <p:sp>
          <p:nvSpPr>
            <p:cNvPr id="44" name="Retângulo 43"/>
            <p:cNvSpPr/>
            <p:nvPr/>
          </p:nvSpPr>
          <p:spPr>
            <a:xfrm>
              <a:off x="6444208" y="764704"/>
              <a:ext cx="2627784" cy="3168352"/>
            </a:xfrm>
            <a:prstGeom prst="rect">
              <a:avLst/>
            </a:prstGeom>
            <a:grpFill/>
            <a:ln w="25400" cap="sq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smtClean="0">
                  <a:solidFill>
                    <a:schemeClr val="tx1"/>
                  </a:solidFill>
                </a:rPr>
                <a:t>GIS</a:t>
              </a:r>
            </a:p>
            <a:p>
              <a:pPr algn="ctr"/>
              <a:endParaRPr lang="pt-BR" sz="2800" b="1" smtClean="0">
                <a:solidFill>
                  <a:schemeClr val="tx1"/>
                </a:solidFill>
              </a:endParaRPr>
            </a:p>
            <a:p>
              <a:pPr algn="ctr"/>
              <a:endParaRPr lang="pt-BR" sz="2800" b="1" smtClean="0">
                <a:solidFill>
                  <a:schemeClr val="tx1"/>
                </a:solidFill>
              </a:endParaRPr>
            </a:p>
            <a:p>
              <a:pPr algn="ctr"/>
              <a:endParaRPr lang="pt-BR" sz="2800" b="1" smtClean="0">
                <a:solidFill>
                  <a:schemeClr val="tx1"/>
                </a:solidFill>
              </a:endParaRPr>
            </a:p>
            <a:p>
              <a:pPr algn="ctr"/>
              <a:endParaRPr lang="pt-BR" sz="2000" b="1">
                <a:solidFill>
                  <a:schemeClr val="tx1"/>
                </a:solidFill>
              </a:endParaRP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Data acquisition</a:t>
              </a: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Data visualization</a:t>
              </a: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Data management</a:t>
              </a: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Data </a:t>
              </a:r>
              <a:r>
                <a:rPr lang="pt-BR" smtClean="0">
                  <a:solidFill>
                    <a:prstClr val="black"/>
                  </a:solidFill>
                </a:rPr>
                <a:t>analysis</a:t>
              </a:r>
              <a:endParaRPr lang="pt-BR">
                <a:solidFill>
                  <a:prstClr val="black"/>
                </a:solidFill>
              </a:endParaRPr>
            </a:p>
          </p:txBody>
        </p:sp>
        <p:pic>
          <p:nvPicPr>
            <p:cNvPr id="6" name="Imagem 5" descr="terravie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2096" y="1249010"/>
              <a:ext cx="2250596" cy="14599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6" name="Grupo 45"/>
          <p:cNvGrpSpPr/>
          <p:nvPr/>
        </p:nvGrpSpPr>
        <p:grpSpPr>
          <a:xfrm>
            <a:off x="107504" y="764704"/>
            <a:ext cx="2627784" cy="3168352"/>
            <a:chOff x="144016" y="764704"/>
            <a:chExt cx="2627784" cy="3168352"/>
          </a:xfrm>
        </p:grpSpPr>
        <p:sp>
          <p:nvSpPr>
            <p:cNvPr id="45" name="Retângulo 44"/>
            <p:cNvSpPr/>
            <p:nvPr/>
          </p:nvSpPr>
          <p:spPr>
            <a:xfrm>
              <a:off x="144016" y="764704"/>
              <a:ext cx="2627784" cy="3168352"/>
            </a:xfrm>
            <a:prstGeom prst="rect">
              <a:avLst/>
            </a:prstGeom>
            <a:solidFill>
              <a:srgbClr val="FFFF9B"/>
            </a:solidFill>
            <a:ln w="25400" cap="sq" cmpd="sng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smtClean="0">
                  <a:solidFill>
                    <a:schemeClr val="tx1"/>
                  </a:solidFill>
                </a:rPr>
                <a:t>Code Editor</a:t>
              </a:r>
            </a:p>
            <a:p>
              <a:pPr algn="ctr"/>
              <a:endParaRPr lang="pt-BR" sz="2800" b="1">
                <a:solidFill>
                  <a:schemeClr val="tx1"/>
                </a:solidFill>
              </a:endParaRPr>
            </a:p>
            <a:p>
              <a:pPr algn="ctr"/>
              <a:endParaRPr lang="pt-BR" sz="2400" b="1" smtClean="0">
                <a:solidFill>
                  <a:schemeClr val="tx1"/>
                </a:solidFill>
              </a:endParaRPr>
            </a:p>
            <a:p>
              <a:pPr algn="ctr"/>
              <a:endParaRPr lang="pt-BR" sz="1400" b="1" smtClean="0">
                <a:solidFill>
                  <a:schemeClr val="tx1"/>
                </a:solidFill>
              </a:endParaRPr>
            </a:p>
            <a:p>
              <a:pPr algn="ctr"/>
              <a:endParaRPr lang="pt-BR" sz="2400" b="1" smtClean="0">
                <a:solidFill>
                  <a:schemeClr val="tx1"/>
                </a:solidFill>
              </a:endParaRPr>
            </a:p>
            <a:p>
              <a:pPr algn="ctr"/>
              <a:endParaRPr lang="pt-BR" sz="2000" b="1" smtClean="0">
                <a:solidFill>
                  <a:schemeClr val="tx1"/>
                </a:solidFill>
              </a:endParaRPr>
            </a:p>
            <a:p>
              <a:pPr algn="ctr"/>
              <a:endParaRPr lang="pt-BR" sz="1200" b="1">
                <a:solidFill>
                  <a:schemeClr val="tx1"/>
                </a:solidFill>
              </a:endParaRP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Syntax highlight</a:t>
              </a:r>
            </a:p>
            <a:p>
              <a:pPr lvl="0"/>
              <a:r>
                <a:rPr lang="pt-BR">
                  <a:solidFill>
                    <a:prstClr val="black"/>
                  </a:solidFill>
                </a:rPr>
                <a:t>Model </a:t>
              </a:r>
              <a:r>
                <a:rPr lang="pt-BR" smtClean="0">
                  <a:solidFill>
                    <a:prstClr val="black"/>
                  </a:solidFill>
                </a:rPr>
                <a:t>description</a:t>
              </a:r>
            </a:p>
            <a:p>
              <a:pPr lvl="0"/>
              <a:endParaRPr lang="pt-BR">
                <a:solidFill>
                  <a:prstClr val="black"/>
                </a:solidFill>
              </a:endParaRPr>
            </a:p>
          </p:txBody>
        </p:sp>
        <p:pic>
          <p:nvPicPr>
            <p:cNvPr id="7" name="Imagem 6" descr="zerobran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236" y="1297886"/>
              <a:ext cx="2250596" cy="145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o 12"/>
          <p:cNvGrpSpPr/>
          <p:nvPr/>
        </p:nvGrpSpPr>
        <p:grpSpPr>
          <a:xfrm>
            <a:off x="5911673" y="4693672"/>
            <a:ext cx="1213747" cy="1598244"/>
            <a:chOff x="6238573" y="4653136"/>
            <a:chExt cx="1213747" cy="1598244"/>
          </a:xfrm>
          <a:solidFill>
            <a:srgbClr val="C1B3D1"/>
          </a:solidFill>
        </p:grpSpPr>
        <p:sp>
          <p:nvSpPr>
            <p:cNvPr id="4" name="Cilindro 3"/>
            <p:cNvSpPr/>
            <p:nvPr/>
          </p:nvSpPr>
          <p:spPr>
            <a:xfrm>
              <a:off x="6516216" y="4653136"/>
              <a:ext cx="936104" cy="1368152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mtClean="0">
                  <a:solidFill>
                    <a:schemeClr val="tx1"/>
                  </a:solidFill>
                </a:rPr>
                <a:t>Data</a:t>
              </a:r>
              <a:endParaRPr lang="pt-BR" sz="2400">
                <a:solidFill>
                  <a:schemeClr val="tx1"/>
                </a:solidFill>
              </a:endParaRPr>
            </a:p>
          </p:txBody>
        </p:sp>
        <p:sp>
          <p:nvSpPr>
            <p:cNvPr id="11" name="Cilindro 10"/>
            <p:cNvSpPr/>
            <p:nvPr/>
          </p:nvSpPr>
          <p:spPr>
            <a:xfrm>
              <a:off x="6386268" y="4768679"/>
              <a:ext cx="936104" cy="1368152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mtClean="0">
                  <a:solidFill>
                    <a:schemeClr val="tx1"/>
                  </a:solidFill>
                </a:rPr>
                <a:t>Data</a:t>
              </a:r>
              <a:endParaRPr lang="pt-BR" sz="2400">
                <a:solidFill>
                  <a:schemeClr val="tx1"/>
                </a:solidFill>
              </a:endParaRPr>
            </a:p>
          </p:txBody>
        </p:sp>
        <p:sp>
          <p:nvSpPr>
            <p:cNvPr id="12" name="Cilindro 11"/>
            <p:cNvSpPr/>
            <p:nvPr/>
          </p:nvSpPr>
          <p:spPr>
            <a:xfrm>
              <a:off x="6238573" y="4883228"/>
              <a:ext cx="936104" cy="1368152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mtClean="0">
                  <a:solidFill>
                    <a:schemeClr val="tx1"/>
                  </a:solidFill>
                </a:rPr>
                <a:t>Data</a:t>
              </a:r>
              <a:endParaRPr lang="pt-BR" sz="2400">
                <a:solidFill>
                  <a:schemeClr val="tx1"/>
                </a:solidFill>
              </a:endParaRPr>
            </a:p>
          </p:txBody>
        </p:sp>
      </p:grpSp>
      <p:sp>
        <p:nvSpPr>
          <p:cNvPr id="27" name="Arco 26"/>
          <p:cNvSpPr/>
          <p:nvPr/>
        </p:nvSpPr>
        <p:spPr>
          <a:xfrm rot="11326882" flipH="1">
            <a:off x="6779324" y="2878667"/>
            <a:ext cx="1025748" cy="2516717"/>
          </a:xfrm>
          <a:prstGeom prst="arc">
            <a:avLst>
              <a:gd name="adj1" fmla="val 16257347"/>
              <a:gd name="adj2" fmla="val 1696909"/>
            </a:avLst>
          </a:prstGeom>
          <a:ln w="25400" cap="sq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Arco 31"/>
          <p:cNvSpPr/>
          <p:nvPr/>
        </p:nvSpPr>
        <p:spPr>
          <a:xfrm rot="10960356">
            <a:off x="5037728" y="2161537"/>
            <a:ext cx="2018570" cy="3187554"/>
          </a:xfrm>
          <a:prstGeom prst="arc">
            <a:avLst>
              <a:gd name="adj1" fmla="val 16257347"/>
              <a:gd name="adj2" fmla="val 20753140"/>
            </a:avLst>
          </a:prstGeom>
          <a:ln w="25400" cap="sq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chart-ga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7819" y="1556792"/>
            <a:ext cx="1294341" cy="1035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m 34" descr="map-defo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5908" y="1560938"/>
            <a:ext cx="1354084" cy="1025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Arco 47"/>
          <p:cNvSpPr/>
          <p:nvPr/>
        </p:nvSpPr>
        <p:spPr>
          <a:xfrm rot="11326882" flipH="1">
            <a:off x="3391611" y="2894763"/>
            <a:ext cx="1025748" cy="2516717"/>
          </a:xfrm>
          <a:prstGeom prst="arc">
            <a:avLst>
              <a:gd name="adj1" fmla="val 16257347"/>
              <a:gd name="adj2" fmla="val 1696909"/>
            </a:avLst>
          </a:prstGeom>
          <a:ln w="25400" cap="sq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Arco 49"/>
          <p:cNvSpPr/>
          <p:nvPr/>
        </p:nvSpPr>
        <p:spPr>
          <a:xfrm rot="10960356">
            <a:off x="990407" y="2056937"/>
            <a:ext cx="1585811" cy="3435428"/>
          </a:xfrm>
          <a:prstGeom prst="arc">
            <a:avLst>
              <a:gd name="adj1" fmla="val 16257347"/>
              <a:gd name="adj2" fmla="val 20753140"/>
            </a:avLst>
          </a:prstGeom>
          <a:ln w="25400" cap="sq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27</Words>
  <Application>Microsoft Office PowerPoint</Application>
  <PresentationFormat>Apresentação na tela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21</cp:revision>
  <dcterms:created xsi:type="dcterms:W3CDTF">2016-11-03T11:49:52Z</dcterms:created>
  <dcterms:modified xsi:type="dcterms:W3CDTF">2016-11-03T16:15:26Z</dcterms:modified>
</cp:coreProperties>
</file>