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69" r:id="rId2"/>
    <p:sldId id="290" r:id="rId3"/>
    <p:sldId id="294" r:id="rId4"/>
    <p:sldId id="293" r:id="rId5"/>
    <p:sldId id="296" r:id="rId6"/>
    <p:sldId id="320" r:id="rId7"/>
    <p:sldId id="277" r:id="rId8"/>
    <p:sldId id="297" r:id="rId9"/>
    <p:sldId id="298" r:id="rId10"/>
    <p:sldId id="299" r:id="rId11"/>
    <p:sldId id="303" r:id="rId12"/>
    <p:sldId id="302" r:id="rId13"/>
    <p:sldId id="318" r:id="rId14"/>
    <p:sldId id="295" r:id="rId15"/>
    <p:sldId id="291" r:id="rId16"/>
    <p:sldId id="317" r:id="rId17"/>
    <p:sldId id="307" r:id="rId18"/>
    <p:sldId id="308" r:id="rId19"/>
    <p:sldId id="309" r:id="rId20"/>
    <p:sldId id="311" r:id="rId21"/>
    <p:sldId id="313" r:id="rId22"/>
    <p:sldId id="312" r:id="rId23"/>
    <p:sldId id="289" r:id="rId24"/>
    <p:sldId id="292" r:id="rId25"/>
    <p:sldId id="314" r:id="rId26"/>
    <p:sldId id="315" r:id="rId27"/>
    <p:sldId id="316" r:id="rId28"/>
    <p:sldId id="270" r:id="rId29"/>
    <p:sldId id="272" r:id="rId30"/>
    <p:sldId id="319"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Hillyard" initials="DH" lastIdx="2" clrIdx="0">
    <p:extLst>
      <p:ext uri="{19B8F6BF-5375-455C-9EA6-DF929625EA0E}">
        <p15:presenceInfo xmlns:p15="http://schemas.microsoft.com/office/powerpoint/2012/main" userId="S-1-5-21-1520834447-1259991464-1277087124-118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ECFF"/>
    <a:srgbClr val="99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F2F69-4FA1-4A4E-BBBA-AEF639CE5DA1}" v="65" dt="2020-10-21T16:50:00.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90844" autoAdjust="0"/>
  </p:normalViewPr>
  <p:slideViewPr>
    <p:cSldViewPr snapToGrid="0">
      <p:cViewPr varScale="1">
        <p:scale>
          <a:sx n="60" d="100"/>
          <a:sy n="60" d="100"/>
        </p:scale>
        <p:origin x="1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10.xml><?xml version="1.0" encoding="utf-8"?>
<ax:ocx xmlns:ax="http://schemas.microsoft.com/office/2006/activeX" xmlns:r="http://schemas.openxmlformats.org/officeDocument/2006/relationships" ax:classid="{8BD21D40-EC42-11CE-9E0D-00AA006002F3}" ax:persistence="persistStorage" r:id="rId1"/>
</file>

<file path=ppt/activeX/activeX11.xml><?xml version="1.0" encoding="utf-8"?>
<ax:ocx xmlns:ax="http://schemas.microsoft.com/office/2006/activeX" xmlns:r="http://schemas.openxmlformats.org/officeDocument/2006/relationships" ax:classid="{8BD21D40-EC42-11CE-9E0D-00AA006002F3}" ax:persistence="persistStorage" r:id="rId1"/>
</file>

<file path=ppt/activeX/activeX12.xml><?xml version="1.0" encoding="utf-8"?>
<ax:ocx xmlns:ax="http://schemas.microsoft.com/office/2006/activeX" xmlns:r="http://schemas.openxmlformats.org/officeDocument/2006/relationships" ax:classid="{8BD21D40-EC42-11CE-9E0D-00AA006002F3}" ax:persistence="persistStorage" r:id="rId1"/>
</file>

<file path=ppt/activeX/activeX13.xml><?xml version="1.0" encoding="utf-8"?>
<ax:ocx xmlns:ax="http://schemas.microsoft.com/office/2006/activeX" xmlns:r="http://schemas.openxmlformats.org/officeDocument/2006/relationships" ax:classid="{8BD21D40-EC42-11CE-9E0D-00AA006002F3}" ax:persistence="persistStorage" r:id="rId1"/>
</file>

<file path=ppt/activeX/activeX14.xml><?xml version="1.0" encoding="utf-8"?>
<ax:ocx xmlns:ax="http://schemas.microsoft.com/office/2006/activeX" xmlns:r="http://schemas.openxmlformats.org/officeDocument/2006/relationships" ax:classid="{8BD21D40-EC42-11CE-9E0D-00AA006002F3}" ax:persistence="persistStorage" r:id="rId1"/>
</file>

<file path=ppt/activeX/activeX15.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activeX/activeX5.xml><?xml version="1.0" encoding="utf-8"?>
<ax:ocx xmlns:ax="http://schemas.microsoft.com/office/2006/activeX" xmlns:r="http://schemas.openxmlformats.org/officeDocument/2006/relationships" ax:classid="{8BD21D40-EC42-11CE-9E0D-00AA006002F3}" ax:persistence="persistStorage" r:id="rId1"/>
</file>

<file path=ppt/activeX/activeX6.xml><?xml version="1.0" encoding="utf-8"?>
<ax:ocx xmlns:ax="http://schemas.microsoft.com/office/2006/activeX" xmlns:r="http://schemas.openxmlformats.org/officeDocument/2006/relationships" ax:classid="{8BD21D40-EC42-11CE-9E0D-00AA006002F3}" ax:persistence="persistStorage" r:id="rId1"/>
</file>

<file path=ppt/activeX/activeX7.xml><?xml version="1.0" encoding="utf-8"?>
<ax:ocx xmlns:ax="http://schemas.microsoft.com/office/2006/activeX" xmlns:r="http://schemas.openxmlformats.org/officeDocument/2006/relationships" ax:classid="{8BD21D40-EC42-11CE-9E0D-00AA006002F3}" ax:persistence="persistStorage" r:id="rId1"/>
</file>

<file path=ppt/activeX/activeX8.xml><?xml version="1.0" encoding="utf-8"?>
<ax:ocx xmlns:ax="http://schemas.microsoft.com/office/2006/activeX" xmlns:r="http://schemas.openxmlformats.org/officeDocument/2006/relationships" ax:classid="{8BD21D40-EC42-11CE-9E0D-00AA006002F3}" ax:persistence="persistStorage" r:id="rId1"/>
</file>

<file path=ppt/activeX/activeX9.xml><?xml version="1.0" encoding="utf-8"?>
<ax:ocx xmlns:ax="http://schemas.microsoft.com/office/2006/activeX" xmlns:r="http://schemas.openxmlformats.org/officeDocument/2006/relationships" ax:classid="{8BD21D4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E" userId="d5f210c9bbc9693e" providerId="LiveId" clId="{4FB8A768-63C9-40C5-8482-7EA4CCCFE436}"/>
    <pc:docChg chg="custSel modSld">
      <pc:chgData name="Rob E" userId="d5f210c9bbc9693e" providerId="LiveId" clId="{4FB8A768-63C9-40C5-8482-7EA4CCCFE436}" dt="2020-09-14T18:41:14.278" v="24" actId="478"/>
      <pc:docMkLst>
        <pc:docMk/>
      </pc:docMkLst>
      <pc:sldChg chg="modSp">
        <pc:chgData name="Rob E" userId="d5f210c9bbc9693e" providerId="LiveId" clId="{4FB8A768-63C9-40C5-8482-7EA4CCCFE436}" dt="2020-09-14T18:39:40.875" v="14"/>
        <pc:sldMkLst>
          <pc:docMk/>
          <pc:sldMk cId="3851084564" sldId="270"/>
        </pc:sldMkLst>
        <pc:graphicFrameChg chg="mod">
          <ac:chgData name="Rob E" userId="d5f210c9bbc9693e" providerId="LiveId" clId="{4FB8A768-63C9-40C5-8482-7EA4CCCFE436}" dt="2020-09-14T18:39:40.804" v="0"/>
          <ac:graphicFrameMkLst>
            <pc:docMk/>
            <pc:sldMk cId="3851084564" sldId="270"/>
            <ac:graphicFrameMk id="5" creationId="{1A93B170-6205-46C3-9AD9-3936D10A84B9}"/>
          </ac:graphicFrameMkLst>
        </pc:graphicFrameChg>
        <pc:graphicFrameChg chg="mod">
          <ac:chgData name="Rob E" userId="d5f210c9bbc9693e" providerId="LiveId" clId="{4FB8A768-63C9-40C5-8482-7EA4CCCFE436}" dt="2020-09-14T18:39:40.810" v="1"/>
          <ac:graphicFrameMkLst>
            <pc:docMk/>
            <pc:sldMk cId="3851084564" sldId="270"/>
            <ac:graphicFrameMk id="6" creationId="{0463D1CE-8E1C-42EC-90DC-3E01B7808CF6}"/>
          </ac:graphicFrameMkLst>
        </pc:graphicFrameChg>
        <pc:graphicFrameChg chg="mod">
          <ac:chgData name="Rob E" userId="d5f210c9bbc9693e" providerId="LiveId" clId="{4FB8A768-63C9-40C5-8482-7EA4CCCFE436}" dt="2020-09-14T18:39:40.815" v="2"/>
          <ac:graphicFrameMkLst>
            <pc:docMk/>
            <pc:sldMk cId="3851084564" sldId="270"/>
            <ac:graphicFrameMk id="7" creationId="{95A20C63-65BE-4FCC-989B-5C0B32594305}"/>
          </ac:graphicFrameMkLst>
        </pc:graphicFrameChg>
        <pc:graphicFrameChg chg="mod">
          <ac:chgData name="Rob E" userId="d5f210c9bbc9693e" providerId="LiveId" clId="{4FB8A768-63C9-40C5-8482-7EA4CCCFE436}" dt="2020-09-14T18:39:40.822" v="3"/>
          <ac:graphicFrameMkLst>
            <pc:docMk/>
            <pc:sldMk cId="3851084564" sldId="270"/>
            <ac:graphicFrameMk id="8" creationId="{775D58B6-7B72-4DE1-8340-B0A240F56E6F}"/>
          </ac:graphicFrameMkLst>
        </pc:graphicFrameChg>
        <pc:graphicFrameChg chg="mod">
          <ac:chgData name="Rob E" userId="d5f210c9bbc9693e" providerId="LiveId" clId="{4FB8A768-63C9-40C5-8482-7EA4CCCFE436}" dt="2020-09-14T18:39:40.828" v="4"/>
          <ac:graphicFrameMkLst>
            <pc:docMk/>
            <pc:sldMk cId="3851084564" sldId="270"/>
            <ac:graphicFrameMk id="9" creationId="{B2C9F10A-8127-4F25-8040-814953F02171}"/>
          </ac:graphicFrameMkLst>
        </pc:graphicFrameChg>
        <pc:graphicFrameChg chg="mod">
          <ac:chgData name="Rob E" userId="d5f210c9bbc9693e" providerId="LiveId" clId="{4FB8A768-63C9-40C5-8482-7EA4CCCFE436}" dt="2020-09-14T18:39:40.834" v="5"/>
          <ac:graphicFrameMkLst>
            <pc:docMk/>
            <pc:sldMk cId="3851084564" sldId="270"/>
            <ac:graphicFrameMk id="10" creationId="{E6B40635-6D54-41CF-AA13-C1B46E1CE6C8}"/>
          </ac:graphicFrameMkLst>
        </pc:graphicFrameChg>
        <pc:graphicFrameChg chg="mod">
          <ac:chgData name="Rob E" userId="d5f210c9bbc9693e" providerId="LiveId" clId="{4FB8A768-63C9-40C5-8482-7EA4CCCFE436}" dt="2020-09-14T18:39:40.840" v="6"/>
          <ac:graphicFrameMkLst>
            <pc:docMk/>
            <pc:sldMk cId="3851084564" sldId="270"/>
            <ac:graphicFrameMk id="11" creationId="{B137E760-E12A-465C-B46B-BADAD97571C8}"/>
          </ac:graphicFrameMkLst>
        </pc:graphicFrameChg>
        <pc:graphicFrameChg chg="mod">
          <ac:chgData name="Rob E" userId="d5f210c9bbc9693e" providerId="LiveId" clId="{4FB8A768-63C9-40C5-8482-7EA4CCCFE436}" dt="2020-09-14T18:39:40.844" v="7"/>
          <ac:graphicFrameMkLst>
            <pc:docMk/>
            <pc:sldMk cId="3851084564" sldId="270"/>
            <ac:graphicFrameMk id="12" creationId="{0DA53C15-B990-47AD-8B14-816BECD982DC}"/>
          </ac:graphicFrameMkLst>
        </pc:graphicFrameChg>
        <pc:graphicFrameChg chg="mod">
          <ac:chgData name="Rob E" userId="d5f210c9bbc9693e" providerId="LiveId" clId="{4FB8A768-63C9-40C5-8482-7EA4CCCFE436}" dt="2020-09-14T18:39:40.851" v="8"/>
          <ac:graphicFrameMkLst>
            <pc:docMk/>
            <pc:sldMk cId="3851084564" sldId="270"/>
            <ac:graphicFrameMk id="13" creationId="{AACED8A1-727F-410B-99F7-A573989F1852}"/>
          </ac:graphicFrameMkLst>
        </pc:graphicFrameChg>
        <pc:graphicFrameChg chg="mod">
          <ac:chgData name="Rob E" userId="d5f210c9bbc9693e" providerId="LiveId" clId="{4FB8A768-63C9-40C5-8482-7EA4CCCFE436}" dt="2020-09-14T18:39:40.858" v="9"/>
          <ac:graphicFrameMkLst>
            <pc:docMk/>
            <pc:sldMk cId="3851084564" sldId="270"/>
            <ac:graphicFrameMk id="14" creationId="{47AB5EAE-086C-425A-A837-9F787B0904C9}"/>
          </ac:graphicFrameMkLst>
        </pc:graphicFrameChg>
        <pc:graphicFrameChg chg="mod">
          <ac:chgData name="Rob E" userId="d5f210c9bbc9693e" providerId="LiveId" clId="{4FB8A768-63C9-40C5-8482-7EA4CCCFE436}" dt="2020-09-14T18:39:40.862" v="10"/>
          <ac:graphicFrameMkLst>
            <pc:docMk/>
            <pc:sldMk cId="3851084564" sldId="270"/>
            <ac:graphicFrameMk id="15" creationId="{9C9DCEE5-9999-4E32-883A-01598FD52432}"/>
          </ac:graphicFrameMkLst>
        </pc:graphicFrameChg>
        <pc:graphicFrameChg chg="mod">
          <ac:chgData name="Rob E" userId="d5f210c9bbc9693e" providerId="LiveId" clId="{4FB8A768-63C9-40C5-8482-7EA4CCCFE436}" dt="2020-09-14T18:39:40.866" v="11"/>
          <ac:graphicFrameMkLst>
            <pc:docMk/>
            <pc:sldMk cId="3851084564" sldId="270"/>
            <ac:graphicFrameMk id="16" creationId="{8887AE76-96B4-4DF9-A452-16EC098AE5FD}"/>
          </ac:graphicFrameMkLst>
        </pc:graphicFrameChg>
        <pc:graphicFrameChg chg="mod">
          <ac:chgData name="Rob E" userId="d5f210c9bbc9693e" providerId="LiveId" clId="{4FB8A768-63C9-40C5-8482-7EA4CCCFE436}" dt="2020-09-14T18:39:40.869" v="12"/>
          <ac:graphicFrameMkLst>
            <pc:docMk/>
            <pc:sldMk cId="3851084564" sldId="270"/>
            <ac:graphicFrameMk id="17" creationId="{E651D3D1-7E49-47C9-87B8-176A5039A292}"/>
          </ac:graphicFrameMkLst>
        </pc:graphicFrameChg>
        <pc:graphicFrameChg chg="mod">
          <ac:chgData name="Rob E" userId="d5f210c9bbc9693e" providerId="LiveId" clId="{4FB8A768-63C9-40C5-8482-7EA4CCCFE436}" dt="2020-09-14T18:39:40.873" v="13"/>
          <ac:graphicFrameMkLst>
            <pc:docMk/>
            <pc:sldMk cId="3851084564" sldId="270"/>
            <ac:graphicFrameMk id="18" creationId="{B530CF37-B747-4DCF-9997-758C0A869995}"/>
          </ac:graphicFrameMkLst>
        </pc:graphicFrameChg>
        <pc:graphicFrameChg chg="mod">
          <ac:chgData name="Rob E" userId="d5f210c9bbc9693e" providerId="LiveId" clId="{4FB8A768-63C9-40C5-8482-7EA4CCCFE436}" dt="2020-09-14T18:39:40.875" v="14"/>
          <ac:graphicFrameMkLst>
            <pc:docMk/>
            <pc:sldMk cId="3851084564" sldId="270"/>
            <ac:graphicFrameMk id="19" creationId="{FE221270-EF5B-4CA4-9C8A-7397AC090CDE}"/>
          </ac:graphicFrameMkLst>
        </pc:graphicFrameChg>
      </pc:sldChg>
      <pc:sldChg chg="delSp modSp mod">
        <pc:chgData name="Rob E" userId="d5f210c9bbc9693e" providerId="LiveId" clId="{4FB8A768-63C9-40C5-8482-7EA4CCCFE436}" dt="2020-09-14T18:40:50.704" v="18" actId="478"/>
        <pc:sldMkLst>
          <pc:docMk/>
          <pc:sldMk cId="1948739518" sldId="290"/>
        </pc:sldMkLst>
        <pc:spChg chg="mod">
          <ac:chgData name="Rob E" userId="d5f210c9bbc9693e" providerId="LiveId" clId="{4FB8A768-63C9-40C5-8482-7EA4CCCFE436}" dt="2020-09-14T18:40:31.115" v="15" actId="6549"/>
          <ac:spMkLst>
            <pc:docMk/>
            <pc:sldMk cId="1948739518" sldId="290"/>
            <ac:spMk id="54" creationId="{00000000-0000-0000-0000-000000000000}"/>
          </ac:spMkLst>
        </pc:spChg>
        <pc:spChg chg="mod">
          <ac:chgData name="Rob E" userId="d5f210c9bbc9693e" providerId="LiveId" clId="{4FB8A768-63C9-40C5-8482-7EA4CCCFE436}" dt="2020-09-14T18:40:37.168" v="16" actId="1076"/>
          <ac:spMkLst>
            <pc:docMk/>
            <pc:sldMk cId="1948739518" sldId="290"/>
            <ac:spMk id="89" creationId="{00000000-0000-0000-0000-000000000000}"/>
          </ac:spMkLst>
        </pc:spChg>
        <pc:spChg chg="del">
          <ac:chgData name="Rob E" userId="d5f210c9bbc9693e" providerId="LiveId" clId="{4FB8A768-63C9-40C5-8482-7EA4CCCFE436}" dt="2020-09-14T18:40:47.177" v="17" actId="478"/>
          <ac:spMkLst>
            <pc:docMk/>
            <pc:sldMk cId="1948739518" sldId="290"/>
            <ac:spMk id="106" creationId="{00000000-0000-0000-0000-000000000000}"/>
          </ac:spMkLst>
        </pc:spChg>
        <pc:spChg chg="del">
          <ac:chgData name="Rob E" userId="d5f210c9bbc9693e" providerId="LiveId" clId="{4FB8A768-63C9-40C5-8482-7EA4CCCFE436}" dt="2020-09-14T18:40:50.704" v="18" actId="478"/>
          <ac:spMkLst>
            <pc:docMk/>
            <pc:sldMk cId="1948739518" sldId="290"/>
            <ac:spMk id="107" creationId="{00000000-0000-0000-0000-000000000000}"/>
          </ac:spMkLst>
        </pc:spChg>
      </pc:sldChg>
      <pc:sldChg chg="delSp mod">
        <pc:chgData name="Rob E" userId="d5f210c9bbc9693e" providerId="LiveId" clId="{4FB8A768-63C9-40C5-8482-7EA4CCCFE436}" dt="2020-09-14T18:41:14.278" v="24" actId="478"/>
        <pc:sldMkLst>
          <pc:docMk/>
          <pc:sldMk cId="2444704390" sldId="294"/>
        </pc:sldMkLst>
        <pc:spChg chg="del">
          <ac:chgData name="Rob E" userId="d5f210c9bbc9693e" providerId="LiveId" clId="{4FB8A768-63C9-40C5-8482-7EA4CCCFE436}" dt="2020-09-14T18:41:05.103" v="20" actId="478"/>
          <ac:spMkLst>
            <pc:docMk/>
            <pc:sldMk cId="2444704390" sldId="294"/>
            <ac:spMk id="54" creationId="{00000000-0000-0000-0000-000000000000}"/>
          </ac:spMkLst>
        </pc:spChg>
        <pc:spChg chg="del">
          <ac:chgData name="Rob E" userId="d5f210c9bbc9693e" providerId="LiveId" clId="{4FB8A768-63C9-40C5-8482-7EA4CCCFE436}" dt="2020-09-14T18:41:14.278" v="24" actId="478"/>
          <ac:spMkLst>
            <pc:docMk/>
            <pc:sldMk cId="2444704390" sldId="294"/>
            <ac:spMk id="58" creationId="{00000000-0000-0000-0000-000000000000}"/>
          </ac:spMkLst>
        </pc:spChg>
        <pc:spChg chg="del">
          <ac:chgData name="Rob E" userId="d5f210c9bbc9693e" providerId="LiveId" clId="{4FB8A768-63C9-40C5-8482-7EA4CCCFE436}" dt="2020-09-14T18:41:10.951" v="23" actId="478"/>
          <ac:spMkLst>
            <pc:docMk/>
            <pc:sldMk cId="2444704390" sldId="294"/>
            <ac:spMk id="59" creationId="{00000000-0000-0000-0000-000000000000}"/>
          </ac:spMkLst>
        </pc:spChg>
        <pc:spChg chg="del">
          <ac:chgData name="Rob E" userId="d5f210c9bbc9693e" providerId="LiveId" clId="{4FB8A768-63C9-40C5-8482-7EA4CCCFE436}" dt="2020-09-14T18:41:02.367" v="19" actId="478"/>
          <ac:spMkLst>
            <pc:docMk/>
            <pc:sldMk cId="2444704390" sldId="294"/>
            <ac:spMk id="87" creationId="{00000000-0000-0000-0000-000000000000}"/>
          </ac:spMkLst>
        </pc:spChg>
        <pc:spChg chg="del">
          <ac:chgData name="Rob E" userId="d5f210c9bbc9693e" providerId="LiveId" clId="{4FB8A768-63C9-40C5-8482-7EA4CCCFE436}" dt="2020-09-14T18:41:08.726" v="22" actId="478"/>
          <ac:spMkLst>
            <pc:docMk/>
            <pc:sldMk cId="2444704390" sldId="294"/>
            <ac:spMk id="106" creationId="{00000000-0000-0000-0000-000000000000}"/>
          </ac:spMkLst>
        </pc:spChg>
        <pc:spChg chg="del">
          <ac:chgData name="Rob E" userId="d5f210c9bbc9693e" providerId="LiveId" clId="{4FB8A768-63C9-40C5-8482-7EA4CCCFE436}" dt="2020-09-14T18:41:06.814" v="21" actId="478"/>
          <ac:spMkLst>
            <pc:docMk/>
            <pc:sldMk cId="2444704390" sldId="294"/>
            <ac:spMk id="107" creationId="{00000000-0000-0000-0000-000000000000}"/>
          </ac:spMkLst>
        </pc:spChg>
      </pc:sldChg>
    </pc:docChg>
  </pc:docChgLst>
  <pc:docChgLst>
    <pc:chgData name="William Dargan" userId="1384a01586a617c2" providerId="LiveId" clId="{39FF2F69-4FA1-4A4E-BBBA-AEF639CE5DA1}"/>
    <pc:docChg chg="custSel modSld">
      <pc:chgData name="William Dargan" userId="1384a01586a617c2" providerId="LiveId" clId="{39FF2F69-4FA1-4A4E-BBBA-AEF639CE5DA1}" dt="2020-10-21T16:54:43.952" v="842" actId="20577"/>
      <pc:docMkLst>
        <pc:docMk/>
      </pc:docMkLst>
      <pc:sldChg chg="modSp">
        <pc:chgData name="William Dargan" userId="1384a01586a617c2" providerId="LiveId" clId="{39FF2F69-4FA1-4A4E-BBBA-AEF639CE5DA1}" dt="2020-10-21T16:50:00.121" v="792"/>
        <pc:sldMkLst>
          <pc:docMk/>
          <pc:sldMk cId="3851084564" sldId="270"/>
        </pc:sldMkLst>
        <pc:graphicFrameChg chg="mod">
          <ac:chgData name="William Dargan" userId="1384a01586a617c2" providerId="LiveId" clId="{39FF2F69-4FA1-4A4E-BBBA-AEF639CE5DA1}" dt="2020-10-21T16:50:00.045" v="778"/>
          <ac:graphicFrameMkLst>
            <pc:docMk/>
            <pc:sldMk cId="3851084564" sldId="270"/>
            <ac:graphicFrameMk id="5" creationId="{1A93B170-6205-46C3-9AD9-3936D10A84B9}"/>
          </ac:graphicFrameMkLst>
        </pc:graphicFrameChg>
        <pc:graphicFrameChg chg="mod">
          <ac:chgData name="William Dargan" userId="1384a01586a617c2" providerId="LiveId" clId="{39FF2F69-4FA1-4A4E-BBBA-AEF639CE5DA1}" dt="2020-10-21T16:50:00.050" v="779"/>
          <ac:graphicFrameMkLst>
            <pc:docMk/>
            <pc:sldMk cId="3851084564" sldId="270"/>
            <ac:graphicFrameMk id="6" creationId="{0463D1CE-8E1C-42EC-90DC-3E01B7808CF6}"/>
          </ac:graphicFrameMkLst>
        </pc:graphicFrameChg>
        <pc:graphicFrameChg chg="mod">
          <ac:chgData name="William Dargan" userId="1384a01586a617c2" providerId="LiveId" clId="{39FF2F69-4FA1-4A4E-BBBA-AEF639CE5DA1}" dt="2020-10-21T16:50:00.054" v="780"/>
          <ac:graphicFrameMkLst>
            <pc:docMk/>
            <pc:sldMk cId="3851084564" sldId="270"/>
            <ac:graphicFrameMk id="7" creationId="{95A20C63-65BE-4FCC-989B-5C0B32594305}"/>
          </ac:graphicFrameMkLst>
        </pc:graphicFrameChg>
        <pc:graphicFrameChg chg="mod">
          <ac:chgData name="William Dargan" userId="1384a01586a617c2" providerId="LiveId" clId="{39FF2F69-4FA1-4A4E-BBBA-AEF639CE5DA1}" dt="2020-10-21T16:50:00.058" v="781"/>
          <ac:graphicFrameMkLst>
            <pc:docMk/>
            <pc:sldMk cId="3851084564" sldId="270"/>
            <ac:graphicFrameMk id="8" creationId="{775D58B6-7B72-4DE1-8340-B0A240F56E6F}"/>
          </ac:graphicFrameMkLst>
        </pc:graphicFrameChg>
        <pc:graphicFrameChg chg="mod">
          <ac:chgData name="William Dargan" userId="1384a01586a617c2" providerId="LiveId" clId="{39FF2F69-4FA1-4A4E-BBBA-AEF639CE5DA1}" dt="2020-10-21T16:50:00.059" v="782"/>
          <ac:graphicFrameMkLst>
            <pc:docMk/>
            <pc:sldMk cId="3851084564" sldId="270"/>
            <ac:graphicFrameMk id="9" creationId="{B2C9F10A-8127-4F25-8040-814953F02171}"/>
          </ac:graphicFrameMkLst>
        </pc:graphicFrameChg>
        <pc:graphicFrameChg chg="mod">
          <ac:chgData name="William Dargan" userId="1384a01586a617c2" providerId="LiveId" clId="{39FF2F69-4FA1-4A4E-BBBA-AEF639CE5DA1}" dt="2020-10-21T16:50:00.066" v="783"/>
          <ac:graphicFrameMkLst>
            <pc:docMk/>
            <pc:sldMk cId="3851084564" sldId="270"/>
            <ac:graphicFrameMk id="10" creationId="{E6B40635-6D54-41CF-AA13-C1B46E1CE6C8}"/>
          </ac:graphicFrameMkLst>
        </pc:graphicFrameChg>
        <pc:graphicFrameChg chg="mod">
          <ac:chgData name="William Dargan" userId="1384a01586a617c2" providerId="LiveId" clId="{39FF2F69-4FA1-4A4E-BBBA-AEF639CE5DA1}" dt="2020-10-21T16:50:00.071" v="784"/>
          <ac:graphicFrameMkLst>
            <pc:docMk/>
            <pc:sldMk cId="3851084564" sldId="270"/>
            <ac:graphicFrameMk id="11" creationId="{B137E760-E12A-465C-B46B-BADAD97571C8}"/>
          </ac:graphicFrameMkLst>
        </pc:graphicFrameChg>
        <pc:graphicFrameChg chg="mod">
          <ac:chgData name="William Dargan" userId="1384a01586a617c2" providerId="LiveId" clId="{39FF2F69-4FA1-4A4E-BBBA-AEF639CE5DA1}" dt="2020-10-21T16:50:00.076" v="785"/>
          <ac:graphicFrameMkLst>
            <pc:docMk/>
            <pc:sldMk cId="3851084564" sldId="270"/>
            <ac:graphicFrameMk id="12" creationId="{0DA53C15-B990-47AD-8B14-816BECD982DC}"/>
          </ac:graphicFrameMkLst>
        </pc:graphicFrameChg>
        <pc:graphicFrameChg chg="mod">
          <ac:chgData name="William Dargan" userId="1384a01586a617c2" providerId="LiveId" clId="{39FF2F69-4FA1-4A4E-BBBA-AEF639CE5DA1}" dt="2020-10-21T16:50:00.084" v="786"/>
          <ac:graphicFrameMkLst>
            <pc:docMk/>
            <pc:sldMk cId="3851084564" sldId="270"/>
            <ac:graphicFrameMk id="13" creationId="{AACED8A1-727F-410B-99F7-A573989F1852}"/>
          </ac:graphicFrameMkLst>
        </pc:graphicFrameChg>
        <pc:graphicFrameChg chg="mod">
          <ac:chgData name="William Dargan" userId="1384a01586a617c2" providerId="LiveId" clId="{39FF2F69-4FA1-4A4E-BBBA-AEF639CE5DA1}" dt="2020-10-21T16:50:00.089" v="787"/>
          <ac:graphicFrameMkLst>
            <pc:docMk/>
            <pc:sldMk cId="3851084564" sldId="270"/>
            <ac:graphicFrameMk id="14" creationId="{47AB5EAE-086C-425A-A837-9F787B0904C9}"/>
          </ac:graphicFrameMkLst>
        </pc:graphicFrameChg>
        <pc:graphicFrameChg chg="mod">
          <ac:chgData name="William Dargan" userId="1384a01586a617c2" providerId="LiveId" clId="{39FF2F69-4FA1-4A4E-BBBA-AEF639CE5DA1}" dt="2020-10-21T16:50:00.094" v="788"/>
          <ac:graphicFrameMkLst>
            <pc:docMk/>
            <pc:sldMk cId="3851084564" sldId="270"/>
            <ac:graphicFrameMk id="15" creationId="{9C9DCEE5-9999-4E32-883A-01598FD52432}"/>
          </ac:graphicFrameMkLst>
        </pc:graphicFrameChg>
        <pc:graphicFrameChg chg="mod">
          <ac:chgData name="William Dargan" userId="1384a01586a617c2" providerId="LiveId" clId="{39FF2F69-4FA1-4A4E-BBBA-AEF639CE5DA1}" dt="2020-10-21T16:50:00.100" v="789"/>
          <ac:graphicFrameMkLst>
            <pc:docMk/>
            <pc:sldMk cId="3851084564" sldId="270"/>
            <ac:graphicFrameMk id="16" creationId="{8887AE76-96B4-4DF9-A452-16EC098AE5FD}"/>
          </ac:graphicFrameMkLst>
        </pc:graphicFrameChg>
        <pc:graphicFrameChg chg="mod">
          <ac:chgData name="William Dargan" userId="1384a01586a617c2" providerId="LiveId" clId="{39FF2F69-4FA1-4A4E-BBBA-AEF639CE5DA1}" dt="2020-10-21T16:50:00.108" v="790"/>
          <ac:graphicFrameMkLst>
            <pc:docMk/>
            <pc:sldMk cId="3851084564" sldId="270"/>
            <ac:graphicFrameMk id="17" creationId="{E651D3D1-7E49-47C9-87B8-176A5039A292}"/>
          </ac:graphicFrameMkLst>
        </pc:graphicFrameChg>
        <pc:graphicFrameChg chg="mod">
          <ac:chgData name="William Dargan" userId="1384a01586a617c2" providerId="LiveId" clId="{39FF2F69-4FA1-4A4E-BBBA-AEF639CE5DA1}" dt="2020-10-21T16:50:00.113" v="791"/>
          <ac:graphicFrameMkLst>
            <pc:docMk/>
            <pc:sldMk cId="3851084564" sldId="270"/>
            <ac:graphicFrameMk id="18" creationId="{B530CF37-B747-4DCF-9997-758C0A869995}"/>
          </ac:graphicFrameMkLst>
        </pc:graphicFrameChg>
        <pc:graphicFrameChg chg="mod">
          <ac:chgData name="William Dargan" userId="1384a01586a617c2" providerId="LiveId" clId="{39FF2F69-4FA1-4A4E-BBBA-AEF639CE5DA1}" dt="2020-10-21T16:50:00.121" v="792"/>
          <ac:graphicFrameMkLst>
            <pc:docMk/>
            <pc:sldMk cId="3851084564" sldId="270"/>
            <ac:graphicFrameMk id="19" creationId="{FE221270-EF5B-4CA4-9C8A-7397AC090CDE}"/>
          </ac:graphicFrameMkLst>
        </pc:graphicFrameChg>
      </pc:sldChg>
      <pc:sldChg chg="modSp mod">
        <pc:chgData name="William Dargan" userId="1384a01586a617c2" providerId="LiveId" clId="{39FF2F69-4FA1-4A4E-BBBA-AEF639CE5DA1}" dt="2020-10-21T16:37:56.153" v="610" actId="20577"/>
        <pc:sldMkLst>
          <pc:docMk/>
          <pc:sldMk cId="3904149277" sldId="289"/>
        </pc:sldMkLst>
        <pc:spChg chg="mod">
          <ac:chgData name="William Dargan" userId="1384a01586a617c2" providerId="LiveId" clId="{39FF2F69-4FA1-4A4E-BBBA-AEF639CE5DA1}" dt="2020-10-21T16:37:16.596" v="528" actId="20577"/>
          <ac:spMkLst>
            <pc:docMk/>
            <pc:sldMk cId="3904149277" sldId="289"/>
            <ac:spMk id="262" creationId="{22D9BBFC-E872-410B-956E-5F4BF58A822E}"/>
          </ac:spMkLst>
        </pc:spChg>
        <pc:spChg chg="mod">
          <ac:chgData name="William Dargan" userId="1384a01586a617c2" providerId="LiveId" clId="{39FF2F69-4FA1-4A4E-BBBA-AEF639CE5DA1}" dt="2020-10-21T16:36:48.431" v="464" actId="20577"/>
          <ac:spMkLst>
            <pc:docMk/>
            <pc:sldMk cId="3904149277" sldId="289"/>
            <ac:spMk id="267" creationId="{1D7A3AB1-10E9-4027-919A-E5E70458BBE4}"/>
          </ac:spMkLst>
        </pc:spChg>
        <pc:spChg chg="mod">
          <ac:chgData name="William Dargan" userId="1384a01586a617c2" providerId="LiveId" clId="{39FF2F69-4FA1-4A4E-BBBA-AEF639CE5DA1}" dt="2020-10-21T16:37:56.153" v="610" actId="20577"/>
          <ac:spMkLst>
            <pc:docMk/>
            <pc:sldMk cId="3904149277" sldId="289"/>
            <ac:spMk id="273" creationId="{86DA36AB-51B5-49DE-BD51-CDABF38BBB35}"/>
          </ac:spMkLst>
        </pc:spChg>
        <pc:spChg chg="mod">
          <ac:chgData name="William Dargan" userId="1384a01586a617c2" providerId="LiveId" clId="{39FF2F69-4FA1-4A4E-BBBA-AEF639CE5DA1}" dt="2020-10-21T16:36:31.374" v="433" actId="20577"/>
          <ac:spMkLst>
            <pc:docMk/>
            <pc:sldMk cId="3904149277" sldId="289"/>
            <ac:spMk id="276" creationId="{FA62301E-7E7B-42F7-A14F-09D0094D440D}"/>
          </ac:spMkLst>
        </pc:spChg>
        <pc:spChg chg="mod">
          <ac:chgData name="William Dargan" userId="1384a01586a617c2" providerId="LiveId" clId="{39FF2F69-4FA1-4A4E-BBBA-AEF639CE5DA1}" dt="2020-10-21T16:36:55.558" v="477" actId="20577"/>
          <ac:spMkLst>
            <pc:docMk/>
            <pc:sldMk cId="3904149277" sldId="289"/>
            <ac:spMk id="287" creationId="{1F7CE758-4DCF-4EE9-9C30-00D93C5FF3DE}"/>
          </ac:spMkLst>
        </pc:spChg>
        <pc:spChg chg="mod">
          <ac:chgData name="William Dargan" userId="1384a01586a617c2" providerId="LiveId" clId="{39FF2F69-4FA1-4A4E-BBBA-AEF639CE5DA1}" dt="2020-10-21T16:37:08.102" v="509" actId="20577"/>
          <ac:spMkLst>
            <pc:docMk/>
            <pc:sldMk cId="3904149277" sldId="289"/>
            <ac:spMk id="290" creationId="{EFD5D3F7-6BDE-4A2D-9D35-7087390F90CA}"/>
          </ac:spMkLst>
        </pc:spChg>
      </pc:sldChg>
      <pc:sldChg chg="addSp modSp mod">
        <pc:chgData name="William Dargan" userId="1384a01586a617c2" providerId="LiveId" clId="{39FF2F69-4FA1-4A4E-BBBA-AEF639CE5DA1}" dt="2020-10-21T16:41:53.878" v="654" actId="20577"/>
        <pc:sldMkLst>
          <pc:docMk/>
          <pc:sldMk cId="2742230001" sldId="292"/>
        </pc:sldMkLst>
        <pc:spChg chg="mod">
          <ac:chgData name="William Dargan" userId="1384a01586a617c2" providerId="LiveId" clId="{39FF2F69-4FA1-4A4E-BBBA-AEF639CE5DA1}" dt="2020-10-21T16:41:46.205" v="650" actId="20577"/>
          <ac:spMkLst>
            <pc:docMk/>
            <pc:sldMk cId="2742230001" sldId="292"/>
            <ac:spMk id="28" creationId="{2F90BDD0-1165-4107-A5C6-0B9BE8B42418}"/>
          </ac:spMkLst>
        </pc:spChg>
        <pc:spChg chg="mod">
          <ac:chgData name="William Dargan" userId="1384a01586a617c2" providerId="LiveId" clId="{39FF2F69-4FA1-4A4E-BBBA-AEF639CE5DA1}" dt="2020-10-21T16:41:37.892" v="642" actId="20577"/>
          <ac:spMkLst>
            <pc:docMk/>
            <pc:sldMk cId="2742230001" sldId="292"/>
            <ac:spMk id="30" creationId="{6BAE439E-794F-4BBA-B41E-00F822C04A2D}"/>
          </ac:spMkLst>
        </pc:spChg>
        <pc:spChg chg="mod">
          <ac:chgData name="William Dargan" userId="1384a01586a617c2" providerId="LiveId" clId="{39FF2F69-4FA1-4A4E-BBBA-AEF639CE5DA1}" dt="2020-10-21T16:41:42.430" v="646" actId="20577"/>
          <ac:spMkLst>
            <pc:docMk/>
            <pc:sldMk cId="2742230001" sldId="292"/>
            <ac:spMk id="35" creationId="{1DC9B081-77DA-45B9-9CC6-C955B74EF999}"/>
          </ac:spMkLst>
        </pc:spChg>
        <pc:spChg chg="mod">
          <ac:chgData name="William Dargan" userId="1384a01586a617c2" providerId="LiveId" clId="{39FF2F69-4FA1-4A4E-BBBA-AEF639CE5DA1}" dt="2020-10-21T16:41:32.028" v="638" actId="20577"/>
          <ac:spMkLst>
            <pc:docMk/>
            <pc:sldMk cId="2742230001" sldId="292"/>
            <ac:spMk id="44" creationId="{6532FFB5-01ED-45B6-B565-9A42F1F5EBA7}"/>
          </ac:spMkLst>
        </pc:spChg>
        <pc:spChg chg="mod">
          <ac:chgData name="William Dargan" userId="1384a01586a617c2" providerId="LiveId" clId="{39FF2F69-4FA1-4A4E-BBBA-AEF639CE5DA1}" dt="2020-10-21T16:41:24.655" v="634" actId="20577"/>
          <ac:spMkLst>
            <pc:docMk/>
            <pc:sldMk cId="2742230001" sldId="292"/>
            <ac:spMk id="46" creationId="{BF783597-9369-46BD-9E17-FA9E6C81180E}"/>
          </ac:spMkLst>
        </pc:spChg>
        <pc:spChg chg="mod">
          <ac:chgData name="William Dargan" userId="1384a01586a617c2" providerId="LiveId" clId="{39FF2F69-4FA1-4A4E-BBBA-AEF639CE5DA1}" dt="2020-10-21T16:41:53.878" v="654" actId="20577"/>
          <ac:spMkLst>
            <pc:docMk/>
            <pc:sldMk cId="2742230001" sldId="292"/>
            <ac:spMk id="47" creationId="{D710CA16-9FFE-4927-97CB-B92A1ECD9470}"/>
          </ac:spMkLst>
        </pc:spChg>
        <pc:picChg chg="add mod">
          <ac:chgData name="William Dargan" userId="1384a01586a617c2" providerId="LiveId" clId="{39FF2F69-4FA1-4A4E-BBBA-AEF639CE5DA1}" dt="2020-10-21T16:39:56.730" v="614" actId="1076"/>
          <ac:picMkLst>
            <pc:docMk/>
            <pc:sldMk cId="2742230001" sldId="292"/>
            <ac:picMk id="4" creationId="{B3D5C9B8-8F13-456A-A7BA-DE6C909BFDFC}"/>
          </ac:picMkLst>
        </pc:picChg>
        <pc:picChg chg="add mod">
          <ac:chgData name="William Dargan" userId="1384a01586a617c2" providerId="LiveId" clId="{39FF2F69-4FA1-4A4E-BBBA-AEF639CE5DA1}" dt="2020-10-21T16:40:11.944" v="618" actId="962"/>
          <ac:picMkLst>
            <pc:docMk/>
            <pc:sldMk cId="2742230001" sldId="292"/>
            <ac:picMk id="6" creationId="{FEEBFE92-F55C-40DB-B9B3-B8E2F8B6CCFD}"/>
          </ac:picMkLst>
        </pc:picChg>
        <pc:picChg chg="add mod">
          <ac:chgData name="William Dargan" userId="1384a01586a617c2" providerId="LiveId" clId="{39FF2F69-4FA1-4A4E-BBBA-AEF639CE5DA1}" dt="2020-10-21T16:40:24.253" v="622" actId="1076"/>
          <ac:picMkLst>
            <pc:docMk/>
            <pc:sldMk cId="2742230001" sldId="292"/>
            <ac:picMk id="8" creationId="{64C16FBD-1A17-4155-A21E-5AB8774A4F7E}"/>
          </ac:picMkLst>
        </pc:picChg>
        <pc:picChg chg="add mod">
          <ac:chgData name="William Dargan" userId="1384a01586a617c2" providerId="LiveId" clId="{39FF2F69-4FA1-4A4E-BBBA-AEF639CE5DA1}" dt="2020-10-21T16:40:39.465" v="626" actId="1076"/>
          <ac:picMkLst>
            <pc:docMk/>
            <pc:sldMk cId="2742230001" sldId="292"/>
            <ac:picMk id="10" creationId="{2300F5D6-6438-4123-9383-9109C8C036BE}"/>
          </ac:picMkLst>
        </pc:picChg>
        <pc:picChg chg="add mod">
          <ac:chgData name="William Dargan" userId="1384a01586a617c2" providerId="LiveId" clId="{39FF2F69-4FA1-4A4E-BBBA-AEF639CE5DA1}" dt="2020-10-21T16:40:50.655" v="630" actId="1076"/>
          <ac:picMkLst>
            <pc:docMk/>
            <pc:sldMk cId="2742230001" sldId="292"/>
            <ac:picMk id="12" creationId="{C1DE4819-9DB0-4E9A-9C1A-409327C13DBA}"/>
          </ac:picMkLst>
        </pc:picChg>
      </pc:sldChg>
      <pc:sldChg chg="addSp modSp mod">
        <pc:chgData name="William Dargan" userId="1384a01586a617c2" providerId="LiveId" clId="{39FF2F69-4FA1-4A4E-BBBA-AEF639CE5DA1}" dt="2020-10-21T16:22:17.074" v="175" actId="20577"/>
        <pc:sldMkLst>
          <pc:docMk/>
          <pc:sldMk cId="2783340219" sldId="298"/>
        </pc:sldMkLst>
        <pc:spChg chg="mod">
          <ac:chgData name="William Dargan" userId="1384a01586a617c2" providerId="LiveId" clId="{39FF2F69-4FA1-4A4E-BBBA-AEF639CE5DA1}" dt="2020-10-21T16:22:17.074" v="175" actId="20577"/>
          <ac:spMkLst>
            <pc:docMk/>
            <pc:sldMk cId="2783340219" sldId="298"/>
            <ac:spMk id="4" creationId="{B4BFA7C8-19E4-4A95-85DA-E4D93551FD89}"/>
          </ac:spMkLst>
        </pc:spChg>
        <pc:picChg chg="add">
          <ac:chgData name="William Dargan" userId="1384a01586a617c2" providerId="LiveId" clId="{39FF2F69-4FA1-4A4E-BBBA-AEF639CE5DA1}" dt="2020-10-21T16:21:31.065" v="121" actId="22"/>
          <ac:picMkLst>
            <pc:docMk/>
            <pc:sldMk cId="2783340219" sldId="298"/>
            <ac:picMk id="7" creationId="{C101E21B-47C3-4EE7-A3CC-6E1437FD54DF}"/>
          </ac:picMkLst>
        </pc:picChg>
      </pc:sldChg>
      <pc:sldChg chg="addSp modSp mod">
        <pc:chgData name="William Dargan" userId="1384a01586a617c2" providerId="LiveId" clId="{39FF2F69-4FA1-4A4E-BBBA-AEF639CE5DA1}" dt="2020-10-21T16:36:16.473" v="421" actId="20577"/>
        <pc:sldMkLst>
          <pc:docMk/>
          <pc:sldMk cId="2651408255" sldId="302"/>
        </pc:sldMkLst>
        <pc:spChg chg="mod">
          <ac:chgData name="William Dargan" userId="1384a01586a617c2" providerId="LiveId" clId="{39FF2F69-4FA1-4A4E-BBBA-AEF639CE5DA1}" dt="2020-10-21T16:34:48.320" v="247" actId="20577"/>
          <ac:spMkLst>
            <pc:docMk/>
            <pc:sldMk cId="2651408255" sldId="302"/>
            <ac:spMk id="7" creationId="{B83FE690-2F9D-4593-A912-35D4C9B59138}"/>
          </ac:spMkLst>
        </pc:spChg>
        <pc:spChg chg="mod">
          <ac:chgData name="William Dargan" userId="1384a01586a617c2" providerId="LiveId" clId="{39FF2F69-4FA1-4A4E-BBBA-AEF639CE5DA1}" dt="2020-10-21T16:36:16.473" v="421" actId="20577"/>
          <ac:spMkLst>
            <pc:docMk/>
            <pc:sldMk cId="2651408255" sldId="302"/>
            <ac:spMk id="9" creationId="{B83FE690-2F9D-4593-A912-35D4C9B59138}"/>
          </ac:spMkLst>
        </pc:spChg>
        <pc:picChg chg="add mod">
          <ac:chgData name="William Dargan" userId="1384a01586a617c2" providerId="LiveId" clId="{39FF2F69-4FA1-4A4E-BBBA-AEF639CE5DA1}" dt="2020-10-21T16:28:16.381" v="186" actId="14100"/>
          <ac:picMkLst>
            <pc:docMk/>
            <pc:sldMk cId="2651408255" sldId="302"/>
            <ac:picMk id="4" creationId="{C3D841AA-D86E-4943-9E69-4DBEDBF2AB0A}"/>
          </ac:picMkLst>
        </pc:picChg>
        <pc:picChg chg="add mod">
          <ac:chgData name="William Dargan" userId="1384a01586a617c2" providerId="LiveId" clId="{39FF2F69-4FA1-4A4E-BBBA-AEF639CE5DA1}" dt="2020-10-21T16:30:08.107" v="189" actId="1076"/>
          <ac:picMkLst>
            <pc:docMk/>
            <pc:sldMk cId="2651408255" sldId="302"/>
            <ac:picMk id="11" creationId="{26CD19CC-60DF-4013-8453-0C7EDB474945}"/>
          </ac:picMkLst>
        </pc:picChg>
      </pc:sldChg>
      <pc:sldChg chg="addSp modSp mod">
        <pc:chgData name="William Dargan" userId="1384a01586a617c2" providerId="LiveId" clId="{39FF2F69-4FA1-4A4E-BBBA-AEF639CE5DA1}" dt="2020-10-21T16:26:30.321" v="182" actId="1076"/>
        <pc:sldMkLst>
          <pc:docMk/>
          <pc:sldMk cId="533871818" sldId="303"/>
        </pc:sldMkLst>
        <pc:graphicFrameChg chg="modGraphic">
          <ac:chgData name="William Dargan" userId="1384a01586a617c2" providerId="LiveId" clId="{39FF2F69-4FA1-4A4E-BBBA-AEF639CE5DA1}" dt="2020-10-21T16:12:50.643" v="120" actId="20577"/>
          <ac:graphicFrameMkLst>
            <pc:docMk/>
            <pc:sldMk cId="533871818" sldId="303"/>
            <ac:graphicFrameMk id="3" creationId="{5596D56B-3D0F-415F-B948-9813C779F5A6}"/>
          </ac:graphicFrameMkLst>
        </pc:graphicFrameChg>
        <pc:picChg chg="add mod">
          <ac:chgData name="William Dargan" userId="1384a01586a617c2" providerId="LiveId" clId="{39FF2F69-4FA1-4A4E-BBBA-AEF639CE5DA1}" dt="2020-10-21T16:24:41.728" v="179" actId="1076"/>
          <ac:picMkLst>
            <pc:docMk/>
            <pc:sldMk cId="533871818" sldId="303"/>
            <ac:picMk id="5" creationId="{526957CA-1DD4-429D-9CAA-AD548FBEFB6E}"/>
          </ac:picMkLst>
        </pc:picChg>
        <pc:picChg chg="add mod">
          <ac:chgData name="William Dargan" userId="1384a01586a617c2" providerId="LiveId" clId="{39FF2F69-4FA1-4A4E-BBBA-AEF639CE5DA1}" dt="2020-10-21T16:26:30.321" v="182" actId="1076"/>
          <ac:picMkLst>
            <pc:docMk/>
            <pc:sldMk cId="533871818" sldId="303"/>
            <ac:picMk id="7" creationId="{759A1C75-3CAD-4231-9C48-04F844997EFC}"/>
          </ac:picMkLst>
        </pc:picChg>
      </pc:sldChg>
      <pc:sldChg chg="modSp mod">
        <pc:chgData name="William Dargan" userId="1384a01586a617c2" providerId="LiveId" clId="{39FF2F69-4FA1-4A4E-BBBA-AEF639CE5DA1}" dt="2020-10-21T16:45:26.872" v="777" actId="20577"/>
        <pc:sldMkLst>
          <pc:docMk/>
          <pc:sldMk cId="3072063272" sldId="314"/>
        </pc:sldMkLst>
        <pc:spChg chg="mod">
          <ac:chgData name="William Dargan" userId="1384a01586a617c2" providerId="LiveId" clId="{39FF2F69-4FA1-4A4E-BBBA-AEF639CE5DA1}" dt="2020-10-21T16:44:21.606" v="772" actId="20577"/>
          <ac:spMkLst>
            <pc:docMk/>
            <pc:sldMk cId="3072063272" sldId="314"/>
            <ac:spMk id="16" creationId="{86DA36AB-51B5-49DE-BD51-CDABF38BBB35}"/>
          </ac:spMkLst>
        </pc:spChg>
        <pc:spChg chg="mod">
          <ac:chgData name="William Dargan" userId="1384a01586a617c2" providerId="LiveId" clId="{39FF2F69-4FA1-4A4E-BBBA-AEF639CE5DA1}" dt="2020-10-21T16:45:26.872" v="777" actId="20577"/>
          <ac:spMkLst>
            <pc:docMk/>
            <pc:sldMk cId="3072063272" sldId="314"/>
            <ac:spMk id="22" creationId="{1F7CE758-4DCF-4EE9-9C30-00D93C5FF3DE}"/>
          </ac:spMkLst>
        </pc:spChg>
        <pc:spChg chg="mod">
          <ac:chgData name="William Dargan" userId="1384a01586a617c2" providerId="LiveId" clId="{39FF2F69-4FA1-4A4E-BBBA-AEF639CE5DA1}" dt="2020-10-21T16:44:48.679" v="774" actId="20577"/>
          <ac:spMkLst>
            <pc:docMk/>
            <pc:sldMk cId="3072063272" sldId="314"/>
            <ac:spMk id="24" creationId="{1F7CE758-4DCF-4EE9-9C30-00D93C5FF3DE}"/>
          </ac:spMkLst>
        </pc:spChg>
      </pc:sldChg>
      <pc:sldChg chg="modSp mod">
        <pc:chgData name="William Dargan" userId="1384a01586a617c2" providerId="LiveId" clId="{39FF2F69-4FA1-4A4E-BBBA-AEF639CE5DA1}" dt="2020-10-21T16:54:43.952" v="842" actId="20577"/>
        <pc:sldMkLst>
          <pc:docMk/>
          <pc:sldMk cId="3192328198" sldId="316"/>
        </pc:sldMkLst>
        <pc:spChg chg="mod">
          <ac:chgData name="William Dargan" userId="1384a01586a617c2" providerId="LiveId" clId="{39FF2F69-4FA1-4A4E-BBBA-AEF639CE5DA1}" dt="2020-10-21T16:53:18.312" v="832" actId="20577"/>
          <ac:spMkLst>
            <pc:docMk/>
            <pc:sldMk cId="3192328198" sldId="316"/>
            <ac:spMk id="42" creationId="{22D9BBFC-E872-410B-956E-5F4BF58A822E}"/>
          </ac:spMkLst>
        </pc:spChg>
        <pc:spChg chg="mod">
          <ac:chgData name="William Dargan" userId="1384a01586a617c2" providerId="LiveId" clId="{39FF2F69-4FA1-4A4E-BBBA-AEF639CE5DA1}" dt="2020-10-21T16:54:43.952" v="842" actId="20577"/>
          <ac:spMkLst>
            <pc:docMk/>
            <pc:sldMk cId="3192328198" sldId="316"/>
            <ac:spMk id="43" creationId="{22D9BBFC-E872-410B-956E-5F4BF58A82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Dropbox\My%20Files\03.%20GCSE%20Computing\A451\Course\1.4n%20Explain%20how%20sound%20can%20be%20sampled%20and%20stored%20in%20digital%20form\Sound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ropbox\My%20Files\03.%20GCSE%20Computing\A451\Course\1.4n%20Explain%20how%20sound%20can%20be%20sampled%20and%20stored%20in%20digital%20form\Sound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ropbox\My%20Files\03.%20GCSE%20Computing\A451\Course\1.4n%20Explain%20how%20sound%20can%20be%20sampled%20and%20stored%20in%20digital%20form\Sound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17704426046232"/>
          <c:y val="0.11663536452652469"/>
          <c:w val="0.86475277748084511"/>
          <c:h val="0.76072297420266222"/>
        </c:manualLayout>
      </c:layout>
      <c:lineChart>
        <c:grouping val="standard"/>
        <c:varyColors val="0"/>
        <c:ser>
          <c:idx val="1"/>
          <c:order val="0"/>
          <c:spPr>
            <a:ln w="28575" cap="rnd">
              <a:solidFill>
                <a:schemeClr val="accent2"/>
              </a:solidFill>
              <a:round/>
            </a:ln>
            <a:effectLst>
              <a:softEdge rad="0"/>
            </a:effectLst>
          </c:spPr>
          <c:marker>
            <c:symbol val="none"/>
          </c:marker>
          <c:cat>
            <c:numRef>
              <c:f>'Microphone data'!$A$3:$A$15</c:f>
              <c:numCache>
                <c:formatCode>0.0000</c:formatCode>
                <c:ptCount val="13"/>
                <c:pt idx="0">
                  <c:v>6.0159999999999999E-4</c:v>
                </c:pt>
                <c:pt idx="1">
                  <c:v>1.2032E-3</c:v>
                </c:pt>
                <c:pt idx="2">
                  <c:v>1.8048000000000001E-3</c:v>
                </c:pt>
                <c:pt idx="3">
                  <c:v>2.4063999999999999E-3</c:v>
                </c:pt>
                <c:pt idx="4">
                  <c:v>3.0079999999999998E-3</c:v>
                </c:pt>
                <c:pt idx="5">
                  <c:v>3.6096000000000001E-3</c:v>
                </c:pt>
                <c:pt idx="6">
                  <c:v>4.2112E-3</c:v>
                </c:pt>
                <c:pt idx="7">
                  <c:v>4.8127999999999999E-3</c:v>
                </c:pt>
                <c:pt idx="8">
                  <c:v>5.4143999999999998E-3</c:v>
                </c:pt>
                <c:pt idx="9">
                  <c:v>6.0159999999999996E-3</c:v>
                </c:pt>
                <c:pt idx="10">
                  <c:v>6.6176000000000004E-3</c:v>
                </c:pt>
                <c:pt idx="11">
                  <c:v>7.2192000000000003E-3</c:v>
                </c:pt>
                <c:pt idx="12">
                  <c:v>7.8207999999999993E-3</c:v>
                </c:pt>
              </c:numCache>
            </c:numRef>
          </c:cat>
          <c:val>
            <c:numRef>
              <c:f>'Microphone data'!$B$3:$B$15</c:f>
              <c:numCache>
                <c:formatCode>0.0000</c:formatCode>
                <c:ptCount val="13"/>
                <c:pt idx="0">
                  <c:v>2.51552</c:v>
                </c:pt>
                <c:pt idx="1">
                  <c:v>2.6647699999999999</c:v>
                </c:pt>
                <c:pt idx="2">
                  <c:v>2.1550199999999999</c:v>
                </c:pt>
                <c:pt idx="3">
                  <c:v>2.4852699999999999</c:v>
                </c:pt>
                <c:pt idx="4">
                  <c:v>2.6811799999999999</c:v>
                </c:pt>
                <c:pt idx="5">
                  <c:v>2.3789199999999999</c:v>
                </c:pt>
                <c:pt idx="6">
                  <c:v>2.6895500000000001</c:v>
                </c:pt>
                <c:pt idx="7">
                  <c:v>2.4852699999999999</c:v>
                </c:pt>
                <c:pt idx="8">
                  <c:v>2.35093</c:v>
                </c:pt>
                <c:pt idx="9">
                  <c:v>3.1058400000000002</c:v>
                </c:pt>
                <c:pt idx="10">
                  <c:v>2.8603000000000001</c:v>
                </c:pt>
                <c:pt idx="11">
                  <c:v>2.4293</c:v>
                </c:pt>
                <c:pt idx="12">
                  <c:v>2.73156</c:v>
                </c:pt>
              </c:numCache>
            </c:numRef>
          </c:val>
          <c:smooth val="1"/>
          <c:extLst>
            <c:ext xmlns:c16="http://schemas.microsoft.com/office/drawing/2014/chart" uri="{C3380CC4-5D6E-409C-BE32-E72D297353CC}">
              <c16:uniqueId val="{00000000-9258-4F1F-BF69-C79EF07A88A3}"/>
            </c:ext>
          </c:extLst>
        </c:ser>
        <c:dLbls>
          <c:showLegendKey val="0"/>
          <c:showVal val="0"/>
          <c:showCatName val="0"/>
          <c:showSerName val="0"/>
          <c:showPercent val="0"/>
          <c:showBubbleSize val="0"/>
        </c:dLbls>
        <c:smooth val="0"/>
        <c:axId val="217936528"/>
        <c:axId val="217936920"/>
      </c:lineChart>
      <c:catAx>
        <c:axId val="217936528"/>
        <c:scaling>
          <c:orientation val="minMax"/>
        </c:scaling>
        <c:delete val="1"/>
        <c:axPos val="b"/>
        <c:majorGridlines>
          <c:spPr>
            <a:ln w="9525" cap="flat" cmpd="sng" algn="ctr">
              <a:solidFill>
                <a:schemeClr val="bg1">
                  <a:lumMod val="6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Sampling</a:t>
                </a:r>
                <a:r>
                  <a:rPr lang="en-GB" baseline="0" dirty="0"/>
                  <a:t> rate</a:t>
                </a:r>
                <a:endParaRPr lang="en-GB"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out"/>
        <c:minorTickMark val="none"/>
        <c:tickLblPos val="nextTo"/>
        <c:crossAx val="217936920"/>
        <c:crosses val="autoZero"/>
        <c:auto val="0"/>
        <c:lblAlgn val="ctr"/>
        <c:lblOffset val="100"/>
        <c:tickMarkSkip val="1"/>
        <c:noMultiLvlLbl val="0"/>
      </c:catAx>
      <c:valAx>
        <c:axId val="217936920"/>
        <c:scaling>
          <c:orientation val="minMax"/>
          <c:max val="3.25"/>
          <c:min val="2"/>
        </c:scaling>
        <c:delete val="1"/>
        <c:axPos val="l"/>
        <c:majorGridlines>
          <c:spPr>
            <a:ln w="9525" cap="flat" cmpd="sng" algn="ctr">
              <a:solidFill>
                <a:schemeClr val="bg1">
                  <a:lumMod val="65000"/>
                </a:schemeClr>
              </a:solidFill>
              <a:round/>
            </a:ln>
            <a:effectLst/>
          </c:spPr>
        </c:majorGridlines>
        <c:numFmt formatCode="0.0000" sourceLinked="1"/>
        <c:majorTickMark val="out"/>
        <c:minorTickMark val="none"/>
        <c:tickLblPos val="nextTo"/>
        <c:crossAx val="217936528"/>
        <c:crosses val="autoZero"/>
        <c:crossBetween val="midCat"/>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17704426046232"/>
          <c:y val="0.11663536452652469"/>
          <c:w val="0.86475277748084511"/>
          <c:h val="0.76072297420266222"/>
        </c:manualLayout>
      </c:layout>
      <c:lineChart>
        <c:grouping val="standard"/>
        <c:varyColors val="0"/>
        <c:ser>
          <c:idx val="1"/>
          <c:order val="0"/>
          <c:spPr>
            <a:ln w="28575" cap="rnd">
              <a:solidFill>
                <a:schemeClr val="accent2"/>
              </a:solidFill>
              <a:round/>
            </a:ln>
            <a:effectLst>
              <a:softEdge rad="0"/>
            </a:effectLst>
          </c:spPr>
          <c:marker>
            <c:symbol val="none"/>
          </c:marker>
          <c:cat>
            <c:numRef>
              <c:f>'Microphone data'!$A$3:$A$15</c:f>
              <c:numCache>
                <c:formatCode>0.0000</c:formatCode>
                <c:ptCount val="13"/>
                <c:pt idx="0">
                  <c:v>6.0159999999999999E-4</c:v>
                </c:pt>
                <c:pt idx="1">
                  <c:v>1.2032E-3</c:v>
                </c:pt>
                <c:pt idx="2">
                  <c:v>1.8048000000000001E-3</c:v>
                </c:pt>
                <c:pt idx="3">
                  <c:v>2.4063999999999999E-3</c:v>
                </c:pt>
                <c:pt idx="4">
                  <c:v>3.0079999999999998E-3</c:v>
                </c:pt>
                <c:pt idx="5">
                  <c:v>3.6096000000000001E-3</c:v>
                </c:pt>
                <c:pt idx="6">
                  <c:v>4.2112E-3</c:v>
                </c:pt>
                <c:pt idx="7">
                  <c:v>4.8127999999999999E-3</c:v>
                </c:pt>
                <c:pt idx="8">
                  <c:v>5.4143999999999998E-3</c:v>
                </c:pt>
                <c:pt idx="9">
                  <c:v>6.0159999999999996E-3</c:v>
                </c:pt>
                <c:pt idx="10">
                  <c:v>6.6176000000000004E-3</c:v>
                </c:pt>
                <c:pt idx="11">
                  <c:v>7.2192000000000003E-3</c:v>
                </c:pt>
                <c:pt idx="12">
                  <c:v>7.8207999999999993E-3</c:v>
                </c:pt>
              </c:numCache>
            </c:numRef>
          </c:cat>
          <c:val>
            <c:numRef>
              <c:f>'Microphone data'!$B$3:$B$15</c:f>
              <c:numCache>
                <c:formatCode>0.0000</c:formatCode>
                <c:ptCount val="13"/>
                <c:pt idx="0">
                  <c:v>2.51552</c:v>
                </c:pt>
                <c:pt idx="1">
                  <c:v>2.6647699999999999</c:v>
                </c:pt>
                <c:pt idx="2">
                  <c:v>2.1550199999999999</c:v>
                </c:pt>
                <c:pt idx="3">
                  <c:v>2.4852699999999999</c:v>
                </c:pt>
                <c:pt idx="4">
                  <c:v>2.6811799999999999</c:v>
                </c:pt>
                <c:pt idx="5">
                  <c:v>2.3789199999999999</c:v>
                </c:pt>
                <c:pt idx="6">
                  <c:v>2.6895500000000001</c:v>
                </c:pt>
                <c:pt idx="7">
                  <c:v>2.4852699999999999</c:v>
                </c:pt>
                <c:pt idx="8">
                  <c:v>2.35093</c:v>
                </c:pt>
                <c:pt idx="9">
                  <c:v>3.1058400000000002</c:v>
                </c:pt>
                <c:pt idx="10">
                  <c:v>2.8603000000000001</c:v>
                </c:pt>
                <c:pt idx="11">
                  <c:v>2.4293</c:v>
                </c:pt>
                <c:pt idx="12">
                  <c:v>2.73156</c:v>
                </c:pt>
              </c:numCache>
            </c:numRef>
          </c:val>
          <c:smooth val="1"/>
          <c:extLst>
            <c:ext xmlns:c16="http://schemas.microsoft.com/office/drawing/2014/chart" uri="{C3380CC4-5D6E-409C-BE32-E72D297353CC}">
              <c16:uniqueId val="{00000000-9258-4F1F-BF69-C79EF07A88A3}"/>
            </c:ext>
          </c:extLst>
        </c:ser>
        <c:dLbls>
          <c:showLegendKey val="0"/>
          <c:showVal val="0"/>
          <c:showCatName val="0"/>
          <c:showSerName val="0"/>
          <c:showPercent val="0"/>
          <c:showBubbleSize val="0"/>
        </c:dLbls>
        <c:smooth val="0"/>
        <c:axId val="217936528"/>
        <c:axId val="217936920"/>
      </c:lineChart>
      <c:catAx>
        <c:axId val="217936528"/>
        <c:scaling>
          <c:orientation val="minMax"/>
        </c:scaling>
        <c:delete val="1"/>
        <c:axPos val="b"/>
        <c:majorGridlines>
          <c:spPr>
            <a:ln w="9525" cap="flat" cmpd="sng" algn="ctr">
              <a:solidFill>
                <a:schemeClr val="bg1">
                  <a:lumMod val="6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Sampling</a:t>
                </a:r>
                <a:r>
                  <a:rPr lang="en-GB" baseline="0" dirty="0"/>
                  <a:t> interval</a:t>
                </a:r>
                <a:endParaRPr lang="en-GB"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out"/>
        <c:minorTickMark val="none"/>
        <c:tickLblPos val="nextTo"/>
        <c:crossAx val="217936920"/>
        <c:crosses val="autoZero"/>
        <c:auto val="0"/>
        <c:lblAlgn val="ctr"/>
        <c:lblOffset val="100"/>
        <c:tickMarkSkip val="1"/>
        <c:noMultiLvlLbl val="0"/>
      </c:catAx>
      <c:valAx>
        <c:axId val="217936920"/>
        <c:scaling>
          <c:orientation val="minMax"/>
          <c:max val="3.25"/>
          <c:min val="2"/>
        </c:scaling>
        <c:delete val="1"/>
        <c:axPos val="l"/>
        <c:majorGridlines>
          <c:spPr>
            <a:ln w="9525" cap="flat" cmpd="sng" algn="ctr">
              <a:solidFill>
                <a:schemeClr val="bg1">
                  <a:lumMod val="65000"/>
                </a:schemeClr>
              </a:solidFill>
              <a:round/>
            </a:ln>
            <a:effectLst/>
          </c:spPr>
        </c:majorGridlines>
        <c:numFmt formatCode="0.0000" sourceLinked="1"/>
        <c:majorTickMark val="out"/>
        <c:minorTickMark val="none"/>
        <c:tickLblPos val="nextTo"/>
        <c:crossAx val="217936528"/>
        <c:crosses val="autoZero"/>
        <c:crossBetween val="midCat"/>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17704426046232"/>
          <c:y val="0.11663536452652469"/>
          <c:w val="0.86475277748084511"/>
          <c:h val="0.76072297420266222"/>
        </c:manualLayout>
      </c:layout>
      <c:lineChart>
        <c:grouping val="standard"/>
        <c:varyColors val="0"/>
        <c:ser>
          <c:idx val="1"/>
          <c:order val="0"/>
          <c:spPr>
            <a:ln w="28575" cap="rnd">
              <a:solidFill>
                <a:schemeClr val="accent2"/>
              </a:solidFill>
              <a:round/>
            </a:ln>
            <a:effectLst>
              <a:softEdge rad="0"/>
            </a:effectLst>
          </c:spPr>
          <c:marker>
            <c:symbol val="none"/>
          </c:marker>
          <c:cat>
            <c:numRef>
              <c:f>'Microphone data'!$A$3:$A$15</c:f>
              <c:numCache>
                <c:formatCode>0.0000</c:formatCode>
                <c:ptCount val="13"/>
                <c:pt idx="0">
                  <c:v>6.0159999999999999E-4</c:v>
                </c:pt>
                <c:pt idx="1">
                  <c:v>1.2032E-3</c:v>
                </c:pt>
                <c:pt idx="2">
                  <c:v>1.8048000000000001E-3</c:v>
                </c:pt>
                <c:pt idx="3">
                  <c:v>2.4063999999999999E-3</c:v>
                </c:pt>
                <c:pt idx="4">
                  <c:v>3.0079999999999998E-3</c:v>
                </c:pt>
                <c:pt idx="5">
                  <c:v>3.6096000000000001E-3</c:v>
                </c:pt>
                <c:pt idx="6">
                  <c:v>4.2112E-3</c:v>
                </c:pt>
                <c:pt idx="7">
                  <c:v>4.8127999999999999E-3</c:v>
                </c:pt>
                <c:pt idx="8">
                  <c:v>5.4143999999999998E-3</c:v>
                </c:pt>
                <c:pt idx="9">
                  <c:v>6.0159999999999996E-3</c:v>
                </c:pt>
                <c:pt idx="10">
                  <c:v>6.6176000000000004E-3</c:v>
                </c:pt>
                <c:pt idx="11">
                  <c:v>7.2192000000000003E-3</c:v>
                </c:pt>
                <c:pt idx="12">
                  <c:v>7.8207999999999993E-3</c:v>
                </c:pt>
              </c:numCache>
            </c:numRef>
          </c:cat>
          <c:val>
            <c:numRef>
              <c:f>'Microphone data'!$B$3:$B$15</c:f>
              <c:numCache>
                <c:formatCode>0.0000</c:formatCode>
                <c:ptCount val="13"/>
                <c:pt idx="0">
                  <c:v>2.51552</c:v>
                </c:pt>
                <c:pt idx="1">
                  <c:v>2.6647699999999999</c:v>
                </c:pt>
                <c:pt idx="2">
                  <c:v>2.1550199999999999</c:v>
                </c:pt>
                <c:pt idx="3">
                  <c:v>2.4852699999999999</c:v>
                </c:pt>
                <c:pt idx="4">
                  <c:v>2.6811799999999999</c:v>
                </c:pt>
                <c:pt idx="5">
                  <c:v>2.3789199999999999</c:v>
                </c:pt>
                <c:pt idx="6">
                  <c:v>2.6895500000000001</c:v>
                </c:pt>
                <c:pt idx="7">
                  <c:v>2.4852699999999999</c:v>
                </c:pt>
                <c:pt idx="8">
                  <c:v>2.35093</c:v>
                </c:pt>
                <c:pt idx="9">
                  <c:v>3.1058400000000002</c:v>
                </c:pt>
                <c:pt idx="10">
                  <c:v>2.8603000000000001</c:v>
                </c:pt>
                <c:pt idx="11">
                  <c:v>2.4293</c:v>
                </c:pt>
                <c:pt idx="12">
                  <c:v>2.73156</c:v>
                </c:pt>
              </c:numCache>
            </c:numRef>
          </c:val>
          <c:smooth val="1"/>
          <c:extLst>
            <c:ext xmlns:c16="http://schemas.microsoft.com/office/drawing/2014/chart" uri="{C3380CC4-5D6E-409C-BE32-E72D297353CC}">
              <c16:uniqueId val="{00000000-1D66-4B69-9D40-FA0DA9DFF8DD}"/>
            </c:ext>
          </c:extLst>
        </c:ser>
        <c:dLbls>
          <c:showLegendKey val="0"/>
          <c:showVal val="0"/>
          <c:showCatName val="0"/>
          <c:showSerName val="0"/>
          <c:showPercent val="0"/>
          <c:showBubbleSize val="0"/>
        </c:dLbls>
        <c:smooth val="0"/>
        <c:axId val="217936528"/>
        <c:axId val="217936920"/>
      </c:lineChart>
      <c:catAx>
        <c:axId val="217936528"/>
        <c:scaling>
          <c:orientation val="minMax"/>
        </c:scaling>
        <c:delete val="1"/>
        <c:axPos val="b"/>
        <c:majorGridlines>
          <c:spPr>
            <a:ln w="9525" cap="flat" cmpd="sng" algn="ctr">
              <a:solidFill>
                <a:schemeClr val="bg1">
                  <a:lumMod val="6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Sampling</a:t>
                </a:r>
                <a:r>
                  <a:rPr lang="en-GB" baseline="0" dirty="0"/>
                  <a:t> rate</a:t>
                </a:r>
                <a:endParaRPr lang="en-GB"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out"/>
        <c:minorTickMark val="none"/>
        <c:tickLblPos val="nextTo"/>
        <c:crossAx val="217936920"/>
        <c:crosses val="autoZero"/>
        <c:auto val="0"/>
        <c:lblAlgn val="ctr"/>
        <c:lblOffset val="100"/>
        <c:tickMarkSkip val="1"/>
        <c:noMultiLvlLbl val="0"/>
      </c:catAx>
      <c:valAx>
        <c:axId val="217936920"/>
        <c:scaling>
          <c:orientation val="minMax"/>
          <c:max val="3.25"/>
          <c:min val="2"/>
        </c:scaling>
        <c:delete val="1"/>
        <c:axPos val="l"/>
        <c:majorGridlines>
          <c:spPr>
            <a:ln w="9525" cap="flat" cmpd="sng" algn="ctr">
              <a:solidFill>
                <a:schemeClr val="bg1">
                  <a:lumMod val="65000"/>
                </a:schemeClr>
              </a:solidFill>
              <a:round/>
            </a:ln>
            <a:effectLst/>
          </c:spPr>
        </c:majorGridlines>
        <c:numFmt formatCode="0.0000" sourceLinked="1"/>
        <c:majorTickMark val="out"/>
        <c:minorTickMark val="none"/>
        <c:tickLblPos val="nextTo"/>
        <c:crossAx val="217936528"/>
        <c:crosses val="autoZero"/>
        <c:crossBetween val="midCat"/>
        <c:majorUnit val="0.25"/>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7D6DC-BEB4-4DF1-8B14-54F62FBE8DAC}" type="datetimeFigureOut">
              <a:rPr lang="en-GB" smtClean="0"/>
              <a:t>21/10/2020</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BA4FB-BBAB-458E-ACCC-D57659C1B008}" type="slidenum">
              <a:rPr lang="en-GB" smtClean="0"/>
              <a:t>‹#›</a:t>
            </a:fld>
            <a:endParaRPr lang="en-GB" dirty="0"/>
          </a:p>
        </p:txBody>
      </p:sp>
    </p:spTree>
    <p:extLst>
      <p:ext uri="{BB962C8B-B14F-4D97-AF65-F5344CB8AC3E}">
        <p14:creationId xmlns:p14="http://schemas.microsoft.com/office/powerpoint/2010/main" val="15509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Activity…</a:t>
            </a:r>
          </a:p>
        </p:txBody>
      </p:sp>
      <p:sp>
        <p:nvSpPr>
          <p:cNvPr id="4" name="Slide Number Placeholder 3"/>
          <p:cNvSpPr>
            <a:spLocks noGrp="1"/>
          </p:cNvSpPr>
          <p:nvPr>
            <p:ph type="sldNum" sz="quarter" idx="10"/>
          </p:nvPr>
        </p:nvSpPr>
        <p:spPr/>
        <p:txBody>
          <a:bodyPr/>
          <a:lstStyle/>
          <a:p>
            <a:fld id="{AB1BA4FB-BBAB-458E-ACCC-D57659C1B008}" type="slidenum">
              <a:rPr lang="en-GB" smtClean="0"/>
              <a:t>1</a:t>
            </a:fld>
            <a:endParaRPr lang="en-GB" dirty="0"/>
          </a:p>
        </p:txBody>
      </p:sp>
    </p:spTree>
    <p:extLst>
      <p:ext uri="{BB962C8B-B14F-4D97-AF65-F5344CB8AC3E}">
        <p14:creationId xmlns:p14="http://schemas.microsoft.com/office/powerpoint/2010/main" val="12173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16. Explain what a left binary shift of 1 digit achieves.</a:t>
            </a:r>
          </a:p>
          <a:p>
            <a:pPr marL="0" indent="0">
              <a:buNone/>
            </a:pPr>
            <a:r>
              <a:rPr lang="en-GB" dirty="0"/>
              <a:t>17. Illustrate a left shift on an</a:t>
            </a:r>
            <a:r>
              <a:rPr lang="en-GB" baseline="0" dirty="0"/>
              <a:t> 8 bit binary number without an overflow.</a:t>
            </a:r>
            <a:endParaRPr lang="en-GB" dirty="0"/>
          </a:p>
          <a:p>
            <a:pPr marL="0" indent="0">
              <a:buNone/>
            </a:pPr>
            <a:r>
              <a:rPr lang="en-GB" dirty="0"/>
              <a:t>18. Explain what a right binary shift of 1 digit</a:t>
            </a:r>
            <a:r>
              <a:rPr lang="en-GB" baseline="0" dirty="0"/>
              <a:t> </a:t>
            </a:r>
            <a:r>
              <a:rPr lang="en-GB" dirty="0"/>
              <a:t>achieves.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19. Illustrate a right shift on an 8 bit binary number without an underflow.</a:t>
            </a:r>
          </a:p>
        </p:txBody>
      </p:sp>
      <p:sp>
        <p:nvSpPr>
          <p:cNvPr id="4" name="Slide Number Placeholder 3"/>
          <p:cNvSpPr>
            <a:spLocks noGrp="1"/>
          </p:cNvSpPr>
          <p:nvPr>
            <p:ph type="sldNum" sz="quarter" idx="10"/>
          </p:nvPr>
        </p:nvSpPr>
        <p:spPr/>
        <p:txBody>
          <a:bodyPr/>
          <a:lstStyle/>
          <a:p>
            <a:fld id="{AB1BA4FB-BBAB-458E-ACCC-D57659C1B008}" type="slidenum">
              <a:rPr lang="en-GB" smtClean="0"/>
              <a:t>10</a:t>
            </a:fld>
            <a:endParaRPr lang="en-GB" dirty="0"/>
          </a:p>
        </p:txBody>
      </p:sp>
    </p:spTree>
    <p:extLst>
      <p:ext uri="{BB962C8B-B14F-4D97-AF65-F5344CB8AC3E}">
        <p14:creationId xmlns:p14="http://schemas.microsoft.com/office/powerpoint/2010/main" val="2605960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20. Complete the exercises in the binary-hexadecimal</a:t>
            </a:r>
            <a:r>
              <a:rPr lang="en-GB" baseline="0" dirty="0"/>
              <a:t> conversions spreadsheet.</a:t>
            </a:r>
            <a:endParaRPr lang="en-GB" dirty="0"/>
          </a:p>
          <a:p>
            <a:pPr marL="0" indent="0">
              <a:buFont typeface="+mj-lt"/>
              <a:buNone/>
            </a:pPr>
            <a:r>
              <a:rPr lang="en-GB" dirty="0"/>
              <a:t>21. Copy and paste some of your conversions onto this slide as evidence</a:t>
            </a:r>
            <a:r>
              <a:rPr lang="en-GB" baseline="0" dirty="0"/>
              <a:t> of your work.  Binary to hex on the left, hex to binary on the right.</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11</a:t>
            </a:fld>
            <a:endParaRPr lang="en-GB" dirty="0"/>
          </a:p>
        </p:txBody>
      </p:sp>
    </p:spTree>
    <p:extLst>
      <p:ext uri="{BB962C8B-B14F-4D97-AF65-F5344CB8AC3E}">
        <p14:creationId xmlns:p14="http://schemas.microsoft.com/office/powerpoint/2010/main" val="232350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GB" dirty="0"/>
              <a:t>22. In the top box copy and paste some of your conversions onto this slide as evidence of your work.  Denary to hex on the left and hex to denary on the right.</a:t>
            </a:r>
          </a:p>
          <a:p>
            <a:pPr marL="0" indent="0">
              <a:buNone/>
            </a:pPr>
            <a:r>
              <a:rPr lang="en-GB" dirty="0"/>
              <a:t>23. In the bottom boxes describe how to convert from denary to hex and hex</a:t>
            </a:r>
            <a:r>
              <a:rPr lang="en-GB" baseline="0" dirty="0"/>
              <a:t> to denary</a:t>
            </a:r>
            <a:r>
              <a:rPr lang="en-GB" dirty="0"/>
              <a:t>.</a:t>
            </a:r>
          </a:p>
        </p:txBody>
      </p:sp>
      <p:sp>
        <p:nvSpPr>
          <p:cNvPr id="4" name="Slide Number Placeholder 3"/>
          <p:cNvSpPr>
            <a:spLocks noGrp="1"/>
          </p:cNvSpPr>
          <p:nvPr>
            <p:ph type="sldNum" sz="quarter" idx="10"/>
          </p:nvPr>
        </p:nvSpPr>
        <p:spPr/>
        <p:txBody>
          <a:bodyPr/>
          <a:lstStyle/>
          <a:p>
            <a:fld id="{AB1BA4FB-BBAB-458E-ACCC-D57659C1B008}" type="slidenum">
              <a:rPr lang="en-GB" smtClean="0"/>
              <a:t>12</a:t>
            </a:fld>
            <a:endParaRPr lang="en-GB" dirty="0"/>
          </a:p>
        </p:txBody>
      </p:sp>
    </p:spTree>
    <p:extLst>
      <p:ext uri="{BB962C8B-B14F-4D97-AF65-F5344CB8AC3E}">
        <p14:creationId xmlns:p14="http://schemas.microsoft.com/office/powerpoint/2010/main" val="1850573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24. Complete the puzzle by rotating and aligning all the pieces to their</a:t>
            </a:r>
            <a:r>
              <a:rPr lang="en-GB" baseline="0" dirty="0"/>
              <a:t> equivalent numbers.</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13</a:t>
            </a:fld>
            <a:endParaRPr lang="en-GB" dirty="0"/>
          </a:p>
        </p:txBody>
      </p:sp>
    </p:spTree>
    <p:extLst>
      <p:ext uri="{BB962C8B-B14F-4D97-AF65-F5344CB8AC3E}">
        <p14:creationId xmlns:p14="http://schemas.microsoft.com/office/powerpoint/2010/main" val="258728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25. Research the binary ascii table to find the binary code for each letter of the alphabet:</a:t>
            </a:r>
            <a:br>
              <a:rPr lang="en-GB" dirty="0"/>
            </a:br>
            <a:r>
              <a:rPr lang="en-GB" dirty="0"/>
              <a:t>http://sticksandstones.kstrom.com/appen.html</a:t>
            </a:r>
          </a:p>
          <a:p>
            <a:pPr marL="0" indent="0">
              <a:buNone/>
            </a:pPr>
            <a:r>
              <a:rPr lang="en-GB" dirty="0"/>
              <a:t>26. Take each letter of your first name and convert it into binary.</a:t>
            </a:r>
          </a:p>
          <a:p>
            <a:pPr marL="0" indent="0">
              <a:buNone/>
            </a:pPr>
            <a:r>
              <a:rPr lang="en-GB" dirty="0"/>
              <a:t>27. Using the symbols representing white beads (0) and black beads (1), copy and paste these onto the bracelet to spell out your name.  The vertical lines provide a guide for each group of 8 bits.  Delete any unused sections.</a:t>
            </a:r>
          </a:p>
        </p:txBody>
      </p:sp>
      <p:sp>
        <p:nvSpPr>
          <p:cNvPr id="4" name="Slide Number Placeholder 3"/>
          <p:cNvSpPr>
            <a:spLocks noGrp="1"/>
          </p:cNvSpPr>
          <p:nvPr>
            <p:ph type="sldNum" sz="quarter" idx="10"/>
          </p:nvPr>
        </p:nvSpPr>
        <p:spPr/>
        <p:txBody>
          <a:bodyPr/>
          <a:lstStyle/>
          <a:p>
            <a:fld id="{AB1BA4FB-BBAB-458E-ACCC-D57659C1B008}" type="slidenum">
              <a:rPr lang="en-GB" smtClean="0"/>
              <a:t>14</a:t>
            </a:fld>
            <a:endParaRPr lang="en-GB" dirty="0"/>
          </a:p>
        </p:txBody>
      </p:sp>
    </p:spTree>
    <p:extLst>
      <p:ext uri="{BB962C8B-B14F-4D97-AF65-F5344CB8AC3E}">
        <p14:creationId xmlns:p14="http://schemas.microsoft.com/office/powerpoint/2010/main" val="3112018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28. Explain</a:t>
            </a:r>
            <a:r>
              <a:rPr lang="en-GB" baseline="0" dirty="0"/>
              <a:t> the term, “character set”.</a:t>
            </a:r>
          </a:p>
          <a:p>
            <a:pPr marL="0" indent="0">
              <a:buFont typeface="+mj-lt"/>
              <a:buNone/>
            </a:pPr>
            <a:r>
              <a:rPr lang="en-GB" baseline="0" dirty="0"/>
              <a:t>29. State how many characters can be stored in a 7 bit character set such as ASCII and an 8 bit character set such as extended ASCII.</a:t>
            </a:r>
          </a:p>
          <a:p>
            <a:pPr marL="0" indent="0">
              <a:buFont typeface="+mj-lt"/>
              <a:buNone/>
            </a:pPr>
            <a:r>
              <a:rPr lang="en-GB" baseline="0" dirty="0"/>
              <a:t>30. Show the characters for denary values 32-127 for ASCII and 128-255 for extended ASCII.  It is easier to do this by finding an image of the ASCII table and cropping it down to size.</a:t>
            </a:r>
          </a:p>
        </p:txBody>
      </p:sp>
      <p:sp>
        <p:nvSpPr>
          <p:cNvPr id="4" name="Slide Number Placeholder 3"/>
          <p:cNvSpPr>
            <a:spLocks noGrp="1"/>
          </p:cNvSpPr>
          <p:nvPr>
            <p:ph type="sldNum" sz="quarter" idx="10"/>
          </p:nvPr>
        </p:nvSpPr>
        <p:spPr/>
        <p:txBody>
          <a:bodyPr/>
          <a:lstStyle/>
          <a:p>
            <a:fld id="{AB1BA4FB-BBAB-458E-ACCC-D57659C1B008}" type="slidenum">
              <a:rPr lang="en-GB" smtClean="0"/>
              <a:t>15</a:t>
            </a:fld>
            <a:endParaRPr lang="en-GB" dirty="0"/>
          </a:p>
        </p:txBody>
      </p:sp>
    </p:spTree>
    <p:extLst>
      <p:ext uri="{BB962C8B-B14F-4D97-AF65-F5344CB8AC3E}">
        <p14:creationId xmlns:p14="http://schemas.microsoft.com/office/powerpoint/2010/main" val="1914025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baseline="0" dirty="0"/>
              <a:t>31.State why UNICODE was created as a further extension of ASCII.</a:t>
            </a:r>
          </a:p>
          <a:p>
            <a:pPr marL="0" indent="0">
              <a:buFont typeface="+mj-lt"/>
              <a:buNone/>
            </a:pPr>
            <a:r>
              <a:rPr lang="en-GB" baseline="0" dirty="0"/>
              <a:t>32. Research the UNICODE character set and illustrate six emojis and their binary code.  You will need to find conversion tools to help you with this task.</a:t>
            </a:r>
          </a:p>
        </p:txBody>
      </p:sp>
      <p:sp>
        <p:nvSpPr>
          <p:cNvPr id="4" name="Slide Number Placeholder 3"/>
          <p:cNvSpPr>
            <a:spLocks noGrp="1"/>
          </p:cNvSpPr>
          <p:nvPr>
            <p:ph type="sldNum" sz="quarter" idx="10"/>
          </p:nvPr>
        </p:nvSpPr>
        <p:spPr/>
        <p:txBody>
          <a:bodyPr/>
          <a:lstStyle/>
          <a:p>
            <a:fld id="{AB1BA4FB-BBAB-458E-ACCC-D57659C1B008}" type="slidenum">
              <a:rPr lang="en-GB" smtClean="0"/>
              <a:t>16</a:t>
            </a:fld>
            <a:endParaRPr lang="en-GB" dirty="0"/>
          </a:p>
        </p:txBody>
      </p:sp>
    </p:spTree>
    <p:extLst>
      <p:ext uri="{BB962C8B-B14F-4D97-AF65-F5344CB8AC3E}">
        <p14:creationId xmlns:p14="http://schemas.microsoft.com/office/powerpoint/2010/main" val="339895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dirty="0"/>
              <a:t>33. Using</a:t>
            </a:r>
            <a:r>
              <a:rPr lang="en-GB" sz="1200" baseline="0" dirty="0"/>
              <a:t> the bitmaps exercise spreadsheet, colour the pixels of the 1 bit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34. Paste a copy of the image into the box on the left as evidence of your work.</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35. State how many bits are used to store the colour of each pixel in this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36. State 4 items of data that could be included in the meta-data for this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37. Describe how the file size could be calculated.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38"/>
              <a:tabLst/>
              <a:defRPr/>
            </a:pPr>
            <a:r>
              <a:rPr lang="en-GB" sz="1200" baseline="0" dirty="0"/>
              <a:t>Calculate the raw file size in bits for this image.  State any assumptions you make.</a:t>
            </a:r>
            <a:endParaRPr lang="en-GB" sz="1200" dirty="0"/>
          </a:p>
        </p:txBody>
      </p:sp>
      <p:sp>
        <p:nvSpPr>
          <p:cNvPr id="4" name="Slide Number Placeholder 3"/>
          <p:cNvSpPr>
            <a:spLocks noGrp="1"/>
          </p:cNvSpPr>
          <p:nvPr>
            <p:ph type="sldNum" sz="quarter" idx="10"/>
          </p:nvPr>
        </p:nvSpPr>
        <p:spPr/>
        <p:txBody>
          <a:bodyPr/>
          <a:lstStyle/>
          <a:p>
            <a:fld id="{AB1BA4FB-BBAB-458E-ACCC-D57659C1B008}" type="slidenum">
              <a:rPr lang="en-GB" smtClean="0"/>
              <a:t>17</a:t>
            </a:fld>
            <a:endParaRPr lang="en-GB" dirty="0"/>
          </a:p>
        </p:txBody>
      </p:sp>
    </p:spTree>
    <p:extLst>
      <p:ext uri="{BB962C8B-B14F-4D97-AF65-F5344CB8AC3E}">
        <p14:creationId xmlns:p14="http://schemas.microsoft.com/office/powerpoint/2010/main" val="1069839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dirty="0"/>
              <a:t>39. Using</a:t>
            </a:r>
            <a:r>
              <a:rPr lang="en-GB" sz="1200" baseline="0" dirty="0"/>
              <a:t> the bitmaps exercise spreadsheet, colour the pixels of the 2 bit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40. Paste a copy of the image into the box on the left as evidence of your work.</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41. State how many bits are used to store the colour of each pixel in this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42. Calculate the raw file size in bits for this image.  State any assumptions you make.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43. Show the bit pattern for the colour palette stored as meta-data with the image.</a:t>
            </a:r>
            <a:endParaRPr lang="en-GB" sz="1200" dirty="0"/>
          </a:p>
        </p:txBody>
      </p:sp>
      <p:sp>
        <p:nvSpPr>
          <p:cNvPr id="4" name="Slide Number Placeholder 3"/>
          <p:cNvSpPr>
            <a:spLocks noGrp="1"/>
          </p:cNvSpPr>
          <p:nvPr>
            <p:ph type="sldNum" sz="quarter" idx="10"/>
          </p:nvPr>
        </p:nvSpPr>
        <p:spPr/>
        <p:txBody>
          <a:bodyPr/>
          <a:lstStyle/>
          <a:p>
            <a:fld id="{AB1BA4FB-BBAB-458E-ACCC-D57659C1B008}" type="slidenum">
              <a:rPr lang="en-GB" smtClean="0"/>
              <a:t>18</a:t>
            </a:fld>
            <a:endParaRPr lang="en-GB" dirty="0"/>
          </a:p>
        </p:txBody>
      </p:sp>
    </p:spTree>
    <p:extLst>
      <p:ext uri="{BB962C8B-B14F-4D97-AF65-F5344CB8AC3E}">
        <p14:creationId xmlns:p14="http://schemas.microsoft.com/office/powerpoint/2010/main" val="2922756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dirty="0"/>
              <a:t>44. Using</a:t>
            </a:r>
            <a:r>
              <a:rPr lang="en-GB" sz="1200" baseline="0" dirty="0"/>
              <a:t> the bitmaps exercise spreadsheet, colour the pixels of the 3 bit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45. Paste a copy of the image into the box on the left as evidence of your work.</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46. State how many bits are used to store the colour of each pixel in this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47. Explain the impact on file size and image quality of increasing the colour depth (bits per pixel).</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48. Explain the impact on file size and image quality of increasing the resolution (width and height) of the picture.</a:t>
            </a:r>
          </a:p>
        </p:txBody>
      </p:sp>
      <p:sp>
        <p:nvSpPr>
          <p:cNvPr id="4" name="Slide Number Placeholder 3"/>
          <p:cNvSpPr>
            <a:spLocks noGrp="1"/>
          </p:cNvSpPr>
          <p:nvPr>
            <p:ph type="sldNum" sz="quarter" idx="10"/>
          </p:nvPr>
        </p:nvSpPr>
        <p:spPr/>
        <p:txBody>
          <a:bodyPr/>
          <a:lstStyle/>
          <a:p>
            <a:fld id="{AB1BA4FB-BBAB-458E-ACCC-D57659C1B008}" type="slidenum">
              <a:rPr lang="en-GB" smtClean="0"/>
              <a:t>19</a:t>
            </a:fld>
            <a:endParaRPr lang="en-GB" dirty="0"/>
          </a:p>
        </p:txBody>
      </p:sp>
    </p:spTree>
    <p:extLst>
      <p:ext uri="{BB962C8B-B14F-4D97-AF65-F5344CB8AC3E}">
        <p14:creationId xmlns:p14="http://schemas.microsoft.com/office/powerpoint/2010/main" val="417804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a:t>Show how the Boolean value “False” is represented in binary in one bit.</a:t>
            </a:r>
          </a:p>
          <a:p>
            <a:pPr marL="228600" indent="-228600">
              <a:buAutoNum type="arabicPeriod"/>
            </a:pPr>
            <a:r>
              <a:rPr lang="en-GB" baseline="0" dirty="0"/>
              <a:t>Show how a nibble can be used to store the number 5: useful for single digits of LCD displays.</a:t>
            </a:r>
          </a:p>
          <a:p>
            <a:pPr marL="228600" indent="-228600">
              <a:buAutoNum type="arabicPeriod"/>
            </a:pPr>
            <a:r>
              <a:rPr lang="en-GB" baseline="0" dirty="0"/>
              <a:t>Show how the number 65 can be stored in 8 bits: useful for a single character.  65 = “A”.</a:t>
            </a:r>
          </a:p>
          <a:p>
            <a:pPr marL="228600" indent="-228600">
              <a:buAutoNum type="arabicPeriod"/>
            </a:pPr>
            <a:r>
              <a:rPr lang="en-GB" baseline="0" dirty="0"/>
              <a:t>State how many bytes in a kilobyte and show the symbol for a kilobyte (should be in capital letters).</a:t>
            </a:r>
          </a:p>
          <a:p>
            <a:pPr marL="228600" indent="-228600">
              <a:buAutoNum type="arabicPeriod"/>
            </a:pPr>
            <a:r>
              <a:rPr lang="en-GB" baseline="0" dirty="0"/>
              <a:t>Complete the description of a megabyte.</a:t>
            </a:r>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2</a:t>
            </a:fld>
            <a:endParaRPr lang="en-GB" dirty="0"/>
          </a:p>
        </p:txBody>
      </p:sp>
    </p:spTree>
    <p:extLst>
      <p:ext uri="{BB962C8B-B14F-4D97-AF65-F5344CB8AC3E}">
        <p14:creationId xmlns:p14="http://schemas.microsoft.com/office/powerpoint/2010/main" val="98637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dirty="0"/>
              <a:t>49. Place a dot to illustrate the sample that would be taken</a:t>
            </a:r>
            <a:r>
              <a:rPr lang="en-GB" sz="1200" baseline="0" dirty="0"/>
              <a:t> to digitise this sound wave at each sample rate interval.</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50. Show the binary for this sound (assuming a bit depth of 3 bits per sample).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51. Calculate how many bits would be required to store this sound sample.</a:t>
            </a:r>
            <a:endParaRPr lang="en-GB" sz="1200" dirty="0"/>
          </a:p>
        </p:txBody>
      </p:sp>
      <p:sp>
        <p:nvSpPr>
          <p:cNvPr id="4" name="Slide Number Placeholder 3"/>
          <p:cNvSpPr>
            <a:spLocks noGrp="1"/>
          </p:cNvSpPr>
          <p:nvPr>
            <p:ph type="sldNum" sz="quarter" idx="10"/>
          </p:nvPr>
        </p:nvSpPr>
        <p:spPr/>
        <p:txBody>
          <a:bodyPr/>
          <a:lstStyle/>
          <a:p>
            <a:fld id="{AB1BA4FB-BBAB-458E-ACCC-D57659C1B008}" type="slidenum">
              <a:rPr lang="en-GB" smtClean="0"/>
              <a:t>20</a:t>
            </a:fld>
            <a:endParaRPr lang="en-GB" dirty="0"/>
          </a:p>
        </p:txBody>
      </p:sp>
    </p:spTree>
    <p:extLst>
      <p:ext uri="{BB962C8B-B14F-4D97-AF65-F5344CB8AC3E}">
        <p14:creationId xmlns:p14="http://schemas.microsoft.com/office/powerpoint/2010/main" val="2999758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dirty="0"/>
              <a:t>52. Add additional gridlines and binary to the left axis</a:t>
            </a:r>
            <a:r>
              <a:rPr lang="en-GB" sz="1200" baseline="0" dirty="0"/>
              <a:t> </a:t>
            </a:r>
            <a:r>
              <a:rPr lang="en-GB" sz="1200" dirty="0"/>
              <a:t>to show a</a:t>
            </a:r>
            <a:r>
              <a:rPr lang="en-GB" sz="1200" baseline="0" dirty="0"/>
              <a:t> doubling of the bit depth.</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dirty="0"/>
              <a:t>53. Place a dot to illustrate the sample that would be taken</a:t>
            </a:r>
            <a:r>
              <a:rPr lang="en-GB" sz="1200" baseline="0" dirty="0"/>
              <a:t> to digitise this sound wave at each sample rate interval.</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54. Show the binary for this sound (assuming a bit depth of 4 bits per sample).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55. Calculate how many bits would be required to store this sound sample.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56. Describe what has happened to the quality of the sound sample as a result.</a:t>
            </a: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p:txBody>
      </p:sp>
      <p:sp>
        <p:nvSpPr>
          <p:cNvPr id="4" name="Slide Number Placeholder 3"/>
          <p:cNvSpPr>
            <a:spLocks noGrp="1"/>
          </p:cNvSpPr>
          <p:nvPr>
            <p:ph type="sldNum" sz="quarter" idx="10"/>
          </p:nvPr>
        </p:nvSpPr>
        <p:spPr/>
        <p:txBody>
          <a:bodyPr/>
          <a:lstStyle/>
          <a:p>
            <a:fld id="{AB1BA4FB-BBAB-458E-ACCC-D57659C1B008}" type="slidenum">
              <a:rPr lang="en-GB" smtClean="0"/>
              <a:t>21</a:t>
            </a:fld>
            <a:endParaRPr lang="en-GB" dirty="0"/>
          </a:p>
        </p:txBody>
      </p:sp>
    </p:spTree>
    <p:extLst>
      <p:ext uri="{BB962C8B-B14F-4D97-AF65-F5344CB8AC3E}">
        <p14:creationId xmlns:p14="http://schemas.microsoft.com/office/powerpoint/2010/main" val="431109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dirty="0"/>
              <a:t>57. Add additional gridlines and binary to the bottom axis</a:t>
            </a:r>
            <a:r>
              <a:rPr lang="en-GB" sz="1200" baseline="0" dirty="0"/>
              <a:t> </a:t>
            </a:r>
            <a:r>
              <a:rPr lang="en-GB" sz="1200" dirty="0"/>
              <a:t>to show a</a:t>
            </a:r>
            <a:r>
              <a:rPr lang="en-GB" sz="1200" baseline="0" dirty="0"/>
              <a:t> doubling of the sample rate.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dirty="0"/>
              <a:t>58. Place a dot to illustrate the sample that would be taken</a:t>
            </a:r>
            <a:r>
              <a:rPr lang="en-GB" sz="1200" baseline="0" dirty="0"/>
              <a:t> to digitise this sound wave at each sample interval.</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59. Show the binary for this sound (assuming a bit depth of 4 bits per sample).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60. Calculate how many bits would be required to store this sound sample.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aseline="0" dirty="0"/>
              <a:t>61. Describe what has happened to the quality of the sound sample as a result.</a:t>
            </a:r>
            <a:endParaRPr lang="en-GB" sz="1200" dirty="0"/>
          </a:p>
        </p:txBody>
      </p:sp>
      <p:sp>
        <p:nvSpPr>
          <p:cNvPr id="4" name="Slide Number Placeholder 3"/>
          <p:cNvSpPr>
            <a:spLocks noGrp="1"/>
          </p:cNvSpPr>
          <p:nvPr>
            <p:ph type="sldNum" sz="quarter" idx="10"/>
          </p:nvPr>
        </p:nvSpPr>
        <p:spPr/>
        <p:txBody>
          <a:bodyPr/>
          <a:lstStyle/>
          <a:p>
            <a:fld id="{AB1BA4FB-BBAB-458E-ACCC-D57659C1B008}" type="slidenum">
              <a:rPr lang="en-GB" smtClean="0"/>
              <a:t>22</a:t>
            </a:fld>
            <a:endParaRPr lang="en-GB" dirty="0"/>
          </a:p>
        </p:txBody>
      </p:sp>
    </p:spTree>
    <p:extLst>
      <p:ext uri="{BB962C8B-B14F-4D97-AF65-F5344CB8AC3E}">
        <p14:creationId xmlns:p14="http://schemas.microsoft.com/office/powerpoint/2010/main" val="2685046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62. Complete the boxes to explain the purpose and types of compression.</a:t>
            </a:r>
          </a:p>
        </p:txBody>
      </p:sp>
      <p:sp>
        <p:nvSpPr>
          <p:cNvPr id="4" name="Slide Number Placeholder 3"/>
          <p:cNvSpPr>
            <a:spLocks noGrp="1"/>
          </p:cNvSpPr>
          <p:nvPr>
            <p:ph type="sldNum" sz="quarter" idx="10"/>
          </p:nvPr>
        </p:nvSpPr>
        <p:spPr/>
        <p:txBody>
          <a:bodyPr/>
          <a:lstStyle/>
          <a:p>
            <a:fld id="{AB1BA4FB-BBAB-458E-ACCC-D57659C1B008}" type="slidenum">
              <a:rPr lang="en-GB" smtClean="0"/>
              <a:t>23</a:t>
            </a:fld>
            <a:endParaRPr lang="en-GB" dirty="0"/>
          </a:p>
        </p:txBody>
      </p:sp>
    </p:spTree>
    <p:extLst>
      <p:ext uri="{BB962C8B-B14F-4D97-AF65-F5344CB8AC3E}">
        <p14:creationId xmlns:p14="http://schemas.microsoft.com/office/powerpoint/2010/main" val="319330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63. If you have access to a graphics application that will allow you to save JPEG images at different levels of quality, show the image at 80%,</a:t>
            </a:r>
            <a:r>
              <a:rPr lang="en-GB" baseline="0" dirty="0"/>
              <a:t> 60%, 40%, 20% and 2% quality.  If not, your teacher will provide you with the images you need.</a:t>
            </a:r>
          </a:p>
          <a:p>
            <a:pPr marL="0" indent="0">
              <a:buNone/>
            </a:pPr>
            <a:r>
              <a:rPr lang="en-GB" baseline="0" dirty="0"/>
              <a:t>64. State the file size of each image.</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24</a:t>
            </a:fld>
            <a:endParaRPr lang="en-GB" dirty="0"/>
          </a:p>
        </p:txBody>
      </p:sp>
    </p:spTree>
    <p:extLst>
      <p:ext uri="{BB962C8B-B14F-4D97-AF65-F5344CB8AC3E}">
        <p14:creationId xmlns:p14="http://schemas.microsoft.com/office/powerpoint/2010/main" val="47973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Run-length</a:t>
            </a:r>
            <a:r>
              <a:rPr lang="en-GB" baseline="0" dirty="0"/>
              <a:t> encoding is a lossless compression technique.  Instead of each individual pixel being stored, the colour followed by the number of pixels horizontally of that colour are stored in binary instead. E.g. 001 1011 would mean eleven pixels of blue.</a:t>
            </a:r>
          </a:p>
          <a:p>
            <a:pPr marL="0" indent="0">
              <a:buFont typeface="+mj-lt"/>
              <a:buNone/>
            </a:pPr>
            <a:r>
              <a:rPr lang="en-GB" baseline="0" dirty="0"/>
              <a:t>65. Show the binary for the first two lines of this image.</a:t>
            </a:r>
          </a:p>
          <a:p>
            <a:pPr marL="0" indent="0">
              <a:buFont typeface="+mj-lt"/>
              <a:buNone/>
            </a:pPr>
            <a:r>
              <a:rPr lang="en-GB" baseline="0" dirty="0"/>
              <a:t>66. Compare the raw data size and the compressed data size.</a:t>
            </a:r>
          </a:p>
        </p:txBody>
      </p:sp>
      <p:sp>
        <p:nvSpPr>
          <p:cNvPr id="4" name="Slide Number Placeholder 3"/>
          <p:cNvSpPr>
            <a:spLocks noGrp="1"/>
          </p:cNvSpPr>
          <p:nvPr>
            <p:ph type="sldNum" sz="quarter" idx="10"/>
          </p:nvPr>
        </p:nvSpPr>
        <p:spPr/>
        <p:txBody>
          <a:bodyPr/>
          <a:lstStyle/>
          <a:p>
            <a:fld id="{AB1BA4FB-BBAB-458E-ACCC-D57659C1B008}" type="slidenum">
              <a:rPr lang="en-GB" smtClean="0"/>
              <a:t>25</a:t>
            </a:fld>
            <a:endParaRPr lang="en-GB" dirty="0"/>
          </a:p>
        </p:txBody>
      </p:sp>
    </p:spTree>
    <p:extLst>
      <p:ext uri="{BB962C8B-B14F-4D97-AF65-F5344CB8AC3E}">
        <p14:creationId xmlns:p14="http://schemas.microsoft.com/office/powerpoint/2010/main" val="696228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u="none" baseline="0" dirty="0"/>
              <a:t>SUPER CHALLENGE: Can you encode the complete image with lossless run-length encoding?</a:t>
            </a:r>
            <a:br>
              <a:rPr lang="en-GB" u="none" baseline="0" dirty="0"/>
            </a:br>
            <a:r>
              <a:rPr lang="en-GB" u="none" baseline="0" dirty="0"/>
              <a:t>Can you find out the percentage saving by using this compression technique for this image?</a:t>
            </a:r>
          </a:p>
        </p:txBody>
      </p:sp>
      <p:sp>
        <p:nvSpPr>
          <p:cNvPr id="4" name="Slide Number Placeholder 3"/>
          <p:cNvSpPr>
            <a:spLocks noGrp="1"/>
          </p:cNvSpPr>
          <p:nvPr>
            <p:ph type="sldNum" sz="quarter" idx="10"/>
          </p:nvPr>
        </p:nvSpPr>
        <p:spPr/>
        <p:txBody>
          <a:bodyPr/>
          <a:lstStyle/>
          <a:p>
            <a:fld id="{AB1BA4FB-BBAB-458E-ACCC-D57659C1B008}" type="slidenum">
              <a:rPr lang="en-GB" smtClean="0"/>
              <a:t>26</a:t>
            </a:fld>
            <a:endParaRPr lang="en-GB" dirty="0"/>
          </a:p>
        </p:txBody>
      </p:sp>
    </p:spTree>
    <p:extLst>
      <p:ext uri="{BB962C8B-B14F-4D97-AF65-F5344CB8AC3E}">
        <p14:creationId xmlns:p14="http://schemas.microsoft.com/office/powerpoint/2010/main" val="680825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67. Calculate how</a:t>
            </a:r>
            <a:r>
              <a:rPr lang="en-GB" baseline="0" dirty="0"/>
              <a:t> many photographs could be stored on each device in this scenario.  You may use approximations.  Show your working.</a:t>
            </a:r>
          </a:p>
          <a:p>
            <a:pPr marL="0" indent="0">
              <a:buFont typeface="+mj-lt"/>
              <a:buNone/>
            </a:pPr>
            <a:r>
              <a:rPr lang="en-GB" baseline="0" dirty="0"/>
              <a:t>SUPER CHALLENGE: Can you show your teacher how many 3 minute video clips could be stored?</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27</a:t>
            </a:fld>
            <a:endParaRPr lang="en-GB" dirty="0"/>
          </a:p>
        </p:txBody>
      </p:sp>
    </p:spTree>
    <p:extLst>
      <p:ext uri="{BB962C8B-B14F-4D97-AF65-F5344CB8AC3E}">
        <p14:creationId xmlns:p14="http://schemas.microsoft.com/office/powerpoint/2010/main" val="2189292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28</a:t>
            </a:fld>
            <a:endParaRPr lang="en-GB" dirty="0"/>
          </a:p>
        </p:txBody>
      </p:sp>
    </p:spTree>
    <p:extLst>
      <p:ext uri="{BB962C8B-B14F-4D97-AF65-F5344CB8AC3E}">
        <p14:creationId xmlns:p14="http://schemas.microsoft.com/office/powerpoint/2010/main" val="251083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6"/>
            </a:pPr>
            <a:r>
              <a:rPr lang="en-GB" baseline="0" dirty="0"/>
              <a:t>Complete the descriptions of a gigabyte, terabyte and petabyte.  Show approximations in terms of 10 to the power x.</a:t>
            </a:r>
          </a:p>
          <a:p>
            <a:pPr marL="228600" indent="-228600">
              <a:buAutoNum type="arabicPeriod" startAt="6"/>
            </a:pP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3</a:t>
            </a:fld>
            <a:endParaRPr lang="en-GB" dirty="0"/>
          </a:p>
        </p:txBody>
      </p:sp>
    </p:spTree>
    <p:extLst>
      <p:ext uri="{BB962C8B-B14F-4D97-AF65-F5344CB8AC3E}">
        <p14:creationId xmlns:p14="http://schemas.microsoft.com/office/powerpoint/2010/main" val="97315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7"/>
            </a:pPr>
            <a:r>
              <a:rPr lang="en-GB" dirty="0"/>
              <a:t>Complete the boxes to show the number of bytes expressed in different units. U</a:t>
            </a:r>
            <a:r>
              <a:rPr lang="en-GB" baseline="0" dirty="0"/>
              <a:t>se approximations, e.g. 1000MB = 1 GB.</a:t>
            </a:r>
          </a:p>
          <a:p>
            <a:pPr marL="228600" indent="-228600">
              <a:buFont typeface="+mj-lt"/>
              <a:buAutoNum type="arabicPeriod" startAt="7"/>
            </a:pPr>
            <a:r>
              <a:rPr lang="en-GB" baseline="0" dirty="0"/>
              <a:t>Answer the questions for the 3 scenarios.</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4</a:t>
            </a:fld>
            <a:endParaRPr lang="en-GB" dirty="0"/>
          </a:p>
        </p:txBody>
      </p:sp>
    </p:spTree>
    <p:extLst>
      <p:ext uri="{BB962C8B-B14F-4D97-AF65-F5344CB8AC3E}">
        <p14:creationId xmlns:p14="http://schemas.microsoft.com/office/powerpoint/2010/main" val="2556424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9"/>
            </a:pPr>
            <a:r>
              <a:rPr lang="en-GB" dirty="0"/>
              <a:t>Complete the boxes to</a:t>
            </a:r>
            <a:r>
              <a:rPr lang="en-GB" baseline="0" dirty="0"/>
              <a:t> show how much storage capacity is required for each of the scenarios.</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5</a:t>
            </a:fld>
            <a:endParaRPr lang="en-GB" dirty="0"/>
          </a:p>
        </p:txBody>
      </p:sp>
    </p:spTree>
    <p:extLst>
      <p:ext uri="{BB962C8B-B14F-4D97-AF65-F5344CB8AC3E}">
        <p14:creationId xmlns:p14="http://schemas.microsoft.com/office/powerpoint/2010/main" val="4152365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10. Consider</a:t>
            </a:r>
            <a:r>
              <a:rPr lang="en-GB" baseline="0" dirty="0"/>
              <a:t> how data is stored in RAM, hard disks, CD-R/DVD-R, CD-RW/DVD-RW and flash drives.  Draw some illustrations of this to help explain why data needs to be converted into binary format to be processed by a computer.</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6</a:t>
            </a:fld>
            <a:endParaRPr lang="en-GB" dirty="0"/>
          </a:p>
        </p:txBody>
      </p:sp>
    </p:spTree>
    <p:extLst>
      <p:ext uri="{BB962C8B-B14F-4D97-AF65-F5344CB8AC3E}">
        <p14:creationId xmlns:p14="http://schemas.microsoft.com/office/powerpoint/2010/main" val="143965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11. </a:t>
            </a:r>
            <a:r>
              <a:rPr lang="en-GB" sz="1200" dirty="0"/>
              <a:t>Calculate the storage requirements of the example</a:t>
            </a:r>
            <a:r>
              <a:rPr lang="en-GB" sz="1200" baseline="0" dirty="0"/>
              <a:t> </a:t>
            </a:r>
            <a:r>
              <a:rPr lang="en-GB" sz="1200" dirty="0"/>
              <a:t>scenarios.</a:t>
            </a:r>
          </a:p>
        </p:txBody>
      </p:sp>
      <p:sp>
        <p:nvSpPr>
          <p:cNvPr id="4" name="Slide Number Placeholder 3"/>
          <p:cNvSpPr>
            <a:spLocks noGrp="1"/>
          </p:cNvSpPr>
          <p:nvPr>
            <p:ph type="sldNum" sz="quarter" idx="10"/>
          </p:nvPr>
        </p:nvSpPr>
        <p:spPr/>
        <p:txBody>
          <a:bodyPr/>
          <a:lstStyle/>
          <a:p>
            <a:fld id="{AB1BA4FB-BBAB-458E-ACCC-D57659C1B008}" type="slidenum">
              <a:rPr lang="en-GB" smtClean="0"/>
              <a:t>7</a:t>
            </a:fld>
            <a:endParaRPr lang="en-GB" dirty="0"/>
          </a:p>
        </p:txBody>
      </p:sp>
    </p:spTree>
    <p:extLst>
      <p:ext uri="{BB962C8B-B14F-4D97-AF65-F5344CB8AC3E}">
        <p14:creationId xmlns:p14="http://schemas.microsoft.com/office/powerpoint/2010/main" val="139295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12. Have a go at the conversions on</a:t>
            </a:r>
            <a:r>
              <a:rPr lang="en-GB" baseline="0" dirty="0"/>
              <a:t> the binary conversions spreadsheet.</a:t>
            </a:r>
            <a:endParaRPr lang="en-GB" dirty="0"/>
          </a:p>
          <a:p>
            <a:pPr marL="0" indent="0">
              <a:buFont typeface="+mj-lt"/>
              <a:buNone/>
            </a:pPr>
            <a:r>
              <a:rPr lang="en-GB" dirty="0"/>
              <a:t>13. Copy and paste some of your conversions onto this slide as evidence of your work.  Denary to binary on the left, binary to denary on</a:t>
            </a:r>
            <a:r>
              <a:rPr lang="en-GB" baseline="0" dirty="0"/>
              <a:t> the right.</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8</a:t>
            </a:fld>
            <a:endParaRPr lang="en-GB" dirty="0"/>
          </a:p>
        </p:txBody>
      </p:sp>
    </p:spTree>
    <p:extLst>
      <p:ext uri="{BB962C8B-B14F-4D97-AF65-F5344CB8AC3E}">
        <p14:creationId xmlns:p14="http://schemas.microsoft.com/office/powerpoint/2010/main" val="195798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14. Using the binary addition spreadsheet,</a:t>
            </a:r>
            <a:r>
              <a:rPr lang="en-GB" baseline="0" dirty="0"/>
              <a:t> c</a:t>
            </a:r>
            <a:r>
              <a:rPr lang="en-GB" dirty="0"/>
              <a:t>opy and paste some of your calculations onto this slide as evidence of your work.  Show at least one</a:t>
            </a:r>
            <a:r>
              <a:rPr lang="en-GB" baseline="0" dirty="0"/>
              <a:t> example of an overflow.</a:t>
            </a:r>
            <a:endParaRPr lang="en-GB" dirty="0"/>
          </a:p>
          <a:p>
            <a:pPr marL="0" indent="0">
              <a:buFont typeface="+mj-lt"/>
              <a:buNone/>
            </a:pPr>
            <a:r>
              <a:rPr lang="en-GB" dirty="0"/>
              <a:t>15. Explain why overflow errors can occur when adding binary numbers.</a:t>
            </a:r>
          </a:p>
        </p:txBody>
      </p:sp>
      <p:sp>
        <p:nvSpPr>
          <p:cNvPr id="4" name="Slide Number Placeholder 3"/>
          <p:cNvSpPr>
            <a:spLocks noGrp="1"/>
          </p:cNvSpPr>
          <p:nvPr>
            <p:ph type="sldNum" sz="quarter" idx="10"/>
          </p:nvPr>
        </p:nvSpPr>
        <p:spPr/>
        <p:txBody>
          <a:bodyPr/>
          <a:lstStyle/>
          <a:p>
            <a:fld id="{AB1BA4FB-BBAB-458E-ACCC-D57659C1B008}" type="slidenum">
              <a:rPr lang="en-GB" smtClean="0"/>
              <a:t>9</a:t>
            </a:fld>
            <a:endParaRPr lang="en-GB" dirty="0"/>
          </a:p>
        </p:txBody>
      </p:sp>
    </p:spTree>
    <p:extLst>
      <p:ext uri="{BB962C8B-B14F-4D97-AF65-F5344CB8AC3E}">
        <p14:creationId xmlns:p14="http://schemas.microsoft.com/office/powerpoint/2010/main" val="210712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820737"/>
          </a:xfrm>
        </p:spPr>
        <p:txBody>
          <a:bodyPr anchor="t" anchorCtr="0"/>
          <a:lstStyle>
            <a:lvl1pPr algn="ctr">
              <a:defRPr sz="4000"/>
            </a:lvl1pPr>
          </a:lstStyle>
          <a:p>
            <a:r>
              <a:rPr lang="en-US" dirty="0"/>
              <a:t>Click to edit Master title style</a:t>
            </a:r>
          </a:p>
        </p:txBody>
      </p:sp>
      <p:sp>
        <p:nvSpPr>
          <p:cNvPr id="3" name="Subtitle 2"/>
          <p:cNvSpPr>
            <a:spLocks noGrp="1"/>
          </p:cNvSpPr>
          <p:nvPr>
            <p:ph type="subTitle" idx="1"/>
          </p:nvPr>
        </p:nvSpPr>
        <p:spPr>
          <a:xfrm>
            <a:off x="1238250" y="22431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40222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251249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384392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87083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265352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112546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329956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308395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3" name="Footer Placeholder 2"/>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119509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258256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21/10/2020</a:t>
            </a:fld>
            <a:endParaRPr lang="en-GB" dirty="0"/>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dirty="0"/>
          </a:p>
        </p:txBody>
      </p:sp>
    </p:spTree>
    <p:extLst>
      <p:ext uri="{BB962C8B-B14F-4D97-AF65-F5344CB8AC3E}">
        <p14:creationId xmlns:p14="http://schemas.microsoft.com/office/powerpoint/2010/main" val="107186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9906000" cy="577850"/>
          </a:xfrm>
          <a:prstGeom prst="rect">
            <a:avLst/>
          </a:prstGeom>
          <a:solidFill>
            <a:srgbClr val="7CCFDB"/>
          </a:solidFill>
        </p:spPr>
        <p:txBody>
          <a:bodyPr vert="horz" lIns="91440" tIns="45720" rIns="91440" bIns="45720" rtlCol="0" anchor="ctr">
            <a:normAutofit fontScale="85000" lnSpcReduction="20000"/>
          </a:bodyPr>
          <a:lstStyle/>
          <a:p>
            <a:pPr marL="444500" marR="0" lvl="0" indent="0" defTabSz="444500" fontAlgn="auto">
              <a:lnSpc>
                <a:spcPct val="100000"/>
              </a:lnSpc>
              <a:spcBef>
                <a:spcPct val="0"/>
              </a:spcBef>
              <a:spcAft>
                <a:spcPts val="0"/>
              </a:spcAft>
              <a:buClrTx/>
              <a:buSzTx/>
              <a:buFontTx/>
              <a:buNone/>
              <a:tabLst/>
            </a:pPr>
            <a:endParaRPr kumimoji="0" lang="en-GB" sz="4400" b="1" i="0" u="none" strike="noStrike" cap="none" spc="0" normalizeH="0" baseline="0" dirty="0">
              <a:ln>
                <a:noFill/>
              </a:ln>
              <a:solidFill>
                <a:srgbClr val="002060"/>
              </a:solidFill>
              <a:effectLst/>
              <a:uLnTx/>
              <a:uFillTx/>
              <a:latin typeface="Arial" panose="020B0604020202020204" pitchFamily="34" charset="0"/>
              <a:ea typeface="+mj-ea"/>
              <a:cs typeface="Arial" panose="020B0604020202020204" pitchFamily="34" charset="0"/>
            </a:endParaRPr>
          </a:p>
        </p:txBody>
      </p:sp>
      <p:sp>
        <p:nvSpPr>
          <p:cNvPr id="2" name="Title Placeholder 1"/>
          <p:cNvSpPr>
            <a:spLocks noGrp="1"/>
          </p:cNvSpPr>
          <p:nvPr>
            <p:ph type="title"/>
          </p:nvPr>
        </p:nvSpPr>
        <p:spPr>
          <a:xfrm>
            <a:off x="319178" y="757239"/>
            <a:ext cx="9238890" cy="51276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19178" y="1449388"/>
            <a:ext cx="9238890" cy="50657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577850"/>
            <a:ext cx="9906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63389"/>
            <a:ext cx="8667482" cy="3924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950" b="1" dirty="0">
                <a:solidFill>
                  <a:schemeClr val="bg1"/>
                </a:solidFill>
              </a:rPr>
              <a:t>GCSE J277 Unit 1.2 | Memory and storage – part 2</a:t>
            </a:r>
            <a:endParaRPr lang="en-GB" sz="1950" dirty="0">
              <a:solidFill>
                <a:schemeClr val="bg1"/>
              </a:solidFill>
            </a:endParaRPr>
          </a:p>
        </p:txBody>
      </p:sp>
      <p:grpSp>
        <p:nvGrpSpPr>
          <p:cNvPr id="15" name="Group 14">
            <a:extLst>
              <a:ext uri="{FF2B5EF4-FFF2-40B4-BE49-F238E27FC236}">
                <a16:creationId xmlns:a16="http://schemas.microsoft.com/office/drawing/2014/main" id="{86A75E38-7A95-4249-885A-43821902858C}"/>
              </a:ext>
            </a:extLst>
          </p:cNvPr>
          <p:cNvGrpSpPr/>
          <p:nvPr userDrawn="1"/>
        </p:nvGrpSpPr>
        <p:grpSpPr>
          <a:xfrm>
            <a:off x="8439136" y="79375"/>
            <a:ext cx="1466864" cy="419100"/>
            <a:chOff x="7685682" y="69056"/>
            <a:chExt cx="1466864" cy="419100"/>
          </a:xfrm>
        </p:grpSpPr>
        <p:pic>
          <p:nvPicPr>
            <p:cNvPr id="16" name="Picture 15">
              <a:extLst>
                <a:ext uri="{FF2B5EF4-FFF2-40B4-BE49-F238E27FC236}">
                  <a16:creationId xmlns:a16="http://schemas.microsoft.com/office/drawing/2014/main" id="{FFFF698F-7C81-4462-A8BF-7F21FDB0C65F}"/>
                </a:ext>
              </a:extLst>
            </p:cNvPr>
            <p:cNvPicPr/>
            <p:nvPr/>
          </p:nvPicPr>
          <p:blipFill>
            <a:blip r:embed="rId13" cstate="print">
              <a:extLst>
                <a:ext uri="{28A0092B-C50C-407E-A947-70E740481C1C}">
                  <a14:useLocalDpi xmlns:a14="http://schemas.microsoft.com/office/drawing/2010/main" val="0"/>
                </a:ext>
              </a:extLst>
            </a:blip>
            <a:stretch>
              <a:fillRect/>
            </a:stretch>
          </p:blipFill>
          <p:spPr>
            <a:xfrm>
              <a:off x="7685682" y="69056"/>
              <a:ext cx="419100" cy="419100"/>
            </a:xfrm>
            <a:prstGeom prst="rect">
              <a:avLst/>
            </a:prstGeom>
          </p:spPr>
        </p:pic>
        <p:sp>
          <p:nvSpPr>
            <p:cNvPr id="17" name="Rectangle 16">
              <a:extLst>
                <a:ext uri="{FF2B5EF4-FFF2-40B4-BE49-F238E27FC236}">
                  <a16:creationId xmlns:a16="http://schemas.microsoft.com/office/drawing/2014/main" id="{445E7790-5C57-4790-AF2C-7B36B8D1279A}"/>
                </a:ext>
              </a:extLst>
            </p:cNvPr>
            <p:cNvSpPr/>
            <p:nvPr/>
          </p:nvSpPr>
          <p:spPr>
            <a:xfrm>
              <a:off x="8034932" y="146518"/>
              <a:ext cx="1117614" cy="264175"/>
            </a:xfrm>
            <a:prstGeom prst="rect">
              <a:avLst/>
            </a:prstGeom>
          </p:spPr>
          <p:txBody>
            <a:bodyPr wrap="none">
              <a:spAutoFit/>
            </a:bodyPr>
            <a:lstStyle/>
            <a:p>
              <a:pPr>
                <a:lnSpc>
                  <a:spcPct val="107000"/>
                </a:lnSpc>
                <a:spcAft>
                  <a:spcPts val="800"/>
                </a:spcAft>
              </a:pPr>
              <a:r>
                <a:rPr lang="en-GB" sz="1100" dirty="0">
                  <a:solidFill>
                    <a:srgbClr val="548235"/>
                  </a:solidFill>
                  <a:latin typeface="Century Gothic" panose="020B0502020202020204" pitchFamily="34" charset="0"/>
                  <a:ea typeface="Calibri" panose="020F0502020204030204" pitchFamily="34" charset="0"/>
                  <a:cs typeface="Times New Roman" panose="02020603050405020304" pitchFamily="18" charset="0"/>
                </a:rPr>
                <a:t>Craig’n’Dave</a:t>
              </a:r>
              <a:endParaRPr lang="en-GB" sz="1100" dirty="0">
                <a:solidFill>
                  <a:srgbClr val="548235"/>
                </a:solidFill>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830380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CiOXwirraUCaJP5LxCsFXWgX1_S-liG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control" Target="../activeX/activeX12.xml"/><Relationship Id="rId18" Type="http://schemas.openxmlformats.org/officeDocument/2006/relationships/notesSlide" Target="../notesSlides/notesSlide28.xml"/><Relationship Id="rId26" Type="http://schemas.openxmlformats.org/officeDocument/2006/relationships/image" Target="../media/image36.wmf"/><Relationship Id="rId3" Type="http://schemas.openxmlformats.org/officeDocument/2006/relationships/control" Target="../activeX/activeX2.xml"/><Relationship Id="rId21" Type="http://schemas.openxmlformats.org/officeDocument/2006/relationships/image" Target="../media/image31.wmf"/><Relationship Id="rId7" Type="http://schemas.openxmlformats.org/officeDocument/2006/relationships/control" Target="../activeX/activeX6.xml"/><Relationship Id="rId12" Type="http://schemas.openxmlformats.org/officeDocument/2006/relationships/control" Target="../activeX/activeX11.xml"/><Relationship Id="rId17" Type="http://schemas.openxmlformats.org/officeDocument/2006/relationships/slideLayout" Target="../slideLayouts/slideLayout7.xml"/><Relationship Id="rId25" Type="http://schemas.openxmlformats.org/officeDocument/2006/relationships/image" Target="../media/image35.wmf"/><Relationship Id="rId2" Type="http://schemas.openxmlformats.org/officeDocument/2006/relationships/control" Target="../activeX/activeX1.xml"/><Relationship Id="rId16" Type="http://schemas.openxmlformats.org/officeDocument/2006/relationships/control" Target="../activeX/activeX15.xml"/><Relationship Id="rId20" Type="http://schemas.openxmlformats.org/officeDocument/2006/relationships/image" Target="../media/image30.wmf"/><Relationship Id="rId29" Type="http://schemas.openxmlformats.org/officeDocument/2006/relationships/image" Target="../media/image39.wmf"/><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control" Target="../activeX/activeX10.xml"/><Relationship Id="rId24" Type="http://schemas.openxmlformats.org/officeDocument/2006/relationships/image" Target="../media/image34.wmf"/><Relationship Id="rId5" Type="http://schemas.openxmlformats.org/officeDocument/2006/relationships/control" Target="../activeX/activeX4.xml"/><Relationship Id="rId15" Type="http://schemas.openxmlformats.org/officeDocument/2006/relationships/control" Target="../activeX/activeX14.xml"/><Relationship Id="rId23" Type="http://schemas.openxmlformats.org/officeDocument/2006/relationships/image" Target="../media/image33.wmf"/><Relationship Id="rId28" Type="http://schemas.openxmlformats.org/officeDocument/2006/relationships/image" Target="../media/image38.wmf"/><Relationship Id="rId10" Type="http://schemas.openxmlformats.org/officeDocument/2006/relationships/control" Target="../activeX/activeX9.xml"/><Relationship Id="rId19" Type="http://schemas.openxmlformats.org/officeDocument/2006/relationships/image" Target="../media/image29.wmf"/><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control" Target="../activeX/activeX13.xml"/><Relationship Id="rId22" Type="http://schemas.openxmlformats.org/officeDocument/2006/relationships/image" Target="../media/image32.wmf"/><Relationship Id="rId27" Type="http://schemas.openxmlformats.org/officeDocument/2006/relationships/image" Target="../media/image37.wmf"/><Relationship Id="rId30" Type="http://schemas.openxmlformats.org/officeDocument/2006/relationships/image" Target="../media/image4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6D70E1-03BB-49BA-9086-357E48FBB408}"/>
              </a:ext>
            </a:extLst>
          </p:cNvPr>
          <p:cNvSpPr txBox="1"/>
          <p:nvPr/>
        </p:nvSpPr>
        <p:spPr>
          <a:xfrm>
            <a:off x="540913" y="845347"/>
            <a:ext cx="667170" cy="307777"/>
          </a:xfrm>
          <a:prstGeom prst="rect">
            <a:avLst/>
          </a:prstGeom>
          <a:noFill/>
        </p:spPr>
        <p:txBody>
          <a:bodyPr wrap="none" rtlCol="0">
            <a:spAutoFit/>
          </a:bodyPr>
          <a:lstStyle/>
          <a:p>
            <a:r>
              <a:rPr lang="en-GB" sz="1400" dirty="0"/>
              <a:t>Name:</a:t>
            </a:r>
          </a:p>
        </p:txBody>
      </p:sp>
      <p:sp>
        <p:nvSpPr>
          <p:cNvPr id="9" name="Rectangle 8">
            <a:extLst>
              <a:ext uri="{FF2B5EF4-FFF2-40B4-BE49-F238E27FC236}">
                <a16:creationId xmlns:a16="http://schemas.microsoft.com/office/drawing/2014/main" id="{E4AB818A-BAC7-4F27-A881-73855BD6C9DA}"/>
              </a:ext>
            </a:extLst>
          </p:cNvPr>
          <p:cNvSpPr/>
          <p:nvPr/>
        </p:nvSpPr>
        <p:spPr>
          <a:xfrm>
            <a:off x="1442434" y="819589"/>
            <a:ext cx="541020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William Dargan</a:t>
            </a:r>
          </a:p>
        </p:txBody>
      </p:sp>
      <p:graphicFrame>
        <p:nvGraphicFramePr>
          <p:cNvPr id="10" name="Table 9">
            <a:extLst>
              <a:ext uri="{FF2B5EF4-FFF2-40B4-BE49-F238E27FC236}">
                <a16:creationId xmlns:a16="http://schemas.microsoft.com/office/drawing/2014/main" id="{524D3F0C-D335-41FE-8B95-E1639123EE87}"/>
              </a:ext>
            </a:extLst>
          </p:cNvPr>
          <p:cNvGraphicFramePr>
            <a:graphicFrameLocks noGrp="1"/>
          </p:cNvGraphicFramePr>
          <p:nvPr>
            <p:extLst>
              <p:ext uri="{D42A27DB-BD31-4B8C-83A1-F6EECF244321}">
                <p14:modId xmlns:p14="http://schemas.microsoft.com/office/powerpoint/2010/main" val="3960206282"/>
              </p:ext>
            </p:extLst>
          </p:nvPr>
        </p:nvGraphicFramePr>
        <p:xfrm>
          <a:off x="158750" y="1310734"/>
          <a:ext cx="9571176" cy="5311042"/>
        </p:xfrm>
        <a:graphic>
          <a:graphicData uri="http://schemas.openxmlformats.org/drawingml/2006/table">
            <a:tbl>
              <a:tblPr bandRow="1">
                <a:tableStyleId>{F5AB1C69-6EDB-4FF4-983F-18BD219EF322}</a:tableStyleId>
              </a:tblPr>
              <a:tblGrid>
                <a:gridCol w="9571176">
                  <a:extLst>
                    <a:ext uri="{9D8B030D-6E8A-4147-A177-3AD203B41FA5}">
                      <a16:colId xmlns:a16="http://schemas.microsoft.com/office/drawing/2014/main" val="1021210150"/>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Specification &amp; learning objectives</a:t>
                      </a:r>
                    </a:p>
                  </a:txBody>
                  <a:tcPr marL="57802" marR="57802" marT="144000" marB="72000">
                    <a:solidFill>
                      <a:schemeClr val="bg1"/>
                    </a:solidFill>
                  </a:tcPr>
                </a:tc>
                <a:extLst>
                  <a:ext uri="{0D108BD9-81ED-4DB2-BD59-A6C34878D82A}">
                    <a16:rowId xmlns:a16="http://schemas.microsoft.com/office/drawing/2014/main" val="2753096203"/>
                  </a:ext>
                </a:extLst>
              </a:tr>
              <a:tr h="0">
                <a:tc>
                  <a:txBody>
                    <a:bodyPr/>
                    <a:lstStyle/>
                    <a:p>
                      <a:pPr marL="0" indent="0">
                        <a:lnSpc>
                          <a:spcPct val="107000"/>
                        </a:lnSpc>
                        <a:spcAft>
                          <a:spcPts val="0"/>
                        </a:spcAft>
                        <a:buFont typeface="Arial" panose="020B0604020202020204" pitchFamily="34" charset="0"/>
                        <a:buNone/>
                      </a:pPr>
                      <a:r>
                        <a:rPr lang="en-GB" sz="1100" b="1" dirty="0">
                          <a:effectLst/>
                          <a:latin typeface="Calibri" panose="020F0502020204030204" pitchFamily="34" charset="0"/>
                          <a:ea typeface="Calibri" panose="020F0502020204030204" pitchFamily="34" charset="0"/>
                          <a:cs typeface="Times New Roman" panose="02020603050405020304" pitchFamily="18" charset="0"/>
                        </a:rPr>
                        <a:t>By the end of this topic you will have studied:</a:t>
                      </a:r>
                    </a:p>
                  </a:txBody>
                  <a:tcPr marL="57802" marR="57802" marT="36000" marB="36000" anchor="ctr"/>
                </a:tc>
                <a:extLst>
                  <a:ext uri="{0D108BD9-81ED-4DB2-BD59-A6C34878D82A}">
                    <a16:rowId xmlns:a16="http://schemas.microsoft.com/office/drawing/2014/main" val="3392196501"/>
                  </a:ext>
                </a:extLst>
              </a:tr>
              <a:tr h="195537">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The units of data storage: Bit, Nibble, Byte, Kilobyte, Megabyte, Gigabyte, Terabyte, Petabyte</a:t>
                      </a:r>
                    </a:p>
                  </a:txBody>
                  <a:tcPr marL="57802" marR="57802" marT="36000" marB="36000" anchor="ctr"/>
                </a:tc>
                <a:extLst>
                  <a:ext uri="{0D108BD9-81ED-4DB2-BD59-A6C34878D82A}">
                    <a16:rowId xmlns:a16="http://schemas.microsoft.com/office/drawing/2014/main" val="629161228"/>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How data needs to be converted into a binary format to be processed by a computer</a:t>
                      </a:r>
                    </a:p>
                  </a:txBody>
                  <a:tcPr marL="57802" marR="57802" marT="36000" marB="36000" anchor="ctr"/>
                </a:tc>
                <a:extLst>
                  <a:ext uri="{0D108BD9-81ED-4DB2-BD59-A6C34878D82A}">
                    <a16:rowId xmlns:a16="http://schemas.microsoft.com/office/drawing/2014/main" val="1716162461"/>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Data capacity and calculation of data capacity requirements</a:t>
                      </a:r>
                    </a:p>
                  </a:txBody>
                  <a:tcPr marL="57802" marR="57802" marT="36000" marB="36000" anchor="ctr"/>
                </a:tc>
                <a:extLst>
                  <a:ext uri="{0D108BD9-81ED-4DB2-BD59-A6C34878D82A}">
                    <a16:rowId xmlns:a16="http://schemas.microsoft.com/office/drawing/2014/main" val="3822314965"/>
                  </a:ext>
                </a:extLst>
              </a:tr>
              <a:tr h="0">
                <a:tc>
                  <a:txBody>
                    <a:bodyPr/>
                    <a:lstStyle/>
                    <a:p>
                      <a:pPr marL="171450" indent="-171450" algn="l">
                        <a:lnSpc>
                          <a:spcPct val="100000"/>
                        </a:lnSpc>
                        <a:spcAft>
                          <a:spcPts val="0"/>
                        </a:spcAft>
                        <a:buFont typeface="Arial" panose="020B0604020202020204" pitchFamily="34" charset="0"/>
                        <a:buChar char="•"/>
                      </a:pPr>
                      <a:r>
                        <a:rPr lang="en-GB"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How to convert positive denary whole numbers to binary (up to and including 8 bits) and vice versa</a:t>
                      </a:r>
                    </a:p>
                  </a:txBody>
                  <a:tcPr marL="57802" marR="57802" marT="36000" marB="36000" anchor="ctr"/>
                </a:tc>
                <a:extLst>
                  <a:ext uri="{0D108BD9-81ED-4DB2-BD59-A6C34878D82A}">
                    <a16:rowId xmlns:a16="http://schemas.microsoft.com/office/drawing/2014/main" val="2746017978"/>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How to add two binary integers together (up to and including 8 bits) and explain overflow errors which may occur</a:t>
                      </a:r>
                    </a:p>
                  </a:txBody>
                  <a:tcPr marL="57802" marR="57802" marT="36000" marB="36000" anchor="ctr"/>
                </a:tc>
                <a:extLst>
                  <a:ext uri="{0D108BD9-81ED-4DB2-BD59-A6C34878D82A}">
                    <a16:rowId xmlns:a16="http://schemas.microsoft.com/office/drawing/2014/main" val="1328879037"/>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How to convert denary whole numbers into 2-digit hexadecimal numbers and vice versa</a:t>
                      </a:r>
                    </a:p>
                  </a:txBody>
                  <a:tcPr marL="57802" marR="57802" marT="36000" marB="36000" anchor="ctr"/>
                </a:tc>
                <a:extLst>
                  <a:ext uri="{0D108BD9-81ED-4DB2-BD59-A6C34878D82A}">
                    <a16:rowId xmlns:a16="http://schemas.microsoft.com/office/drawing/2014/main" val="4042067656"/>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How to convert binary integers to their hexadecimal equivalents and vice versa</a:t>
                      </a:r>
                    </a:p>
                  </a:txBody>
                  <a:tcPr marL="57802" marR="57802" marT="36000" marB="36000" anchor="ctr"/>
                </a:tc>
                <a:extLst>
                  <a:ext uri="{0D108BD9-81ED-4DB2-BD59-A6C34878D82A}">
                    <a16:rowId xmlns:a16="http://schemas.microsoft.com/office/drawing/2014/main" val="2759956379"/>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Binary shifts</a:t>
                      </a:r>
                    </a:p>
                  </a:txBody>
                  <a:tcPr marL="57802" marR="57802" marT="36000" marB="36000" anchor="ctr"/>
                </a:tc>
                <a:extLst>
                  <a:ext uri="{0D108BD9-81ED-4DB2-BD59-A6C34878D82A}">
                    <a16:rowId xmlns:a16="http://schemas.microsoft.com/office/drawing/2014/main" val="599836186"/>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The use of binary codes to represent characters and the term ‘character set’</a:t>
                      </a:r>
                    </a:p>
                  </a:txBody>
                  <a:tcPr marL="57802" marR="57802" marT="36000" marB="36000" anchor="ctr"/>
                </a:tc>
                <a:extLst>
                  <a:ext uri="{0D108BD9-81ED-4DB2-BD59-A6C34878D82A}">
                    <a16:rowId xmlns:a16="http://schemas.microsoft.com/office/drawing/2014/main" val="987729903"/>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The relationship between the number of bits per character in a character set, and the number of characters which can be represented, e.g.: ASCII, Unicode</a:t>
                      </a:r>
                    </a:p>
                  </a:txBody>
                  <a:tcPr marL="57802" marR="57802" marT="36000" marB="36000" anchor="ctr"/>
                </a:tc>
                <a:extLst>
                  <a:ext uri="{0D108BD9-81ED-4DB2-BD59-A6C34878D82A}">
                    <a16:rowId xmlns:a16="http://schemas.microsoft.com/office/drawing/2014/main" val="937028247"/>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How an image is represented as a series of pixels, represented in binary and what image metadata is</a:t>
                      </a:r>
                    </a:p>
                  </a:txBody>
                  <a:tcPr marL="57802" marR="57802" marT="36000" marB="36000" anchor="ctr"/>
                </a:tc>
                <a:extLst>
                  <a:ext uri="{0D108BD9-81ED-4DB2-BD59-A6C34878D82A}">
                    <a16:rowId xmlns:a16="http://schemas.microsoft.com/office/drawing/2014/main" val="2628463181"/>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The effect of colour depth and resolution on: The quality of the image, The size of an image file</a:t>
                      </a:r>
                    </a:p>
                  </a:txBody>
                  <a:tcPr marL="57802" marR="57802" marT="36000" marB="36000" anchor="ctr"/>
                </a:tc>
                <a:extLst>
                  <a:ext uri="{0D108BD9-81ED-4DB2-BD59-A6C34878D82A}">
                    <a16:rowId xmlns:a16="http://schemas.microsoft.com/office/drawing/2014/main" val="2577197134"/>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How sound can be sampled and stored in digital form</a:t>
                      </a:r>
                    </a:p>
                  </a:txBody>
                  <a:tcPr marL="57802" marR="57802" marT="36000" marB="36000" anchor="ctr"/>
                </a:tc>
                <a:extLst>
                  <a:ext uri="{0D108BD9-81ED-4DB2-BD59-A6C34878D82A}">
                    <a16:rowId xmlns:a16="http://schemas.microsoft.com/office/drawing/2014/main" val="580961879"/>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The effect of sample rate, duration and bit depth on: The playback quality, The size of a sound file</a:t>
                      </a:r>
                    </a:p>
                  </a:txBody>
                  <a:tcPr marL="57802" marR="57802" marT="36000" marB="36000" anchor="ctr"/>
                </a:tc>
                <a:extLst>
                  <a:ext uri="{0D108BD9-81ED-4DB2-BD59-A6C34878D82A}">
                    <a16:rowId xmlns:a16="http://schemas.microsoft.com/office/drawing/2014/main" val="1560312262"/>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The need for compression</a:t>
                      </a:r>
                    </a:p>
                  </a:txBody>
                  <a:tcPr marL="57802" marR="57802" marT="36000" marB="36000" anchor="ctr"/>
                </a:tc>
                <a:extLst>
                  <a:ext uri="{0D108BD9-81ED-4DB2-BD59-A6C34878D82A}">
                    <a16:rowId xmlns:a16="http://schemas.microsoft.com/office/drawing/2014/main" val="600096389"/>
                  </a:ext>
                </a:extLst>
              </a:tr>
              <a:tr h="0">
                <a:tc>
                  <a:txBody>
                    <a:bodyPr/>
                    <a:lstStyle/>
                    <a:p>
                      <a:pPr marL="171450" indent="-171450" algn="l">
                        <a:lnSpc>
                          <a:spcPct val="100000"/>
                        </a:lnSpc>
                        <a:spcAft>
                          <a:spcPts val="0"/>
                        </a:spcAft>
                        <a:buFont typeface="Arial" panose="020B0604020202020204" pitchFamily="34" charset="0"/>
                        <a:buChar char="•"/>
                      </a:pPr>
                      <a:r>
                        <a:rPr lang="en-GB" sz="1050" dirty="0">
                          <a:effectLst/>
                          <a:latin typeface="Calibri" panose="020F0502020204030204" pitchFamily="34" charset="0"/>
                          <a:ea typeface="Calibri" panose="020F0502020204030204" pitchFamily="34" charset="0"/>
                          <a:cs typeface="Times New Roman" panose="02020603050405020304" pitchFamily="18" charset="0"/>
                        </a:rPr>
                        <a:t>Types of compression: Lossy, Lossless</a:t>
                      </a:r>
                    </a:p>
                  </a:txBody>
                  <a:tcPr marL="57802" marR="57802" marT="36000" marB="36000" anchor="ctr"/>
                </a:tc>
                <a:extLst>
                  <a:ext uri="{0D108BD9-81ED-4DB2-BD59-A6C34878D82A}">
                    <a16:rowId xmlns:a16="http://schemas.microsoft.com/office/drawing/2014/main" val="3025394424"/>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Resources</a:t>
                      </a:r>
                    </a:p>
                  </a:txBody>
                  <a:tcPr marL="57802" marR="57802" marT="144000" marB="72000">
                    <a:solidFill>
                      <a:schemeClr val="bg1"/>
                    </a:solidFill>
                  </a:tcPr>
                </a:tc>
                <a:extLst>
                  <a:ext uri="{0D108BD9-81ED-4DB2-BD59-A6C34878D82A}">
                    <a16:rowId xmlns:a16="http://schemas.microsoft.com/office/drawing/2014/main" val="414325035"/>
                  </a:ext>
                </a:extLst>
              </a:tr>
              <a:tr h="128985">
                <a:tc>
                  <a:txBody>
                    <a:bodyPr/>
                    <a:lstStyle/>
                    <a:p>
                      <a:pPr algn="l">
                        <a:lnSpc>
                          <a:spcPct val="107000"/>
                        </a:lnSpc>
                        <a:spcAft>
                          <a:spcPts val="0"/>
                        </a:spcAft>
                      </a:pPr>
                      <a:r>
                        <a:rPr lang="en-GB" sz="1100" dirty="0">
                          <a:solidFill>
                            <a:schemeClr val="tx1"/>
                          </a:solidFill>
                          <a:ea typeface="Calibri" panose="020F0502020204030204" pitchFamily="34" charset="0"/>
                          <a:cs typeface="Times New Roman" panose="02020603050405020304" pitchFamily="18" charset="0"/>
                        </a:rPr>
                        <a:t>We recommend the OCR endorsed text book from PG Online for use during your GCSE studies.</a:t>
                      </a:r>
                      <a:endPar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3416887154"/>
                  </a:ext>
                </a:extLst>
              </a:tr>
              <a:tr h="128985">
                <a:tc>
                  <a:txBody>
                    <a:bodyPr/>
                    <a:lstStyle/>
                    <a:p>
                      <a:pPr algn="l">
                        <a:lnSpc>
                          <a:spcPct val="107000"/>
                        </a:lnSpc>
                        <a:spcAft>
                          <a:spcPts val="0"/>
                        </a:spcAft>
                      </a:pPr>
                      <a:r>
                        <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hlinkClick r:id="rId3"/>
                        </a:rPr>
                        <a:t>Craig'n'Dave videos for SLR 1.2</a:t>
                      </a:r>
                      <a:endPar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86445972"/>
                  </a:ext>
                </a:extLst>
              </a:tr>
            </a:tbl>
          </a:graphicData>
        </a:graphic>
      </p:graphicFrame>
    </p:spTree>
    <p:extLst>
      <p:ext uri="{BB962C8B-B14F-4D97-AF65-F5344CB8AC3E}">
        <p14:creationId xmlns:p14="http://schemas.microsoft.com/office/powerpoint/2010/main" val="189924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Binary shifts</a:t>
            </a:r>
          </a:p>
        </p:txBody>
      </p:sp>
      <p:sp>
        <p:nvSpPr>
          <p:cNvPr id="4" name="TextBox 3">
            <a:extLst>
              <a:ext uri="{FF2B5EF4-FFF2-40B4-BE49-F238E27FC236}">
                <a16:creationId xmlns:a16="http://schemas.microsoft.com/office/drawing/2014/main" id="{C610F056-B39B-4A1D-A97F-0E845986DF83}"/>
              </a:ext>
            </a:extLst>
          </p:cNvPr>
          <p:cNvSpPr txBox="1"/>
          <p:nvPr/>
        </p:nvSpPr>
        <p:spPr>
          <a:xfrm>
            <a:off x="319178" y="1453296"/>
            <a:ext cx="1547722" cy="261610"/>
          </a:xfrm>
          <a:prstGeom prst="rect">
            <a:avLst/>
          </a:prstGeom>
          <a:noFill/>
        </p:spPr>
        <p:txBody>
          <a:bodyPr wrap="square" rtlCol="0">
            <a:spAutoFit/>
          </a:bodyPr>
          <a:lstStyle/>
          <a:p>
            <a:r>
              <a:rPr lang="en-GB" sz="1100" dirty="0"/>
              <a:t>A left shift performs a:</a:t>
            </a:r>
          </a:p>
        </p:txBody>
      </p:sp>
      <p:sp>
        <p:nvSpPr>
          <p:cNvPr id="5" name="Rectangle 4">
            <a:extLst>
              <a:ext uri="{FF2B5EF4-FFF2-40B4-BE49-F238E27FC236}">
                <a16:creationId xmlns:a16="http://schemas.microsoft.com/office/drawing/2014/main" id="{FEF1B3A4-BE49-43C4-AAB1-87C935AE1A14}"/>
              </a:ext>
            </a:extLst>
          </p:cNvPr>
          <p:cNvSpPr/>
          <p:nvPr/>
        </p:nvSpPr>
        <p:spPr>
          <a:xfrm>
            <a:off x="1866900" y="1365160"/>
            <a:ext cx="134302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Multiplication</a:t>
            </a:r>
          </a:p>
        </p:txBody>
      </p:sp>
      <p:sp>
        <p:nvSpPr>
          <p:cNvPr id="8" name="TextBox 7">
            <a:extLst>
              <a:ext uri="{FF2B5EF4-FFF2-40B4-BE49-F238E27FC236}">
                <a16:creationId xmlns:a16="http://schemas.microsoft.com/office/drawing/2014/main" id="{2486DAC0-138F-4E9A-902E-60B1570AC2E1}"/>
              </a:ext>
            </a:extLst>
          </p:cNvPr>
          <p:cNvSpPr txBox="1"/>
          <p:nvPr/>
        </p:nvSpPr>
        <p:spPr>
          <a:xfrm>
            <a:off x="319178" y="4141256"/>
            <a:ext cx="1547722" cy="261610"/>
          </a:xfrm>
          <a:prstGeom prst="rect">
            <a:avLst/>
          </a:prstGeom>
          <a:noFill/>
        </p:spPr>
        <p:txBody>
          <a:bodyPr wrap="square" rtlCol="0">
            <a:spAutoFit/>
          </a:bodyPr>
          <a:lstStyle/>
          <a:p>
            <a:r>
              <a:rPr lang="en-GB" sz="1100" dirty="0"/>
              <a:t>A right shift performs a:</a:t>
            </a:r>
          </a:p>
        </p:txBody>
      </p:sp>
      <p:sp>
        <p:nvSpPr>
          <p:cNvPr id="9" name="Rectangle 8">
            <a:extLst>
              <a:ext uri="{FF2B5EF4-FFF2-40B4-BE49-F238E27FC236}">
                <a16:creationId xmlns:a16="http://schemas.microsoft.com/office/drawing/2014/main" id="{9E51C171-BA27-43C3-A214-CC697AEE4E85}"/>
              </a:ext>
            </a:extLst>
          </p:cNvPr>
          <p:cNvSpPr/>
          <p:nvPr/>
        </p:nvSpPr>
        <p:spPr>
          <a:xfrm>
            <a:off x="1866900" y="4053120"/>
            <a:ext cx="134302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Division</a:t>
            </a:r>
          </a:p>
        </p:txBody>
      </p:sp>
      <p:sp>
        <p:nvSpPr>
          <p:cNvPr id="10" name="Rectangle 9">
            <a:extLst>
              <a:ext uri="{FF2B5EF4-FFF2-40B4-BE49-F238E27FC236}">
                <a16:creationId xmlns:a16="http://schemas.microsoft.com/office/drawing/2014/main" id="{70BC769D-6334-44E8-A716-AB794D2C008D}"/>
              </a:ext>
            </a:extLst>
          </p:cNvPr>
          <p:cNvSpPr/>
          <p:nvPr/>
        </p:nvSpPr>
        <p:spPr>
          <a:xfrm>
            <a:off x="1866900" y="2072826"/>
            <a:ext cx="7691168" cy="179864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00001010</a:t>
            </a:r>
          </a:p>
          <a:p>
            <a:r>
              <a:rPr lang="en-GB" sz="1100" dirty="0">
                <a:solidFill>
                  <a:schemeClr val="tx1"/>
                </a:solidFill>
              </a:rPr>
              <a:t>00010100</a:t>
            </a:r>
          </a:p>
          <a:p>
            <a:endParaRPr lang="en-GB" sz="1100" dirty="0">
              <a:solidFill>
                <a:schemeClr val="tx1"/>
              </a:solidFill>
            </a:endParaRPr>
          </a:p>
          <a:p>
            <a:r>
              <a:rPr lang="en-GB" sz="1100" dirty="0">
                <a:solidFill>
                  <a:schemeClr val="tx1"/>
                </a:solidFill>
              </a:rPr>
              <a:t>10x2^1=20</a:t>
            </a:r>
          </a:p>
        </p:txBody>
      </p:sp>
      <p:sp>
        <p:nvSpPr>
          <p:cNvPr id="12" name="Rectangle 11">
            <a:extLst>
              <a:ext uri="{FF2B5EF4-FFF2-40B4-BE49-F238E27FC236}">
                <a16:creationId xmlns:a16="http://schemas.microsoft.com/office/drawing/2014/main" id="{70BC769D-6334-44E8-A716-AB794D2C008D}"/>
              </a:ext>
            </a:extLst>
          </p:cNvPr>
          <p:cNvSpPr/>
          <p:nvPr/>
        </p:nvSpPr>
        <p:spPr>
          <a:xfrm>
            <a:off x="1866899" y="4760786"/>
            <a:ext cx="7691168" cy="179864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00001010</a:t>
            </a:r>
          </a:p>
          <a:p>
            <a:r>
              <a:rPr lang="en-GB" sz="1100" dirty="0">
                <a:solidFill>
                  <a:schemeClr val="tx1"/>
                </a:solidFill>
              </a:rPr>
              <a:t>00000101</a:t>
            </a:r>
          </a:p>
          <a:p>
            <a:endParaRPr lang="en-GB" sz="1100" dirty="0">
              <a:solidFill>
                <a:schemeClr val="tx1"/>
              </a:solidFill>
            </a:endParaRPr>
          </a:p>
          <a:p>
            <a:r>
              <a:rPr lang="en-GB" sz="1100" dirty="0">
                <a:solidFill>
                  <a:schemeClr val="tx1"/>
                </a:solidFill>
              </a:rPr>
              <a:t>10x2^-2=5</a:t>
            </a:r>
          </a:p>
        </p:txBody>
      </p:sp>
    </p:spTree>
    <p:extLst>
      <p:ext uri="{BB962C8B-B14F-4D97-AF65-F5344CB8AC3E}">
        <p14:creationId xmlns:p14="http://schemas.microsoft.com/office/powerpoint/2010/main" val="126947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Converting from binary to hexadecimal equivalents and vice versa.</a:t>
            </a:r>
          </a:p>
        </p:txBody>
      </p:sp>
      <p:sp>
        <p:nvSpPr>
          <p:cNvPr id="9" name="Rectangle 8">
            <a:extLst>
              <a:ext uri="{FF2B5EF4-FFF2-40B4-BE49-F238E27FC236}">
                <a16:creationId xmlns:a16="http://schemas.microsoft.com/office/drawing/2014/main" id="{B83FE690-2F9D-4593-A912-35D4C9B59138}"/>
              </a:ext>
            </a:extLst>
          </p:cNvPr>
          <p:cNvSpPr/>
          <p:nvPr/>
        </p:nvSpPr>
        <p:spPr>
          <a:xfrm>
            <a:off x="2609849" y="1365160"/>
            <a:ext cx="6948217" cy="513089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graphicFrame>
        <p:nvGraphicFramePr>
          <p:cNvPr id="3" name="Table 2">
            <a:extLst>
              <a:ext uri="{FF2B5EF4-FFF2-40B4-BE49-F238E27FC236}">
                <a16:creationId xmlns:a16="http://schemas.microsoft.com/office/drawing/2014/main" id="{5596D56B-3D0F-415F-B948-9813C779F5A6}"/>
              </a:ext>
            </a:extLst>
          </p:cNvPr>
          <p:cNvGraphicFramePr>
            <a:graphicFrameLocks noGrp="1"/>
          </p:cNvGraphicFramePr>
          <p:nvPr>
            <p:extLst>
              <p:ext uri="{D42A27DB-BD31-4B8C-83A1-F6EECF244321}">
                <p14:modId xmlns:p14="http://schemas.microsoft.com/office/powerpoint/2010/main" val="3992246148"/>
              </p:ext>
            </p:extLst>
          </p:nvPr>
        </p:nvGraphicFramePr>
        <p:xfrm>
          <a:off x="319176" y="1365160"/>
          <a:ext cx="1966824" cy="5130889"/>
        </p:xfrm>
        <a:graphic>
          <a:graphicData uri="http://schemas.openxmlformats.org/drawingml/2006/table">
            <a:tbl>
              <a:tblPr firstRow="1" bandRow="1">
                <a:tableStyleId>{5C22544A-7EE6-4342-B048-85BDC9FD1C3A}</a:tableStyleId>
              </a:tblPr>
              <a:tblGrid>
                <a:gridCol w="655608">
                  <a:extLst>
                    <a:ext uri="{9D8B030D-6E8A-4147-A177-3AD203B41FA5}">
                      <a16:colId xmlns:a16="http://schemas.microsoft.com/office/drawing/2014/main" val="2843911671"/>
                    </a:ext>
                  </a:extLst>
                </a:gridCol>
                <a:gridCol w="655608">
                  <a:extLst>
                    <a:ext uri="{9D8B030D-6E8A-4147-A177-3AD203B41FA5}">
                      <a16:colId xmlns:a16="http://schemas.microsoft.com/office/drawing/2014/main" val="1143892359"/>
                    </a:ext>
                  </a:extLst>
                </a:gridCol>
                <a:gridCol w="655608">
                  <a:extLst>
                    <a:ext uri="{9D8B030D-6E8A-4147-A177-3AD203B41FA5}">
                      <a16:colId xmlns:a16="http://schemas.microsoft.com/office/drawing/2014/main" val="1455792536"/>
                    </a:ext>
                  </a:extLst>
                </a:gridCol>
              </a:tblGrid>
              <a:tr h="301817">
                <a:tc>
                  <a:txBody>
                    <a:bodyPr/>
                    <a:lstStyle/>
                    <a:p>
                      <a:pPr algn="ctr"/>
                      <a:r>
                        <a:rPr lang="en-GB" sz="1100" dirty="0"/>
                        <a:t>Denary</a:t>
                      </a:r>
                    </a:p>
                  </a:txBody>
                  <a:tcPr/>
                </a:tc>
                <a:tc>
                  <a:txBody>
                    <a:bodyPr/>
                    <a:lstStyle/>
                    <a:p>
                      <a:pPr algn="ctr"/>
                      <a:r>
                        <a:rPr lang="en-GB" sz="1100" dirty="0"/>
                        <a:t>Binary</a:t>
                      </a:r>
                    </a:p>
                  </a:txBody>
                  <a:tcPr/>
                </a:tc>
                <a:tc>
                  <a:txBody>
                    <a:bodyPr/>
                    <a:lstStyle/>
                    <a:p>
                      <a:pPr algn="ctr"/>
                      <a:r>
                        <a:rPr lang="en-GB" sz="1100" dirty="0"/>
                        <a:t>Hex</a:t>
                      </a:r>
                    </a:p>
                  </a:txBody>
                  <a:tcPr/>
                </a:tc>
                <a:extLst>
                  <a:ext uri="{0D108BD9-81ED-4DB2-BD59-A6C34878D82A}">
                    <a16:rowId xmlns:a16="http://schemas.microsoft.com/office/drawing/2014/main" val="1522341127"/>
                  </a:ext>
                </a:extLst>
              </a:tr>
              <a:tr h="301817">
                <a:tc>
                  <a:txBody>
                    <a:bodyPr/>
                    <a:lstStyle/>
                    <a:p>
                      <a:pPr algn="ctr"/>
                      <a:r>
                        <a:rPr lang="en-GB" sz="1100" dirty="0"/>
                        <a:t>0</a:t>
                      </a:r>
                    </a:p>
                  </a:txBody>
                  <a:tcPr/>
                </a:tc>
                <a:tc>
                  <a:txBody>
                    <a:bodyPr/>
                    <a:lstStyle/>
                    <a:p>
                      <a:pPr algn="ctr"/>
                      <a:r>
                        <a:rPr lang="en-GB" sz="1100" dirty="0"/>
                        <a:t>0000</a:t>
                      </a:r>
                    </a:p>
                  </a:txBody>
                  <a:tcPr/>
                </a:tc>
                <a:tc>
                  <a:txBody>
                    <a:bodyPr/>
                    <a:lstStyle/>
                    <a:p>
                      <a:pPr algn="ctr"/>
                      <a:r>
                        <a:rPr lang="en-GB" sz="1100" dirty="0"/>
                        <a:t>0</a:t>
                      </a:r>
                    </a:p>
                  </a:txBody>
                  <a:tcPr/>
                </a:tc>
                <a:extLst>
                  <a:ext uri="{0D108BD9-81ED-4DB2-BD59-A6C34878D82A}">
                    <a16:rowId xmlns:a16="http://schemas.microsoft.com/office/drawing/2014/main" val="3534212505"/>
                  </a:ext>
                </a:extLst>
              </a:tr>
              <a:tr h="301817">
                <a:tc>
                  <a:txBody>
                    <a:bodyPr/>
                    <a:lstStyle/>
                    <a:p>
                      <a:pPr algn="ctr"/>
                      <a:r>
                        <a:rPr lang="en-GB" sz="1100" dirty="0"/>
                        <a:t>1</a:t>
                      </a:r>
                    </a:p>
                  </a:txBody>
                  <a:tcPr/>
                </a:tc>
                <a:tc>
                  <a:txBody>
                    <a:bodyPr/>
                    <a:lstStyle/>
                    <a:p>
                      <a:pPr algn="ctr"/>
                      <a:r>
                        <a:rPr lang="en-GB" sz="1100" dirty="0"/>
                        <a:t>0001</a:t>
                      </a:r>
                    </a:p>
                  </a:txBody>
                  <a:tcPr/>
                </a:tc>
                <a:tc>
                  <a:txBody>
                    <a:bodyPr/>
                    <a:lstStyle/>
                    <a:p>
                      <a:pPr algn="ctr"/>
                      <a:r>
                        <a:rPr lang="en-GB" sz="1100" dirty="0"/>
                        <a:t>1</a:t>
                      </a:r>
                    </a:p>
                  </a:txBody>
                  <a:tcPr/>
                </a:tc>
                <a:extLst>
                  <a:ext uri="{0D108BD9-81ED-4DB2-BD59-A6C34878D82A}">
                    <a16:rowId xmlns:a16="http://schemas.microsoft.com/office/drawing/2014/main" val="3281560115"/>
                  </a:ext>
                </a:extLst>
              </a:tr>
              <a:tr h="301817">
                <a:tc>
                  <a:txBody>
                    <a:bodyPr/>
                    <a:lstStyle/>
                    <a:p>
                      <a:pPr algn="ctr"/>
                      <a:r>
                        <a:rPr lang="en-GB" sz="1100" dirty="0"/>
                        <a:t>2</a:t>
                      </a:r>
                    </a:p>
                  </a:txBody>
                  <a:tcPr/>
                </a:tc>
                <a:tc>
                  <a:txBody>
                    <a:bodyPr/>
                    <a:lstStyle/>
                    <a:p>
                      <a:pPr algn="ctr"/>
                      <a:r>
                        <a:rPr lang="en-GB" sz="1100" dirty="0"/>
                        <a:t>0010</a:t>
                      </a:r>
                    </a:p>
                  </a:txBody>
                  <a:tcPr/>
                </a:tc>
                <a:tc>
                  <a:txBody>
                    <a:bodyPr/>
                    <a:lstStyle/>
                    <a:p>
                      <a:pPr algn="ctr"/>
                      <a:r>
                        <a:rPr lang="en-GB" sz="1100" dirty="0"/>
                        <a:t>2</a:t>
                      </a:r>
                    </a:p>
                  </a:txBody>
                  <a:tcPr/>
                </a:tc>
                <a:extLst>
                  <a:ext uri="{0D108BD9-81ED-4DB2-BD59-A6C34878D82A}">
                    <a16:rowId xmlns:a16="http://schemas.microsoft.com/office/drawing/2014/main" val="2310823465"/>
                  </a:ext>
                </a:extLst>
              </a:tr>
              <a:tr h="301817">
                <a:tc>
                  <a:txBody>
                    <a:bodyPr/>
                    <a:lstStyle/>
                    <a:p>
                      <a:pPr algn="ctr"/>
                      <a:r>
                        <a:rPr lang="en-GB" sz="1100" dirty="0"/>
                        <a:t>3</a:t>
                      </a:r>
                    </a:p>
                  </a:txBody>
                  <a:tcPr/>
                </a:tc>
                <a:tc>
                  <a:txBody>
                    <a:bodyPr/>
                    <a:lstStyle/>
                    <a:p>
                      <a:pPr algn="ctr"/>
                      <a:r>
                        <a:rPr lang="en-GB" sz="1100" dirty="0"/>
                        <a:t>0011</a:t>
                      </a:r>
                    </a:p>
                  </a:txBody>
                  <a:tcPr/>
                </a:tc>
                <a:tc>
                  <a:txBody>
                    <a:bodyPr/>
                    <a:lstStyle/>
                    <a:p>
                      <a:pPr algn="ctr"/>
                      <a:r>
                        <a:rPr lang="en-GB" sz="1100" dirty="0"/>
                        <a:t>3</a:t>
                      </a:r>
                    </a:p>
                  </a:txBody>
                  <a:tcPr/>
                </a:tc>
                <a:extLst>
                  <a:ext uri="{0D108BD9-81ED-4DB2-BD59-A6C34878D82A}">
                    <a16:rowId xmlns:a16="http://schemas.microsoft.com/office/drawing/2014/main" val="20192618"/>
                  </a:ext>
                </a:extLst>
              </a:tr>
              <a:tr h="301817">
                <a:tc>
                  <a:txBody>
                    <a:bodyPr/>
                    <a:lstStyle/>
                    <a:p>
                      <a:pPr algn="ctr"/>
                      <a:r>
                        <a:rPr lang="en-GB" sz="1100" dirty="0"/>
                        <a:t>4</a:t>
                      </a:r>
                    </a:p>
                  </a:txBody>
                  <a:tcPr/>
                </a:tc>
                <a:tc>
                  <a:txBody>
                    <a:bodyPr/>
                    <a:lstStyle/>
                    <a:p>
                      <a:pPr algn="ctr"/>
                      <a:r>
                        <a:rPr lang="en-GB" sz="1100" dirty="0"/>
                        <a:t>0100</a:t>
                      </a:r>
                    </a:p>
                  </a:txBody>
                  <a:tcPr/>
                </a:tc>
                <a:tc>
                  <a:txBody>
                    <a:bodyPr/>
                    <a:lstStyle/>
                    <a:p>
                      <a:pPr algn="ctr"/>
                      <a:r>
                        <a:rPr lang="en-GB" sz="1100" dirty="0"/>
                        <a:t>4</a:t>
                      </a:r>
                    </a:p>
                  </a:txBody>
                  <a:tcPr/>
                </a:tc>
                <a:extLst>
                  <a:ext uri="{0D108BD9-81ED-4DB2-BD59-A6C34878D82A}">
                    <a16:rowId xmlns:a16="http://schemas.microsoft.com/office/drawing/2014/main" val="1425382158"/>
                  </a:ext>
                </a:extLst>
              </a:tr>
              <a:tr h="301817">
                <a:tc>
                  <a:txBody>
                    <a:bodyPr/>
                    <a:lstStyle/>
                    <a:p>
                      <a:pPr algn="ctr"/>
                      <a:r>
                        <a:rPr lang="en-GB" sz="1100" dirty="0"/>
                        <a:t>5</a:t>
                      </a:r>
                    </a:p>
                  </a:txBody>
                  <a:tcPr/>
                </a:tc>
                <a:tc>
                  <a:txBody>
                    <a:bodyPr/>
                    <a:lstStyle/>
                    <a:p>
                      <a:pPr algn="ctr"/>
                      <a:r>
                        <a:rPr lang="en-GB" sz="1100" dirty="0"/>
                        <a:t>0101</a:t>
                      </a:r>
                    </a:p>
                  </a:txBody>
                  <a:tcPr/>
                </a:tc>
                <a:tc>
                  <a:txBody>
                    <a:bodyPr/>
                    <a:lstStyle/>
                    <a:p>
                      <a:pPr algn="ctr"/>
                      <a:r>
                        <a:rPr lang="en-GB" sz="1100" dirty="0"/>
                        <a:t>5</a:t>
                      </a:r>
                    </a:p>
                  </a:txBody>
                  <a:tcPr/>
                </a:tc>
                <a:extLst>
                  <a:ext uri="{0D108BD9-81ED-4DB2-BD59-A6C34878D82A}">
                    <a16:rowId xmlns:a16="http://schemas.microsoft.com/office/drawing/2014/main" val="1324843760"/>
                  </a:ext>
                </a:extLst>
              </a:tr>
              <a:tr h="301817">
                <a:tc>
                  <a:txBody>
                    <a:bodyPr/>
                    <a:lstStyle/>
                    <a:p>
                      <a:pPr algn="ctr"/>
                      <a:r>
                        <a:rPr lang="en-GB" sz="1100" dirty="0"/>
                        <a:t>6</a:t>
                      </a:r>
                    </a:p>
                  </a:txBody>
                  <a:tcPr/>
                </a:tc>
                <a:tc>
                  <a:txBody>
                    <a:bodyPr/>
                    <a:lstStyle/>
                    <a:p>
                      <a:pPr algn="ctr"/>
                      <a:r>
                        <a:rPr lang="en-GB" sz="1100" dirty="0"/>
                        <a:t>0110</a:t>
                      </a:r>
                    </a:p>
                  </a:txBody>
                  <a:tcPr/>
                </a:tc>
                <a:tc>
                  <a:txBody>
                    <a:bodyPr/>
                    <a:lstStyle/>
                    <a:p>
                      <a:pPr algn="ctr"/>
                      <a:r>
                        <a:rPr lang="en-GB" sz="1100" dirty="0"/>
                        <a:t>6</a:t>
                      </a:r>
                    </a:p>
                  </a:txBody>
                  <a:tcPr/>
                </a:tc>
                <a:extLst>
                  <a:ext uri="{0D108BD9-81ED-4DB2-BD59-A6C34878D82A}">
                    <a16:rowId xmlns:a16="http://schemas.microsoft.com/office/drawing/2014/main" val="2352854807"/>
                  </a:ext>
                </a:extLst>
              </a:tr>
              <a:tr h="301817">
                <a:tc>
                  <a:txBody>
                    <a:bodyPr/>
                    <a:lstStyle/>
                    <a:p>
                      <a:pPr algn="ctr"/>
                      <a:r>
                        <a:rPr lang="en-GB" sz="1100" dirty="0"/>
                        <a:t>7</a:t>
                      </a:r>
                    </a:p>
                  </a:txBody>
                  <a:tcPr/>
                </a:tc>
                <a:tc>
                  <a:txBody>
                    <a:bodyPr/>
                    <a:lstStyle/>
                    <a:p>
                      <a:pPr algn="ctr"/>
                      <a:r>
                        <a:rPr lang="en-GB" sz="1100" dirty="0"/>
                        <a:t>0111</a:t>
                      </a:r>
                    </a:p>
                  </a:txBody>
                  <a:tcPr/>
                </a:tc>
                <a:tc>
                  <a:txBody>
                    <a:bodyPr/>
                    <a:lstStyle/>
                    <a:p>
                      <a:pPr algn="ctr"/>
                      <a:r>
                        <a:rPr lang="en-GB" sz="1100" dirty="0"/>
                        <a:t>7</a:t>
                      </a:r>
                    </a:p>
                  </a:txBody>
                  <a:tcPr/>
                </a:tc>
                <a:extLst>
                  <a:ext uri="{0D108BD9-81ED-4DB2-BD59-A6C34878D82A}">
                    <a16:rowId xmlns:a16="http://schemas.microsoft.com/office/drawing/2014/main" val="1504037851"/>
                  </a:ext>
                </a:extLst>
              </a:tr>
              <a:tr h="301817">
                <a:tc>
                  <a:txBody>
                    <a:bodyPr/>
                    <a:lstStyle/>
                    <a:p>
                      <a:pPr algn="ctr"/>
                      <a:r>
                        <a:rPr lang="en-GB" sz="1100" dirty="0"/>
                        <a:t>8</a:t>
                      </a:r>
                    </a:p>
                  </a:txBody>
                  <a:tcPr/>
                </a:tc>
                <a:tc>
                  <a:txBody>
                    <a:bodyPr/>
                    <a:lstStyle/>
                    <a:p>
                      <a:pPr algn="ctr"/>
                      <a:r>
                        <a:rPr lang="en-GB" sz="1100" dirty="0"/>
                        <a:t>1000</a:t>
                      </a:r>
                    </a:p>
                  </a:txBody>
                  <a:tcPr/>
                </a:tc>
                <a:tc>
                  <a:txBody>
                    <a:bodyPr/>
                    <a:lstStyle/>
                    <a:p>
                      <a:pPr algn="ctr"/>
                      <a:r>
                        <a:rPr lang="en-GB" sz="1100" dirty="0"/>
                        <a:t>8</a:t>
                      </a:r>
                    </a:p>
                  </a:txBody>
                  <a:tcPr/>
                </a:tc>
                <a:extLst>
                  <a:ext uri="{0D108BD9-81ED-4DB2-BD59-A6C34878D82A}">
                    <a16:rowId xmlns:a16="http://schemas.microsoft.com/office/drawing/2014/main" val="2720076698"/>
                  </a:ext>
                </a:extLst>
              </a:tr>
              <a:tr h="301817">
                <a:tc>
                  <a:txBody>
                    <a:bodyPr/>
                    <a:lstStyle/>
                    <a:p>
                      <a:pPr algn="ctr"/>
                      <a:r>
                        <a:rPr lang="en-GB" sz="1100" dirty="0"/>
                        <a:t>9</a:t>
                      </a:r>
                    </a:p>
                  </a:txBody>
                  <a:tcPr/>
                </a:tc>
                <a:tc>
                  <a:txBody>
                    <a:bodyPr/>
                    <a:lstStyle/>
                    <a:p>
                      <a:pPr algn="ctr"/>
                      <a:r>
                        <a:rPr lang="en-GB" sz="1100" dirty="0"/>
                        <a:t>1001</a:t>
                      </a:r>
                    </a:p>
                  </a:txBody>
                  <a:tcPr/>
                </a:tc>
                <a:tc>
                  <a:txBody>
                    <a:bodyPr/>
                    <a:lstStyle/>
                    <a:p>
                      <a:pPr algn="ctr"/>
                      <a:r>
                        <a:rPr lang="en-GB" sz="1100" dirty="0"/>
                        <a:t>9</a:t>
                      </a:r>
                    </a:p>
                  </a:txBody>
                  <a:tcPr/>
                </a:tc>
                <a:extLst>
                  <a:ext uri="{0D108BD9-81ED-4DB2-BD59-A6C34878D82A}">
                    <a16:rowId xmlns:a16="http://schemas.microsoft.com/office/drawing/2014/main" val="3716300435"/>
                  </a:ext>
                </a:extLst>
              </a:tr>
              <a:tr h="301817">
                <a:tc>
                  <a:txBody>
                    <a:bodyPr/>
                    <a:lstStyle/>
                    <a:p>
                      <a:pPr algn="ctr"/>
                      <a:r>
                        <a:rPr lang="en-GB" sz="1100" dirty="0"/>
                        <a:t>10</a:t>
                      </a:r>
                    </a:p>
                  </a:txBody>
                  <a:tcPr/>
                </a:tc>
                <a:tc>
                  <a:txBody>
                    <a:bodyPr/>
                    <a:lstStyle/>
                    <a:p>
                      <a:pPr algn="ctr"/>
                      <a:r>
                        <a:rPr lang="en-GB" sz="1100" dirty="0"/>
                        <a:t>1010</a:t>
                      </a:r>
                    </a:p>
                  </a:txBody>
                  <a:tcPr/>
                </a:tc>
                <a:tc>
                  <a:txBody>
                    <a:bodyPr/>
                    <a:lstStyle/>
                    <a:p>
                      <a:pPr algn="ctr"/>
                      <a:r>
                        <a:rPr lang="en-GB" sz="1100" dirty="0"/>
                        <a:t>A</a:t>
                      </a:r>
                    </a:p>
                  </a:txBody>
                  <a:tcPr/>
                </a:tc>
                <a:extLst>
                  <a:ext uri="{0D108BD9-81ED-4DB2-BD59-A6C34878D82A}">
                    <a16:rowId xmlns:a16="http://schemas.microsoft.com/office/drawing/2014/main" val="2877413821"/>
                  </a:ext>
                </a:extLst>
              </a:tr>
              <a:tr h="301817">
                <a:tc>
                  <a:txBody>
                    <a:bodyPr/>
                    <a:lstStyle/>
                    <a:p>
                      <a:pPr algn="ctr"/>
                      <a:r>
                        <a:rPr lang="en-GB" sz="1100" dirty="0"/>
                        <a:t>11</a:t>
                      </a:r>
                    </a:p>
                  </a:txBody>
                  <a:tcPr/>
                </a:tc>
                <a:tc>
                  <a:txBody>
                    <a:bodyPr/>
                    <a:lstStyle/>
                    <a:p>
                      <a:pPr algn="ctr"/>
                      <a:r>
                        <a:rPr lang="en-GB" sz="1100" dirty="0"/>
                        <a:t>1011</a:t>
                      </a:r>
                    </a:p>
                  </a:txBody>
                  <a:tcPr/>
                </a:tc>
                <a:tc>
                  <a:txBody>
                    <a:bodyPr/>
                    <a:lstStyle/>
                    <a:p>
                      <a:pPr algn="ctr"/>
                      <a:r>
                        <a:rPr lang="en-GB" sz="1100" dirty="0"/>
                        <a:t>B</a:t>
                      </a:r>
                    </a:p>
                  </a:txBody>
                  <a:tcPr/>
                </a:tc>
                <a:extLst>
                  <a:ext uri="{0D108BD9-81ED-4DB2-BD59-A6C34878D82A}">
                    <a16:rowId xmlns:a16="http://schemas.microsoft.com/office/drawing/2014/main" val="192501214"/>
                  </a:ext>
                </a:extLst>
              </a:tr>
              <a:tr h="301817">
                <a:tc>
                  <a:txBody>
                    <a:bodyPr/>
                    <a:lstStyle/>
                    <a:p>
                      <a:pPr algn="ctr"/>
                      <a:r>
                        <a:rPr lang="en-GB" sz="1100" dirty="0"/>
                        <a:t>12</a:t>
                      </a:r>
                    </a:p>
                  </a:txBody>
                  <a:tcPr/>
                </a:tc>
                <a:tc>
                  <a:txBody>
                    <a:bodyPr/>
                    <a:lstStyle/>
                    <a:p>
                      <a:pPr algn="ctr"/>
                      <a:r>
                        <a:rPr lang="en-GB" sz="1100" dirty="0"/>
                        <a:t>1100</a:t>
                      </a:r>
                    </a:p>
                  </a:txBody>
                  <a:tcPr/>
                </a:tc>
                <a:tc>
                  <a:txBody>
                    <a:bodyPr/>
                    <a:lstStyle/>
                    <a:p>
                      <a:pPr algn="ctr"/>
                      <a:r>
                        <a:rPr lang="en-GB" sz="1100" dirty="0"/>
                        <a:t>C</a:t>
                      </a:r>
                    </a:p>
                  </a:txBody>
                  <a:tcPr/>
                </a:tc>
                <a:extLst>
                  <a:ext uri="{0D108BD9-81ED-4DB2-BD59-A6C34878D82A}">
                    <a16:rowId xmlns:a16="http://schemas.microsoft.com/office/drawing/2014/main" val="355496510"/>
                  </a:ext>
                </a:extLst>
              </a:tr>
              <a:tr h="301817">
                <a:tc>
                  <a:txBody>
                    <a:bodyPr/>
                    <a:lstStyle/>
                    <a:p>
                      <a:pPr algn="ctr"/>
                      <a:r>
                        <a:rPr lang="en-GB" sz="1100" dirty="0"/>
                        <a:t>13</a:t>
                      </a:r>
                    </a:p>
                  </a:txBody>
                  <a:tcPr/>
                </a:tc>
                <a:tc>
                  <a:txBody>
                    <a:bodyPr/>
                    <a:lstStyle/>
                    <a:p>
                      <a:pPr algn="ctr"/>
                      <a:r>
                        <a:rPr lang="en-GB" sz="1100" dirty="0"/>
                        <a:t>1101</a:t>
                      </a:r>
                    </a:p>
                  </a:txBody>
                  <a:tcPr/>
                </a:tc>
                <a:tc>
                  <a:txBody>
                    <a:bodyPr/>
                    <a:lstStyle/>
                    <a:p>
                      <a:pPr algn="ctr"/>
                      <a:r>
                        <a:rPr lang="en-GB" sz="1100" dirty="0"/>
                        <a:t>D</a:t>
                      </a:r>
                    </a:p>
                  </a:txBody>
                  <a:tcPr/>
                </a:tc>
                <a:extLst>
                  <a:ext uri="{0D108BD9-81ED-4DB2-BD59-A6C34878D82A}">
                    <a16:rowId xmlns:a16="http://schemas.microsoft.com/office/drawing/2014/main" val="1087204155"/>
                  </a:ext>
                </a:extLst>
              </a:tr>
              <a:tr h="301817">
                <a:tc>
                  <a:txBody>
                    <a:bodyPr/>
                    <a:lstStyle/>
                    <a:p>
                      <a:pPr algn="ctr"/>
                      <a:r>
                        <a:rPr lang="en-GB" sz="1100" dirty="0"/>
                        <a:t>14</a:t>
                      </a:r>
                    </a:p>
                  </a:txBody>
                  <a:tcPr/>
                </a:tc>
                <a:tc>
                  <a:txBody>
                    <a:bodyPr/>
                    <a:lstStyle/>
                    <a:p>
                      <a:pPr algn="ctr"/>
                      <a:r>
                        <a:rPr lang="en-GB" sz="1100" dirty="0"/>
                        <a:t>1110</a:t>
                      </a:r>
                    </a:p>
                  </a:txBody>
                  <a:tcPr/>
                </a:tc>
                <a:tc>
                  <a:txBody>
                    <a:bodyPr/>
                    <a:lstStyle/>
                    <a:p>
                      <a:pPr algn="ctr"/>
                      <a:r>
                        <a:rPr lang="en-GB" sz="1100" dirty="0"/>
                        <a:t>E</a:t>
                      </a:r>
                    </a:p>
                  </a:txBody>
                  <a:tcPr/>
                </a:tc>
                <a:extLst>
                  <a:ext uri="{0D108BD9-81ED-4DB2-BD59-A6C34878D82A}">
                    <a16:rowId xmlns:a16="http://schemas.microsoft.com/office/drawing/2014/main" val="1800252139"/>
                  </a:ext>
                </a:extLst>
              </a:tr>
              <a:tr h="301817">
                <a:tc>
                  <a:txBody>
                    <a:bodyPr/>
                    <a:lstStyle/>
                    <a:p>
                      <a:pPr algn="ctr"/>
                      <a:r>
                        <a:rPr lang="en-GB" sz="1100" dirty="0"/>
                        <a:t>15</a:t>
                      </a:r>
                    </a:p>
                  </a:txBody>
                  <a:tcPr/>
                </a:tc>
                <a:tc>
                  <a:txBody>
                    <a:bodyPr/>
                    <a:lstStyle/>
                    <a:p>
                      <a:pPr algn="ctr"/>
                      <a:r>
                        <a:rPr lang="en-GB" sz="1100" dirty="0"/>
                        <a:t>1111</a:t>
                      </a:r>
                    </a:p>
                  </a:txBody>
                  <a:tcPr/>
                </a:tc>
                <a:tc>
                  <a:txBody>
                    <a:bodyPr/>
                    <a:lstStyle/>
                    <a:p>
                      <a:pPr algn="ctr"/>
                      <a:r>
                        <a:rPr lang="en-GB" sz="1100" dirty="0"/>
                        <a:t>F</a:t>
                      </a:r>
                    </a:p>
                  </a:txBody>
                  <a:tcPr/>
                </a:tc>
                <a:extLst>
                  <a:ext uri="{0D108BD9-81ED-4DB2-BD59-A6C34878D82A}">
                    <a16:rowId xmlns:a16="http://schemas.microsoft.com/office/drawing/2014/main" val="2829493753"/>
                  </a:ext>
                </a:extLst>
              </a:tr>
            </a:tbl>
          </a:graphicData>
        </a:graphic>
      </p:graphicFrame>
      <p:pic>
        <p:nvPicPr>
          <p:cNvPr id="5" name="Picture 4">
            <a:extLst>
              <a:ext uri="{FF2B5EF4-FFF2-40B4-BE49-F238E27FC236}">
                <a16:creationId xmlns:a16="http://schemas.microsoft.com/office/drawing/2014/main" id="{526957CA-1DD4-429D-9CAA-AD548FBEFB6E}"/>
              </a:ext>
            </a:extLst>
          </p:cNvPr>
          <p:cNvPicPr>
            <a:picLocks noChangeAspect="1"/>
          </p:cNvPicPr>
          <p:nvPr/>
        </p:nvPicPr>
        <p:blipFill>
          <a:blip r:embed="rId3"/>
          <a:stretch>
            <a:fillRect/>
          </a:stretch>
        </p:blipFill>
        <p:spPr>
          <a:xfrm>
            <a:off x="2730906" y="1492751"/>
            <a:ext cx="3276490" cy="2350408"/>
          </a:xfrm>
          <a:prstGeom prst="rect">
            <a:avLst/>
          </a:prstGeom>
        </p:spPr>
      </p:pic>
      <p:pic>
        <p:nvPicPr>
          <p:cNvPr id="7" name="Picture 6">
            <a:extLst>
              <a:ext uri="{FF2B5EF4-FFF2-40B4-BE49-F238E27FC236}">
                <a16:creationId xmlns:a16="http://schemas.microsoft.com/office/drawing/2014/main" id="{759A1C75-3CAD-4231-9C48-04F844997EFC}"/>
              </a:ext>
            </a:extLst>
          </p:cNvPr>
          <p:cNvPicPr>
            <a:picLocks noChangeAspect="1"/>
          </p:cNvPicPr>
          <p:nvPr/>
        </p:nvPicPr>
        <p:blipFill>
          <a:blip r:embed="rId4"/>
          <a:stretch>
            <a:fillRect/>
          </a:stretch>
        </p:blipFill>
        <p:spPr>
          <a:xfrm>
            <a:off x="5465135" y="3589038"/>
            <a:ext cx="3741885" cy="2649726"/>
          </a:xfrm>
          <a:prstGeom prst="rect">
            <a:avLst/>
          </a:prstGeom>
        </p:spPr>
      </p:pic>
    </p:spTree>
    <p:extLst>
      <p:ext uri="{BB962C8B-B14F-4D97-AF65-F5344CB8AC3E}">
        <p14:creationId xmlns:p14="http://schemas.microsoft.com/office/powerpoint/2010/main" val="53387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Converting positive denary whole numbers (0-255) into 2 digit hexadecimal numbers and vice versa</a:t>
            </a:r>
          </a:p>
        </p:txBody>
      </p:sp>
      <p:sp>
        <p:nvSpPr>
          <p:cNvPr id="6" name="Rectangle 5">
            <a:extLst>
              <a:ext uri="{FF2B5EF4-FFF2-40B4-BE49-F238E27FC236}">
                <a16:creationId xmlns:a16="http://schemas.microsoft.com/office/drawing/2014/main" id="{B83FE690-2F9D-4593-A912-35D4C9B59138}"/>
              </a:ext>
            </a:extLst>
          </p:cNvPr>
          <p:cNvSpPr/>
          <p:nvPr/>
        </p:nvSpPr>
        <p:spPr>
          <a:xfrm>
            <a:off x="319179" y="1365159"/>
            <a:ext cx="9238888" cy="392609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
        <p:nvSpPr>
          <p:cNvPr id="7" name="Rectangle 6">
            <a:extLst>
              <a:ext uri="{FF2B5EF4-FFF2-40B4-BE49-F238E27FC236}">
                <a16:creationId xmlns:a16="http://schemas.microsoft.com/office/drawing/2014/main" id="{B83FE690-2F9D-4593-A912-35D4C9B59138}"/>
              </a:ext>
            </a:extLst>
          </p:cNvPr>
          <p:cNvSpPr/>
          <p:nvPr/>
        </p:nvSpPr>
        <p:spPr>
          <a:xfrm>
            <a:off x="5200313" y="5711252"/>
            <a:ext cx="4357754" cy="79448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Multiply unit by the digit and add all results together.</a:t>
            </a:r>
          </a:p>
        </p:txBody>
      </p:sp>
      <p:sp>
        <p:nvSpPr>
          <p:cNvPr id="8" name="TextBox 7">
            <a:extLst>
              <a:ext uri="{FF2B5EF4-FFF2-40B4-BE49-F238E27FC236}">
                <a16:creationId xmlns:a16="http://schemas.microsoft.com/office/drawing/2014/main" id="{2486DAC0-138F-4E9A-902E-60B1570AC2E1}"/>
              </a:ext>
            </a:extLst>
          </p:cNvPr>
          <p:cNvSpPr txBox="1"/>
          <p:nvPr/>
        </p:nvSpPr>
        <p:spPr>
          <a:xfrm>
            <a:off x="319178" y="5370447"/>
            <a:ext cx="4357754" cy="261610"/>
          </a:xfrm>
          <a:prstGeom prst="rect">
            <a:avLst/>
          </a:prstGeom>
          <a:noFill/>
        </p:spPr>
        <p:txBody>
          <a:bodyPr wrap="square" rtlCol="0">
            <a:spAutoFit/>
          </a:bodyPr>
          <a:lstStyle/>
          <a:p>
            <a:r>
              <a:rPr lang="en-GB" sz="1100" dirty="0"/>
              <a:t>How to convert from denary to hexadecimal:</a:t>
            </a:r>
          </a:p>
        </p:txBody>
      </p:sp>
      <p:sp>
        <p:nvSpPr>
          <p:cNvPr id="9" name="Rectangle 8">
            <a:extLst>
              <a:ext uri="{FF2B5EF4-FFF2-40B4-BE49-F238E27FC236}">
                <a16:creationId xmlns:a16="http://schemas.microsoft.com/office/drawing/2014/main" id="{B83FE690-2F9D-4593-A912-35D4C9B59138}"/>
              </a:ext>
            </a:extLst>
          </p:cNvPr>
          <p:cNvSpPr/>
          <p:nvPr/>
        </p:nvSpPr>
        <p:spPr>
          <a:xfrm>
            <a:off x="319178" y="5711253"/>
            <a:ext cx="4357754" cy="79448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Divide the denary number by the unit, each time using the result of the previous calculation. Convert any 2 digit numbers in to hex A-F.</a:t>
            </a:r>
          </a:p>
        </p:txBody>
      </p:sp>
      <p:sp>
        <p:nvSpPr>
          <p:cNvPr id="10" name="TextBox 9">
            <a:extLst>
              <a:ext uri="{FF2B5EF4-FFF2-40B4-BE49-F238E27FC236}">
                <a16:creationId xmlns:a16="http://schemas.microsoft.com/office/drawing/2014/main" id="{2486DAC0-138F-4E9A-902E-60B1570AC2E1}"/>
              </a:ext>
            </a:extLst>
          </p:cNvPr>
          <p:cNvSpPr txBox="1"/>
          <p:nvPr/>
        </p:nvSpPr>
        <p:spPr>
          <a:xfrm>
            <a:off x="5200313" y="5370447"/>
            <a:ext cx="4357754" cy="261610"/>
          </a:xfrm>
          <a:prstGeom prst="rect">
            <a:avLst/>
          </a:prstGeom>
          <a:noFill/>
        </p:spPr>
        <p:txBody>
          <a:bodyPr wrap="square" rtlCol="0">
            <a:spAutoFit/>
          </a:bodyPr>
          <a:lstStyle/>
          <a:p>
            <a:r>
              <a:rPr lang="en-GB" sz="1100" dirty="0"/>
              <a:t>How to convert from hexadecimal to denary:</a:t>
            </a:r>
          </a:p>
        </p:txBody>
      </p:sp>
      <p:pic>
        <p:nvPicPr>
          <p:cNvPr id="4" name="Picture 3">
            <a:extLst>
              <a:ext uri="{FF2B5EF4-FFF2-40B4-BE49-F238E27FC236}">
                <a16:creationId xmlns:a16="http://schemas.microsoft.com/office/drawing/2014/main" id="{C3D841AA-D86E-4943-9E69-4DBEDBF2AB0A}"/>
              </a:ext>
            </a:extLst>
          </p:cNvPr>
          <p:cNvPicPr>
            <a:picLocks noChangeAspect="1"/>
          </p:cNvPicPr>
          <p:nvPr/>
        </p:nvPicPr>
        <p:blipFill>
          <a:blip r:embed="rId3"/>
          <a:stretch>
            <a:fillRect/>
          </a:stretch>
        </p:blipFill>
        <p:spPr>
          <a:xfrm>
            <a:off x="564301" y="1623998"/>
            <a:ext cx="3561132" cy="2402563"/>
          </a:xfrm>
          <a:prstGeom prst="rect">
            <a:avLst/>
          </a:prstGeom>
        </p:spPr>
      </p:pic>
      <p:pic>
        <p:nvPicPr>
          <p:cNvPr id="11" name="Picture 10">
            <a:extLst>
              <a:ext uri="{FF2B5EF4-FFF2-40B4-BE49-F238E27FC236}">
                <a16:creationId xmlns:a16="http://schemas.microsoft.com/office/drawing/2014/main" id="{26CD19CC-60DF-4013-8453-0C7EDB474945}"/>
              </a:ext>
            </a:extLst>
          </p:cNvPr>
          <p:cNvPicPr>
            <a:picLocks noChangeAspect="1"/>
          </p:cNvPicPr>
          <p:nvPr/>
        </p:nvPicPr>
        <p:blipFill>
          <a:blip r:embed="rId4"/>
          <a:stretch>
            <a:fillRect/>
          </a:stretch>
        </p:blipFill>
        <p:spPr>
          <a:xfrm>
            <a:off x="4859079" y="1566750"/>
            <a:ext cx="4279715" cy="2693739"/>
          </a:xfrm>
          <a:prstGeom prst="rect">
            <a:avLst/>
          </a:prstGeom>
        </p:spPr>
      </p:pic>
    </p:spTree>
    <p:extLst>
      <p:ext uri="{BB962C8B-B14F-4D97-AF65-F5344CB8AC3E}">
        <p14:creationId xmlns:p14="http://schemas.microsoft.com/office/powerpoint/2010/main" val="265140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Number conversions</a:t>
            </a:r>
          </a:p>
        </p:txBody>
      </p:sp>
      <p:grpSp>
        <p:nvGrpSpPr>
          <p:cNvPr id="3" name="Group 2">
            <a:extLst>
              <a:ext uri="{FF2B5EF4-FFF2-40B4-BE49-F238E27FC236}">
                <a16:creationId xmlns:a16="http://schemas.microsoft.com/office/drawing/2014/main" id="{AC4BA0FE-007E-442A-8B35-E77920EF7F75}"/>
              </a:ext>
            </a:extLst>
          </p:cNvPr>
          <p:cNvGrpSpPr/>
          <p:nvPr/>
        </p:nvGrpSpPr>
        <p:grpSpPr>
          <a:xfrm rot="5400000">
            <a:off x="3991045" y="1263050"/>
            <a:ext cx="4077882" cy="4370249"/>
            <a:chOff x="3991045" y="1263050"/>
            <a:chExt cx="4077882" cy="4370249"/>
          </a:xfrm>
        </p:grpSpPr>
        <p:grpSp>
          <p:nvGrpSpPr>
            <p:cNvPr id="73" name="Group 72">
              <a:extLst>
                <a:ext uri="{FF2B5EF4-FFF2-40B4-BE49-F238E27FC236}">
                  <a16:creationId xmlns:a16="http://schemas.microsoft.com/office/drawing/2014/main" id="{4D0F216C-30EA-4354-951B-AA1D8A47156B}"/>
                </a:ext>
              </a:extLst>
            </p:cNvPr>
            <p:cNvGrpSpPr/>
            <p:nvPr/>
          </p:nvGrpSpPr>
          <p:grpSpPr>
            <a:xfrm rot="16367882">
              <a:off x="4186103" y="1202772"/>
              <a:ext cx="1880913" cy="2181860"/>
              <a:chOff x="5271112" y="2004897"/>
              <a:chExt cx="1880913" cy="2181860"/>
            </a:xfrm>
          </p:grpSpPr>
          <p:sp>
            <p:nvSpPr>
              <p:cNvPr id="74" name="Isosceles Triangle 73">
                <a:extLst>
                  <a:ext uri="{FF2B5EF4-FFF2-40B4-BE49-F238E27FC236}">
                    <a16:creationId xmlns:a16="http://schemas.microsoft.com/office/drawing/2014/main" id="{DE1B63E8-BEED-4D1F-9D76-4948A9F92FAC}"/>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a:extLst>
                  <a:ext uri="{FF2B5EF4-FFF2-40B4-BE49-F238E27FC236}">
                    <a16:creationId xmlns:a16="http://schemas.microsoft.com/office/drawing/2014/main" id="{CA2A97D7-45FF-425D-9821-24ADE78F2350}"/>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18</a:t>
                </a:r>
                <a:endParaRPr lang="en-GB" dirty="0"/>
              </a:p>
            </p:txBody>
          </p:sp>
          <p:sp>
            <p:nvSpPr>
              <p:cNvPr id="76" name="TextBox 75">
                <a:extLst>
                  <a:ext uri="{FF2B5EF4-FFF2-40B4-BE49-F238E27FC236}">
                    <a16:creationId xmlns:a16="http://schemas.microsoft.com/office/drawing/2014/main" id="{31D08816-5377-4CC5-BCD2-192E1DEFDACC}"/>
                  </a:ext>
                </a:extLst>
              </p:cNvPr>
              <p:cNvSpPr txBox="1"/>
              <p:nvPr/>
            </p:nvSpPr>
            <p:spPr>
              <a:xfrm rot="14442771">
                <a:off x="5942863" y="2536625"/>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11001110</a:t>
                </a:r>
              </a:p>
            </p:txBody>
          </p:sp>
          <p:sp>
            <p:nvSpPr>
              <p:cNvPr id="87" name="TextBox 86">
                <a:extLst>
                  <a:ext uri="{FF2B5EF4-FFF2-40B4-BE49-F238E27FC236}">
                    <a16:creationId xmlns:a16="http://schemas.microsoft.com/office/drawing/2014/main" id="{88D7EF08-4C71-4A38-B338-006B289BD0D7}"/>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22</a:t>
                </a:r>
                <a:endParaRPr lang="en-GB" dirty="0"/>
              </a:p>
            </p:txBody>
          </p:sp>
        </p:grpSp>
        <p:grpSp>
          <p:nvGrpSpPr>
            <p:cNvPr id="88" name="Group 87">
              <a:extLst>
                <a:ext uri="{FF2B5EF4-FFF2-40B4-BE49-F238E27FC236}">
                  <a16:creationId xmlns:a16="http://schemas.microsoft.com/office/drawing/2014/main" id="{7E5D15F3-B280-4352-B08E-0C739D91CAFA}"/>
                </a:ext>
              </a:extLst>
            </p:cNvPr>
            <p:cNvGrpSpPr/>
            <p:nvPr/>
          </p:nvGrpSpPr>
          <p:grpSpPr>
            <a:xfrm rot="16215083">
              <a:off x="4141518" y="3440360"/>
              <a:ext cx="1880913" cy="2181860"/>
              <a:chOff x="5271112" y="2004897"/>
              <a:chExt cx="1880913" cy="2181860"/>
            </a:xfrm>
          </p:grpSpPr>
          <p:sp>
            <p:nvSpPr>
              <p:cNvPr id="89" name="Isosceles Triangle 88">
                <a:extLst>
                  <a:ext uri="{FF2B5EF4-FFF2-40B4-BE49-F238E27FC236}">
                    <a16:creationId xmlns:a16="http://schemas.microsoft.com/office/drawing/2014/main" id="{A471DCAA-92B4-4D2A-B827-F98630EA3DC1}"/>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0" name="TextBox 89">
                <a:extLst>
                  <a:ext uri="{FF2B5EF4-FFF2-40B4-BE49-F238E27FC236}">
                    <a16:creationId xmlns:a16="http://schemas.microsoft.com/office/drawing/2014/main" id="{C2D0D3FB-C0B0-41A4-A899-EC9ED5537883}"/>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209</a:t>
                </a:r>
                <a:endParaRPr lang="en-GB" dirty="0"/>
              </a:p>
            </p:txBody>
          </p:sp>
          <p:sp>
            <p:nvSpPr>
              <p:cNvPr id="91" name="TextBox 90">
                <a:extLst>
                  <a:ext uri="{FF2B5EF4-FFF2-40B4-BE49-F238E27FC236}">
                    <a16:creationId xmlns:a16="http://schemas.microsoft.com/office/drawing/2014/main" id="{245E882B-53DB-4AB0-8F68-79B10A26A62A}"/>
                  </a:ext>
                </a:extLst>
              </p:cNvPr>
              <p:cNvSpPr txBox="1"/>
              <p:nvPr/>
            </p:nvSpPr>
            <p:spPr>
              <a:xfrm rot="14442771">
                <a:off x="5942863" y="2536625"/>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00110000</a:t>
                </a:r>
              </a:p>
            </p:txBody>
          </p:sp>
          <p:sp>
            <p:nvSpPr>
              <p:cNvPr id="92" name="TextBox 91">
                <a:extLst>
                  <a:ext uri="{FF2B5EF4-FFF2-40B4-BE49-F238E27FC236}">
                    <a16:creationId xmlns:a16="http://schemas.microsoft.com/office/drawing/2014/main" id="{18A4C8F5-4293-42D7-BD2D-EAEA91F09105}"/>
                  </a:ext>
                </a:extLst>
              </p:cNvPr>
              <p:cNvSpPr txBox="1"/>
              <p:nvPr/>
            </p:nvSpPr>
            <p:spPr>
              <a:xfrm>
                <a:off x="5490093" y="3157672"/>
                <a:ext cx="918841" cy="430887"/>
              </a:xfrm>
              <a:prstGeom prst="rect">
                <a:avLst/>
              </a:prstGeom>
              <a:noFill/>
            </p:spPr>
            <p:txBody>
              <a:bodyPr wrap="none" rtlCol="0">
                <a:spAutoFit/>
              </a:bodyPr>
              <a:lstStyle/>
              <a:p>
                <a:pPr algn="ctr"/>
                <a:r>
                  <a:rPr lang="en-GB" sz="1100" dirty="0"/>
                  <a:t>Hexadecimal</a:t>
                </a:r>
              </a:p>
              <a:p>
                <a:pPr algn="ctr"/>
                <a:r>
                  <a:rPr lang="en-GB" sz="1100" dirty="0"/>
                  <a:t>FF</a:t>
                </a:r>
                <a:endParaRPr lang="en-GB" dirty="0"/>
              </a:p>
            </p:txBody>
          </p:sp>
        </p:grpSp>
        <p:grpSp>
          <p:nvGrpSpPr>
            <p:cNvPr id="93" name="Group 92">
              <a:extLst>
                <a:ext uri="{FF2B5EF4-FFF2-40B4-BE49-F238E27FC236}">
                  <a16:creationId xmlns:a16="http://schemas.microsoft.com/office/drawing/2014/main" id="{A1585D91-9762-4D48-9AA1-BEE1532BD626}"/>
                </a:ext>
              </a:extLst>
            </p:cNvPr>
            <p:cNvGrpSpPr/>
            <p:nvPr/>
          </p:nvGrpSpPr>
          <p:grpSpPr>
            <a:xfrm rot="16215083">
              <a:off x="6037540" y="2371377"/>
              <a:ext cx="1880913" cy="2181860"/>
              <a:chOff x="5271112" y="2004897"/>
              <a:chExt cx="1880913" cy="2181860"/>
            </a:xfrm>
          </p:grpSpPr>
          <p:sp>
            <p:nvSpPr>
              <p:cNvPr id="94" name="Isosceles Triangle 93">
                <a:extLst>
                  <a:ext uri="{FF2B5EF4-FFF2-40B4-BE49-F238E27FC236}">
                    <a16:creationId xmlns:a16="http://schemas.microsoft.com/office/drawing/2014/main" id="{F8D5B6F7-88A4-47C1-A02C-DAF0E7041F91}"/>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5" name="TextBox 94">
                <a:extLst>
                  <a:ext uri="{FF2B5EF4-FFF2-40B4-BE49-F238E27FC236}">
                    <a16:creationId xmlns:a16="http://schemas.microsoft.com/office/drawing/2014/main" id="{A04425AD-A0F4-4611-A666-A19AE754E9D6}"/>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140</a:t>
                </a:r>
                <a:endParaRPr lang="en-GB" dirty="0"/>
              </a:p>
            </p:txBody>
          </p:sp>
          <p:sp>
            <p:nvSpPr>
              <p:cNvPr id="96" name="TextBox 95">
                <a:extLst>
                  <a:ext uri="{FF2B5EF4-FFF2-40B4-BE49-F238E27FC236}">
                    <a16:creationId xmlns:a16="http://schemas.microsoft.com/office/drawing/2014/main" id="{FB362F8D-01D4-4142-B2A4-21173845C6E7}"/>
                  </a:ext>
                </a:extLst>
              </p:cNvPr>
              <p:cNvSpPr txBox="1"/>
              <p:nvPr/>
            </p:nvSpPr>
            <p:spPr>
              <a:xfrm rot="14442771">
                <a:off x="5942863" y="2536625"/>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01100101</a:t>
                </a:r>
              </a:p>
            </p:txBody>
          </p:sp>
          <p:sp>
            <p:nvSpPr>
              <p:cNvPr id="97" name="TextBox 96">
                <a:extLst>
                  <a:ext uri="{FF2B5EF4-FFF2-40B4-BE49-F238E27FC236}">
                    <a16:creationId xmlns:a16="http://schemas.microsoft.com/office/drawing/2014/main" id="{2017B181-2E2D-49A5-A181-329F19E88867}"/>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AB</a:t>
                </a:r>
                <a:endParaRPr lang="en-GB" dirty="0"/>
              </a:p>
            </p:txBody>
          </p:sp>
        </p:grpSp>
        <p:grpSp>
          <p:nvGrpSpPr>
            <p:cNvPr id="98" name="Group 97">
              <a:extLst>
                <a:ext uri="{FF2B5EF4-FFF2-40B4-BE49-F238E27FC236}">
                  <a16:creationId xmlns:a16="http://schemas.microsoft.com/office/drawing/2014/main" id="{7C1E5A36-A4C1-4125-B201-91DA95571165}"/>
                </a:ext>
              </a:extLst>
            </p:cNvPr>
            <p:cNvGrpSpPr/>
            <p:nvPr/>
          </p:nvGrpSpPr>
          <p:grpSpPr>
            <a:xfrm rot="12588487">
              <a:off x="5110246" y="3451439"/>
              <a:ext cx="1880913" cy="2181860"/>
              <a:chOff x="5271112" y="2004897"/>
              <a:chExt cx="1880913" cy="2181860"/>
            </a:xfrm>
          </p:grpSpPr>
          <p:sp>
            <p:nvSpPr>
              <p:cNvPr id="99" name="Isosceles Triangle 98">
                <a:extLst>
                  <a:ext uri="{FF2B5EF4-FFF2-40B4-BE49-F238E27FC236}">
                    <a16:creationId xmlns:a16="http://schemas.microsoft.com/office/drawing/2014/main" id="{A9F37A8A-E2C5-4395-9224-A496E0ED617E}"/>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TextBox 99">
                <a:extLst>
                  <a:ext uri="{FF2B5EF4-FFF2-40B4-BE49-F238E27FC236}">
                    <a16:creationId xmlns:a16="http://schemas.microsoft.com/office/drawing/2014/main" id="{BADC4E23-FC9E-43A9-A46B-EEB805340FFD}"/>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74</a:t>
                </a:r>
                <a:endParaRPr lang="en-GB" dirty="0"/>
              </a:p>
            </p:txBody>
          </p:sp>
          <p:sp>
            <p:nvSpPr>
              <p:cNvPr id="101" name="TextBox 100">
                <a:extLst>
                  <a:ext uri="{FF2B5EF4-FFF2-40B4-BE49-F238E27FC236}">
                    <a16:creationId xmlns:a16="http://schemas.microsoft.com/office/drawing/2014/main" id="{AC68D359-9792-401D-9F28-A68293D7CEC4}"/>
                  </a:ext>
                </a:extLst>
              </p:cNvPr>
              <p:cNvSpPr txBox="1"/>
              <p:nvPr/>
            </p:nvSpPr>
            <p:spPr>
              <a:xfrm rot="14442771">
                <a:off x="5942864" y="2536624"/>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11111111</a:t>
                </a:r>
              </a:p>
            </p:txBody>
          </p:sp>
          <p:sp>
            <p:nvSpPr>
              <p:cNvPr id="102" name="TextBox 101">
                <a:extLst>
                  <a:ext uri="{FF2B5EF4-FFF2-40B4-BE49-F238E27FC236}">
                    <a16:creationId xmlns:a16="http://schemas.microsoft.com/office/drawing/2014/main" id="{BF397785-856D-4E28-AAC3-B7DE09C0409F}"/>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8C</a:t>
                </a:r>
                <a:endParaRPr lang="en-GB" dirty="0"/>
              </a:p>
            </p:txBody>
          </p:sp>
        </p:grpSp>
        <p:grpSp>
          <p:nvGrpSpPr>
            <p:cNvPr id="103" name="Group 102">
              <a:extLst>
                <a:ext uri="{FF2B5EF4-FFF2-40B4-BE49-F238E27FC236}">
                  <a16:creationId xmlns:a16="http://schemas.microsoft.com/office/drawing/2014/main" id="{8EEE728B-DAC1-437B-9785-6E8FFA14CFC7}"/>
                </a:ext>
              </a:extLst>
            </p:cNvPr>
            <p:cNvGrpSpPr/>
            <p:nvPr/>
          </p:nvGrpSpPr>
          <p:grpSpPr>
            <a:xfrm rot="12730081">
              <a:off x="5146154" y="1263050"/>
              <a:ext cx="1880913" cy="2181860"/>
              <a:chOff x="5271112" y="2004897"/>
              <a:chExt cx="1880913" cy="2181860"/>
            </a:xfrm>
          </p:grpSpPr>
          <p:sp>
            <p:nvSpPr>
              <p:cNvPr id="104" name="Isosceles Triangle 103">
                <a:extLst>
                  <a:ext uri="{FF2B5EF4-FFF2-40B4-BE49-F238E27FC236}">
                    <a16:creationId xmlns:a16="http://schemas.microsoft.com/office/drawing/2014/main" id="{655C778B-70E6-4FA5-A730-6359F2E45DDD}"/>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TextBox 104">
                <a:extLst>
                  <a:ext uri="{FF2B5EF4-FFF2-40B4-BE49-F238E27FC236}">
                    <a16:creationId xmlns:a16="http://schemas.microsoft.com/office/drawing/2014/main" id="{09ECB9AB-D85F-49D6-9E00-DD325FD23E79}"/>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101</a:t>
                </a:r>
                <a:endParaRPr lang="en-GB" dirty="0"/>
              </a:p>
            </p:txBody>
          </p:sp>
          <p:sp>
            <p:nvSpPr>
              <p:cNvPr id="106" name="TextBox 105">
                <a:extLst>
                  <a:ext uri="{FF2B5EF4-FFF2-40B4-BE49-F238E27FC236}">
                    <a16:creationId xmlns:a16="http://schemas.microsoft.com/office/drawing/2014/main" id="{BF305AF2-5669-4896-B9F0-8BB127786180}"/>
                  </a:ext>
                </a:extLst>
              </p:cNvPr>
              <p:cNvSpPr txBox="1"/>
              <p:nvPr/>
            </p:nvSpPr>
            <p:spPr>
              <a:xfrm rot="14442771">
                <a:off x="5942863" y="2536625"/>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00100010</a:t>
                </a:r>
              </a:p>
            </p:txBody>
          </p:sp>
          <p:sp>
            <p:nvSpPr>
              <p:cNvPr id="107" name="TextBox 106">
                <a:extLst>
                  <a:ext uri="{FF2B5EF4-FFF2-40B4-BE49-F238E27FC236}">
                    <a16:creationId xmlns:a16="http://schemas.microsoft.com/office/drawing/2014/main" id="{928C5146-DB3F-470D-B037-C08438271C66}"/>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78</a:t>
                </a:r>
                <a:endParaRPr lang="en-GB" dirty="0"/>
              </a:p>
            </p:txBody>
          </p:sp>
        </p:grpSp>
      </p:grpSp>
      <p:grpSp>
        <p:nvGrpSpPr>
          <p:cNvPr id="118" name="Group 117">
            <a:extLst>
              <a:ext uri="{FF2B5EF4-FFF2-40B4-BE49-F238E27FC236}">
                <a16:creationId xmlns:a16="http://schemas.microsoft.com/office/drawing/2014/main" id="{1641B095-9CAB-4ECC-9902-E1C900D258D5}"/>
              </a:ext>
            </a:extLst>
          </p:cNvPr>
          <p:cNvGrpSpPr/>
          <p:nvPr/>
        </p:nvGrpSpPr>
        <p:grpSpPr>
          <a:xfrm rot="12610834">
            <a:off x="7741935" y="2901191"/>
            <a:ext cx="1880913" cy="2181860"/>
            <a:chOff x="5271112" y="2004897"/>
            <a:chExt cx="1880913" cy="2181860"/>
          </a:xfrm>
        </p:grpSpPr>
        <p:sp>
          <p:nvSpPr>
            <p:cNvPr id="119" name="Isosceles Triangle 118">
              <a:extLst>
                <a:ext uri="{FF2B5EF4-FFF2-40B4-BE49-F238E27FC236}">
                  <a16:creationId xmlns:a16="http://schemas.microsoft.com/office/drawing/2014/main" id="{70083DB8-AEFF-4E33-93AB-3A63FFB42171}"/>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0" name="TextBox 119">
              <a:extLst>
                <a:ext uri="{FF2B5EF4-FFF2-40B4-BE49-F238E27FC236}">
                  <a16:creationId xmlns:a16="http://schemas.microsoft.com/office/drawing/2014/main" id="{5CF4BAFF-A23A-4E49-9125-34B8AEA3D8F6}"/>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40</a:t>
              </a:r>
              <a:endParaRPr lang="en-GB" dirty="0"/>
            </a:p>
          </p:txBody>
        </p:sp>
        <p:sp>
          <p:nvSpPr>
            <p:cNvPr id="121" name="TextBox 120">
              <a:extLst>
                <a:ext uri="{FF2B5EF4-FFF2-40B4-BE49-F238E27FC236}">
                  <a16:creationId xmlns:a16="http://schemas.microsoft.com/office/drawing/2014/main" id="{9BB98F87-1290-4092-A6CD-79618DF6E42F}"/>
                </a:ext>
              </a:extLst>
            </p:cNvPr>
            <p:cNvSpPr txBox="1"/>
            <p:nvPr/>
          </p:nvSpPr>
          <p:spPr>
            <a:xfrm rot="14442771">
              <a:off x="5942863" y="2536625"/>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01100000</a:t>
              </a:r>
            </a:p>
          </p:txBody>
        </p:sp>
        <p:sp>
          <p:nvSpPr>
            <p:cNvPr id="122" name="TextBox 121">
              <a:extLst>
                <a:ext uri="{FF2B5EF4-FFF2-40B4-BE49-F238E27FC236}">
                  <a16:creationId xmlns:a16="http://schemas.microsoft.com/office/drawing/2014/main" id="{7B74273A-DEC1-42BA-9C18-992F4BD21876}"/>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2B</a:t>
              </a:r>
              <a:endParaRPr lang="en-GB" dirty="0"/>
            </a:p>
          </p:txBody>
        </p:sp>
      </p:grpSp>
      <p:grpSp>
        <p:nvGrpSpPr>
          <p:cNvPr id="128" name="Group 127">
            <a:extLst>
              <a:ext uri="{FF2B5EF4-FFF2-40B4-BE49-F238E27FC236}">
                <a16:creationId xmlns:a16="http://schemas.microsoft.com/office/drawing/2014/main" id="{6F58491A-DA15-4A7D-BF3A-4BC6166C9273}"/>
              </a:ext>
            </a:extLst>
          </p:cNvPr>
          <p:cNvGrpSpPr/>
          <p:nvPr/>
        </p:nvGrpSpPr>
        <p:grpSpPr>
          <a:xfrm rot="6522954">
            <a:off x="8607959" y="4978042"/>
            <a:ext cx="1880913" cy="2181860"/>
            <a:chOff x="5271112" y="2004897"/>
            <a:chExt cx="1880913" cy="2181860"/>
          </a:xfrm>
        </p:grpSpPr>
        <p:sp>
          <p:nvSpPr>
            <p:cNvPr id="129" name="Isosceles Triangle 128">
              <a:extLst>
                <a:ext uri="{FF2B5EF4-FFF2-40B4-BE49-F238E27FC236}">
                  <a16:creationId xmlns:a16="http://schemas.microsoft.com/office/drawing/2014/main" id="{42C7F475-9B76-4F52-9FA1-023785E8BD22}"/>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0" name="TextBox 129">
              <a:extLst>
                <a:ext uri="{FF2B5EF4-FFF2-40B4-BE49-F238E27FC236}">
                  <a16:creationId xmlns:a16="http://schemas.microsoft.com/office/drawing/2014/main" id="{94F76615-0804-4504-9636-6C146EF3F461}"/>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130</a:t>
              </a:r>
              <a:endParaRPr lang="en-GB" dirty="0"/>
            </a:p>
          </p:txBody>
        </p:sp>
        <p:sp>
          <p:nvSpPr>
            <p:cNvPr id="131" name="TextBox 130">
              <a:extLst>
                <a:ext uri="{FF2B5EF4-FFF2-40B4-BE49-F238E27FC236}">
                  <a16:creationId xmlns:a16="http://schemas.microsoft.com/office/drawing/2014/main" id="{92354BE0-708F-4263-917F-C70B96295125}"/>
                </a:ext>
              </a:extLst>
            </p:cNvPr>
            <p:cNvSpPr txBox="1"/>
            <p:nvPr/>
          </p:nvSpPr>
          <p:spPr>
            <a:xfrm rot="14442771">
              <a:off x="5942864" y="2536624"/>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00101011</a:t>
              </a:r>
            </a:p>
          </p:txBody>
        </p:sp>
        <p:sp>
          <p:nvSpPr>
            <p:cNvPr id="132" name="TextBox 131">
              <a:extLst>
                <a:ext uri="{FF2B5EF4-FFF2-40B4-BE49-F238E27FC236}">
                  <a16:creationId xmlns:a16="http://schemas.microsoft.com/office/drawing/2014/main" id="{C349DAB6-CD0E-4EFA-A8E3-3E15F89DA37E}"/>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BE</a:t>
              </a:r>
              <a:endParaRPr lang="en-GB" dirty="0"/>
            </a:p>
          </p:txBody>
        </p:sp>
      </p:grpSp>
      <p:grpSp>
        <p:nvGrpSpPr>
          <p:cNvPr id="6" name="Group 5">
            <a:extLst>
              <a:ext uri="{FF2B5EF4-FFF2-40B4-BE49-F238E27FC236}">
                <a16:creationId xmlns:a16="http://schemas.microsoft.com/office/drawing/2014/main" id="{0ED11FFD-6E92-4165-8497-D0DCA313A357}"/>
              </a:ext>
            </a:extLst>
          </p:cNvPr>
          <p:cNvGrpSpPr/>
          <p:nvPr/>
        </p:nvGrpSpPr>
        <p:grpSpPr>
          <a:xfrm rot="3840100">
            <a:off x="92463" y="3033613"/>
            <a:ext cx="3206012" cy="2889489"/>
            <a:chOff x="829656" y="3421576"/>
            <a:chExt cx="3206012" cy="2889489"/>
          </a:xfrm>
        </p:grpSpPr>
        <p:grpSp>
          <p:nvGrpSpPr>
            <p:cNvPr id="123" name="Group 122">
              <a:extLst>
                <a:ext uri="{FF2B5EF4-FFF2-40B4-BE49-F238E27FC236}">
                  <a16:creationId xmlns:a16="http://schemas.microsoft.com/office/drawing/2014/main" id="{A2F2A511-D72E-4F58-8466-8DC85708A98C}"/>
                </a:ext>
              </a:extLst>
            </p:cNvPr>
            <p:cNvGrpSpPr/>
            <p:nvPr/>
          </p:nvGrpSpPr>
          <p:grpSpPr>
            <a:xfrm rot="15368839">
              <a:off x="2004281" y="4279679"/>
              <a:ext cx="1880913" cy="2181860"/>
              <a:chOff x="5271112" y="2004897"/>
              <a:chExt cx="1880913" cy="2181860"/>
            </a:xfrm>
          </p:grpSpPr>
          <p:sp>
            <p:nvSpPr>
              <p:cNvPr id="124" name="Isosceles Triangle 123">
                <a:extLst>
                  <a:ext uri="{FF2B5EF4-FFF2-40B4-BE49-F238E27FC236}">
                    <a16:creationId xmlns:a16="http://schemas.microsoft.com/office/drawing/2014/main" id="{AC86A509-1BE3-4566-A679-2207929A076D}"/>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5" name="TextBox 124">
                <a:extLst>
                  <a:ext uri="{FF2B5EF4-FFF2-40B4-BE49-F238E27FC236}">
                    <a16:creationId xmlns:a16="http://schemas.microsoft.com/office/drawing/2014/main" id="{ED950873-CCF0-4BDE-80AA-83EF37A09E66}"/>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190</a:t>
                </a:r>
                <a:endParaRPr lang="en-GB" dirty="0"/>
              </a:p>
            </p:txBody>
          </p:sp>
          <p:sp>
            <p:nvSpPr>
              <p:cNvPr id="126" name="TextBox 125">
                <a:extLst>
                  <a:ext uri="{FF2B5EF4-FFF2-40B4-BE49-F238E27FC236}">
                    <a16:creationId xmlns:a16="http://schemas.microsoft.com/office/drawing/2014/main" id="{2B9B6B1D-D36E-471B-9985-DC1AEF58C390}"/>
                  </a:ext>
                </a:extLst>
              </p:cNvPr>
              <p:cNvSpPr txBox="1"/>
              <p:nvPr/>
            </p:nvSpPr>
            <p:spPr>
              <a:xfrm rot="14442771">
                <a:off x="5942863" y="2536625"/>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00001011</a:t>
                </a:r>
              </a:p>
            </p:txBody>
          </p:sp>
          <p:sp>
            <p:nvSpPr>
              <p:cNvPr id="127" name="TextBox 126">
                <a:extLst>
                  <a:ext uri="{FF2B5EF4-FFF2-40B4-BE49-F238E27FC236}">
                    <a16:creationId xmlns:a16="http://schemas.microsoft.com/office/drawing/2014/main" id="{01910CE6-1961-4EE8-B2B0-4683DEF83FA0}"/>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1F</a:t>
                </a:r>
                <a:endParaRPr lang="en-GB" dirty="0"/>
              </a:p>
            </p:txBody>
          </p:sp>
        </p:grpSp>
        <p:grpSp>
          <p:nvGrpSpPr>
            <p:cNvPr id="133" name="Group 132">
              <a:extLst>
                <a:ext uri="{FF2B5EF4-FFF2-40B4-BE49-F238E27FC236}">
                  <a16:creationId xmlns:a16="http://schemas.microsoft.com/office/drawing/2014/main" id="{E588A80B-5ABD-4106-9F20-68AE2A474EAB}"/>
                </a:ext>
              </a:extLst>
            </p:cNvPr>
            <p:cNvGrpSpPr/>
            <p:nvPr/>
          </p:nvGrpSpPr>
          <p:grpSpPr>
            <a:xfrm rot="11780047">
              <a:off x="829656" y="3421576"/>
              <a:ext cx="1880913" cy="2181860"/>
              <a:chOff x="5271112" y="2004897"/>
              <a:chExt cx="1880913" cy="2181860"/>
            </a:xfrm>
          </p:grpSpPr>
          <p:sp>
            <p:nvSpPr>
              <p:cNvPr id="134" name="Isosceles Triangle 133">
                <a:extLst>
                  <a:ext uri="{FF2B5EF4-FFF2-40B4-BE49-F238E27FC236}">
                    <a16:creationId xmlns:a16="http://schemas.microsoft.com/office/drawing/2014/main" id="{EE0D7C16-CA9A-4A11-9FD8-9CD0A0D1FC34}"/>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5" name="TextBox 134">
                <a:extLst>
                  <a:ext uri="{FF2B5EF4-FFF2-40B4-BE49-F238E27FC236}">
                    <a16:creationId xmlns:a16="http://schemas.microsoft.com/office/drawing/2014/main" id="{0B30C7B6-959C-4425-9252-CDAC5939C70C}"/>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11</a:t>
                </a:r>
                <a:endParaRPr lang="en-GB" dirty="0"/>
              </a:p>
            </p:txBody>
          </p:sp>
          <p:sp>
            <p:nvSpPr>
              <p:cNvPr id="136" name="TextBox 135">
                <a:extLst>
                  <a:ext uri="{FF2B5EF4-FFF2-40B4-BE49-F238E27FC236}">
                    <a16:creationId xmlns:a16="http://schemas.microsoft.com/office/drawing/2014/main" id="{8D4AD3EA-35E0-4B25-B683-1922DCABA3DF}"/>
                  </a:ext>
                </a:extLst>
              </p:cNvPr>
              <p:cNvSpPr txBox="1"/>
              <p:nvPr/>
            </p:nvSpPr>
            <p:spPr>
              <a:xfrm rot="14442771">
                <a:off x="5942863" y="2536625"/>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11011000</a:t>
                </a:r>
              </a:p>
            </p:txBody>
          </p:sp>
          <p:sp>
            <p:nvSpPr>
              <p:cNvPr id="137" name="TextBox 136">
                <a:extLst>
                  <a:ext uri="{FF2B5EF4-FFF2-40B4-BE49-F238E27FC236}">
                    <a16:creationId xmlns:a16="http://schemas.microsoft.com/office/drawing/2014/main" id="{37A478C4-0B7E-4356-965F-A25B530E3D81}"/>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6A</a:t>
                </a:r>
                <a:endParaRPr lang="en-GB" dirty="0"/>
              </a:p>
            </p:txBody>
          </p:sp>
        </p:grpSp>
      </p:grpSp>
      <p:grpSp>
        <p:nvGrpSpPr>
          <p:cNvPr id="5" name="Group 4">
            <a:extLst>
              <a:ext uri="{FF2B5EF4-FFF2-40B4-BE49-F238E27FC236}">
                <a16:creationId xmlns:a16="http://schemas.microsoft.com/office/drawing/2014/main" id="{660E4602-0B70-4902-BD41-BD3D0EE681FC}"/>
              </a:ext>
            </a:extLst>
          </p:cNvPr>
          <p:cNvGrpSpPr/>
          <p:nvPr/>
        </p:nvGrpSpPr>
        <p:grpSpPr>
          <a:xfrm rot="7562894">
            <a:off x="349796" y="4685063"/>
            <a:ext cx="5642009" cy="2727907"/>
            <a:chOff x="-1769323" y="652227"/>
            <a:chExt cx="5642009" cy="2727907"/>
          </a:xfrm>
        </p:grpSpPr>
        <p:grpSp>
          <p:nvGrpSpPr>
            <p:cNvPr id="108" name="Group 107">
              <a:extLst>
                <a:ext uri="{FF2B5EF4-FFF2-40B4-BE49-F238E27FC236}">
                  <a16:creationId xmlns:a16="http://schemas.microsoft.com/office/drawing/2014/main" id="{47DD8872-1233-430B-9C33-39326F7EACF0}"/>
                </a:ext>
              </a:extLst>
            </p:cNvPr>
            <p:cNvGrpSpPr/>
            <p:nvPr/>
          </p:nvGrpSpPr>
          <p:grpSpPr>
            <a:xfrm rot="17553269">
              <a:off x="1841299" y="501754"/>
              <a:ext cx="1880913" cy="2181860"/>
              <a:chOff x="5271112" y="2004897"/>
              <a:chExt cx="1880913" cy="2181860"/>
            </a:xfrm>
          </p:grpSpPr>
          <p:sp>
            <p:nvSpPr>
              <p:cNvPr id="109" name="Isosceles Triangle 108">
                <a:extLst>
                  <a:ext uri="{FF2B5EF4-FFF2-40B4-BE49-F238E27FC236}">
                    <a16:creationId xmlns:a16="http://schemas.microsoft.com/office/drawing/2014/main" id="{181F7A28-82F7-485D-A276-959ED73E20B1}"/>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TextBox 109">
                <a:extLst>
                  <a:ext uri="{FF2B5EF4-FFF2-40B4-BE49-F238E27FC236}">
                    <a16:creationId xmlns:a16="http://schemas.microsoft.com/office/drawing/2014/main" id="{5581EA18-62B2-42F2-B586-2BDB025B1C5A}"/>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86</a:t>
                </a:r>
                <a:endParaRPr lang="en-GB" dirty="0"/>
              </a:p>
            </p:txBody>
          </p:sp>
          <p:sp>
            <p:nvSpPr>
              <p:cNvPr id="111" name="TextBox 110">
                <a:extLst>
                  <a:ext uri="{FF2B5EF4-FFF2-40B4-BE49-F238E27FC236}">
                    <a16:creationId xmlns:a16="http://schemas.microsoft.com/office/drawing/2014/main" id="{A133A616-EEA3-442C-9B9C-9882442C42F6}"/>
                  </a:ext>
                </a:extLst>
              </p:cNvPr>
              <p:cNvSpPr txBox="1"/>
              <p:nvPr/>
            </p:nvSpPr>
            <p:spPr>
              <a:xfrm rot="14442771">
                <a:off x="5942863" y="2536625"/>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01001010</a:t>
                </a:r>
              </a:p>
            </p:txBody>
          </p:sp>
          <p:sp>
            <p:nvSpPr>
              <p:cNvPr id="112" name="TextBox 111">
                <a:extLst>
                  <a:ext uri="{FF2B5EF4-FFF2-40B4-BE49-F238E27FC236}">
                    <a16:creationId xmlns:a16="http://schemas.microsoft.com/office/drawing/2014/main" id="{07315541-8452-4DC9-8E28-4E1C00301799}"/>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D8</a:t>
                </a:r>
                <a:endParaRPr lang="en-GB" dirty="0"/>
              </a:p>
            </p:txBody>
          </p:sp>
        </p:grpSp>
        <p:grpSp>
          <p:nvGrpSpPr>
            <p:cNvPr id="113" name="Group 112">
              <a:extLst>
                <a:ext uri="{FF2B5EF4-FFF2-40B4-BE49-F238E27FC236}">
                  <a16:creationId xmlns:a16="http://schemas.microsoft.com/office/drawing/2014/main" id="{37D01CE3-F4E1-43AF-AB20-9E38869C73F2}"/>
                </a:ext>
              </a:extLst>
            </p:cNvPr>
            <p:cNvGrpSpPr/>
            <p:nvPr/>
          </p:nvGrpSpPr>
          <p:grpSpPr>
            <a:xfrm rot="13982023">
              <a:off x="547870" y="1117866"/>
              <a:ext cx="1880913" cy="2181860"/>
              <a:chOff x="5271112" y="2004897"/>
              <a:chExt cx="1880913" cy="2181860"/>
            </a:xfrm>
          </p:grpSpPr>
          <p:sp>
            <p:nvSpPr>
              <p:cNvPr id="114" name="Isosceles Triangle 113">
                <a:extLst>
                  <a:ext uri="{FF2B5EF4-FFF2-40B4-BE49-F238E27FC236}">
                    <a16:creationId xmlns:a16="http://schemas.microsoft.com/office/drawing/2014/main" id="{5C0B06C9-6C8A-4E0C-9CAB-A7421CEBBBE3}"/>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5" name="TextBox 114">
                <a:extLst>
                  <a:ext uri="{FF2B5EF4-FFF2-40B4-BE49-F238E27FC236}">
                    <a16:creationId xmlns:a16="http://schemas.microsoft.com/office/drawing/2014/main" id="{6F5693B5-D2C3-4A44-B41C-E627BFC4EBDA}"/>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96</a:t>
                </a:r>
                <a:endParaRPr lang="en-GB" dirty="0"/>
              </a:p>
            </p:txBody>
          </p:sp>
          <p:sp>
            <p:nvSpPr>
              <p:cNvPr id="116" name="TextBox 115">
                <a:extLst>
                  <a:ext uri="{FF2B5EF4-FFF2-40B4-BE49-F238E27FC236}">
                    <a16:creationId xmlns:a16="http://schemas.microsoft.com/office/drawing/2014/main" id="{A78C4877-73B7-4303-A27E-F0E58762D60E}"/>
                  </a:ext>
                </a:extLst>
              </p:cNvPr>
              <p:cNvSpPr txBox="1"/>
              <p:nvPr/>
            </p:nvSpPr>
            <p:spPr>
              <a:xfrm rot="14442771">
                <a:off x="5942863" y="2536624"/>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01011101</a:t>
                </a:r>
              </a:p>
            </p:txBody>
          </p:sp>
          <p:sp>
            <p:nvSpPr>
              <p:cNvPr id="117" name="TextBox 116">
                <a:extLst>
                  <a:ext uri="{FF2B5EF4-FFF2-40B4-BE49-F238E27FC236}">
                    <a16:creationId xmlns:a16="http://schemas.microsoft.com/office/drawing/2014/main" id="{2B626527-0248-4509-BDD6-A4031B8F9ED1}"/>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56</a:t>
                </a:r>
                <a:endParaRPr lang="en-GB" dirty="0"/>
              </a:p>
            </p:txBody>
          </p:sp>
        </p:grpSp>
        <p:grpSp>
          <p:nvGrpSpPr>
            <p:cNvPr id="138" name="Group 137">
              <a:extLst>
                <a:ext uri="{FF2B5EF4-FFF2-40B4-BE49-F238E27FC236}">
                  <a16:creationId xmlns:a16="http://schemas.microsoft.com/office/drawing/2014/main" id="{1E173774-43E4-4A9F-B977-1549C4BF04D8}"/>
                </a:ext>
              </a:extLst>
            </p:cNvPr>
            <p:cNvGrpSpPr/>
            <p:nvPr/>
          </p:nvGrpSpPr>
          <p:grpSpPr>
            <a:xfrm rot="14016499">
              <a:off x="-1618850" y="1348748"/>
              <a:ext cx="1880913" cy="2181860"/>
              <a:chOff x="5271112" y="2004897"/>
              <a:chExt cx="1880913" cy="2181860"/>
            </a:xfrm>
          </p:grpSpPr>
          <p:sp>
            <p:nvSpPr>
              <p:cNvPr id="139" name="Isosceles Triangle 138">
                <a:extLst>
                  <a:ext uri="{FF2B5EF4-FFF2-40B4-BE49-F238E27FC236}">
                    <a16:creationId xmlns:a16="http://schemas.microsoft.com/office/drawing/2014/main" id="{BAD25FD4-9896-47E4-8032-B0A0E3DB1E8A}"/>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0" name="TextBox 139">
                <a:extLst>
                  <a:ext uri="{FF2B5EF4-FFF2-40B4-BE49-F238E27FC236}">
                    <a16:creationId xmlns:a16="http://schemas.microsoft.com/office/drawing/2014/main" id="{28A64A48-C548-4E7A-9909-7E662F57D53E}"/>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10</a:t>
                </a:r>
                <a:endParaRPr lang="en-GB" dirty="0"/>
              </a:p>
            </p:txBody>
          </p:sp>
          <p:sp>
            <p:nvSpPr>
              <p:cNvPr id="141" name="TextBox 140">
                <a:extLst>
                  <a:ext uri="{FF2B5EF4-FFF2-40B4-BE49-F238E27FC236}">
                    <a16:creationId xmlns:a16="http://schemas.microsoft.com/office/drawing/2014/main" id="{ED0EEC0C-49B1-4080-8FE5-F36276501ADE}"/>
                  </a:ext>
                </a:extLst>
              </p:cNvPr>
              <p:cNvSpPr txBox="1"/>
              <p:nvPr/>
            </p:nvSpPr>
            <p:spPr>
              <a:xfrm rot="14442771">
                <a:off x="5942864" y="2536627"/>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11010001</a:t>
                </a:r>
              </a:p>
            </p:txBody>
          </p:sp>
          <p:sp>
            <p:nvSpPr>
              <p:cNvPr id="142" name="TextBox 141">
                <a:extLst>
                  <a:ext uri="{FF2B5EF4-FFF2-40B4-BE49-F238E27FC236}">
                    <a16:creationId xmlns:a16="http://schemas.microsoft.com/office/drawing/2014/main" id="{8C7B1560-04EB-4365-A9FD-41C0F05CCDFA}"/>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3F</a:t>
                </a:r>
                <a:endParaRPr lang="en-GB" dirty="0"/>
              </a:p>
            </p:txBody>
          </p:sp>
        </p:grpSp>
        <p:grpSp>
          <p:nvGrpSpPr>
            <p:cNvPr id="143" name="Group 142">
              <a:extLst>
                <a:ext uri="{FF2B5EF4-FFF2-40B4-BE49-F238E27FC236}">
                  <a16:creationId xmlns:a16="http://schemas.microsoft.com/office/drawing/2014/main" id="{278254E9-933A-4BDD-8900-457B0F9D9FE0}"/>
                </a:ext>
              </a:extLst>
            </p:cNvPr>
            <p:cNvGrpSpPr/>
            <p:nvPr/>
          </p:nvGrpSpPr>
          <p:grpSpPr>
            <a:xfrm rot="10463008">
              <a:off x="-843264" y="780590"/>
              <a:ext cx="1880913" cy="2181860"/>
              <a:chOff x="5271112" y="2004897"/>
              <a:chExt cx="1880913" cy="2181860"/>
            </a:xfrm>
          </p:grpSpPr>
          <p:sp>
            <p:nvSpPr>
              <p:cNvPr id="144" name="Isosceles Triangle 143">
                <a:extLst>
                  <a:ext uri="{FF2B5EF4-FFF2-40B4-BE49-F238E27FC236}">
                    <a16:creationId xmlns:a16="http://schemas.microsoft.com/office/drawing/2014/main" id="{1DF0B600-A158-4D5C-9B62-8B0886DF50E0}"/>
                  </a:ext>
                </a:extLst>
              </p:cNvPr>
              <p:cNvSpPr/>
              <p:nvPr/>
            </p:nvSpPr>
            <p:spPr>
              <a:xfrm rot="7223357">
                <a:off x="5120639" y="2155370"/>
                <a:ext cx="2181860" cy="1880913"/>
              </a:xfrm>
              <a:prstGeom prst="triangl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5" name="TextBox 144">
                <a:extLst>
                  <a:ext uri="{FF2B5EF4-FFF2-40B4-BE49-F238E27FC236}">
                    <a16:creationId xmlns:a16="http://schemas.microsoft.com/office/drawing/2014/main" id="{AA6038C3-AA14-40A3-92E9-ACE564C39BF7}"/>
                  </a:ext>
                </a:extLst>
              </p:cNvPr>
              <p:cNvSpPr txBox="1"/>
              <p:nvPr/>
            </p:nvSpPr>
            <p:spPr>
              <a:xfrm rot="7223357">
                <a:off x="5287849" y="2513620"/>
                <a:ext cx="596637" cy="430887"/>
              </a:xfrm>
              <a:prstGeom prst="rect">
                <a:avLst/>
              </a:prstGeom>
              <a:noFill/>
            </p:spPr>
            <p:txBody>
              <a:bodyPr wrap="none" rtlCol="0">
                <a:spAutoFit/>
              </a:bodyPr>
              <a:lstStyle/>
              <a:p>
                <a:pPr algn="ctr"/>
                <a:r>
                  <a:rPr lang="en-GB" sz="1100" dirty="0"/>
                  <a:t>Denary</a:t>
                </a:r>
              </a:p>
              <a:p>
                <a:pPr algn="ctr"/>
                <a:r>
                  <a:rPr lang="en-GB" sz="1100" dirty="0"/>
                  <a:t>99</a:t>
                </a:r>
                <a:endParaRPr lang="en-GB" dirty="0"/>
              </a:p>
            </p:txBody>
          </p:sp>
          <p:sp>
            <p:nvSpPr>
              <p:cNvPr id="146" name="TextBox 145">
                <a:extLst>
                  <a:ext uri="{FF2B5EF4-FFF2-40B4-BE49-F238E27FC236}">
                    <a16:creationId xmlns:a16="http://schemas.microsoft.com/office/drawing/2014/main" id="{56A2BFCC-0088-415D-AA87-87864CF02C3E}"/>
                  </a:ext>
                </a:extLst>
              </p:cNvPr>
              <p:cNvSpPr txBox="1"/>
              <p:nvPr/>
            </p:nvSpPr>
            <p:spPr>
              <a:xfrm rot="14442771">
                <a:off x="5942863" y="2536626"/>
                <a:ext cx="761747" cy="430887"/>
              </a:xfrm>
              <a:prstGeom prst="rect">
                <a:avLst/>
              </a:prstGeom>
              <a:noFill/>
            </p:spPr>
            <p:txBody>
              <a:bodyPr wrap="none" rtlCol="0">
                <a:spAutoFit/>
              </a:bodyPr>
              <a:lstStyle/>
              <a:p>
                <a:pPr algn="ctr"/>
                <a:r>
                  <a:rPr lang="en-GB" sz="1100" dirty="0"/>
                  <a:t>Binary</a:t>
                </a:r>
                <a:endParaRPr lang="en-GB" dirty="0"/>
              </a:p>
              <a:p>
                <a:pPr algn="ctr"/>
                <a:r>
                  <a:rPr lang="en-GB" sz="1100" dirty="0"/>
                  <a:t>00111111</a:t>
                </a:r>
              </a:p>
            </p:txBody>
          </p:sp>
          <p:sp>
            <p:nvSpPr>
              <p:cNvPr id="147" name="TextBox 146">
                <a:extLst>
                  <a:ext uri="{FF2B5EF4-FFF2-40B4-BE49-F238E27FC236}">
                    <a16:creationId xmlns:a16="http://schemas.microsoft.com/office/drawing/2014/main" id="{7A5DC6EF-1814-4F14-9918-1FBA78326C73}"/>
                  </a:ext>
                </a:extLst>
              </p:cNvPr>
              <p:cNvSpPr txBox="1"/>
              <p:nvPr/>
            </p:nvSpPr>
            <p:spPr>
              <a:xfrm>
                <a:off x="5490092" y="3157672"/>
                <a:ext cx="918842" cy="430887"/>
              </a:xfrm>
              <a:prstGeom prst="rect">
                <a:avLst/>
              </a:prstGeom>
              <a:noFill/>
            </p:spPr>
            <p:txBody>
              <a:bodyPr wrap="none" rtlCol="0">
                <a:spAutoFit/>
              </a:bodyPr>
              <a:lstStyle/>
              <a:p>
                <a:pPr algn="ctr"/>
                <a:r>
                  <a:rPr lang="en-GB" sz="1100" dirty="0"/>
                  <a:t>Hexadecimal</a:t>
                </a:r>
              </a:p>
              <a:p>
                <a:pPr algn="ctr"/>
                <a:r>
                  <a:rPr lang="en-GB" sz="1100" dirty="0"/>
                  <a:t>5D</a:t>
                </a:r>
                <a:endParaRPr lang="en-GB" dirty="0"/>
              </a:p>
            </p:txBody>
          </p:sp>
        </p:grpSp>
      </p:grpSp>
    </p:spTree>
    <p:extLst>
      <p:ext uri="{BB962C8B-B14F-4D97-AF65-F5344CB8AC3E}">
        <p14:creationId xmlns:p14="http://schemas.microsoft.com/office/powerpoint/2010/main" val="517456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Characters and character sets</a:t>
            </a:r>
          </a:p>
        </p:txBody>
      </p:sp>
      <p:grpSp>
        <p:nvGrpSpPr>
          <p:cNvPr id="90" name="Group 89">
            <a:extLst>
              <a:ext uri="{FF2B5EF4-FFF2-40B4-BE49-F238E27FC236}">
                <a16:creationId xmlns:a16="http://schemas.microsoft.com/office/drawing/2014/main" id="{2A714EF3-9DCD-4E8C-BDED-940F6B21B1DE}"/>
              </a:ext>
            </a:extLst>
          </p:cNvPr>
          <p:cNvGrpSpPr/>
          <p:nvPr/>
        </p:nvGrpSpPr>
        <p:grpSpPr>
          <a:xfrm>
            <a:off x="7826906" y="5778889"/>
            <a:ext cx="1456985" cy="395213"/>
            <a:chOff x="309435" y="5778079"/>
            <a:chExt cx="1456985" cy="395213"/>
          </a:xfrm>
        </p:grpSpPr>
        <p:cxnSp>
          <p:nvCxnSpPr>
            <p:cNvPr id="91" name="Straight Connector 90">
              <a:extLst>
                <a:ext uri="{FF2B5EF4-FFF2-40B4-BE49-F238E27FC236}">
                  <a16:creationId xmlns:a16="http://schemas.microsoft.com/office/drawing/2014/main" id="{C74589AF-58B3-4E8D-BC0F-2A1FDEF9E415}"/>
                </a:ext>
              </a:extLst>
            </p:cNvPr>
            <p:cNvCxnSpPr>
              <a:cxnSpLocks/>
            </p:cNvCxnSpPr>
            <p:nvPr/>
          </p:nvCxnSpPr>
          <p:spPr>
            <a:xfrm flipV="1">
              <a:off x="314261" y="5975680"/>
              <a:ext cx="1444303" cy="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EB8493-7F0C-4F5B-A33D-4DA9E1625DC5}"/>
                </a:ext>
              </a:extLst>
            </p:cNvPr>
            <p:cNvCxnSpPr/>
            <p:nvPr/>
          </p:nvCxnSpPr>
          <p:spPr>
            <a:xfrm>
              <a:off x="309435" y="5778079"/>
              <a:ext cx="0" cy="395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04CBE4A-AC1C-430F-977D-42A23965D62E}"/>
                </a:ext>
              </a:extLst>
            </p:cNvPr>
            <p:cNvCxnSpPr/>
            <p:nvPr/>
          </p:nvCxnSpPr>
          <p:spPr>
            <a:xfrm>
              <a:off x="1766420" y="5778079"/>
              <a:ext cx="0" cy="39521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2255A35-F463-4BF9-AC91-C03CA545364B}"/>
              </a:ext>
            </a:extLst>
          </p:cNvPr>
          <p:cNvGrpSpPr/>
          <p:nvPr/>
        </p:nvGrpSpPr>
        <p:grpSpPr>
          <a:xfrm>
            <a:off x="6368301" y="5778889"/>
            <a:ext cx="1456985" cy="395213"/>
            <a:chOff x="309435" y="5778079"/>
            <a:chExt cx="1456985" cy="395213"/>
          </a:xfrm>
        </p:grpSpPr>
        <p:cxnSp>
          <p:nvCxnSpPr>
            <p:cNvPr id="119" name="Straight Connector 118">
              <a:extLst>
                <a:ext uri="{FF2B5EF4-FFF2-40B4-BE49-F238E27FC236}">
                  <a16:creationId xmlns:a16="http://schemas.microsoft.com/office/drawing/2014/main" id="{2E6748AA-C502-4B38-8692-5E0B3764A759}"/>
                </a:ext>
              </a:extLst>
            </p:cNvPr>
            <p:cNvCxnSpPr>
              <a:cxnSpLocks/>
            </p:cNvCxnSpPr>
            <p:nvPr/>
          </p:nvCxnSpPr>
          <p:spPr>
            <a:xfrm flipV="1">
              <a:off x="314261" y="5975680"/>
              <a:ext cx="1444303" cy="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223190E-6AE2-4B08-A2AA-C113EE6DABC5}"/>
                </a:ext>
              </a:extLst>
            </p:cNvPr>
            <p:cNvCxnSpPr/>
            <p:nvPr/>
          </p:nvCxnSpPr>
          <p:spPr>
            <a:xfrm>
              <a:off x="309435" y="5778079"/>
              <a:ext cx="0" cy="395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3923310-D372-4DDB-B6A0-CEDDE3D2F2AA}"/>
                </a:ext>
              </a:extLst>
            </p:cNvPr>
            <p:cNvCxnSpPr/>
            <p:nvPr/>
          </p:nvCxnSpPr>
          <p:spPr>
            <a:xfrm>
              <a:off x="1766420" y="5778079"/>
              <a:ext cx="0" cy="39521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87734DEF-1FC8-45A9-AE4B-16C2E5EFFA7F}"/>
              </a:ext>
            </a:extLst>
          </p:cNvPr>
          <p:cNvGrpSpPr/>
          <p:nvPr/>
        </p:nvGrpSpPr>
        <p:grpSpPr>
          <a:xfrm>
            <a:off x="4912426" y="5778894"/>
            <a:ext cx="1456985" cy="395213"/>
            <a:chOff x="309435" y="5778079"/>
            <a:chExt cx="1456985" cy="395213"/>
          </a:xfrm>
        </p:grpSpPr>
        <p:cxnSp>
          <p:nvCxnSpPr>
            <p:cNvPr id="147" name="Straight Connector 146">
              <a:extLst>
                <a:ext uri="{FF2B5EF4-FFF2-40B4-BE49-F238E27FC236}">
                  <a16:creationId xmlns:a16="http://schemas.microsoft.com/office/drawing/2014/main" id="{CDB965A5-D879-41FE-9370-FA1C665CD0E7}"/>
                </a:ext>
              </a:extLst>
            </p:cNvPr>
            <p:cNvCxnSpPr>
              <a:cxnSpLocks/>
            </p:cNvCxnSpPr>
            <p:nvPr/>
          </p:nvCxnSpPr>
          <p:spPr>
            <a:xfrm flipV="1">
              <a:off x="314261" y="5975680"/>
              <a:ext cx="1444303" cy="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24B9C48-61AA-4CC7-84BA-802B225A5B78}"/>
                </a:ext>
              </a:extLst>
            </p:cNvPr>
            <p:cNvCxnSpPr/>
            <p:nvPr/>
          </p:nvCxnSpPr>
          <p:spPr>
            <a:xfrm>
              <a:off x="309435" y="5778079"/>
              <a:ext cx="0" cy="395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45B5D0E-FABF-41DC-8785-03632CD77E36}"/>
                </a:ext>
              </a:extLst>
            </p:cNvPr>
            <p:cNvCxnSpPr/>
            <p:nvPr/>
          </p:nvCxnSpPr>
          <p:spPr>
            <a:xfrm>
              <a:off x="1766420" y="5778079"/>
              <a:ext cx="0" cy="39521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7CF15C63-8B3D-408C-A7E9-42EBAAB01BA8}"/>
              </a:ext>
            </a:extLst>
          </p:cNvPr>
          <p:cNvGrpSpPr/>
          <p:nvPr/>
        </p:nvGrpSpPr>
        <p:grpSpPr>
          <a:xfrm>
            <a:off x="1999993" y="5779724"/>
            <a:ext cx="1456985" cy="395213"/>
            <a:chOff x="309435" y="5778079"/>
            <a:chExt cx="1456985" cy="395213"/>
          </a:xfrm>
        </p:grpSpPr>
        <p:cxnSp>
          <p:nvCxnSpPr>
            <p:cNvPr id="151" name="Straight Connector 150">
              <a:extLst>
                <a:ext uri="{FF2B5EF4-FFF2-40B4-BE49-F238E27FC236}">
                  <a16:creationId xmlns:a16="http://schemas.microsoft.com/office/drawing/2014/main" id="{E8BADDE7-D7B1-4A3B-93F1-435713DFCD49}"/>
                </a:ext>
              </a:extLst>
            </p:cNvPr>
            <p:cNvCxnSpPr>
              <a:cxnSpLocks/>
            </p:cNvCxnSpPr>
            <p:nvPr/>
          </p:nvCxnSpPr>
          <p:spPr>
            <a:xfrm flipV="1">
              <a:off x="314261" y="5975680"/>
              <a:ext cx="1444303" cy="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307C298-7364-4344-8131-005635912939}"/>
                </a:ext>
              </a:extLst>
            </p:cNvPr>
            <p:cNvCxnSpPr/>
            <p:nvPr/>
          </p:nvCxnSpPr>
          <p:spPr>
            <a:xfrm>
              <a:off x="309435" y="5778079"/>
              <a:ext cx="0" cy="395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D49B7DC-4307-469D-BA62-D1A13BD372B8}"/>
                </a:ext>
              </a:extLst>
            </p:cNvPr>
            <p:cNvCxnSpPr/>
            <p:nvPr/>
          </p:nvCxnSpPr>
          <p:spPr>
            <a:xfrm>
              <a:off x="1766420" y="5778079"/>
              <a:ext cx="0" cy="39521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505E99D4-852D-40F1-B4D4-20DC67F80E3D}"/>
              </a:ext>
            </a:extLst>
          </p:cNvPr>
          <p:cNvGrpSpPr/>
          <p:nvPr/>
        </p:nvGrpSpPr>
        <p:grpSpPr>
          <a:xfrm>
            <a:off x="545384" y="5778899"/>
            <a:ext cx="1456985" cy="395213"/>
            <a:chOff x="309435" y="5778079"/>
            <a:chExt cx="1456985" cy="395213"/>
          </a:xfrm>
        </p:grpSpPr>
        <p:cxnSp>
          <p:nvCxnSpPr>
            <p:cNvPr id="159" name="Straight Connector 158">
              <a:extLst>
                <a:ext uri="{FF2B5EF4-FFF2-40B4-BE49-F238E27FC236}">
                  <a16:creationId xmlns:a16="http://schemas.microsoft.com/office/drawing/2014/main" id="{25AC9806-0A31-485A-9014-1BBAE5B8476E}"/>
                </a:ext>
              </a:extLst>
            </p:cNvPr>
            <p:cNvCxnSpPr>
              <a:cxnSpLocks/>
            </p:cNvCxnSpPr>
            <p:nvPr/>
          </p:nvCxnSpPr>
          <p:spPr>
            <a:xfrm flipV="1">
              <a:off x="314261" y="5975680"/>
              <a:ext cx="1444303" cy="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F23C924-0BCF-4AA5-AAF2-8F142B06DF04}"/>
                </a:ext>
              </a:extLst>
            </p:cNvPr>
            <p:cNvCxnSpPr/>
            <p:nvPr/>
          </p:nvCxnSpPr>
          <p:spPr>
            <a:xfrm>
              <a:off x="309435" y="5778079"/>
              <a:ext cx="0" cy="395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B27D869-D72E-48FA-A264-3412851531E2}"/>
                </a:ext>
              </a:extLst>
            </p:cNvPr>
            <p:cNvCxnSpPr/>
            <p:nvPr/>
          </p:nvCxnSpPr>
          <p:spPr>
            <a:xfrm>
              <a:off x="1766420" y="5778079"/>
              <a:ext cx="0" cy="39521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2" name="TextBox 161">
            <a:extLst>
              <a:ext uri="{FF2B5EF4-FFF2-40B4-BE49-F238E27FC236}">
                <a16:creationId xmlns:a16="http://schemas.microsoft.com/office/drawing/2014/main" id="{B266C4DE-3640-4253-8E7B-6A176C12F665}"/>
              </a:ext>
            </a:extLst>
          </p:cNvPr>
          <p:cNvSpPr txBox="1"/>
          <p:nvPr/>
        </p:nvSpPr>
        <p:spPr>
          <a:xfrm>
            <a:off x="319178" y="1453296"/>
            <a:ext cx="9238890" cy="600164"/>
          </a:xfrm>
          <a:prstGeom prst="rect">
            <a:avLst/>
          </a:prstGeom>
          <a:noFill/>
        </p:spPr>
        <p:txBody>
          <a:bodyPr wrap="square" rtlCol="0">
            <a:spAutoFit/>
          </a:bodyPr>
          <a:lstStyle/>
          <a:p>
            <a:r>
              <a:rPr lang="en-GB" sz="1100" dirty="0"/>
              <a:t>Computers store and process all data in binary.  Therefore all data including text, images and sounds must be represented with just 0’s and 1’s.</a:t>
            </a:r>
          </a:p>
          <a:p>
            <a:endParaRPr lang="en-GB" sz="1100" dirty="0"/>
          </a:p>
          <a:p>
            <a:r>
              <a:rPr lang="en-GB" sz="1100" dirty="0"/>
              <a:t>How my first name is stored in binary using the 8 bit Extended ASCII character set:</a:t>
            </a:r>
          </a:p>
        </p:txBody>
      </p:sp>
      <p:graphicFrame>
        <p:nvGraphicFramePr>
          <p:cNvPr id="163" name="Table 162">
            <a:extLst>
              <a:ext uri="{FF2B5EF4-FFF2-40B4-BE49-F238E27FC236}">
                <a16:creationId xmlns:a16="http://schemas.microsoft.com/office/drawing/2014/main" id="{C5CC0F61-5E16-40F4-BF2F-7216DE652DED}"/>
              </a:ext>
            </a:extLst>
          </p:cNvPr>
          <p:cNvGraphicFramePr>
            <a:graphicFrameLocks noGrp="1"/>
          </p:cNvGraphicFramePr>
          <p:nvPr>
            <p:extLst>
              <p:ext uri="{D42A27DB-BD31-4B8C-83A1-F6EECF244321}">
                <p14:modId xmlns:p14="http://schemas.microsoft.com/office/powerpoint/2010/main" val="2138178653"/>
              </p:ext>
            </p:extLst>
          </p:nvPr>
        </p:nvGraphicFramePr>
        <p:xfrm>
          <a:off x="397837" y="2241389"/>
          <a:ext cx="5914476" cy="2966720"/>
        </p:xfrm>
        <a:graphic>
          <a:graphicData uri="http://schemas.openxmlformats.org/drawingml/2006/table">
            <a:tbl>
              <a:tblPr firstRow="1" bandRow="1">
                <a:tableStyleId>{5C22544A-7EE6-4342-B048-85BDC9FD1C3A}</a:tableStyleId>
              </a:tblPr>
              <a:tblGrid>
                <a:gridCol w="657164">
                  <a:extLst>
                    <a:ext uri="{9D8B030D-6E8A-4147-A177-3AD203B41FA5}">
                      <a16:colId xmlns:a16="http://schemas.microsoft.com/office/drawing/2014/main" val="1483818291"/>
                    </a:ext>
                  </a:extLst>
                </a:gridCol>
                <a:gridCol w="657164">
                  <a:extLst>
                    <a:ext uri="{9D8B030D-6E8A-4147-A177-3AD203B41FA5}">
                      <a16:colId xmlns:a16="http://schemas.microsoft.com/office/drawing/2014/main" val="2796845862"/>
                    </a:ext>
                  </a:extLst>
                </a:gridCol>
                <a:gridCol w="657164">
                  <a:extLst>
                    <a:ext uri="{9D8B030D-6E8A-4147-A177-3AD203B41FA5}">
                      <a16:colId xmlns:a16="http://schemas.microsoft.com/office/drawing/2014/main" val="482180351"/>
                    </a:ext>
                  </a:extLst>
                </a:gridCol>
                <a:gridCol w="657164">
                  <a:extLst>
                    <a:ext uri="{9D8B030D-6E8A-4147-A177-3AD203B41FA5}">
                      <a16:colId xmlns:a16="http://schemas.microsoft.com/office/drawing/2014/main" val="3903247249"/>
                    </a:ext>
                  </a:extLst>
                </a:gridCol>
                <a:gridCol w="657164">
                  <a:extLst>
                    <a:ext uri="{9D8B030D-6E8A-4147-A177-3AD203B41FA5}">
                      <a16:colId xmlns:a16="http://schemas.microsoft.com/office/drawing/2014/main" val="2558730200"/>
                    </a:ext>
                  </a:extLst>
                </a:gridCol>
                <a:gridCol w="657164">
                  <a:extLst>
                    <a:ext uri="{9D8B030D-6E8A-4147-A177-3AD203B41FA5}">
                      <a16:colId xmlns:a16="http://schemas.microsoft.com/office/drawing/2014/main" val="1811465991"/>
                    </a:ext>
                  </a:extLst>
                </a:gridCol>
                <a:gridCol w="657164">
                  <a:extLst>
                    <a:ext uri="{9D8B030D-6E8A-4147-A177-3AD203B41FA5}">
                      <a16:colId xmlns:a16="http://schemas.microsoft.com/office/drawing/2014/main" val="2544827326"/>
                    </a:ext>
                  </a:extLst>
                </a:gridCol>
                <a:gridCol w="657164">
                  <a:extLst>
                    <a:ext uri="{9D8B030D-6E8A-4147-A177-3AD203B41FA5}">
                      <a16:colId xmlns:a16="http://schemas.microsoft.com/office/drawing/2014/main" val="4248277681"/>
                    </a:ext>
                  </a:extLst>
                </a:gridCol>
                <a:gridCol w="657164">
                  <a:extLst>
                    <a:ext uri="{9D8B030D-6E8A-4147-A177-3AD203B41FA5}">
                      <a16:colId xmlns:a16="http://schemas.microsoft.com/office/drawing/2014/main" val="1992985796"/>
                    </a:ext>
                  </a:extLst>
                </a:gridCol>
              </a:tblGrid>
              <a:tr h="370840">
                <a:tc>
                  <a:txBody>
                    <a:bodyPr/>
                    <a:lstStyle/>
                    <a:p>
                      <a:pPr algn="ctr"/>
                      <a:r>
                        <a:rPr lang="en-GB" sz="1100" dirty="0"/>
                        <a:t>Letter</a:t>
                      </a:r>
                    </a:p>
                  </a:txBody>
                  <a:tcPr anchor="ctr"/>
                </a:tc>
                <a:tc gridSpan="8">
                  <a:txBody>
                    <a:bodyPr/>
                    <a:lstStyle/>
                    <a:p>
                      <a:pPr algn="l"/>
                      <a:r>
                        <a:rPr lang="en-GB" sz="1100" dirty="0"/>
                        <a:t>Binary</a:t>
                      </a:r>
                    </a:p>
                  </a:txBody>
                  <a:tcPr anchor="ctr"/>
                </a:tc>
                <a:tc hMerge="1">
                  <a:txBody>
                    <a:bodyPr/>
                    <a:lstStyle/>
                    <a:p>
                      <a:pPr algn="ctr"/>
                      <a:endParaRPr lang="en-GB" sz="1100" dirty="0"/>
                    </a:p>
                  </a:txBody>
                  <a:tcPr anchor="ctr"/>
                </a:tc>
                <a:tc hMerge="1">
                  <a:txBody>
                    <a:bodyPr/>
                    <a:lstStyle/>
                    <a:p>
                      <a:pPr algn="ctr"/>
                      <a:endParaRPr lang="en-GB" sz="1100"/>
                    </a:p>
                  </a:txBody>
                  <a:tcPr anchor="ctr"/>
                </a:tc>
                <a:tc hMerge="1">
                  <a:txBody>
                    <a:bodyPr/>
                    <a:lstStyle/>
                    <a:p>
                      <a:pPr algn="ctr"/>
                      <a:endParaRPr lang="en-GB" sz="1100"/>
                    </a:p>
                  </a:txBody>
                  <a:tcPr anchor="ctr"/>
                </a:tc>
                <a:tc hMerge="1">
                  <a:txBody>
                    <a:bodyPr/>
                    <a:lstStyle/>
                    <a:p>
                      <a:pPr algn="ctr"/>
                      <a:endParaRPr lang="en-GB" sz="1100"/>
                    </a:p>
                  </a:txBody>
                  <a:tcPr anchor="ctr"/>
                </a:tc>
                <a:tc hMerge="1">
                  <a:txBody>
                    <a:bodyPr/>
                    <a:lstStyle/>
                    <a:p>
                      <a:pPr algn="ctr"/>
                      <a:endParaRPr lang="en-GB" sz="1100"/>
                    </a:p>
                  </a:txBody>
                  <a:tcPr anchor="ctr"/>
                </a:tc>
                <a:tc hMerge="1">
                  <a:txBody>
                    <a:bodyPr/>
                    <a:lstStyle/>
                    <a:p>
                      <a:pPr algn="ctr"/>
                      <a:endParaRPr lang="en-GB" sz="1100"/>
                    </a:p>
                  </a:txBody>
                  <a:tcPr anchor="ctr"/>
                </a:tc>
                <a:tc hMerge="1">
                  <a:txBody>
                    <a:bodyPr/>
                    <a:lstStyle/>
                    <a:p>
                      <a:pPr algn="ctr"/>
                      <a:endParaRPr lang="en-GB" sz="1100" dirty="0"/>
                    </a:p>
                  </a:txBody>
                  <a:tcPr anchor="ctr"/>
                </a:tc>
                <a:extLst>
                  <a:ext uri="{0D108BD9-81ED-4DB2-BD59-A6C34878D82A}">
                    <a16:rowId xmlns:a16="http://schemas.microsoft.com/office/drawing/2014/main" val="3209599599"/>
                  </a:ext>
                </a:extLst>
              </a:tr>
              <a:tr h="370840">
                <a:tc>
                  <a:txBody>
                    <a:bodyPr/>
                    <a:lstStyle/>
                    <a:p>
                      <a:pPr algn="ctr"/>
                      <a:r>
                        <a:rPr lang="en-GB" sz="1100" b="1" dirty="0"/>
                        <a:t>W</a:t>
                      </a:r>
                    </a:p>
                  </a:txBody>
                  <a:tcPr anchor="ctr"/>
                </a:tc>
                <a:tc>
                  <a:txBody>
                    <a:bodyPr/>
                    <a:lstStyle/>
                    <a:p>
                      <a:pPr algn="ctr"/>
                      <a:r>
                        <a:rPr lang="en-GB" sz="1100" dirty="0"/>
                        <a:t>0</a:t>
                      </a:r>
                    </a:p>
                  </a:txBody>
                  <a:tcPr anchor="ctr"/>
                </a:tc>
                <a:tc>
                  <a:txBody>
                    <a:bodyPr/>
                    <a:lstStyle/>
                    <a:p>
                      <a:pPr algn="ctr"/>
                      <a:r>
                        <a:rPr lang="en-GB" sz="1100" dirty="0"/>
                        <a:t>1</a:t>
                      </a:r>
                    </a:p>
                  </a:txBody>
                  <a:tcPr anchor="ctr"/>
                </a:tc>
                <a:tc>
                  <a:txBody>
                    <a:bodyPr/>
                    <a:lstStyle/>
                    <a:p>
                      <a:pPr algn="ctr"/>
                      <a:r>
                        <a:rPr lang="en-GB" sz="1100" dirty="0"/>
                        <a:t>0</a:t>
                      </a:r>
                    </a:p>
                  </a:txBody>
                  <a:tcPr anchor="ctr"/>
                </a:tc>
                <a:tc>
                  <a:txBody>
                    <a:bodyPr/>
                    <a:lstStyle/>
                    <a:p>
                      <a:pPr algn="ctr"/>
                      <a:r>
                        <a:rPr lang="en-GB" sz="1100" dirty="0"/>
                        <a:t>1</a:t>
                      </a:r>
                    </a:p>
                  </a:txBody>
                  <a:tcPr anchor="ctr"/>
                </a:tc>
                <a:tc>
                  <a:txBody>
                    <a:bodyPr/>
                    <a:lstStyle/>
                    <a:p>
                      <a:pPr algn="ctr"/>
                      <a:r>
                        <a:rPr lang="en-GB" sz="1100" dirty="0"/>
                        <a:t>0</a:t>
                      </a:r>
                    </a:p>
                  </a:txBody>
                  <a:tcPr anchor="ctr"/>
                </a:tc>
                <a:tc>
                  <a:txBody>
                    <a:bodyPr/>
                    <a:lstStyle/>
                    <a:p>
                      <a:pPr algn="ctr"/>
                      <a:r>
                        <a:rPr lang="en-GB" sz="1100" dirty="0"/>
                        <a:t>1</a:t>
                      </a:r>
                    </a:p>
                  </a:txBody>
                  <a:tcPr anchor="ctr"/>
                </a:tc>
                <a:tc>
                  <a:txBody>
                    <a:bodyPr/>
                    <a:lstStyle/>
                    <a:p>
                      <a:pPr algn="ctr"/>
                      <a:r>
                        <a:rPr lang="en-GB" sz="1100" dirty="0"/>
                        <a:t>1</a:t>
                      </a:r>
                    </a:p>
                  </a:txBody>
                  <a:tcPr anchor="ctr"/>
                </a:tc>
                <a:tc>
                  <a:txBody>
                    <a:bodyPr/>
                    <a:lstStyle/>
                    <a:p>
                      <a:pPr algn="ctr"/>
                      <a:r>
                        <a:rPr lang="en-GB" sz="1100" dirty="0"/>
                        <a:t>1</a:t>
                      </a:r>
                    </a:p>
                  </a:txBody>
                  <a:tcPr anchor="ctr"/>
                </a:tc>
                <a:extLst>
                  <a:ext uri="{0D108BD9-81ED-4DB2-BD59-A6C34878D82A}">
                    <a16:rowId xmlns:a16="http://schemas.microsoft.com/office/drawing/2014/main" val="985067062"/>
                  </a:ext>
                </a:extLst>
              </a:tr>
              <a:tr h="370840">
                <a:tc>
                  <a:txBody>
                    <a:bodyPr/>
                    <a:lstStyle/>
                    <a:p>
                      <a:pPr algn="ctr"/>
                      <a:r>
                        <a:rPr lang="en-GB" sz="1100" b="1" dirty="0"/>
                        <a:t>i</a:t>
                      </a:r>
                    </a:p>
                  </a:txBody>
                  <a:tcPr anchor="ctr"/>
                </a:tc>
                <a:tc>
                  <a:txBody>
                    <a:bodyPr/>
                    <a:lstStyle/>
                    <a:p>
                      <a:pPr algn="ctr"/>
                      <a:r>
                        <a:rPr lang="en-GB" sz="1100" dirty="0"/>
                        <a:t>0</a:t>
                      </a:r>
                    </a:p>
                  </a:txBody>
                  <a:tcPr anchor="ctr"/>
                </a:tc>
                <a:tc>
                  <a:txBody>
                    <a:bodyPr/>
                    <a:lstStyle/>
                    <a:p>
                      <a:pPr algn="ctr"/>
                      <a:r>
                        <a:rPr lang="en-GB" sz="1100" dirty="0"/>
                        <a:t>1</a:t>
                      </a:r>
                    </a:p>
                  </a:txBody>
                  <a:tcPr anchor="ctr"/>
                </a:tc>
                <a:tc>
                  <a:txBody>
                    <a:bodyPr/>
                    <a:lstStyle/>
                    <a:p>
                      <a:pPr algn="ctr"/>
                      <a:r>
                        <a:rPr lang="en-GB" sz="1100" dirty="0"/>
                        <a:t>1</a:t>
                      </a:r>
                    </a:p>
                  </a:txBody>
                  <a:tcPr anchor="ctr"/>
                </a:tc>
                <a:tc>
                  <a:txBody>
                    <a:bodyPr/>
                    <a:lstStyle/>
                    <a:p>
                      <a:pPr algn="ctr"/>
                      <a:r>
                        <a:rPr lang="en-GB" sz="1100" dirty="0"/>
                        <a:t>0</a:t>
                      </a:r>
                    </a:p>
                  </a:txBody>
                  <a:tcPr anchor="ctr"/>
                </a:tc>
                <a:tc>
                  <a:txBody>
                    <a:bodyPr/>
                    <a:lstStyle/>
                    <a:p>
                      <a:pPr algn="ctr"/>
                      <a:r>
                        <a:rPr lang="en-GB" sz="1100" dirty="0"/>
                        <a:t>1</a:t>
                      </a:r>
                    </a:p>
                  </a:txBody>
                  <a:tcPr anchor="ctr"/>
                </a:tc>
                <a:tc>
                  <a:txBody>
                    <a:bodyPr/>
                    <a:lstStyle/>
                    <a:p>
                      <a:pPr algn="ctr"/>
                      <a:r>
                        <a:rPr lang="en-GB" sz="1100" dirty="0"/>
                        <a:t>0</a:t>
                      </a:r>
                    </a:p>
                  </a:txBody>
                  <a:tcPr anchor="ctr"/>
                </a:tc>
                <a:tc>
                  <a:txBody>
                    <a:bodyPr/>
                    <a:lstStyle/>
                    <a:p>
                      <a:pPr algn="ctr"/>
                      <a:r>
                        <a:rPr lang="en-GB" sz="1100" dirty="0"/>
                        <a:t>0</a:t>
                      </a:r>
                    </a:p>
                  </a:txBody>
                  <a:tcPr anchor="ctr"/>
                </a:tc>
                <a:tc>
                  <a:txBody>
                    <a:bodyPr/>
                    <a:lstStyle/>
                    <a:p>
                      <a:pPr algn="ctr"/>
                      <a:r>
                        <a:rPr lang="en-GB" sz="1100" dirty="0"/>
                        <a:t>1</a:t>
                      </a:r>
                    </a:p>
                  </a:txBody>
                  <a:tcPr anchor="ctr"/>
                </a:tc>
                <a:extLst>
                  <a:ext uri="{0D108BD9-81ED-4DB2-BD59-A6C34878D82A}">
                    <a16:rowId xmlns:a16="http://schemas.microsoft.com/office/drawing/2014/main" val="2666599173"/>
                  </a:ext>
                </a:extLst>
              </a:tr>
              <a:tr h="370840">
                <a:tc>
                  <a:txBody>
                    <a:bodyPr/>
                    <a:lstStyle/>
                    <a:p>
                      <a:pPr algn="ctr"/>
                      <a:r>
                        <a:rPr lang="en-GB" sz="1100" b="1" dirty="0"/>
                        <a:t>l</a:t>
                      </a:r>
                    </a:p>
                  </a:txBody>
                  <a:tcPr anchor="ctr"/>
                </a:tc>
                <a:tc>
                  <a:txBody>
                    <a:bodyPr/>
                    <a:lstStyle/>
                    <a:p>
                      <a:pPr algn="ctr"/>
                      <a:r>
                        <a:rPr lang="en-GB" sz="1100" dirty="0"/>
                        <a:t>0</a:t>
                      </a:r>
                    </a:p>
                  </a:txBody>
                  <a:tcPr anchor="ctr"/>
                </a:tc>
                <a:tc>
                  <a:txBody>
                    <a:bodyPr/>
                    <a:lstStyle/>
                    <a:p>
                      <a:pPr algn="ctr"/>
                      <a:r>
                        <a:rPr lang="en-GB" sz="1100" dirty="0"/>
                        <a:t>1</a:t>
                      </a:r>
                    </a:p>
                  </a:txBody>
                  <a:tcPr anchor="ctr"/>
                </a:tc>
                <a:tc>
                  <a:txBody>
                    <a:bodyPr/>
                    <a:lstStyle/>
                    <a:p>
                      <a:pPr algn="ctr"/>
                      <a:r>
                        <a:rPr lang="en-GB" sz="1100" dirty="0"/>
                        <a:t>1</a:t>
                      </a:r>
                    </a:p>
                  </a:txBody>
                  <a:tcPr anchor="ctr"/>
                </a:tc>
                <a:tc>
                  <a:txBody>
                    <a:bodyPr/>
                    <a:lstStyle/>
                    <a:p>
                      <a:pPr algn="ctr"/>
                      <a:r>
                        <a:rPr lang="en-GB" sz="1100" dirty="0"/>
                        <a:t>0</a:t>
                      </a:r>
                    </a:p>
                  </a:txBody>
                  <a:tcPr anchor="ctr"/>
                </a:tc>
                <a:tc>
                  <a:txBody>
                    <a:bodyPr/>
                    <a:lstStyle/>
                    <a:p>
                      <a:pPr algn="ctr"/>
                      <a:r>
                        <a:rPr lang="en-GB" sz="1100" dirty="0"/>
                        <a:t>1</a:t>
                      </a:r>
                    </a:p>
                  </a:txBody>
                  <a:tcPr anchor="ctr"/>
                </a:tc>
                <a:tc>
                  <a:txBody>
                    <a:bodyPr/>
                    <a:lstStyle/>
                    <a:p>
                      <a:pPr algn="ctr"/>
                      <a:r>
                        <a:rPr lang="en-GB" sz="1100" dirty="0"/>
                        <a:t>1</a:t>
                      </a:r>
                    </a:p>
                  </a:txBody>
                  <a:tcPr anchor="ctr"/>
                </a:tc>
                <a:tc>
                  <a:txBody>
                    <a:bodyPr/>
                    <a:lstStyle/>
                    <a:p>
                      <a:pPr algn="ctr"/>
                      <a:r>
                        <a:rPr lang="en-GB" sz="1100" dirty="0"/>
                        <a:t>0</a:t>
                      </a:r>
                    </a:p>
                  </a:txBody>
                  <a:tcPr anchor="ctr"/>
                </a:tc>
                <a:tc>
                  <a:txBody>
                    <a:bodyPr/>
                    <a:lstStyle/>
                    <a:p>
                      <a:pPr algn="ctr"/>
                      <a:r>
                        <a:rPr lang="en-GB" sz="1100" dirty="0"/>
                        <a:t>0</a:t>
                      </a:r>
                    </a:p>
                  </a:txBody>
                  <a:tcPr anchor="ctr"/>
                </a:tc>
                <a:extLst>
                  <a:ext uri="{0D108BD9-81ED-4DB2-BD59-A6C34878D82A}">
                    <a16:rowId xmlns:a16="http://schemas.microsoft.com/office/drawing/2014/main" val="3954590928"/>
                  </a:ext>
                </a:extLst>
              </a:tr>
              <a:tr h="370840">
                <a:tc>
                  <a:txBody>
                    <a:bodyPr/>
                    <a:lstStyle/>
                    <a:p>
                      <a:pPr algn="ctr"/>
                      <a:r>
                        <a:rPr lang="en-GB" sz="1100" b="1" dirty="0"/>
                        <a:t>l</a:t>
                      </a:r>
                    </a:p>
                  </a:txBody>
                  <a:tcPr anchor="ctr"/>
                </a:tc>
                <a:tc>
                  <a:txBody>
                    <a:bodyPr/>
                    <a:lstStyle/>
                    <a:p>
                      <a:pPr algn="ctr"/>
                      <a:r>
                        <a:rPr lang="en-GB" sz="1100" dirty="0"/>
                        <a:t>0</a:t>
                      </a:r>
                    </a:p>
                  </a:txBody>
                  <a:tcPr anchor="ctr"/>
                </a:tc>
                <a:tc>
                  <a:txBody>
                    <a:bodyPr/>
                    <a:lstStyle/>
                    <a:p>
                      <a:pPr algn="ctr"/>
                      <a:r>
                        <a:rPr lang="en-GB" sz="1100" dirty="0"/>
                        <a:t>1</a:t>
                      </a:r>
                    </a:p>
                  </a:txBody>
                  <a:tcPr anchor="ctr"/>
                </a:tc>
                <a:tc>
                  <a:txBody>
                    <a:bodyPr/>
                    <a:lstStyle/>
                    <a:p>
                      <a:pPr algn="ctr"/>
                      <a:r>
                        <a:rPr lang="en-GB" sz="1100" dirty="0"/>
                        <a:t>1</a:t>
                      </a:r>
                    </a:p>
                  </a:txBody>
                  <a:tcPr anchor="ctr"/>
                </a:tc>
                <a:tc>
                  <a:txBody>
                    <a:bodyPr/>
                    <a:lstStyle/>
                    <a:p>
                      <a:pPr algn="ctr"/>
                      <a:r>
                        <a:rPr lang="en-GB" sz="1100" dirty="0"/>
                        <a:t>0</a:t>
                      </a:r>
                    </a:p>
                  </a:txBody>
                  <a:tcPr anchor="ctr"/>
                </a:tc>
                <a:tc>
                  <a:txBody>
                    <a:bodyPr/>
                    <a:lstStyle/>
                    <a:p>
                      <a:pPr algn="ctr"/>
                      <a:r>
                        <a:rPr lang="en-GB" sz="1100" dirty="0"/>
                        <a:t>1</a:t>
                      </a:r>
                    </a:p>
                  </a:txBody>
                  <a:tcPr anchor="ctr"/>
                </a:tc>
                <a:tc>
                  <a:txBody>
                    <a:bodyPr/>
                    <a:lstStyle/>
                    <a:p>
                      <a:pPr algn="ctr"/>
                      <a:r>
                        <a:rPr lang="en-GB" sz="1100" dirty="0"/>
                        <a:t>1</a:t>
                      </a:r>
                    </a:p>
                  </a:txBody>
                  <a:tcPr anchor="ctr"/>
                </a:tc>
                <a:tc>
                  <a:txBody>
                    <a:bodyPr/>
                    <a:lstStyle/>
                    <a:p>
                      <a:pPr algn="ctr"/>
                      <a:r>
                        <a:rPr lang="en-GB" sz="1100" dirty="0"/>
                        <a:t>0</a:t>
                      </a:r>
                    </a:p>
                  </a:txBody>
                  <a:tcPr anchor="ctr"/>
                </a:tc>
                <a:tc>
                  <a:txBody>
                    <a:bodyPr/>
                    <a:lstStyle/>
                    <a:p>
                      <a:pPr algn="ctr"/>
                      <a:r>
                        <a:rPr lang="en-GB" sz="1100" dirty="0"/>
                        <a:t>0</a:t>
                      </a:r>
                    </a:p>
                  </a:txBody>
                  <a:tcPr anchor="ctr"/>
                </a:tc>
                <a:extLst>
                  <a:ext uri="{0D108BD9-81ED-4DB2-BD59-A6C34878D82A}">
                    <a16:rowId xmlns:a16="http://schemas.microsoft.com/office/drawing/2014/main" val="388520261"/>
                  </a:ext>
                </a:extLst>
              </a:tr>
              <a:tr h="370840">
                <a:tc>
                  <a:txBody>
                    <a:bodyPr/>
                    <a:lstStyle/>
                    <a:p>
                      <a:pPr algn="ctr"/>
                      <a:endParaRPr lang="en-GB" sz="1100" b="1"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extLst>
                  <a:ext uri="{0D108BD9-81ED-4DB2-BD59-A6C34878D82A}">
                    <a16:rowId xmlns:a16="http://schemas.microsoft.com/office/drawing/2014/main" val="3469087782"/>
                  </a:ext>
                </a:extLst>
              </a:tr>
              <a:tr h="370840">
                <a:tc>
                  <a:txBody>
                    <a:bodyPr/>
                    <a:lstStyle/>
                    <a:p>
                      <a:pPr algn="ctr"/>
                      <a:endParaRPr lang="en-GB" sz="1100" b="1"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extLst>
                  <a:ext uri="{0D108BD9-81ED-4DB2-BD59-A6C34878D82A}">
                    <a16:rowId xmlns:a16="http://schemas.microsoft.com/office/drawing/2014/main" val="3311175110"/>
                  </a:ext>
                </a:extLst>
              </a:tr>
              <a:tr h="370840">
                <a:tc>
                  <a:txBody>
                    <a:bodyPr/>
                    <a:lstStyle/>
                    <a:p>
                      <a:pPr algn="ctr"/>
                      <a:endParaRPr lang="en-GB" sz="1100" b="1"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tc>
                  <a:txBody>
                    <a:bodyPr/>
                    <a:lstStyle/>
                    <a:p>
                      <a:pPr algn="ctr"/>
                      <a:endParaRPr lang="en-GB" sz="1100" dirty="0"/>
                    </a:p>
                  </a:txBody>
                  <a:tcPr anchor="ctr"/>
                </a:tc>
                <a:extLst>
                  <a:ext uri="{0D108BD9-81ED-4DB2-BD59-A6C34878D82A}">
                    <a16:rowId xmlns:a16="http://schemas.microsoft.com/office/drawing/2014/main" val="240110999"/>
                  </a:ext>
                </a:extLst>
              </a:tr>
            </a:tbl>
          </a:graphicData>
        </a:graphic>
      </p:graphicFrame>
      <p:sp>
        <p:nvSpPr>
          <p:cNvPr id="164" name="TextBox 163">
            <a:extLst>
              <a:ext uri="{FF2B5EF4-FFF2-40B4-BE49-F238E27FC236}">
                <a16:creationId xmlns:a16="http://schemas.microsoft.com/office/drawing/2014/main" id="{B5AF873F-9129-4145-9FF2-D9F418434562}"/>
              </a:ext>
            </a:extLst>
          </p:cNvPr>
          <p:cNvSpPr txBox="1"/>
          <p:nvPr/>
        </p:nvSpPr>
        <p:spPr>
          <a:xfrm>
            <a:off x="319178" y="5345364"/>
            <a:ext cx="9238890" cy="261610"/>
          </a:xfrm>
          <a:prstGeom prst="rect">
            <a:avLst/>
          </a:prstGeom>
          <a:noFill/>
        </p:spPr>
        <p:txBody>
          <a:bodyPr wrap="square" rtlCol="0">
            <a:spAutoFit/>
          </a:bodyPr>
          <a:lstStyle/>
          <a:p>
            <a:r>
              <a:rPr lang="en-GB" sz="1100" dirty="0"/>
              <a:t>My binary bracelet:</a:t>
            </a:r>
          </a:p>
        </p:txBody>
      </p:sp>
      <p:grpSp>
        <p:nvGrpSpPr>
          <p:cNvPr id="165" name="Group 164">
            <a:extLst>
              <a:ext uri="{FF2B5EF4-FFF2-40B4-BE49-F238E27FC236}">
                <a16:creationId xmlns:a16="http://schemas.microsoft.com/office/drawing/2014/main" id="{BE50BE87-8C94-4D02-80E9-52A2329D2286}"/>
              </a:ext>
            </a:extLst>
          </p:cNvPr>
          <p:cNvGrpSpPr/>
          <p:nvPr/>
        </p:nvGrpSpPr>
        <p:grpSpPr>
          <a:xfrm>
            <a:off x="3456550" y="5778894"/>
            <a:ext cx="1456985" cy="395213"/>
            <a:chOff x="309435" y="5778079"/>
            <a:chExt cx="1456985" cy="395213"/>
          </a:xfrm>
        </p:grpSpPr>
        <p:cxnSp>
          <p:nvCxnSpPr>
            <p:cNvPr id="166" name="Straight Connector 165">
              <a:extLst>
                <a:ext uri="{FF2B5EF4-FFF2-40B4-BE49-F238E27FC236}">
                  <a16:creationId xmlns:a16="http://schemas.microsoft.com/office/drawing/2014/main" id="{1773E2B4-F282-40F0-9F7D-85D4780D6825}"/>
                </a:ext>
              </a:extLst>
            </p:cNvPr>
            <p:cNvCxnSpPr>
              <a:cxnSpLocks/>
            </p:cNvCxnSpPr>
            <p:nvPr/>
          </p:nvCxnSpPr>
          <p:spPr>
            <a:xfrm flipV="1">
              <a:off x="314261" y="5975680"/>
              <a:ext cx="1444303" cy="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30CEE7B-CB06-4148-BFDE-5A5FA46C2C68}"/>
                </a:ext>
              </a:extLst>
            </p:cNvPr>
            <p:cNvCxnSpPr/>
            <p:nvPr/>
          </p:nvCxnSpPr>
          <p:spPr>
            <a:xfrm>
              <a:off x="309435" y="5778079"/>
              <a:ext cx="0" cy="395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FAC7DD0-4DD6-45A3-AC14-20DAE40EF7F1}"/>
                </a:ext>
              </a:extLst>
            </p:cNvPr>
            <p:cNvCxnSpPr/>
            <p:nvPr/>
          </p:nvCxnSpPr>
          <p:spPr>
            <a:xfrm>
              <a:off x="1766420" y="5778079"/>
              <a:ext cx="0" cy="39521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9" name="Oval 168">
            <a:extLst>
              <a:ext uri="{FF2B5EF4-FFF2-40B4-BE49-F238E27FC236}">
                <a16:creationId xmlns:a16="http://schemas.microsoft.com/office/drawing/2014/main" id="{233F3DA4-9A49-4F0C-A85E-F44C7D45ACBE}"/>
              </a:ext>
            </a:extLst>
          </p:cNvPr>
          <p:cNvSpPr/>
          <p:nvPr/>
        </p:nvSpPr>
        <p:spPr>
          <a:xfrm>
            <a:off x="919280" y="5890266"/>
            <a:ext cx="172441" cy="1724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0" name="Oval 169">
            <a:extLst>
              <a:ext uri="{FF2B5EF4-FFF2-40B4-BE49-F238E27FC236}">
                <a16:creationId xmlns:a16="http://schemas.microsoft.com/office/drawing/2014/main" id="{900E4B40-9372-4EC6-9A3B-F752C951D2E2}"/>
              </a:ext>
            </a:extLst>
          </p:cNvPr>
          <p:cNvSpPr/>
          <p:nvPr/>
        </p:nvSpPr>
        <p:spPr>
          <a:xfrm>
            <a:off x="646112" y="5890265"/>
            <a:ext cx="172441" cy="172441"/>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1" name="Heart 170">
            <a:extLst>
              <a:ext uri="{FF2B5EF4-FFF2-40B4-BE49-F238E27FC236}">
                <a16:creationId xmlns:a16="http://schemas.microsoft.com/office/drawing/2014/main" id="{CB52FF91-06E8-4B0E-92AD-6843BD0F28B8}"/>
              </a:ext>
            </a:extLst>
          </p:cNvPr>
          <p:cNvSpPr/>
          <p:nvPr/>
        </p:nvSpPr>
        <p:spPr>
          <a:xfrm rot="16200000">
            <a:off x="319178" y="5869172"/>
            <a:ext cx="214633" cy="214633"/>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2" name="Heart 171">
            <a:extLst>
              <a:ext uri="{FF2B5EF4-FFF2-40B4-BE49-F238E27FC236}">
                <a16:creationId xmlns:a16="http://schemas.microsoft.com/office/drawing/2014/main" id="{5C0CE871-82C5-4037-ACF6-0E1F9BFB00B8}"/>
              </a:ext>
            </a:extLst>
          </p:cNvPr>
          <p:cNvSpPr/>
          <p:nvPr/>
        </p:nvSpPr>
        <p:spPr>
          <a:xfrm rot="5400000">
            <a:off x="9284902" y="5869171"/>
            <a:ext cx="214633" cy="214633"/>
          </a:xfrm>
          <a:prstGeom prst="hear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10895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Characters and character sets</a:t>
            </a:r>
          </a:p>
        </p:txBody>
      </p:sp>
      <p:sp>
        <p:nvSpPr>
          <p:cNvPr id="5" name="TextBox 4"/>
          <p:cNvSpPr txBox="1"/>
          <p:nvPr/>
        </p:nvSpPr>
        <p:spPr>
          <a:xfrm>
            <a:off x="319179" y="1453295"/>
            <a:ext cx="1245994" cy="261610"/>
          </a:xfrm>
          <a:prstGeom prst="rect">
            <a:avLst/>
          </a:prstGeom>
          <a:noFill/>
        </p:spPr>
        <p:txBody>
          <a:bodyPr wrap="square" rtlCol="0">
            <a:spAutoFit/>
          </a:bodyPr>
          <a:lstStyle/>
          <a:p>
            <a:r>
              <a:rPr lang="en-GB" sz="1100" dirty="0"/>
              <a:t>A character set is:</a:t>
            </a:r>
          </a:p>
        </p:txBody>
      </p:sp>
      <p:sp>
        <p:nvSpPr>
          <p:cNvPr id="8" name="Rectangle 7"/>
          <p:cNvSpPr/>
          <p:nvPr/>
        </p:nvSpPr>
        <p:spPr>
          <a:xfrm>
            <a:off x="1565172" y="1365160"/>
            <a:ext cx="7992896"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List of characters recognised my a computer’s hardware of software.</a:t>
            </a:r>
          </a:p>
        </p:txBody>
      </p:sp>
      <p:sp>
        <p:nvSpPr>
          <p:cNvPr id="9" name="TextBox 8"/>
          <p:cNvSpPr txBox="1"/>
          <p:nvPr/>
        </p:nvSpPr>
        <p:spPr>
          <a:xfrm>
            <a:off x="319179" y="2074471"/>
            <a:ext cx="3685262" cy="261610"/>
          </a:xfrm>
          <a:prstGeom prst="rect">
            <a:avLst/>
          </a:prstGeom>
          <a:noFill/>
        </p:spPr>
        <p:txBody>
          <a:bodyPr wrap="square" rtlCol="0">
            <a:spAutoFit/>
          </a:bodyPr>
          <a:lstStyle/>
          <a:p>
            <a:r>
              <a:rPr lang="en-GB" sz="1100" dirty="0"/>
              <a:t>ASCII is a 7 bit character set.  This means you can represent </a:t>
            </a:r>
          </a:p>
        </p:txBody>
      </p:sp>
      <p:sp>
        <p:nvSpPr>
          <p:cNvPr id="10" name="Rectangle 9"/>
          <p:cNvSpPr/>
          <p:nvPr/>
        </p:nvSpPr>
        <p:spPr>
          <a:xfrm>
            <a:off x="3862552" y="1986336"/>
            <a:ext cx="47296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128</a:t>
            </a:r>
          </a:p>
        </p:txBody>
      </p:sp>
      <p:sp>
        <p:nvSpPr>
          <p:cNvPr id="11" name="TextBox 10"/>
          <p:cNvSpPr txBox="1"/>
          <p:nvPr/>
        </p:nvSpPr>
        <p:spPr>
          <a:xfrm>
            <a:off x="319177" y="2433375"/>
            <a:ext cx="5222551" cy="261610"/>
          </a:xfrm>
          <a:prstGeom prst="rect">
            <a:avLst/>
          </a:prstGeom>
          <a:noFill/>
        </p:spPr>
        <p:txBody>
          <a:bodyPr wrap="square" rtlCol="0">
            <a:spAutoFit/>
          </a:bodyPr>
          <a:lstStyle/>
          <a:p>
            <a:r>
              <a:rPr lang="en-GB" sz="1100" dirty="0"/>
              <a:t>characters in that set because there are 2</a:t>
            </a:r>
            <a:r>
              <a:rPr lang="en-GB" sz="1100" baseline="30000" dirty="0"/>
              <a:t>7</a:t>
            </a:r>
            <a:r>
              <a:rPr lang="en-GB" sz="1100" dirty="0"/>
              <a:t> permutations of 7 bits.</a:t>
            </a:r>
          </a:p>
        </p:txBody>
      </p:sp>
      <p:sp>
        <p:nvSpPr>
          <p:cNvPr id="12" name="TextBox 11"/>
          <p:cNvSpPr txBox="1"/>
          <p:nvPr/>
        </p:nvSpPr>
        <p:spPr>
          <a:xfrm>
            <a:off x="4938623" y="2074471"/>
            <a:ext cx="4457773" cy="261610"/>
          </a:xfrm>
          <a:prstGeom prst="rect">
            <a:avLst/>
          </a:prstGeom>
          <a:noFill/>
        </p:spPr>
        <p:txBody>
          <a:bodyPr wrap="square" rtlCol="0">
            <a:spAutoFit/>
          </a:bodyPr>
          <a:lstStyle/>
          <a:p>
            <a:r>
              <a:rPr lang="en-GB" sz="1100" dirty="0"/>
              <a:t>Extended ASCII is an 8 bit character set.  This means you can represent </a:t>
            </a:r>
          </a:p>
        </p:txBody>
      </p:sp>
      <p:sp>
        <p:nvSpPr>
          <p:cNvPr id="13" name="Rectangle 12"/>
          <p:cNvSpPr/>
          <p:nvPr/>
        </p:nvSpPr>
        <p:spPr>
          <a:xfrm>
            <a:off x="9085101" y="1986335"/>
            <a:ext cx="47296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256</a:t>
            </a:r>
          </a:p>
        </p:txBody>
      </p:sp>
      <p:sp>
        <p:nvSpPr>
          <p:cNvPr id="14" name="TextBox 13"/>
          <p:cNvSpPr txBox="1"/>
          <p:nvPr/>
        </p:nvSpPr>
        <p:spPr>
          <a:xfrm>
            <a:off x="4938623" y="2429597"/>
            <a:ext cx="4576164" cy="261610"/>
          </a:xfrm>
          <a:prstGeom prst="rect">
            <a:avLst/>
          </a:prstGeom>
          <a:noFill/>
        </p:spPr>
        <p:txBody>
          <a:bodyPr wrap="square" rtlCol="0">
            <a:spAutoFit/>
          </a:bodyPr>
          <a:lstStyle/>
          <a:p>
            <a:r>
              <a:rPr lang="en-GB" sz="1100" dirty="0"/>
              <a:t>characters in that set because there are 2</a:t>
            </a:r>
            <a:r>
              <a:rPr lang="en-GB" sz="1100" baseline="30000" dirty="0"/>
              <a:t>8</a:t>
            </a:r>
            <a:r>
              <a:rPr lang="en-GB" sz="1100" dirty="0"/>
              <a:t> permutations of 8 bits.</a:t>
            </a:r>
          </a:p>
        </p:txBody>
      </p:sp>
      <p:sp>
        <p:nvSpPr>
          <p:cNvPr id="20" name="Rectangle 19">
            <a:extLst>
              <a:ext uri="{FF2B5EF4-FFF2-40B4-BE49-F238E27FC236}">
                <a16:creationId xmlns:a16="http://schemas.microsoft.com/office/drawing/2014/main" id="{FEF1B3A4-BE49-43C4-AAB1-87C935AE1A14}"/>
              </a:ext>
            </a:extLst>
          </p:cNvPr>
          <p:cNvSpPr/>
          <p:nvPr/>
        </p:nvSpPr>
        <p:spPr>
          <a:xfrm>
            <a:off x="319178" y="3204041"/>
            <a:ext cx="4583898" cy="2655412"/>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
        <p:nvSpPr>
          <p:cNvPr id="21" name="Rectangle 20">
            <a:extLst>
              <a:ext uri="{FF2B5EF4-FFF2-40B4-BE49-F238E27FC236}">
                <a16:creationId xmlns:a16="http://schemas.microsoft.com/office/drawing/2014/main" id="{FEF1B3A4-BE49-43C4-AAB1-87C935AE1A14}"/>
              </a:ext>
            </a:extLst>
          </p:cNvPr>
          <p:cNvSpPr/>
          <p:nvPr/>
        </p:nvSpPr>
        <p:spPr>
          <a:xfrm>
            <a:off x="4981903" y="3198405"/>
            <a:ext cx="4576163" cy="2655412"/>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
        <p:nvSpPr>
          <p:cNvPr id="22" name="TextBox 21"/>
          <p:cNvSpPr txBox="1"/>
          <p:nvPr/>
        </p:nvSpPr>
        <p:spPr>
          <a:xfrm>
            <a:off x="319177" y="2858067"/>
            <a:ext cx="4583899" cy="261610"/>
          </a:xfrm>
          <a:prstGeom prst="rect">
            <a:avLst/>
          </a:prstGeom>
          <a:noFill/>
        </p:spPr>
        <p:txBody>
          <a:bodyPr wrap="square" rtlCol="0">
            <a:spAutoFit/>
          </a:bodyPr>
          <a:lstStyle/>
          <a:p>
            <a:r>
              <a:rPr lang="en-GB" sz="1100" dirty="0"/>
              <a:t>Standard ASCII character set.  Characters 32-127:</a:t>
            </a:r>
          </a:p>
        </p:txBody>
      </p:sp>
      <p:sp>
        <p:nvSpPr>
          <p:cNvPr id="23" name="TextBox 22"/>
          <p:cNvSpPr txBox="1"/>
          <p:nvPr/>
        </p:nvSpPr>
        <p:spPr>
          <a:xfrm>
            <a:off x="4907092" y="2858067"/>
            <a:ext cx="4583899" cy="261610"/>
          </a:xfrm>
          <a:prstGeom prst="rect">
            <a:avLst/>
          </a:prstGeom>
          <a:noFill/>
        </p:spPr>
        <p:txBody>
          <a:bodyPr wrap="square" rtlCol="0">
            <a:spAutoFit/>
          </a:bodyPr>
          <a:lstStyle/>
          <a:p>
            <a:r>
              <a:rPr lang="en-GB" sz="1100" dirty="0"/>
              <a:t>Extended ASCII character set.  Characters 128-255:</a:t>
            </a:r>
          </a:p>
        </p:txBody>
      </p:sp>
      <p:pic>
        <p:nvPicPr>
          <p:cNvPr id="3" name="Picture 2">
            <a:extLst>
              <a:ext uri="{FF2B5EF4-FFF2-40B4-BE49-F238E27FC236}">
                <a16:creationId xmlns:a16="http://schemas.microsoft.com/office/drawing/2014/main" id="{2BAB4C04-3A66-4CFB-95DE-95C0299B9858}"/>
              </a:ext>
            </a:extLst>
          </p:cNvPr>
          <p:cNvPicPr>
            <a:picLocks noChangeAspect="1"/>
          </p:cNvPicPr>
          <p:nvPr/>
        </p:nvPicPr>
        <p:blipFill>
          <a:blip r:embed="rId3"/>
          <a:stretch>
            <a:fillRect/>
          </a:stretch>
        </p:blipFill>
        <p:spPr>
          <a:xfrm>
            <a:off x="659146" y="3198405"/>
            <a:ext cx="3890614" cy="2655412"/>
          </a:xfrm>
          <a:prstGeom prst="rect">
            <a:avLst/>
          </a:prstGeom>
        </p:spPr>
      </p:pic>
      <p:pic>
        <p:nvPicPr>
          <p:cNvPr id="4" name="Picture 3">
            <a:extLst>
              <a:ext uri="{FF2B5EF4-FFF2-40B4-BE49-F238E27FC236}">
                <a16:creationId xmlns:a16="http://schemas.microsoft.com/office/drawing/2014/main" id="{3AF7D1FD-57E7-4CE3-9997-D7D7C806DC9C}"/>
              </a:ext>
            </a:extLst>
          </p:cNvPr>
          <p:cNvPicPr>
            <a:picLocks noChangeAspect="1"/>
          </p:cNvPicPr>
          <p:nvPr/>
        </p:nvPicPr>
        <p:blipFill>
          <a:blip r:embed="rId4"/>
          <a:stretch>
            <a:fillRect/>
          </a:stretch>
        </p:blipFill>
        <p:spPr>
          <a:xfrm>
            <a:off x="5002926" y="3198405"/>
            <a:ext cx="4555140" cy="2663127"/>
          </a:xfrm>
          <a:prstGeom prst="rect">
            <a:avLst/>
          </a:prstGeom>
        </p:spPr>
      </p:pic>
    </p:spTree>
    <p:extLst>
      <p:ext uri="{BB962C8B-B14F-4D97-AF65-F5344CB8AC3E}">
        <p14:creationId xmlns:p14="http://schemas.microsoft.com/office/powerpoint/2010/main" val="1434770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19179" y="1460218"/>
            <a:ext cx="2108712" cy="261610"/>
          </a:xfrm>
          <a:prstGeom prst="rect">
            <a:avLst/>
          </a:prstGeom>
          <a:noFill/>
        </p:spPr>
        <p:txBody>
          <a:bodyPr wrap="square" rtlCol="0">
            <a:spAutoFit/>
          </a:bodyPr>
          <a:lstStyle/>
          <a:p>
            <a:r>
              <a:rPr lang="en-GB" sz="1100" dirty="0"/>
              <a:t>Unicode was introduced because</a:t>
            </a:r>
          </a:p>
        </p:txBody>
      </p:sp>
      <p:sp>
        <p:nvSpPr>
          <p:cNvPr id="17" name="Rectangle 16"/>
          <p:cNvSpPr/>
          <p:nvPr/>
        </p:nvSpPr>
        <p:spPr>
          <a:xfrm>
            <a:off x="2427891" y="1372083"/>
            <a:ext cx="713017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Extended-ASCII didn’t have enough characters.</a:t>
            </a:r>
          </a:p>
        </p:txBody>
      </p:sp>
      <p:sp>
        <p:nvSpPr>
          <p:cNvPr id="2" name="Title 1"/>
          <p:cNvSpPr>
            <a:spLocks noGrp="1"/>
          </p:cNvSpPr>
          <p:nvPr>
            <p:ph type="title"/>
          </p:nvPr>
        </p:nvSpPr>
        <p:spPr>
          <a:xfrm>
            <a:off x="319178" y="757239"/>
            <a:ext cx="9238890" cy="512761"/>
          </a:xfrm>
        </p:spPr>
        <p:txBody>
          <a:bodyPr/>
          <a:lstStyle/>
          <a:p>
            <a:r>
              <a:rPr lang="en-GB" dirty="0"/>
              <a:t>Characters and character sets</a:t>
            </a:r>
          </a:p>
        </p:txBody>
      </p:sp>
      <p:sp>
        <p:nvSpPr>
          <p:cNvPr id="19" name="Rectangle 18">
            <a:extLst>
              <a:ext uri="{FF2B5EF4-FFF2-40B4-BE49-F238E27FC236}">
                <a16:creationId xmlns:a16="http://schemas.microsoft.com/office/drawing/2014/main" id="{FEF1B3A4-BE49-43C4-AAB1-87C935AE1A14}"/>
              </a:ext>
            </a:extLst>
          </p:cNvPr>
          <p:cNvSpPr/>
          <p:nvPr/>
        </p:nvSpPr>
        <p:spPr>
          <a:xfrm>
            <a:off x="319178" y="2000182"/>
            <a:ext cx="9238890" cy="451636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 0000000000000001</a:t>
            </a:r>
          </a:p>
          <a:p>
            <a:r>
              <a:rPr lang="en-GB" sz="1100" dirty="0">
                <a:solidFill>
                  <a:schemeClr val="tx1"/>
                </a:solidFill>
              </a:rPr>
              <a:t>☻   0000000000000010</a:t>
            </a:r>
          </a:p>
          <a:p>
            <a:r>
              <a:rPr lang="en-GB" sz="1100" dirty="0">
                <a:solidFill>
                  <a:schemeClr val="tx1"/>
                </a:solidFill>
              </a:rPr>
              <a:t>♥ 0000000000000011</a:t>
            </a:r>
          </a:p>
          <a:p>
            <a:r>
              <a:rPr lang="en-GB" sz="1100" dirty="0">
                <a:solidFill>
                  <a:schemeClr val="tx1"/>
                </a:solidFill>
              </a:rPr>
              <a:t>♦  0000000000000100</a:t>
            </a:r>
          </a:p>
          <a:p>
            <a:r>
              <a:rPr lang="en-GB" sz="1100" dirty="0">
                <a:solidFill>
                  <a:schemeClr val="tx1"/>
                </a:solidFill>
              </a:rPr>
              <a:t>♣ 0000000000000101</a:t>
            </a:r>
          </a:p>
          <a:p>
            <a:r>
              <a:rPr lang="en-GB" sz="1100">
                <a:solidFill>
                  <a:schemeClr val="tx1"/>
                </a:solidFill>
              </a:rPr>
              <a:t>♠ 0000000000000110</a:t>
            </a:r>
            <a:endParaRPr lang="en-GB" sz="1100" dirty="0">
              <a:solidFill>
                <a:schemeClr val="tx1"/>
              </a:solidFill>
            </a:endParaRPr>
          </a:p>
        </p:txBody>
      </p:sp>
    </p:spTree>
    <p:extLst>
      <p:ext uri="{BB962C8B-B14F-4D97-AF65-F5344CB8AC3E}">
        <p14:creationId xmlns:p14="http://schemas.microsoft.com/office/powerpoint/2010/main" val="61498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Bitmap images</a:t>
            </a:r>
          </a:p>
        </p:txBody>
      </p:sp>
      <p:sp>
        <p:nvSpPr>
          <p:cNvPr id="5" name="Rectangle 4">
            <a:extLst>
              <a:ext uri="{FF2B5EF4-FFF2-40B4-BE49-F238E27FC236}">
                <a16:creationId xmlns:a16="http://schemas.microsoft.com/office/drawing/2014/main" id="{FEF1B3A4-BE49-43C4-AAB1-87C935AE1A14}"/>
              </a:ext>
            </a:extLst>
          </p:cNvPr>
          <p:cNvSpPr/>
          <p:nvPr/>
        </p:nvSpPr>
        <p:spPr>
          <a:xfrm>
            <a:off x="319178" y="1803041"/>
            <a:ext cx="5119926" cy="471350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
        <p:nvSpPr>
          <p:cNvPr id="4" name="TextBox 3"/>
          <p:cNvSpPr txBox="1"/>
          <p:nvPr/>
        </p:nvSpPr>
        <p:spPr>
          <a:xfrm>
            <a:off x="5663689" y="2456460"/>
            <a:ext cx="1304670" cy="261610"/>
          </a:xfrm>
          <a:prstGeom prst="rect">
            <a:avLst/>
          </a:prstGeom>
          <a:noFill/>
        </p:spPr>
        <p:txBody>
          <a:bodyPr wrap="square" rtlCol="0">
            <a:spAutoFit/>
          </a:bodyPr>
          <a:lstStyle/>
          <a:p>
            <a:r>
              <a:rPr lang="en-GB" sz="1100" dirty="0"/>
              <a:t>Meta data includes:</a:t>
            </a:r>
          </a:p>
        </p:txBody>
      </p:sp>
      <p:sp>
        <p:nvSpPr>
          <p:cNvPr id="6" name="Rectangle 5"/>
          <p:cNvSpPr/>
          <p:nvPr/>
        </p:nvSpPr>
        <p:spPr>
          <a:xfrm>
            <a:off x="6968358" y="2368325"/>
            <a:ext cx="2589710" cy="96236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Dimensions, resolution</a:t>
            </a:r>
          </a:p>
        </p:txBody>
      </p:sp>
      <p:sp>
        <p:nvSpPr>
          <p:cNvPr id="7" name="TextBox 6"/>
          <p:cNvSpPr txBox="1"/>
          <p:nvPr/>
        </p:nvSpPr>
        <p:spPr>
          <a:xfrm>
            <a:off x="319178" y="1453295"/>
            <a:ext cx="1304670" cy="261610"/>
          </a:xfrm>
          <a:prstGeom prst="rect">
            <a:avLst/>
          </a:prstGeom>
          <a:noFill/>
        </p:spPr>
        <p:txBody>
          <a:bodyPr wrap="square" rtlCol="0">
            <a:spAutoFit/>
          </a:bodyPr>
          <a:lstStyle/>
          <a:p>
            <a:r>
              <a:rPr lang="en-GB" sz="1100" dirty="0"/>
              <a:t>1 bit image:</a:t>
            </a:r>
          </a:p>
        </p:txBody>
      </p:sp>
      <p:sp>
        <p:nvSpPr>
          <p:cNvPr id="10" name="TextBox 9"/>
          <p:cNvSpPr txBox="1"/>
          <p:nvPr/>
        </p:nvSpPr>
        <p:spPr>
          <a:xfrm>
            <a:off x="5663689" y="3665149"/>
            <a:ext cx="1304670" cy="430887"/>
          </a:xfrm>
          <a:prstGeom prst="rect">
            <a:avLst/>
          </a:prstGeom>
          <a:noFill/>
        </p:spPr>
        <p:txBody>
          <a:bodyPr wrap="square" rtlCol="0">
            <a:spAutoFit/>
          </a:bodyPr>
          <a:lstStyle/>
          <a:p>
            <a:r>
              <a:rPr lang="en-GB" sz="1100" dirty="0"/>
              <a:t>The file size can be calculated as:</a:t>
            </a:r>
          </a:p>
        </p:txBody>
      </p:sp>
      <p:sp>
        <p:nvSpPr>
          <p:cNvPr id="11" name="Rectangle 10"/>
          <p:cNvSpPr/>
          <p:nvPr/>
        </p:nvSpPr>
        <p:spPr>
          <a:xfrm>
            <a:off x="6968358" y="3577015"/>
            <a:ext cx="2589710" cy="65517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2" name="TextBox 11"/>
          <p:cNvSpPr txBox="1"/>
          <p:nvPr/>
        </p:nvSpPr>
        <p:spPr>
          <a:xfrm>
            <a:off x="5663689" y="4566652"/>
            <a:ext cx="1304670" cy="430887"/>
          </a:xfrm>
          <a:prstGeom prst="rect">
            <a:avLst/>
          </a:prstGeom>
          <a:noFill/>
        </p:spPr>
        <p:txBody>
          <a:bodyPr wrap="square" rtlCol="0">
            <a:spAutoFit/>
          </a:bodyPr>
          <a:lstStyle/>
          <a:p>
            <a:r>
              <a:rPr lang="en-GB" sz="1100" dirty="0"/>
              <a:t>The file size for this image is:</a:t>
            </a:r>
          </a:p>
        </p:txBody>
      </p:sp>
      <p:sp>
        <p:nvSpPr>
          <p:cNvPr id="13" name="Rectangle 12"/>
          <p:cNvSpPr/>
          <p:nvPr/>
        </p:nvSpPr>
        <p:spPr>
          <a:xfrm>
            <a:off x="6968358" y="4478518"/>
            <a:ext cx="2589710" cy="65517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15" name="TextBox 14"/>
          <p:cNvSpPr txBox="1"/>
          <p:nvPr/>
        </p:nvSpPr>
        <p:spPr>
          <a:xfrm>
            <a:off x="5665859" y="1783272"/>
            <a:ext cx="2604997" cy="261610"/>
          </a:xfrm>
          <a:prstGeom prst="rect">
            <a:avLst/>
          </a:prstGeom>
          <a:noFill/>
        </p:spPr>
        <p:txBody>
          <a:bodyPr wrap="square" rtlCol="0">
            <a:spAutoFit/>
          </a:bodyPr>
          <a:lstStyle/>
          <a:p>
            <a:r>
              <a:rPr lang="en-GB" sz="1100" dirty="0"/>
              <a:t>In this image each pixel is stored in:</a:t>
            </a:r>
          </a:p>
        </p:txBody>
      </p:sp>
      <p:sp>
        <p:nvSpPr>
          <p:cNvPr id="16" name="Rectangle 15"/>
          <p:cNvSpPr/>
          <p:nvPr/>
        </p:nvSpPr>
        <p:spPr>
          <a:xfrm>
            <a:off x="7902888" y="1689785"/>
            <a:ext cx="367968"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a:t>
            </a:r>
          </a:p>
        </p:txBody>
      </p:sp>
      <p:sp>
        <p:nvSpPr>
          <p:cNvPr id="17" name="TextBox 16"/>
          <p:cNvSpPr txBox="1"/>
          <p:nvPr/>
        </p:nvSpPr>
        <p:spPr>
          <a:xfrm>
            <a:off x="8265383" y="1777920"/>
            <a:ext cx="502415" cy="266962"/>
          </a:xfrm>
          <a:prstGeom prst="rect">
            <a:avLst/>
          </a:prstGeom>
          <a:noFill/>
        </p:spPr>
        <p:txBody>
          <a:bodyPr wrap="square" rtlCol="0">
            <a:spAutoFit/>
          </a:bodyPr>
          <a:lstStyle/>
          <a:p>
            <a:r>
              <a:rPr lang="en-GB" sz="1100" dirty="0"/>
              <a:t>bit.</a:t>
            </a:r>
          </a:p>
        </p:txBody>
      </p:sp>
      <p:pic>
        <p:nvPicPr>
          <p:cNvPr id="3" name="Picture 2">
            <a:extLst>
              <a:ext uri="{FF2B5EF4-FFF2-40B4-BE49-F238E27FC236}">
                <a16:creationId xmlns:a16="http://schemas.microsoft.com/office/drawing/2014/main" id="{C861D75E-CA28-416E-97D4-0D6510DD6084}"/>
              </a:ext>
            </a:extLst>
          </p:cNvPr>
          <p:cNvPicPr>
            <a:picLocks noChangeAspect="1"/>
          </p:cNvPicPr>
          <p:nvPr/>
        </p:nvPicPr>
        <p:blipFill>
          <a:blip r:embed="rId3"/>
          <a:stretch>
            <a:fillRect/>
          </a:stretch>
        </p:blipFill>
        <p:spPr>
          <a:xfrm>
            <a:off x="664578" y="2319336"/>
            <a:ext cx="4429125" cy="3781425"/>
          </a:xfrm>
          <a:prstGeom prst="rect">
            <a:avLst/>
          </a:prstGeom>
        </p:spPr>
      </p:pic>
    </p:spTree>
    <p:extLst>
      <p:ext uri="{BB962C8B-B14F-4D97-AF65-F5344CB8AC3E}">
        <p14:creationId xmlns:p14="http://schemas.microsoft.com/office/powerpoint/2010/main" val="585874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663689" y="2368325"/>
            <a:ext cx="1304670" cy="430887"/>
          </a:xfrm>
          <a:prstGeom prst="rect">
            <a:avLst/>
          </a:prstGeom>
          <a:noFill/>
        </p:spPr>
        <p:txBody>
          <a:bodyPr wrap="square" rtlCol="0">
            <a:spAutoFit/>
          </a:bodyPr>
          <a:lstStyle/>
          <a:p>
            <a:r>
              <a:rPr lang="en-GB" sz="1100" dirty="0"/>
              <a:t>The file size for this image is:</a:t>
            </a:r>
          </a:p>
        </p:txBody>
      </p:sp>
      <p:sp>
        <p:nvSpPr>
          <p:cNvPr id="13" name="Rectangle 12"/>
          <p:cNvSpPr/>
          <p:nvPr/>
        </p:nvSpPr>
        <p:spPr>
          <a:xfrm>
            <a:off x="6968358" y="2368325"/>
            <a:ext cx="2589710" cy="65517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2" name="Title 1"/>
          <p:cNvSpPr>
            <a:spLocks noGrp="1"/>
          </p:cNvSpPr>
          <p:nvPr>
            <p:ph type="title"/>
          </p:nvPr>
        </p:nvSpPr>
        <p:spPr>
          <a:xfrm>
            <a:off x="319178" y="757239"/>
            <a:ext cx="9238890" cy="512761"/>
          </a:xfrm>
        </p:spPr>
        <p:txBody>
          <a:bodyPr/>
          <a:lstStyle/>
          <a:p>
            <a:r>
              <a:rPr lang="en-GB" dirty="0"/>
              <a:t>Bitmap images</a:t>
            </a:r>
          </a:p>
        </p:txBody>
      </p:sp>
      <p:sp>
        <p:nvSpPr>
          <p:cNvPr id="5" name="Rectangle 4">
            <a:extLst>
              <a:ext uri="{FF2B5EF4-FFF2-40B4-BE49-F238E27FC236}">
                <a16:creationId xmlns:a16="http://schemas.microsoft.com/office/drawing/2014/main" id="{FEF1B3A4-BE49-43C4-AAB1-87C935AE1A14}"/>
              </a:ext>
            </a:extLst>
          </p:cNvPr>
          <p:cNvSpPr/>
          <p:nvPr/>
        </p:nvSpPr>
        <p:spPr>
          <a:xfrm>
            <a:off x="319178" y="1803041"/>
            <a:ext cx="5119926" cy="471350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
        <p:nvSpPr>
          <p:cNvPr id="7" name="TextBox 6"/>
          <p:cNvSpPr txBox="1"/>
          <p:nvPr/>
        </p:nvSpPr>
        <p:spPr>
          <a:xfrm>
            <a:off x="319178" y="1453295"/>
            <a:ext cx="1304670" cy="261610"/>
          </a:xfrm>
          <a:prstGeom prst="rect">
            <a:avLst/>
          </a:prstGeom>
          <a:noFill/>
        </p:spPr>
        <p:txBody>
          <a:bodyPr wrap="square" rtlCol="0">
            <a:spAutoFit/>
          </a:bodyPr>
          <a:lstStyle/>
          <a:p>
            <a:r>
              <a:rPr lang="en-GB" sz="1100" dirty="0"/>
              <a:t>2 bit image:</a:t>
            </a:r>
          </a:p>
        </p:txBody>
      </p:sp>
      <p:sp>
        <p:nvSpPr>
          <p:cNvPr id="15" name="TextBox 14"/>
          <p:cNvSpPr txBox="1"/>
          <p:nvPr/>
        </p:nvSpPr>
        <p:spPr>
          <a:xfrm>
            <a:off x="5665859" y="1783272"/>
            <a:ext cx="2604997" cy="261610"/>
          </a:xfrm>
          <a:prstGeom prst="rect">
            <a:avLst/>
          </a:prstGeom>
          <a:noFill/>
        </p:spPr>
        <p:txBody>
          <a:bodyPr wrap="square" rtlCol="0">
            <a:spAutoFit/>
          </a:bodyPr>
          <a:lstStyle/>
          <a:p>
            <a:r>
              <a:rPr lang="en-GB" sz="1100" dirty="0"/>
              <a:t>In this image each pixel is stored in:</a:t>
            </a:r>
          </a:p>
        </p:txBody>
      </p:sp>
      <p:sp>
        <p:nvSpPr>
          <p:cNvPr id="16" name="Rectangle 15"/>
          <p:cNvSpPr/>
          <p:nvPr/>
        </p:nvSpPr>
        <p:spPr>
          <a:xfrm>
            <a:off x="7902888" y="1689785"/>
            <a:ext cx="367968"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2</a:t>
            </a:r>
          </a:p>
        </p:txBody>
      </p:sp>
      <p:sp>
        <p:nvSpPr>
          <p:cNvPr id="17" name="TextBox 16"/>
          <p:cNvSpPr txBox="1"/>
          <p:nvPr/>
        </p:nvSpPr>
        <p:spPr>
          <a:xfrm>
            <a:off x="8265383" y="1777920"/>
            <a:ext cx="502415" cy="266962"/>
          </a:xfrm>
          <a:prstGeom prst="rect">
            <a:avLst/>
          </a:prstGeom>
          <a:noFill/>
        </p:spPr>
        <p:txBody>
          <a:bodyPr wrap="square" rtlCol="0">
            <a:spAutoFit/>
          </a:bodyPr>
          <a:lstStyle/>
          <a:p>
            <a:r>
              <a:rPr lang="en-GB" sz="1100" dirty="0"/>
              <a:t>bits.</a:t>
            </a:r>
          </a:p>
        </p:txBody>
      </p:sp>
      <p:sp>
        <p:nvSpPr>
          <p:cNvPr id="19" name="TextBox 18"/>
          <p:cNvSpPr txBox="1"/>
          <p:nvPr/>
        </p:nvSpPr>
        <p:spPr>
          <a:xfrm>
            <a:off x="5663689" y="3264162"/>
            <a:ext cx="1304670" cy="430887"/>
          </a:xfrm>
          <a:prstGeom prst="rect">
            <a:avLst/>
          </a:prstGeom>
          <a:noFill/>
        </p:spPr>
        <p:txBody>
          <a:bodyPr wrap="square" rtlCol="0">
            <a:spAutoFit/>
          </a:bodyPr>
          <a:lstStyle/>
          <a:p>
            <a:r>
              <a:rPr lang="en-GB" sz="1100" dirty="0"/>
              <a:t>The colour palette meta-data is:</a:t>
            </a:r>
          </a:p>
        </p:txBody>
      </p:sp>
      <p:sp>
        <p:nvSpPr>
          <p:cNvPr id="20" name="Rectangle 19"/>
          <p:cNvSpPr/>
          <p:nvPr/>
        </p:nvSpPr>
        <p:spPr>
          <a:xfrm>
            <a:off x="6968358" y="3264162"/>
            <a:ext cx="2589710" cy="85766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pic>
        <p:nvPicPr>
          <p:cNvPr id="3" name="Picture 2">
            <a:extLst>
              <a:ext uri="{FF2B5EF4-FFF2-40B4-BE49-F238E27FC236}">
                <a16:creationId xmlns:a16="http://schemas.microsoft.com/office/drawing/2014/main" id="{E5CF3D92-2FFF-43C6-9EFF-428EEC484BA2}"/>
              </a:ext>
            </a:extLst>
          </p:cNvPr>
          <p:cNvPicPr>
            <a:picLocks noChangeAspect="1"/>
          </p:cNvPicPr>
          <p:nvPr/>
        </p:nvPicPr>
        <p:blipFill>
          <a:blip r:embed="rId3"/>
          <a:stretch>
            <a:fillRect/>
          </a:stretch>
        </p:blipFill>
        <p:spPr>
          <a:xfrm>
            <a:off x="593141" y="2212410"/>
            <a:ext cx="4572000" cy="3952875"/>
          </a:xfrm>
          <a:prstGeom prst="rect">
            <a:avLst/>
          </a:prstGeom>
        </p:spPr>
      </p:pic>
    </p:spTree>
    <p:extLst>
      <p:ext uri="{BB962C8B-B14F-4D97-AF65-F5344CB8AC3E}">
        <p14:creationId xmlns:p14="http://schemas.microsoft.com/office/powerpoint/2010/main" val="4500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663689" y="2456460"/>
            <a:ext cx="3894378" cy="261610"/>
          </a:xfrm>
          <a:prstGeom prst="rect">
            <a:avLst/>
          </a:prstGeom>
          <a:noFill/>
        </p:spPr>
        <p:txBody>
          <a:bodyPr wrap="square" rtlCol="0">
            <a:spAutoFit/>
          </a:bodyPr>
          <a:lstStyle/>
          <a:p>
            <a:r>
              <a:rPr lang="en-GB" sz="1100" dirty="0"/>
              <a:t>The impact on file size of colour depth:</a:t>
            </a:r>
          </a:p>
        </p:txBody>
      </p:sp>
      <p:sp>
        <p:nvSpPr>
          <p:cNvPr id="11" name="Rectangle 10"/>
          <p:cNvSpPr/>
          <p:nvPr/>
        </p:nvSpPr>
        <p:spPr>
          <a:xfrm>
            <a:off x="5675673" y="2780592"/>
            <a:ext cx="3882394" cy="67318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
        <p:nvSpPr>
          <p:cNvPr id="2" name="Title 1"/>
          <p:cNvSpPr>
            <a:spLocks noGrp="1"/>
          </p:cNvSpPr>
          <p:nvPr>
            <p:ph type="title"/>
          </p:nvPr>
        </p:nvSpPr>
        <p:spPr>
          <a:xfrm>
            <a:off x="319178" y="757239"/>
            <a:ext cx="9238890" cy="512761"/>
          </a:xfrm>
        </p:spPr>
        <p:txBody>
          <a:bodyPr/>
          <a:lstStyle/>
          <a:p>
            <a:r>
              <a:rPr lang="en-GB" dirty="0"/>
              <a:t>Bitmap images</a:t>
            </a:r>
          </a:p>
        </p:txBody>
      </p:sp>
      <p:sp>
        <p:nvSpPr>
          <p:cNvPr id="5" name="Rectangle 4">
            <a:extLst>
              <a:ext uri="{FF2B5EF4-FFF2-40B4-BE49-F238E27FC236}">
                <a16:creationId xmlns:a16="http://schemas.microsoft.com/office/drawing/2014/main" id="{FEF1B3A4-BE49-43C4-AAB1-87C935AE1A14}"/>
              </a:ext>
            </a:extLst>
          </p:cNvPr>
          <p:cNvSpPr/>
          <p:nvPr/>
        </p:nvSpPr>
        <p:spPr>
          <a:xfrm>
            <a:off x="319178" y="1803041"/>
            <a:ext cx="5119926" cy="4713506"/>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
        <p:nvSpPr>
          <p:cNvPr id="7" name="TextBox 6"/>
          <p:cNvSpPr txBox="1"/>
          <p:nvPr/>
        </p:nvSpPr>
        <p:spPr>
          <a:xfrm>
            <a:off x="319178" y="1453295"/>
            <a:ext cx="1304670" cy="261610"/>
          </a:xfrm>
          <a:prstGeom prst="rect">
            <a:avLst/>
          </a:prstGeom>
          <a:noFill/>
        </p:spPr>
        <p:txBody>
          <a:bodyPr wrap="square" rtlCol="0">
            <a:spAutoFit/>
          </a:bodyPr>
          <a:lstStyle/>
          <a:p>
            <a:r>
              <a:rPr lang="en-GB" sz="1100" dirty="0"/>
              <a:t>3 bit image:</a:t>
            </a:r>
          </a:p>
        </p:txBody>
      </p:sp>
      <p:sp>
        <p:nvSpPr>
          <p:cNvPr id="15" name="TextBox 14"/>
          <p:cNvSpPr txBox="1"/>
          <p:nvPr/>
        </p:nvSpPr>
        <p:spPr>
          <a:xfrm>
            <a:off x="5665859" y="1783272"/>
            <a:ext cx="2237029" cy="261610"/>
          </a:xfrm>
          <a:prstGeom prst="rect">
            <a:avLst/>
          </a:prstGeom>
          <a:noFill/>
        </p:spPr>
        <p:txBody>
          <a:bodyPr wrap="square" rtlCol="0">
            <a:spAutoFit/>
          </a:bodyPr>
          <a:lstStyle/>
          <a:p>
            <a:r>
              <a:rPr lang="en-GB" sz="1100" dirty="0"/>
              <a:t>In this image each pixel is stored in:</a:t>
            </a:r>
          </a:p>
        </p:txBody>
      </p:sp>
      <p:sp>
        <p:nvSpPr>
          <p:cNvPr id="16" name="Rectangle 15"/>
          <p:cNvSpPr/>
          <p:nvPr/>
        </p:nvSpPr>
        <p:spPr>
          <a:xfrm>
            <a:off x="7902888" y="1689785"/>
            <a:ext cx="367968"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2</a:t>
            </a:r>
          </a:p>
        </p:txBody>
      </p:sp>
      <p:sp>
        <p:nvSpPr>
          <p:cNvPr id="17" name="TextBox 16"/>
          <p:cNvSpPr txBox="1"/>
          <p:nvPr/>
        </p:nvSpPr>
        <p:spPr>
          <a:xfrm>
            <a:off x="8265383" y="1777920"/>
            <a:ext cx="502415" cy="266962"/>
          </a:xfrm>
          <a:prstGeom prst="rect">
            <a:avLst/>
          </a:prstGeom>
          <a:noFill/>
        </p:spPr>
        <p:txBody>
          <a:bodyPr wrap="square" rtlCol="0">
            <a:spAutoFit/>
          </a:bodyPr>
          <a:lstStyle/>
          <a:p>
            <a:r>
              <a:rPr lang="en-GB" sz="1100" dirty="0"/>
              <a:t>bits.</a:t>
            </a:r>
          </a:p>
        </p:txBody>
      </p:sp>
      <p:sp>
        <p:nvSpPr>
          <p:cNvPr id="12" name="TextBox 11"/>
          <p:cNvSpPr txBox="1"/>
          <p:nvPr/>
        </p:nvSpPr>
        <p:spPr>
          <a:xfrm>
            <a:off x="5675673" y="3580398"/>
            <a:ext cx="3894378" cy="261610"/>
          </a:xfrm>
          <a:prstGeom prst="rect">
            <a:avLst/>
          </a:prstGeom>
          <a:noFill/>
        </p:spPr>
        <p:txBody>
          <a:bodyPr wrap="square" rtlCol="0">
            <a:spAutoFit/>
          </a:bodyPr>
          <a:lstStyle/>
          <a:p>
            <a:r>
              <a:rPr lang="en-GB" sz="1100" dirty="0"/>
              <a:t>The impact on file size of resolution:</a:t>
            </a:r>
          </a:p>
        </p:txBody>
      </p:sp>
      <p:sp>
        <p:nvSpPr>
          <p:cNvPr id="13" name="Rectangle 12"/>
          <p:cNvSpPr/>
          <p:nvPr/>
        </p:nvSpPr>
        <p:spPr>
          <a:xfrm>
            <a:off x="5687657" y="3904530"/>
            <a:ext cx="3882394" cy="673188"/>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pic>
        <p:nvPicPr>
          <p:cNvPr id="3" name="Picture 2">
            <a:extLst>
              <a:ext uri="{FF2B5EF4-FFF2-40B4-BE49-F238E27FC236}">
                <a16:creationId xmlns:a16="http://schemas.microsoft.com/office/drawing/2014/main" id="{F8279B80-3AA8-4CD1-85C6-CFC2685EAB42}"/>
              </a:ext>
            </a:extLst>
          </p:cNvPr>
          <p:cNvPicPr>
            <a:picLocks noChangeAspect="1"/>
          </p:cNvPicPr>
          <p:nvPr/>
        </p:nvPicPr>
        <p:blipFill>
          <a:blip r:embed="rId3"/>
          <a:stretch>
            <a:fillRect/>
          </a:stretch>
        </p:blipFill>
        <p:spPr>
          <a:xfrm>
            <a:off x="1177046" y="2057350"/>
            <a:ext cx="3404189" cy="4074930"/>
          </a:xfrm>
          <a:prstGeom prst="rect">
            <a:avLst/>
          </a:prstGeom>
        </p:spPr>
      </p:pic>
    </p:spTree>
    <p:extLst>
      <p:ext uri="{BB962C8B-B14F-4D97-AF65-F5344CB8AC3E}">
        <p14:creationId xmlns:p14="http://schemas.microsoft.com/office/powerpoint/2010/main" val="182113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1107974" y="4532811"/>
            <a:ext cx="8358212" cy="261610"/>
          </a:xfrm>
          <a:prstGeom prst="rect">
            <a:avLst/>
          </a:prstGeom>
          <a:noFill/>
        </p:spPr>
        <p:txBody>
          <a:bodyPr wrap="square" rtlCol="0">
            <a:spAutoFit/>
          </a:bodyPr>
          <a:lstStyle/>
          <a:p>
            <a:r>
              <a:rPr lang="en-GB" sz="1100" dirty="0"/>
              <a:t>You can store a few paragraphs of text in a single kilobyte.  In the 1980s, a 5.25 inch floppy disk would store 160-360 kilobytes of data.</a:t>
            </a:r>
          </a:p>
        </p:txBody>
      </p:sp>
      <p:sp>
        <p:nvSpPr>
          <p:cNvPr id="2" name="Title 1"/>
          <p:cNvSpPr>
            <a:spLocks noGrp="1"/>
          </p:cNvSpPr>
          <p:nvPr>
            <p:ph type="title"/>
          </p:nvPr>
        </p:nvSpPr>
        <p:spPr>
          <a:xfrm>
            <a:off x="319178" y="757239"/>
            <a:ext cx="9238890" cy="512761"/>
          </a:xfrm>
        </p:spPr>
        <p:txBody>
          <a:bodyPr/>
          <a:lstStyle/>
          <a:p>
            <a:r>
              <a:rPr lang="en-GB" dirty="0"/>
              <a:t>Bit, nibble, byte, kilobyte &amp; megabyte</a:t>
            </a:r>
          </a:p>
        </p:txBody>
      </p:sp>
      <p:sp>
        <p:nvSpPr>
          <p:cNvPr id="5" name="TextBox 4"/>
          <p:cNvSpPr txBox="1"/>
          <p:nvPr/>
        </p:nvSpPr>
        <p:spPr>
          <a:xfrm>
            <a:off x="319179" y="1453296"/>
            <a:ext cx="788796" cy="261610"/>
          </a:xfrm>
          <a:prstGeom prst="rect">
            <a:avLst/>
          </a:prstGeom>
          <a:noFill/>
        </p:spPr>
        <p:txBody>
          <a:bodyPr wrap="square" rtlCol="0">
            <a:spAutoFit/>
          </a:bodyPr>
          <a:lstStyle/>
          <a:p>
            <a:r>
              <a:rPr lang="en-GB" sz="1100" dirty="0"/>
              <a:t>Bit:</a:t>
            </a:r>
          </a:p>
        </p:txBody>
      </p:sp>
      <p:sp>
        <p:nvSpPr>
          <p:cNvPr id="8" name="Rectangle 7"/>
          <p:cNvSpPr/>
          <p:nvPr/>
        </p:nvSpPr>
        <p:spPr>
          <a:xfrm>
            <a:off x="1107974" y="1365160"/>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15" name="Rectangle 14"/>
          <p:cNvSpPr/>
          <p:nvPr/>
        </p:nvSpPr>
        <p:spPr>
          <a:xfrm>
            <a:off x="5849257" y="1365160"/>
            <a:ext cx="3708810" cy="437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Binary digit.  Boolean values: False or True.</a:t>
            </a:r>
          </a:p>
        </p:txBody>
      </p:sp>
      <p:sp>
        <p:nvSpPr>
          <p:cNvPr id="14" name="TextBox 13"/>
          <p:cNvSpPr txBox="1"/>
          <p:nvPr/>
        </p:nvSpPr>
        <p:spPr>
          <a:xfrm>
            <a:off x="319179" y="2074473"/>
            <a:ext cx="788796" cy="261610"/>
          </a:xfrm>
          <a:prstGeom prst="rect">
            <a:avLst/>
          </a:prstGeom>
          <a:noFill/>
        </p:spPr>
        <p:txBody>
          <a:bodyPr wrap="square" rtlCol="0">
            <a:spAutoFit/>
          </a:bodyPr>
          <a:lstStyle/>
          <a:p>
            <a:r>
              <a:rPr lang="en-GB" sz="1100" dirty="0"/>
              <a:t>Nibble:</a:t>
            </a:r>
          </a:p>
        </p:txBody>
      </p:sp>
      <p:sp>
        <p:nvSpPr>
          <p:cNvPr id="16" name="Rectangle 15"/>
          <p:cNvSpPr/>
          <p:nvPr/>
        </p:nvSpPr>
        <p:spPr>
          <a:xfrm>
            <a:off x="1107974" y="1986337"/>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17" name="Rectangle 16"/>
          <p:cNvSpPr/>
          <p:nvPr/>
        </p:nvSpPr>
        <p:spPr>
          <a:xfrm>
            <a:off x="5849257" y="1986337"/>
            <a:ext cx="3708810" cy="437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4 bits.  Half a byte.  An encoded number for an LCD display.</a:t>
            </a:r>
          </a:p>
        </p:txBody>
      </p:sp>
      <p:sp>
        <p:nvSpPr>
          <p:cNvPr id="19" name="Rectangle 18"/>
          <p:cNvSpPr/>
          <p:nvPr/>
        </p:nvSpPr>
        <p:spPr>
          <a:xfrm>
            <a:off x="1595223" y="1986337"/>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a:t>
            </a:r>
          </a:p>
        </p:txBody>
      </p:sp>
      <p:sp>
        <p:nvSpPr>
          <p:cNvPr id="22" name="Rectangle 21"/>
          <p:cNvSpPr/>
          <p:nvPr/>
        </p:nvSpPr>
        <p:spPr>
          <a:xfrm>
            <a:off x="2074944" y="1986337"/>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23" name="Rectangle 22"/>
          <p:cNvSpPr/>
          <p:nvPr/>
        </p:nvSpPr>
        <p:spPr>
          <a:xfrm>
            <a:off x="2558429" y="1986337"/>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a:t>
            </a:r>
          </a:p>
        </p:txBody>
      </p:sp>
      <p:cxnSp>
        <p:nvCxnSpPr>
          <p:cNvPr id="24" name="Straight Connector 23"/>
          <p:cNvCxnSpPr>
            <a:stCxn id="16" idx="3"/>
            <a:endCxn id="19" idx="1"/>
          </p:cNvCxnSpPr>
          <p:nvPr/>
        </p:nvCxnSpPr>
        <p:spPr>
          <a:xfrm>
            <a:off x="1484026" y="2205278"/>
            <a:ext cx="1111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3"/>
            <a:endCxn id="22" idx="1"/>
          </p:cNvCxnSpPr>
          <p:nvPr/>
        </p:nvCxnSpPr>
        <p:spPr>
          <a:xfrm>
            <a:off x="1971275" y="2205278"/>
            <a:ext cx="103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3"/>
            <a:endCxn id="23" idx="1"/>
          </p:cNvCxnSpPr>
          <p:nvPr/>
        </p:nvCxnSpPr>
        <p:spPr>
          <a:xfrm>
            <a:off x="2450996" y="2205278"/>
            <a:ext cx="107433"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9179" y="2695649"/>
            <a:ext cx="788796" cy="261610"/>
          </a:xfrm>
          <a:prstGeom prst="rect">
            <a:avLst/>
          </a:prstGeom>
          <a:noFill/>
        </p:spPr>
        <p:txBody>
          <a:bodyPr wrap="square" rtlCol="0">
            <a:spAutoFit/>
          </a:bodyPr>
          <a:lstStyle/>
          <a:p>
            <a:r>
              <a:rPr lang="en-GB" sz="1100" dirty="0"/>
              <a:t>Byte:</a:t>
            </a:r>
          </a:p>
        </p:txBody>
      </p:sp>
      <p:sp>
        <p:nvSpPr>
          <p:cNvPr id="31" name="Rectangle 30"/>
          <p:cNvSpPr/>
          <p:nvPr/>
        </p:nvSpPr>
        <p:spPr>
          <a:xfrm>
            <a:off x="1107974" y="2607514"/>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32" name="Rectangle 31"/>
          <p:cNvSpPr/>
          <p:nvPr/>
        </p:nvSpPr>
        <p:spPr>
          <a:xfrm>
            <a:off x="5849257" y="2607514"/>
            <a:ext cx="3708810" cy="437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8 bits.  A single character.</a:t>
            </a:r>
          </a:p>
        </p:txBody>
      </p:sp>
      <p:sp>
        <p:nvSpPr>
          <p:cNvPr id="33" name="Rectangle 32"/>
          <p:cNvSpPr/>
          <p:nvPr/>
        </p:nvSpPr>
        <p:spPr>
          <a:xfrm>
            <a:off x="1591459" y="2607514"/>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a:t>
            </a:r>
          </a:p>
        </p:txBody>
      </p:sp>
      <p:sp>
        <p:nvSpPr>
          <p:cNvPr id="34" name="Rectangle 33"/>
          <p:cNvSpPr/>
          <p:nvPr/>
        </p:nvSpPr>
        <p:spPr>
          <a:xfrm>
            <a:off x="2074944" y="2607514"/>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35" name="Rectangle 34"/>
          <p:cNvSpPr/>
          <p:nvPr/>
        </p:nvSpPr>
        <p:spPr>
          <a:xfrm>
            <a:off x="2558429" y="2607514"/>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cxnSp>
        <p:nvCxnSpPr>
          <p:cNvPr id="36" name="Straight Connector 35"/>
          <p:cNvCxnSpPr>
            <a:stCxn id="31" idx="3"/>
            <a:endCxn id="33" idx="1"/>
          </p:cNvCxnSpPr>
          <p:nvPr/>
        </p:nvCxnSpPr>
        <p:spPr>
          <a:xfrm>
            <a:off x="1484026" y="2826455"/>
            <a:ext cx="1074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3" idx="3"/>
            <a:endCxn id="34" idx="1"/>
          </p:cNvCxnSpPr>
          <p:nvPr/>
        </p:nvCxnSpPr>
        <p:spPr>
          <a:xfrm>
            <a:off x="1967511" y="2826455"/>
            <a:ext cx="1074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4" idx="3"/>
            <a:endCxn id="35" idx="1"/>
          </p:cNvCxnSpPr>
          <p:nvPr/>
        </p:nvCxnSpPr>
        <p:spPr>
          <a:xfrm>
            <a:off x="2450996" y="2826455"/>
            <a:ext cx="107433"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039180" y="2607514"/>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40" name="Rectangle 39"/>
          <p:cNvSpPr/>
          <p:nvPr/>
        </p:nvSpPr>
        <p:spPr>
          <a:xfrm>
            <a:off x="3519931" y="2607514"/>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41" name="Rectangle 40"/>
          <p:cNvSpPr/>
          <p:nvPr/>
        </p:nvSpPr>
        <p:spPr>
          <a:xfrm>
            <a:off x="4000682" y="2607514"/>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a:t>
            </a:r>
          </a:p>
        </p:txBody>
      </p:sp>
      <p:sp>
        <p:nvSpPr>
          <p:cNvPr id="42" name="Rectangle 41"/>
          <p:cNvSpPr/>
          <p:nvPr/>
        </p:nvSpPr>
        <p:spPr>
          <a:xfrm>
            <a:off x="4481433" y="2607514"/>
            <a:ext cx="37605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a:t>
            </a:r>
          </a:p>
        </p:txBody>
      </p:sp>
      <p:cxnSp>
        <p:nvCxnSpPr>
          <p:cNvPr id="43" name="Straight Connector 42"/>
          <p:cNvCxnSpPr>
            <a:stCxn id="39" idx="3"/>
            <a:endCxn id="40" idx="1"/>
          </p:cNvCxnSpPr>
          <p:nvPr/>
        </p:nvCxnSpPr>
        <p:spPr>
          <a:xfrm>
            <a:off x="3415232" y="2826455"/>
            <a:ext cx="1046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3"/>
            <a:endCxn id="41" idx="1"/>
          </p:cNvCxnSpPr>
          <p:nvPr/>
        </p:nvCxnSpPr>
        <p:spPr>
          <a:xfrm>
            <a:off x="3895983" y="2826455"/>
            <a:ext cx="1046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3"/>
            <a:endCxn id="42" idx="1"/>
          </p:cNvCxnSpPr>
          <p:nvPr/>
        </p:nvCxnSpPr>
        <p:spPr>
          <a:xfrm>
            <a:off x="4376734" y="2826455"/>
            <a:ext cx="1046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5" idx="3"/>
            <a:endCxn id="39" idx="1"/>
          </p:cNvCxnSpPr>
          <p:nvPr/>
        </p:nvCxnSpPr>
        <p:spPr>
          <a:xfrm>
            <a:off x="2934481" y="2826455"/>
            <a:ext cx="104699"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19179" y="3893483"/>
            <a:ext cx="788796" cy="261610"/>
          </a:xfrm>
          <a:prstGeom prst="rect">
            <a:avLst/>
          </a:prstGeom>
          <a:noFill/>
        </p:spPr>
        <p:txBody>
          <a:bodyPr wrap="square" rtlCol="0">
            <a:spAutoFit/>
          </a:bodyPr>
          <a:lstStyle/>
          <a:p>
            <a:r>
              <a:rPr lang="en-GB" sz="1100" dirty="0"/>
              <a:t>Kilobyte:</a:t>
            </a:r>
          </a:p>
        </p:txBody>
      </p:sp>
      <p:sp>
        <p:nvSpPr>
          <p:cNvPr id="51" name="Rectangle 50"/>
          <p:cNvSpPr/>
          <p:nvPr/>
        </p:nvSpPr>
        <p:spPr>
          <a:xfrm>
            <a:off x="1107973" y="3818074"/>
            <a:ext cx="105242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1000</a:t>
            </a:r>
          </a:p>
        </p:txBody>
      </p:sp>
      <p:cxnSp>
        <p:nvCxnSpPr>
          <p:cNvPr id="53" name="Straight Connector 52"/>
          <p:cNvCxnSpPr/>
          <p:nvPr/>
        </p:nvCxnSpPr>
        <p:spPr>
          <a:xfrm>
            <a:off x="319178" y="3425371"/>
            <a:ext cx="92388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168486" y="3903624"/>
            <a:ext cx="4596108" cy="600164"/>
          </a:xfrm>
          <a:prstGeom prst="rect">
            <a:avLst/>
          </a:prstGeom>
          <a:noFill/>
        </p:spPr>
        <p:txBody>
          <a:bodyPr wrap="square" rtlCol="0">
            <a:spAutoFit/>
          </a:bodyPr>
          <a:lstStyle/>
          <a:p>
            <a:r>
              <a:rPr lang="en-GB" sz="1100" dirty="0"/>
              <a:t>The symbol for a kilobyte is  </a:t>
            </a:r>
          </a:p>
          <a:p>
            <a:endParaRPr lang="en-GB" sz="1100" dirty="0"/>
          </a:p>
          <a:p>
            <a:r>
              <a:rPr lang="en-GB" sz="1100" dirty="0"/>
              <a:t> </a:t>
            </a:r>
          </a:p>
        </p:txBody>
      </p:sp>
      <p:pic>
        <p:nvPicPr>
          <p:cNvPr id="1028" name="Picture 4" descr="Related imag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65772" y="1995872"/>
            <a:ext cx="290095" cy="4378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n off switch"/>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740667" y="1390020"/>
            <a:ext cx="909153" cy="426299"/>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p:cNvSpPr/>
          <p:nvPr/>
        </p:nvSpPr>
        <p:spPr>
          <a:xfrm>
            <a:off x="5365772" y="2607514"/>
            <a:ext cx="284048" cy="43788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anose="020B0609020204030204" pitchFamily="49" charset="0"/>
              </a:rPr>
              <a:t>A</a:t>
            </a:r>
          </a:p>
        </p:txBody>
      </p:sp>
      <p:sp>
        <p:nvSpPr>
          <p:cNvPr id="89" name="Rectangle 88"/>
          <p:cNvSpPr/>
          <p:nvPr/>
        </p:nvSpPr>
        <p:spPr>
          <a:xfrm>
            <a:off x="4000682" y="3806400"/>
            <a:ext cx="5501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KB</a:t>
            </a:r>
          </a:p>
        </p:txBody>
      </p:sp>
      <p:cxnSp>
        <p:nvCxnSpPr>
          <p:cNvPr id="103" name="Straight Connector 102"/>
          <p:cNvCxnSpPr/>
          <p:nvPr/>
        </p:nvCxnSpPr>
        <p:spPr>
          <a:xfrm>
            <a:off x="319178" y="5139871"/>
            <a:ext cx="92388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19178" y="5494276"/>
            <a:ext cx="880677" cy="261610"/>
          </a:xfrm>
          <a:prstGeom prst="rect">
            <a:avLst/>
          </a:prstGeom>
          <a:noFill/>
        </p:spPr>
        <p:txBody>
          <a:bodyPr wrap="square" rtlCol="0">
            <a:spAutoFit/>
          </a:bodyPr>
          <a:lstStyle/>
          <a:p>
            <a:r>
              <a:rPr lang="en-GB" sz="1100" dirty="0"/>
              <a:t>Megabyte:</a:t>
            </a:r>
          </a:p>
        </p:txBody>
      </p:sp>
      <p:sp>
        <p:nvSpPr>
          <p:cNvPr id="105" name="Rectangle 104"/>
          <p:cNvSpPr/>
          <p:nvPr/>
        </p:nvSpPr>
        <p:spPr>
          <a:xfrm>
            <a:off x="1107973" y="5418867"/>
            <a:ext cx="1060189"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1000000</a:t>
            </a:r>
          </a:p>
        </p:txBody>
      </p:sp>
      <p:sp>
        <p:nvSpPr>
          <p:cNvPr id="108" name="TextBox 107"/>
          <p:cNvSpPr txBox="1"/>
          <p:nvPr/>
        </p:nvSpPr>
        <p:spPr>
          <a:xfrm>
            <a:off x="5318406" y="5513952"/>
            <a:ext cx="2285818" cy="261610"/>
          </a:xfrm>
          <a:prstGeom prst="rect">
            <a:avLst/>
          </a:prstGeom>
          <a:noFill/>
        </p:spPr>
        <p:txBody>
          <a:bodyPr wrap="square" rtlCol="0">
            <a:spAutoFit/>
          </a:bodyPr>
          <a:lstStyle/>
          <a:p>
            <a:r>
              <a:rPr lang="en-GB" sz="1100" dirty="0"/>
              <a:t>The symbol for a megabyte is  </a:t>
            </a:r>
          </a:p>
        </p:txBody>
      </p:sp>
      <p:sp>
        <p:nvSpPr>
          <p:cNvPr id="109" name="Rectangle 108"/>
          <p:cNvSpPr/>
          <p:nvPr/>
        </p:nvSpPr>
        <p:spPr>
          <a:xfrm>
            <a:off x="7153893" y="5418867"/>
            <a:ext cx="5501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MB</a:t>
            </a:r>
          </a:p>
        </p:txBody>
      </p:sp>
      <p:sp>
        <p:nvSpPr>
          <p:cNvPr id="110" name="TextBox 109"/>
          <p:cNvSpPr txBox="1"/>
          <p:nvPr/>
        </p:nvSpPr>
        <p:spPr>
          <a:xfrm>
            <a:off x="1107974" y="6133604"/>
            <a:ext cx="8358212" cy="430887"/>
          </a:xfrm>
          <a:prstGeom prst="rect">
            <a:avLst/>
          </a:prstGeom>
          <a:noFill/>
        </p:spPr>
        <p:txBody>
          <a:bodyPr wrap="square" rtlCol="0">
            <a:spAutoFit/>
          </a:bodyPr>
          <a:lstStyle/>
          <a:p>
            <a:r>
              <a:rPr lang="en-GB" sz="1100" dirty="0"/>
              <a:t>You can store a in a single megabyte.  In the 1990s, a 3.5 inch floppy disk would store 1.44 megabytes of data.</a:t>
            </a:r>
          </a:p>
          <a:p>
            <a:endParaRPr lang="en-GB" sz="1100" dirty="0"/>
          </a:p>
        </p:txBody>
      </p:sp>
    </p:spTree>
    <p:extLst>
      <p:ext uri="{BB962C8B-B14F-4D97-AF65-F5344CB8AC3E}">
        <p14:creationId xmlns:p14="http://schemas.microsoft.com/office/powerpoint/2010/main" val="194873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How sound can be sampled and stored in digital form</a:t>
            </a:r>
          </a:p>
        </p:txBody>
      </p:sp>
      <p:sp>
        <p:nvSpPr>
          <p:cNvPr id="5" name="Rectangle 4">
            <a:extLst>
              <a:ext uri="{FF2B5EF4-FFF2-40B4-BE49-F238E27FC236}">
                <a16:creationId xmlns:a16="http://schemas.microsoft.com/office/drawing/2014/main" id="{FEF1B3A4-BE49-43C4-AAB1-87C935AE1A14}"/>
              </a:ext>
            </a:extLst>
          </p:cNvPr>
          <p:cNvSpPr/>
          <p:nvPr/>
        </p:nvSpPr>
        <p:spPr>
          <a:xfrm>
            <a:off x="2162287" y="1584279"/>
            <a:ext cx="4761027" cy="390212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graphicFrame>
        <p:nvGraphicFramePr>
          <p:cNvPr id="14" name="Chart 13"/>
          <p:cNvGraphicFramePr/>
          <p:nvPr/>
        </p:nvGraphicFramePr>
        <p:xfrm>
          <a:off x="2496456" y="1692725"/>
          <a:ext cx="4035903" cy="36920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64458" y="5743674"/>
            <a:ext cx="1914204" cy="261610"/>
          </a:xfrm>
          <a:prstGeom prst="rect">
            <a:avLst/>
          </a:prstGeom>
          <a:noFill/>
        </p:spPr>
        <p:txBody>
          <a:bodyPr wrap="square" rtlCol="0">
            <a:spAutoFit/>
          </a:bodyPr>
          <a:lstStyle/>
          <a:p>
            <a:r>
              <a:rPr lang="en-GB" sz="1100" dirty="0"/>
              <a:t>Binary for the sound could be:</a:t>
            </a:r>
          </a:p>
        </p:txBody>
      </p:sp>
      <p:sp>
        <p:nvSpPr>
          <p:cNvPr id="9" name="Rectangle 8"/>
          <p:cNvSpPr/>
          <p:nvPr/>
        </p:nvSpPr>
        <p:spPr>
          <a:xfrm>
            <a:off x="2378660" y="5655539"/>
            <a:ext cx="454465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010 011 001 010 011 010 011 010 001 100 011 010 011</a:t>
            </a:r>
          </a:p>
        </p:txBody>
      </p:sp>
      <p:sp>
        <p:nvSpPr>
          <p:cNvPr id="4" name="TextBox 3"/>
          <p:cNvSpPr txBox="1"/>
          <p:nvPr/>
        </p:nvSpPr>
        <p:spPr>
          <a:xfrm>
            <a:off x="2496456" y="4789715"/>
            <a:ext cx="401072" cy="261610"/>
          </a:xfrm>
          <a:prstGeom prst="rect">
            <a:avLst/>
          </a:prstGeom>
          <a:noFill/>
        </p:spPr>
        <p:txBody>
          <a:bodyPr wrap="none" rtlCol="0">
            <a:spAutoFit/>
          </a:bodyPr>
          <a:lstStyle/>
          <a:p>
            <a:r>
              <a:rPr lang="en-GB" sz="1100" dirty="0"/>
              <a:t>000</a:t>
            </a:r>
          </a:p>
        </p:txBody>
      </p:sp>
      <p:sp>
        <p:nvSpPr>
          <p:cNvPr id="11" name="TextBox 10"/>
          <p:cNvSpPr txBox="1"/>
          <p:nvPr/>
        </p:nvSpPr>
        <p:spPr>
          <a:xfrm>
            <a:off x="2496456" y="4240161"/>
            <a:ext cx="401072" cy="261610"/>
          </a:xfrm>
          <a:prstGeom prst="rect">
            <a:avLst/>
          </a:prstGeom>
          <a:noFill/>
        </p:spPr>
        <p:txBody>
          <a:bodyPr wrap="none" rtlCol="0">
            <a:spAutoFit/>
          </a:bodyPr>
          <a:lstStyle/>
          <a:p>
            <a:r>
              <a:rPr lang="en-GB" sz="1100" dirty="0"/>
              <a:t>001</a:t>
            </a:r>
          </a:p>
        </p:txBody>
      </p:sp>
      <p:sp>
        <p:nvSpPr>
          <p:cNvPr id="12" name="TextBox 11"/>
          <p:cNvSpPr txBox="1"/>
          <p:nvPr/>
        </p:nvSpPr>
        <p:spPr>
          <a:xfrm>
            <a:off x="2496456" y="3675046"/>
            <a:ext cx="401072" cy="261610"/>
          </a:xfrm>
          <a:prstGeom prst="rect">
            <a:avLst/>
          </a:prstGeom>
          <a:noFill/>
        </p:spPr>
        <p:txBody>
          <a:bodyPr wrap="none" rtlCol="0">
            <a:spAutoFit/>
          </a:bodyPr>
          <a:lstStyle/>
          <a:p>
            <a:r>
              <a:rPr lang="en-GB" sz="1100" dirty="0"/>
              <a:t>010</a:t>
            </a:r>
          </a:p>
        </p:txBody>
      </p:sp>
      <p:sp>
        <p:nvSpPr>
          <p:cNvPr id="13" name="TextBox 12"/>
          <p:cNvSpPr txBox="1"/>
          <p:nvPr/>
        </p:nvSpPr>
        <p:spPr>
          <a:xfrm>
            <a:off x="2496456" y="3125492"/>
            <a:ext cx="401072" cy="261610"/>
          </a:xfrm>
          <a:prstGeom prst="rect">
            <a:avLst/>
          </a:prstGeom>
          <a:noFill/>
        </p:spPr>
        <p:txBody>
          <a:bodyPr wrap="none" rtlCol="0">
            <a:spAutoFit/>
          </a:bodyPr>
          <a:lstStyle/>
          <a:p>
            <a:r>
              <a:rPr lang="en-GB" sz="1100" dirty="0"/>
              <a:t>011</a:t>
            </a:r>
          </a:p>
        </p:txBody>
      </p:sp>
      <p:sp>
        <p:nvSpPr>
          <p:cNvPr id="15" name="TextBox 14"/>
          <p:cNvSpPr txBox="1"/>
          <p:nvPr/>
        </p:nvSpPr>
        <p:spPr>
          <a:xfrm>
            <a:off x="2496456" y="2549603"/>
            <a:ext cx="401072" cy="261610"/>
          </a:xfrm>
          <a:prstGeom prst="rect">
            <a:avLst/>
          </a:prstGeom>
          <a:noFill/>
        </p:spPr>
        <p:txBody>
          <a:bodyPr wrap="none" rtlCol="0">
            <a:spAutoFit/>
          </a:bodyPr>
          <a:lstStyle/>
          <a:p>
            <a:r>
              <a:rPr lang="en-GB" sz="1100" dirty="0"/>
              <a:t>100</a:t>
            </a:r>
          </a:p>
        </p:txBody>
      </p:sp>
      <p:sp>
        <p:nvSpPr>
          <p:cNvPr id="16" name="TextBox 15"/>
          <p:cNvSpPr txBox="1"/>
          <p:nvPr/>
        </p:nvSpPr>
        <p:spPr>
          <a:xfrm>
            <a:off x="2496456" y="2026973"/>
            <a:ext cx="401072" cy="261610"/>
          </a:xfrm>
          <a:prstGeom prst="rect">
            <a:avLst/>
          </a:prstGeom>
          <a:noFill/>
        </p:spPr>
        <p:txBody>
          <a:bodyPr wrap="none" rtlCol="0">
            <a:spAutoFit/>
          </a:bodyPr>
          <a:lstStyle/>
          <a:p>
            <a:r>
              <a:rPr lang="en-GB" sz="1100" dirty="0"/>
              <a:t>101</a:t>
            </a:r>
          </a:p>
        </p:txBody>
      </p:sp>
      <p:sp>
        <p:nvSpPr>
          <p:cNvPr id="30" name="Rectangle 29"/>
          <p:cNvSpPr/>
          <p:nvPr/>
        </p:nvSpPr>
        <p:spPr>
          <a:xfrm>
            <a:off x="7088547" y="5655538"/>
            <a:ext cx="444368"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39</a:t>
            </a:r>
          </a:p>
        </p:txBody>
      </p:sp>
      <p:sp>
        <p:nvSpPr>
          <p:cNvPr id="31" name="TextBox 30"/>
          <p:cNvSpPr txBox="1"/>
          <p:nvPr/>
        </p:nvSpPr>
        <p:spPr>
          <a:xfrm>
            <a:off x="7532915" y="5743674"/>
            <a:ext cx="1914204" cy="261610"/>
          </a:xfrm>
          <a:prstGeom prst="rect">
            <a:avLst/>
          </a:prstGeom>
          <a:noFill/>
        </p:spPr>
        <p:txBody>
          <a:bodyPr wrap="square" rtlCol="0">
            <a:spAutoFit/>
          </a:bodyPr>
          <a:lstStyle/>
          <a:p>
            <a:r>
              <a:rPr lang="en-GB" sz="1100" dirty="0"/>
              <a:t>bits.</a:t>
            </a:r>
          </a:p>
        </p:txBody>
      </p:sp>
      <p:sp>
        <p:nvSpPr>
          <p:cNvPr id="29" name="TextBox 28">
            <a:extLst>
              <a:ext uri="{FF2B5EF4-FFF2-40B4-BE49-F238E27FC236}">
                <a16:creationId xmlns:a16="http://schemas.microsoft.com/office/drawing/2014/main" id="{64C255F8-C93F-41ED-B5AA-9510DC2F782B}"/>
              </a:ext>
            </a:extLst>
          </p:cNvPr>
          <p:cNvSpPr txBox="1"/>
          <p:nvPr/>
        </p:nvSpPr>
        <p:spPr>
          <a:xfrm rot="16200000">
            <a:off x="1811478" y="3396021"/>
            <a:ext cx="1151277" cy="261610"/>
          </a:xfrm>
          <a:prstGeom prst="rect">
            <a:avLst/>
          </a:prstGeom>
          <a:noFill/>
        </p:spPr>
        <p:txBody>
          <a:bodyPr wrap="none" rtlCol="0">
            <a:spAutoFit/>
          </a:bodyPr>
          <a:lstStyle/>
          <a:p>
            <a:r>
              <a:rPr lang="en-GB" sz="1100" dirty="0"/>
              <a:t>Bit depth (3-bits)</a:t>
            </a:r>
          </a:p>
        </p:txBody>
      </p:sp>
      <p:sp>
        <p:nvSpPr>
          <p:cNvPr id="3" name="Oval 2">
            <a:extLst>
              <a:ext uri="{FF2B5EF4-FFF2-40B4-BE49-F238E27FC236}">
                <a16:creationId xmlns:a16="http://schemas.microsoft.com/office/drawing/2014/main" id="{F096AFD1-89CC-4387-950A-8AC4926D7FA5}"/>
              </a:ext>
            </a:extLst>
          </p:cNvPr>
          <p:cNvSpPr/>
          <p:nvPr/>
        </p:nvSpPr>
        <p:spPr>
          <a:xfrm flipV="1">
            <a:off x="3446584" y="4302479"/>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3DB31429-9515-493D-A940-9E956A26151A}"/>
              </a:ext>
            </a:extLst>
          </p:cNvPr>
          <p:cNvSpPr/>
          <p:nvPr/>
        </p:nvSpPr>
        <p:spPr>
          <a:xfrm flipV="1">
            <a:off x="3164289" y="3188889"/>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62B46417-328F-46DC-9DAA-9212E9AD68C5}"/>
              </a:ext>
            </a:extLst>
          </p:cNvPr>
          <p:cNvSpPr/>
          <p:nvPr/>
        </p:nvSpPr>
        <p:spPr>
          <a:xfrm flipV="1">
            <a:off x="3750443" y="3738443"/>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1B701394-18C3-4D93-A008-44B425EA1CF0}"/>
              </a:ext>
            </a:extLst>
          </p:cNvPr>
          <p:cNvSpPr/>
          <p:nvPr/>
        </p:nvSpPr>
        <p:spPr>
          <a:xfrm flipV="1">
            <a:off x="2852091" y="3738443"/>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4C78C0A2-D5C2-456A-9FB3-470AAECF4FF2}"/>
              </a:ext>
            </a:extLst>
          </p:cNvPr>
          <p:cNvSpPr/>
          <p:nvPr/>
        </p:nvSpPr>
        <p:spPr>
          <a:xfrm flipV="1">
            <a:off x="3999734" y="3173016"/>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1CDBDB3F-F490-45AE-AEE2-85A06111A66C}"/>
              </a:ext>
            </a:extLst>
          </p:cNvPr>
          <p:cNvSpPr/>
          <p:nvPr/>
        </p:nvSpPr>
        <p:spPr>
          <a:xfrm flipV="1">
            <a:off x="4322152" y="3738443"/>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BABF14F7-A57B-43F0-8384-FB475E42BE7E}"/>
              </a:ext>
            </a:extLst>
          </p:cNvPr>
          <p:cNvSpPr/>
          <p:nvPr/>
        </p:nvSpPr>
        <p:spPr>
          <a:xfrm flipV="1">
            <a:off x="4587709" y="3157143"/>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362185E8-C088-43BD-B95D-5ABC82B0165B}"/>
              </a:ext>
            </a:extLst>
          </p:cNvPr>
          <p:cNvSpPr/>
          <p:nvPr/>
        </p:nvSpPr>
        <p:spPr>
          <a:xfrm flipV="1">
            <a:off x="4885592" y="3738442"/>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9C8ACAE3-C128-43C3-95BC-575B6C501C0D}"/>
              </a:ext>
            </a:extLst>
          </p:cNvPr>
          <p:cNvSpPr/>
          <p:nvPr/>
        </p:nvSpPr>
        <p:spPr>
          <a:xfrm flipV="1">
            <a:off x="5190392" y="4286606"/>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F2A1F08-4BED-4586-A0AF-BFC6BF4E07FE}"/>
              </a:ext>
            </a:extLst>
          </p:cNvPr>
          <p:cNvSpPr/>
          <p:nvPr/>
        </p:nvSpPr>
        <p:spPr>
          <a:xfrm flipV="1">
            <a:off x="5471745" y="2613000"/>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5E1FC54-B005-43F5-83D0-45988FEE6110}"/>
              </a:ext>
            </a:extLst>
          </p:cNvPr>
          <p:cNvSpPr/>
          <p:nvPr/>
        </p:nvSpPr>
        <p:spPr>
          <a:xfrm flipV="1">
            <a:off x="5757322" y="3152966"/>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05C46563-A12F-4F2A-B435-4493DC34F8E5}"/>
              </a:ext>
            </a:extLst>
          </p:cNvPr>
          <p:cNvSpPr/>
          <p:nvPr/>
        </p:nvSpPr>
        <p:spPr>
          <a:xfrm flipV="1">
            <a:off x="6030824" y="3738442"/>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F6E56D4-E51A-4D20-8402-033C821DB9FF}"/>
              </a:ext>
            </a:extLst>
          </p:cNvPr>
          <p:cNvSpPr/>
          <p:nvPr/>
        </p:nvSpPr>
        <p:spPr>
          <a:xfrm flipV="1">
            <a:off x="6345297" y="3188889"/>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667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p:nvPr/>
        </p:nvGraphicFramePr>
        <p:xfrm>
          <a:off x="2496456" y="1692725"/>
          <a:ext cx="4035903" cy="3692075"/>
        </p:xfrm>
        <a:graphic>
          <a:graphicData uri="http://schemas.openxmlformats.org/drawingml/2006/chart">
            <c:chart xmlns:c="http://schemas.openxmlformats.org/drawingml/2006/chart" xmlns:r="http://schemas.openxmlformats.org/officeDocument/2006/relationships" r:id="rId3"/>
          </a:graphicData>
        </a:graphic>
      </p:graphicFrame>
      <p:grpSp>
        <p:nvGrpSpPr>
          <p:cNvPr id="41" name="Group 40"/>
          <p:cNvGrpSpPr/>
          <p:nvPr/>
        </p:nvGrpSpPr>
        <p:grpSpPr>
          <a:xfrm>
            <a:off x="2926424" y="2418615"/>
            <a:ext cx="3496216" cy="2227128"/>
            <a:chOff x="2926424" y="2418615"/>
            <a:chExt cx="3496216" cy="2227128"/>
          </a:xfrm>
        </p:grpSpPr>
        <p:cxnSp>
          <p:nvCxnSpPr>
            <p:cNvPr id="6" name="Straight Connector 5"/>
            <p:cNvCxnSpPr/>
            <p:nvPr/>
          </p:nvCxnSpPr>
          <p:spPr>
            <a:xfrm>
              <a:off x="2926424" y="4645743"/>
              <a:ext cx="349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6424" y="4100936"/>
              <a:ext cx="349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26424" y="3526327"/>
              <a:ext cx="349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26424" y="2950438"/>
              <a:ext cx="349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926424" y="2418615"/>
              <a:ext cx="349621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19178" y="757239"/>
            <a:ext cx="9238890" cy="512761"/>
          </a:xfrm>
        </p:spPr>
        <p:txBody>
          <a:bodyPr/>
          <a:lstStyle/>
          <a:p>
            <a:r>
              <a:rPr lang="en-GB" dirty="0"/>
              <a:t>The effect of doubling the bit rate on the quality of the sound and file size</a:t>
            </a:r>
          </a:p>
        </p:txBody>
      </p:sp>
      <p:sp>
        <p:nvSpPr>
          <p:cNvPr id="5" name="Rectangle 4">
            <a:extLst>
              <a:ext uri="{FF2B5EF4-FFF2-40B4-BE49-F238E27FC236}">
                <a16:creationId xmlns:a16="http://schemas.microsoft.com/office/drawing/2014/main" id="{FEF1B3A4-BE49-43C4-AAB1-87C935AE1A14}"/>
              </a:ext>
            </a:extLst>
          </p:cNvPr>
          <p:cNvSpPr/>
          <p:nvPr/>
        </p:nvSpPr>
        <p:spPr>
          <a:xfrm>
            <a:off x="2151529" y="1584279"/>
            <a:ext cx="4771785" cy="390212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
        <p:nvSpPr>
          <p:cNvPr id="8" name="TextBox 7"/>
          <p:cNvSpPr txBox="1"/>
          <p:nvPr/>
        </p:nvSpPr>
        <p:spPr>
          <a:xfrm>
            <a:off x="464458" y="5743674"/>
            <a:ext cx="1914204" cy="261610"/>
          </a:xfrm>
          <a:prstGeom prst="rect">
            <a:avLst/>
          </a:prstGeom>
          <a:noFill/>
        </p:spPr>
        <p:txBody>
          <a:bodyPr wrap="square" rtlCol="0">
            <a:spAutoFit/>
          </a:bodyPr>
          <a:lstStyle/>
          <a:p>
            <a:pPr algn="r"/>
            <a:r>
              <a:rPr lang="en-GB" sz="1100" dirty="0"/>
              <a:t>Binary for the sound could be:</a:t>
            </a:r>
          </a:p>
        </p:txBody>
      </p:sp>
      <p:sp>
        <p:nvSpPr>
          <p:cNvPr id="9" name="Rectangle 8"/>
          <p:cNvSpPr/>
          <p:nvPr/>
        </p:nvSpPr>
        <p:spPr>
          <a:xfrm>
            <a:off x="2378660" y="5655539"/>
            <a:ext cx="454465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0100 0101 0001 0100 0101 0011 0101 0100 0011 1001 0111 0100 0110</a:t>
            </a:r>
          </a:p>
        </p:txBody>
      </p:sp>
      <p:sp>
        <p:nvSpPr>
          <p:cNvPr id="4" name="TextBox 3"/>
          <p:cNvSpPr txBox="1"/>
          <p:nvPr/>
        </p:nvSpPr>
        <p:spPr>
          <a:xfrm>
            <a:off x="2378660" y="4789715"/>
            <a:ext cx="548690" cy="261610"/>
          </a:xfrm>
          <a:prstGeom prst="rect">
            <a:avLst/>
          </a:prstGeom>
          <a:noFill/>
        </p:spPr>
        <p:txBody>
          <a:bodyPr wrap="square" rtlCol="0">
            <a:spAutoFit/>
          </a:bodyPr>
          <a:lstStyle/>
          <a:p>
            <a:r>
              <a:rPr lang="en-GB" sz="1100" dirty="0"/>
              <a:t>0000</a:t>
            </a:r>
          </a:p>
        </p:txBody>
      </p:sp>
      <p:sp>
        <p:nvSpPr>
          <p:cNvPr id="11" name="TextBox 10"/>
          <p:cNvSpPr txBox="1"/>
          <p:nvPr/>
        </p:nvSpPr>
        <p:spPr>
          <a:xfrm>
            <a:off x="2378660" y="4240161"/>
            <a:ext cx="548690" cy="261610"/>
          </a:xfrm>
          <a:prstGeom prst="rect">
            <a:avLst/>
          </a:prstGeom>
          <a:noFill/>
        </p:spPr>
        <p:txBody>
          <a:bodyPr wrap="square" rtlCol="0">
            <a:spAutoFit/>
          </a:bodyPr>
          <a:lstStyle/>
          <a:p>
            <a:r>
              <a:rPr lang="en-GB" sz="1100" dirty="0"/>
              <a:t>0010</a:t>
            </a:r>
          </a:p>
        </p:txBody>
      </p:sp>
      <p:sp>
        <p:nvSpPr>
          <p:cNvPr id="12" name="TextBox 11"/>
          <p:cNvSpPr txBox="1"/>
          <p:nvPr/>
        </p:nvSpPr>
        <p:spPr>
          <a:xfrm>
            <a:off x="2378660" y="3675046"/>
            <a:ext cx="548690" cy="261610"/>
          </a:xfrm>
          <a:prstGeom prst="rect">
            <a:avLst/>
          </a:prstGeom>
          <a:noFill/>
        </p:spPr>
        <p:txBody>
          <a:bodyPr wrap="square" rtlCol="0">
            <a:spAutoFit/>
          </a:bodyPr>
          <a:lstStyle/>
          <a:p>
            <a:r>
              <a:rPr lang="en-GB" sz="1100" dirty="0"/>
              <a:t>0100</a:t>
            </a:r>
          </a:p>
        </p:txBody>
      </p:sp>
      <p:sp>
        <p:nvSpPr>
          <p:cNvPr id="13" name="TextBox 12"/>
          <p:cNvSpPr txBox="1"/>
          <p:nvPr/>
        </p:nvSpPr>
        <p:spPr>
          <a:xfrm>
            <a:off x="2378660" y="3125492"/>
            <a:ext cx="548690" cy="261610"/>
          </a:xfrm>
          <a:prstGeom prst="rect">
            <a:avLst/>
          </a:prstGeom>
          <a:noFill/>
        </p:spPr>
        <p:txBody>
          <a:bodyPr wrap="square" rtlCol="0">
            <a:spAutoFit/>
          </a:bodyPr>
          <a:lstStyle/>
          <a:p>
            <a:r>
              <a:rPr lang="en-GB" sz="1100" dirty="0"/>
              <a:t>0110</a:t>
            </a:r>
          </a:p>
        </p:txBody>
      </p:sp>
      <p:sp>
        <p:nvSpPr>
          <p:cNvPr id="15" name="TextBox 14"/>
          <p:cNvSpPr txBox="1"/>
          <p:nvPr/>
        </p:nvSpPr>
        <p:spPr>
          <a:xfrm>
            <a:off x="2378660" y="2549603"/>
            <a:ext cx="548690" cy="261610"/>
          </a:xfrm>
          <a:prstGeom prst="rect">
            <a:avLst/>
          </a:prstGeom>
          <a:noFill/>
        </p:spPr>
        <p:txBody>
          <a:bodyPr wrap="square" rtlCol="0">
            <a:spAutoFit/>
          </a:bodyPr>
          <a:lstStyle/>
          <a:p>
            <a:r>
              <a:rPr lang="en-GB" sz="1100" dirty="0"/>
              <a:t>1000</a:t>
            </a:r>
          </a:p>
        </p:txBody>
      </p:sp>
      <p:sp>
        <p:nvSpPr>
          <p:cNvPr id="16" name="TextBox 15"/>
          <p:cNvSpPr txBox="1"/>
          <p:nvPr/>
        </p:nvSpPr>
        <p:spPr>
          <a:xfrm>
            <a:off x="2378660" y="2026973"/>
            <a:ext cx="548690" cy="261610"/>
          </a:xfrm>
          <a:prstGeom prst="rect">
            <a:avLst/>
          </a:prstGeom>
          <a:noFill/>
        </p:spPr>
        <p:txBody>
          <a:bodyPr wrap="square" rtlCol="0">
            <a:spAutoFit/>
          </a:bodyPr>
          <a:lstStyle/>
          <a:p>
            <a:r>
              <a:rPr lang="en-GB" sz="1100" dirty="0"/>
              <a:t>1010</a:t>
            </a:r>
          </a:p>
        </p:txBody>
      </p:sp>
      <p:sp>
        <p:nvSpPr>
          <p:cNvPr id="29" name="TextBox 28"/>
          <p:cNvSpPr txBox="1"/>
          <p:nvPr/>
        </p:nvSpPr>
        <p:spPr>
          <a:xfrm>
            <a:off x="2378660" y="4514938"/>
            <a:ext cx="548690" cy="261610"/>
          </a:xfrm>
          <a:prstGeom prst="rect">
            <a:avLst/>
          </a:prstGeom>
          <a:noFill/>
        </p:spPr>
        <p:txBody>
          <a:bodyPr wrap="square" rtlCol="0">
            <a:spAutoFit/>
          </a:bodyPr>
          <a:lstStyle/>
          <a:p>
            <a:r>
              <a:rPr lang="en-GB" sz="1100" dirty="0"/>
              <a:t>0001</a:t>
            </a:r>
          </a:p>
        </p:txBody>
      </p:sp>
      <p:sp>
        <p:nvSpPr>
          <p:cNvPr id="30" name="TextBox 29"/>
          <p:cNvSpPr txBox="1"/>
          <p:nvPr/>
        </p:nvSpPr>
        <p:spPr>
          <a:xfrm>
            <a:off x="2378660" y="3970131"/>
            <a:ext cx="548690" cy="261610"/>
          </a:xfrm>
          <a:prstGeom prst="rect">
            <a:avLst/>
          </a:prstGeom>
          <a:noFill/>
        </p:spPr>
        <p:txBody>
          <a:bodyPr wrap="square" rtlCol="0">
            <a:spAutoFit/>
          </a:bodyPr>
          <a:lstStyle/>
          <a:p>
            <a:r>
              <a:rPr lang="en-GB" sz="1100" dirty="0"/>
              <a:t>0011</a:t>
            </a:r>
          </a:p>
        </p:txBody>
      </p:sp>
      <p:sp>
        <p:nvSpPr>
          <p:cNvPr id="31" name="TextBox 30"/>
          <p:cNvSpPr txBox="1"/>
          <p:nvPr/>
        </p:nvSpPr>
        <p:spPr>
          <a:xfrm>
            <a:off x="2378660" y="3395522"/>
            <a:ext cx="548690" cy="261610"/>
          </a:xfrm>
          <a:prstGeom prst="rect">
            <a:avLst/>
          </a:prstGeom>
          <a:noFill/>
        </p:spPr>
        <p:txBody>
          <a:bodyPr wrap="square" rtlCol="0">
            <a:spAutoFit/>
          </a:bodyPr>
          <a:lstStyle/>
          <a:p>
            <a:r>
              <a:rPr lang="en-GB" sz="1100" dirty="0"/>
              <a:t>0101</a:t>
            </a:r>
          </a:p>
        </p:txBody>
      </p:sp>
      <p:sp>
        <p:nvSpPr>
          <p:cNvPr id="32" name="TextBox 31"/>
          <p:cNvSpPr txBox="1"/>
          <p:nvPr/>
        </p:nvSpPr>
        <p:spPr>
          <a:xfrm>
            <a:off x="2378660" y="2819633"/>
            <a:ext cx="548690" cy="261610"/>
          </a:xfrm>
          <a:prstGeom prst="rect">
            <a:avLst/>
          </a:prstGeom>
          <a:noFill/>
        </p:spPr>
        <p:txBody>
          <a:bodyPr wrap="square" rtlCol="0">
            <a:spAutoFit/>
          </a:bodyPr>
          <a:lstStyle/>
          <a:p>
            <a:r>
              <a:rPr lang="en-GB" sz="1100" dirty="0"/>
              <a:t>0111</a:t>
            </a:r>
          </a:p>
        </p:txBody>
      </p:sp>
      <p:sp>
        <p:nvSpPr>
          <p:cNvPr id="33" name="TextBox 32"/>
          <p:cNvSpPr txBox="1"/>
          <p:nvPr/>
        </p:nvSpPr>
        <p:spPr>
          <a:xfrm>
            <a:off x="2377734" y="2287810"/>
            <a:ext cx="548690" cy="261610"/>
          </a:xfrm>
          <a:prstGeom prst="rect">
            <a:avLst/>
          </a:prstGeom>
          <a:noFill/>
        </p:spPr>
        <p:txBody>
          <a:bodyPr wrap="square" rtlCol="0">
            <a:spAutoFit/>
          </a:bodyPr>
          <a:lstStyle/>
          <a:p>
            <a:r>
              <a:rPr lang="en-GB" sz="1100" dirty="0"/>
              <a:t>1001</a:t>
            </a:r>
          </a:p>
        </p:txBody>
      </p:sp>
      <p:sp>
        <p:nvSpPr>
          <p:cNvPr id="42" name="Rectangle 41"/>
          <p:cNvSpPr/>
          <p:nvPr/>
        </p:nvSpPr>
        <p:spPr>
          <a:xfrm>
            <a:off x="7088547" y="5655538"/>
            <a:ext cx="444368"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52</a:t>
            </a:r>
          </a:p>
        </p:txBody>
      </p:sp>
      <p:sp>
        <p:nvSpPr>
          <p:cNvPr id="43" name="TextBox 42"/>
          <p:cNvSpPr txBox="1"/>
          <p:nvPr/>
        </p:nvSpPr>
        <p:spPr>
          <a:xfrm>
            <a:off x="7532915" y="5743674"/>
            <a:ext cx="1914204" cy="261610"/>
          </a:xfrm>
          <a:prstGeom prst="rect">
            <a:avLst/>
          </a:prstGeom>
          <a:noFill/>
        </p:spPr>
        <p:txBody>
          <a:bodyPr wrap="square" rtlCol="0">
            <a:spAutoFit/>
          </a:bodyPr>
          <a:lstStyle/>
          <a:p>
            <a:r>
              <a:rPr lang="en-GB" sz="1100" dirty="0"/>
              <a:t>bits.</a:t>
            </a:r>
          </a:p>
        </p:txBody>
      </p:sp>
      <p:sp>
        <p:nvSpPr>
          <p:cNvPr id="44" name="TextBox 43"/>
          <p:cNvSpPr txBox="1"/>
          <p:nvPr/>
        </p:nvSpPr>
        <p:spPr>
          <a:xfrm>
            <a:off x="487345" y="6266884"/>
            <a:ext cx="1890389" cy="269450"/>
          </a:xfrm>
          <a:prstGeom prst="rect">
            <a:avLst/>
          </a:prstGeom>
          <a:noFill/>
        </p:spPr>
        <p:txBody>
          <a:bodyPr wrap="square" rtlCol="0">
            <a:spAutoFit/>
          </a:bodyPr>
          <a:lstStyle/>
          <a:p>
            <a:pPr algn="r"/>
            <a:r>
              <a:rPr lang="en-GB" sz="1100" dirty="0"/>
              <a:t>The quality has:</a:t>
            </a:r>
          </a:p>
        </p:txBody>
      </p:sp>
      <p:sp>
        <p:nvSpPr>
          <p:cNvPr id="45" name="Rectangle 44"/>
          <p:cNvSpPr/>
          <p:nvPr/>
        </p:nvSpPr>
        <p:spPr>
          <a:xfrm>
            <a:off x="2377735" y="6178749"/>
            <a:ext cx="454558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Got better because there are more bits than the previous.</a:t>
            </a:r>
          </a:p>
        </p:txBody>
      </p:sp>
      <p:sp>
        <p:nvSpPr>
          <p:cNvPr id="46" name="TextBox 45">
            <a:extLst>
              <a:ext uri="{FF2B5EF4-FFF2-40B4-BE49-F238E27FC236}">
                <a16:creationId xmlns:a16="http://schemas.microsoft.com/office/drawing/2014/main" id="{18BE4596-E67D-4C67-9A79-A7E531DA0033}"/>
              </a:ext>
            </a:extLst>
          </p:cNvPr>
          <p:cNvSpPr txBox="1"/>
          <p:nvPr/>
        </p:nvSpPr>
        <p:spPr>
          <a:xfrm rot="16200000">
            <a:off x="1736172" y="3396021"/>
            <a:ext cx="1151277" cy="261610"/>
          </a:xfrm>
          <a:prstGeom prst="rect">
            <a:avLst/>
          </a:prstGeom>
          <a:noFill/>
        </p:spPr>
        <p:txBody>
          <a:bodyPr wrap="none" rtlCol="0">
            <a:spAutoFit/>
          </a:bodyPr>
          <a:lstStyle/>
          <a:p>
            <a:r>
              <a:rPr lang="en-GB" sz="1100" dirty="0"/>
              <a:t>Bit depth (4-bits)</a:t>
            </a:r>
          </a:p>
        </p:txBody>
      </p:sp>
      <p:sp>
        <p:nvSpPr>
          <p:cNvPr id="35" name="Oval 34">
            <a:extLst>
              <a:ext uri="{FF2B5EF4-FFF2-40B4-BE49-F238E27FC236}">
                <a16:creationId xmlns:a16="http://schemas.microsoft.com/office/drawing/2014/main" id="{AEEAB8A6-2D39-4D32-9086-06D316D58AAC}"/>
              </a:ext>
            </a:extLst>
          </p:cNvPr>
          <p:cNvSpPr/>
          <p:nvPr/>
        </p:nvSpPr>
        <p:spPr>
          <a:xfrm flipV="1">
            <a:off x="2853753" y="3725244"/>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EFFEC85C-0F53-4465-9587-13805FDE9519}"/>
              </a:ext>
            </a:extLst>
          </p:cNvPr>
          <p:cNvSpPr/>
          <p:nvPr/>
        </p:nvSpPr>
        <p:spPr>
          <a:xfrm flipV="1">
            <a:off x="3137462" y="3467931"/>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4A9C6449-B2F7-49B9-BD78-5F1DAB956DD4}"/>
              </a:ext>
            </a:extLst>
          </p:cNvPr>
          <p:cNvSpPr/>
          <p:nvPr/>
        </p:nvSpPr>
        <p:spPr>
          <a:xfrm flipV="1">
            <a:off x="3451630" y="4578335"/>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2F32DFAC-C648-4CB2-BA66-AA1EC8640DB0}"/>
              </a:ext>
            </a:extLst>
          </p:cNvPr>
          <p:cNvSpPr/>
          <p:nvPr/>
        </p:nvSpPr>
        <p:spPr>
          <a:xfrm flipV="1">
            <a:off x="3735339" y="3725244"/>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1DCFCF6D-48BC-4774-AB1D-B957BBF69525}"/>
              </a:ext>
            </a:extLst>
          </p:cNvPr>
          <p:cNvSpPr/>
          <p:nvPr/>
        </p:nvSpPr>
        <p:spPr>
          <a:xfrm flipV="1">
            <a:off x="4035644" y="3457639"/>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81A73C8C-3811-46ED-8C9F-0A117832B8FE}"/>
              </a:ext>
            </a:extLst>
          </p:cNvPr>
          <p:cNvSpPr/>
          <p:nvPr/>
        </p:nvSpPr>
        <p:spPr>
          <a:xfrm flipV="1">
            <a:off x="4286323" y="4003726"/>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9EBE9261-402B-40EA-A615-673111256C3A}"/>
              </a:ext>
            </a:extLst>
          </p:cNvPr>
          <p:cNvSpPr/>
          <p:nvPr/>
        </p:nvSpPr>
        <p:spPr>
          <a:xfrm flipV="1">
            <a:off x="4583117" y="3447022"/>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1EBC0F0C-E17E-4F32-AD45-C28F1CACAC05}"/>
              </a:ext>
            </a:extLst>
          </p:cNvPr>
          <p:cNvSpPr/>
          <p:nvPr/>
        </p:nvSpPr>
        <p:spPr>
          <a:xfrm flipV="1">
            <a:off x="4885592" y="3741574"/>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CAB2E88B-13F9-40D2-9559-78773713A6C3}"/>
              </a:ext>
            </a:extLst>
          </p:cNvPr>
          <p:cNvSpPr/>
          <p:nvPr/>
        </p:nvSpPr>
        <p:spPr>
          <a:xfrm flipV="1">
            <a:off x="5205976" y="4033530"/>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97940CB4-A4BE-4902-8BE0-B816D51F7E3A}"/>
              </a:ext>
            </a:extLst>
          </p:cNvPr>
          <p:cNvSpPr/>
          <p:nvPr/>
        </p:nvSpPr>
        <p:spPr>
          <a:xfrm flipV="1">
            <a:off x="5485794" y="2351207"/>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AC69054E-04C0-49E9-A4E8-8904C633FC77}"/>
              </a:ext>
            </a:extLst>
          </p:cNvPr>
          <p:cNvSpPr/>
          <p:nvPr/>
        </p:nvSpPr>
        <p:spPr>
          <a:xfrm flipV="1">
            <a:off x="5755424" y="2906912"/>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B1978591-C6ED-40BA-B618-B6A9BD538EB1}"/>
              </a:ext>
            </a:extLst>
          </p:cNvPr>
          <p:cNvSpPr/>
          <p:nvPr/>
        </p:nvSpPr>
        <p:spPr>
          <a:xfrm flipV="1">
            <a:off x="6067477" y="3738443"/>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C4F26299-760B-4C26-83DF-F3780C4D7814}"/>
              </a:ext>
            </a:extLst>
          </p:cNvPr>
          <p:cNvSpPr/>
          <p:nvPr/>
        </p:nvSpPr>
        <p:spPr>
          <a:xfrm flipV="1">
            <a:off x="6355232" y="3182953"/>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9606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The effect of doubling the sample rate and bit rate on the quality of the sound and file size</a:t>
            </a:r>
          </a:p>
        </p:txBody>
      </p:sp>
      <p:graphicFrame>
        <p:nvGraphicFramePr>
          <p:cNvPr id="62" name="Chart 61"/>
          <p:cNvGraphicFramePr/>
          <p:nvPr/>
        </p:nvGraphicFramePr>
        <p:xfrm>
          <a:off x="2496456" y="1692725"/>
          <a:ext cx="4035903" cy="3692075"/>
        </p:xfrm>
        <a:graphic>
          <a:graphicData uri="http://schemas.openxmlformats.org/drawingml/2006/chart">
            <c:chart xmlns:c="http://schemas.openxmlformats.org/drawingml/2006/chart" xmlns:r="http://schemas.openxmlformats.org/officeDocument/2006/relationships" r:id="rId3"/>
          </a:graphicData>
        </a:graphic>
      </p:graphicFrame>
      <p:grpSp>
        <p:nvGrpSpPr>
          <p:cNvPr id="63" name="Group 62"/>
          <p:cNvGrpSpPr/>
          <p:nvPr/>
        </p:nvGrpSpPr>
        <p:grpSpPr>
          <a:xfrm>
            <a:off x="2926424" y="2418615"/>
            <a:ext cx="3496216" cy="2227128"/>
            <a:chOff x="2926424" y="2418615"/>
            <a:chExt cx="3496216" cy="2227128"/>
          </a:xfrm>
        </p:grpSpPr>
        <p:cxnSp>
          <p:nvCxnSpPr>
            <p:cNvPr id="64" name="Straight Connector 63"/>
            <p:cNvCxnSpPr/>
            <p:nvPr/>
          </p:nvCxnSpPr>
          <p:spPr>
            <a:xfrm>
              <a:off x="2926424" y="4645743"/>
              <a:ext cx="349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926424" y="4100936"/>
              <a:ext cx="349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926424" y="3526327"/>
              <a:ext cx="349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26424" y="2950438"/>
              <a:ext cx="3496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2926424" y="2418615"/>
              <a:ext cx="349621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FEF1B3A4-BE49-43C4-AAB1-87C935AE1A14}"/>
              </a:ext>
            </a:extLst>
          </p:cNvPr>
          <p:cNvSpPr/>
          <p:nvPr/>
        </p:nvSpPr>
        <p:spPr>
          <a:xfrm>
            <a:off x="2181004" y="1584279"/>
            <a:ext cx="4742310" cy="390212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
        <p:nvSpPr>
          <p:cNvPr id="70" name="TextBox 69"/>
          <p:cNvSpPr txBox="1"/>
          <p:nvPr/>
        </p:nvSpPr>
        <p:spPr>
          <a:xfrm>
            <a:off x="464458" y="5743674"/>
            <a:ext cx="1914204" cy="261610"/>
          </a:xfrm>
          <a:prstGeom prst="rect">
            <a:avLst/>
          </a:prstGeom>
          <a:noFill/>
        </p:spPr>
        <p:txBody>
          <a:bodyPr wrap="square" rtlCol="0">
            <a:spAutoFit/>
          </a:bodyPr>
          <a:lstStyle/>
          <a:p>
            <a:pPr algn="r"/>
            <a:r>
              <a:rPr lang="en-GB" sz="1100" dirty="0"/>
              <a:t>Binary for the sound could be:</a:t>
            </a:r>
          </a:p>
        </p:txBody>
      </p:sp>
      <p:sp>
        <p:nvSpPr>
          <p:cNvPr id="71" name="Rectangle 70"/>
          <p:cNvSpPr/>
          <p:nvPr/>
        </p:nvSpPr>
        <p:spPr>
          <a:xfrm>
            <a:off x="2378660" y="5655539"/>
            <a:ext cx="454465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0100 0101 0101 0011 0001 0010 0100 0101 0101 0100 0011 0100 0101 0101 0100 0011 0011 0110 1001 1001 0111 0101 0011 0110</a:t>
            </a:r>
          </a:p>
        </p:txBody>
      </p:sp>
      <p:sp>
        <p:nvSpPr>
          <p:cNvPr id="72" name="TextBox 71"/>
          <p:cNvSpPr txBox="1"/>
          <p:nvPr/>
        </p:nvSpPr>
        <p:spPr>
          <a:xfrm>
            <a:off x="2378660" y="4789715"/>
            <a:ext cx="548690" cy="261610"/>
          </a:xfrm>
          <a:prstGeom prst="rect">
            <a:avLst/>
          </a:prstGeom>
          <a:noFill/>
        </p:spPr>
        <p:txBody>
          <a:bodyPr wrap="square" rtlCol="0">
            <a:spAutoFit/>
          </a:bodyPr>
          <a:lstStyle/>
          <a:p>
            <a:r>
              <a:rPr lang="en-GB" sz="1100" dirty="0"/>
              <a:t>0000</a:t>
            </a:r>
          </a:p>
        </p:txBody>
      </p:sp>
      <p:sp>
        <p:nvSpPr>
          <p:cNvPr id="73" name="TextBox 72"/>
          <p:cNvSpPr txBox="1"/>
          <p:nvPr/>
        </p:nvSpPr>
        <p:spPr>
          <a:xfrm>
            <a:off x="2378660" y="4240161"/>
            <a:ext cx="548690" cy="261610"/>
          </a:xfrm>
          <a:prstGeom prst="rect">
            <a:avLst/>
          </a:prstGeom>
          <a:noFill/>
        </p:spPr>
        <p:txBody>
          <a:bodyPr wrap="square" rtlCol="0">
            <a:spAutoFit/>
          </a:bodyPr>
          <a:lstStyle/>
          <a:p>
            <a:r>
              <a:rPr lang="en-GB" sz="1100" dirty="0"/>
              <a:t>0010</a:t>
            </a:r>
          </a:p>
        </p:txBody>
      </p:sp>
      <p:sp>
        <p:nvSpPr>
          <p:cNvPr id="74" name="TextBox 73"/>
          <p:cNvSpPr txBox="1"/>
          <p:nvPr/>
        </p:nvSpPr>
        <p:spPr>
          <a:xfrm>
            <a:off x="2378660" y="3675046"/>
            <a:ext cx="548690" cy="261610"/>
          </a:xfrm>
          <a:prstGeom prst="rect">
            <a:avLst/>
          </a:prstGeom>
          <a:noFill/>
        </p:spPr>
        <p:txBody>
          <a:bodyPr wrap="square" rtlCol="0">
            <a:spAutoFit/>
          </a:bodyPr>
          <a:lstStyle/>
          <a:p>
            <a:r>
              <a:rPr lang="en-GB" sz="1100" dirty="0"/>
              <a:t>0100</a:t>
            </a:r>
          </a:p>
        </p:txBody>
      </p:sp>
      <p:sp>
        <p:nvSpPr>
          <p:cNvPr id="75" name="TextBox 74"/>
          <p:cNvSpPr txBox="1"/>
          <p:nvPr/>
        </p:nvSpPr>
        <p:spPr>
          <a:xfrm>
            <a:off x="2378660" y="3125492"/>
            <a:ext cx="548690" cy="261610"/>
          </a:xfrm>
          <a:prstGeom prst="rect">
            <a:avLst/>
          </a:prstGeom>
          <a:noFill/>
        </p:spPr>
        <p:txBody>
          <a:bodyPr wrap="square" rtlCol="0">
            <a:spAutoFit/>
          </a:bodyPr>
          <a:lstStyle/>
          <a:p>
            <a:r>
              <a:rPr lang="en-GB" sz="1100" dirty="0"/>
              <a:t>0110</a:t>
            </a:r>
          </a:p>
        </p:txBody>
      </p:sp>
      <p:sp>
        <p:nvSpPr>
          <p:cNvPr id="76" name="TextBox 75"/>
          <p:cNvSpPr txBox="1"/>
          <p:nvPr/>
        </p:nvSpPr>
        <p:spPr>
          <a:xfrm>
            <a:off x="2378660" y="2549603"/>
            <a:ext cx="548690" cy="261610"/>
          </a:xfrm>
          <a:prstGeom prst="rect">
            <a:avLst/>
          </a:prstGeom>
          <a:noFill/>
        </p:spPr>
        <p:txBody>
          <a:bodyPr wrap="square" rtlCol="0">
            <a:spAutoFit/>
          </a:bodyPr>
          <a:lstStyle/>
          <a:p>
            <a:r>
              <a:rPr lang="en-GB" sz="1100" dirty="0"/>
              <a:t>1000</a:t>
            </a:r>
          </a:p>
        </p:txBody>
      </p:sp>
      <p:sp>
        <p:nvSpPr>
          <p:cNvPr id="77" name="TextBox 76"/>
          <p:cNvSpPr txBox="1"/>
          <p:nvPr/>
        </p:nvSpPr>
        <p:spPr>
          <a:xfrm>
            <a:off x="2378660" y="2026973"/>
            <a:ext cx="548690" cy="261610"/>
          </a:xfrm>
          <a:prstGeom prst="rect">
            <a:avLst/>
          </a:prstGeom>
          <a:noFill/>
        </p:spPr>
        <p:txBody>
          <a:bodyPr wrap="square" rtlCol="0">
            <a:spAutoFit/>
          </a:bodyPr>
          <a:lstStyle/>
          <a:p>
            <a:r>
              <a:rPr lang="en-GB" sz="1100" dirty="0"/>
              <a:t>1010</a:t>
            </a:r>
          </a:p>
        </p:txBody>
      </p:sp>
      <p:sp>
        <p:nvSpPr>
          <p:cNvPr id="78" name="TextBox 77"/>
          <p:cNvSpPr txBox="1"/>
          <p:nvPr/>
        </p:nvSpPr>
        <p:spPr>
          <a:xfrm>
            <a:off x="2378660" y="4514938"/>
            <a:ext cx="548690" cy="261610"/>
          </a:xfrm>
          <a:prstGeom prst="rect">
            <a:avLst/>
          </a:prstGeom>
          <a:noFill/>
        </p:spPr>
        <p:txBody>
          <a:bodyPr wrap="square" rtlCol="0">
            <a:spAutoFit/>
          </a:bodyPr>
          <a:lstStyle/>
          <a:p>
            <a:r>
              <a:rPr lang="en-GB" sz="1100" dirty="0"/>
              <a:t>0001</a:t>
            </a:r>
          </a:p>
        </p:txBody>
      </p:sp>
      <p:sp>
        <p:nvSpPr>
          <p:cNvPr id="79" name="TextBox 78"/>
          <p:cNvSpPr txBox="1"/>
          <p:nvPr/>
        </p:nvSpPr>
        <p:spPr>
          <a:xfrm>
            <a:off x="2378660" y="3970131"/>
            <a:ext cx="548690" cy="261610"/>
          </a:xfrm>
          <a:prstGeom prst="rect">
            <a:avLst/>
          </a:prstGeom>
          <a:noFill/>
        </p:spPr>
        <p:txBody>
          <a:bodyPr wrap="square" rtlCol="0">
            <a:spAutoFit/>
          </a:bodyPr>
          <a:lstStyle/>
          <a:p>
            <a:r>
              <a:rPr lang="en-GB" sz="1100" dirty="0"/>
              <a:t>0011</a:t>
            </a:r>
          </a:p>
        </p:txBody>
      </p:sp>
      <p:sp>
        <p:nvSpPr>
          <p:cNvPr id="80" name="TextBox 79"/>
          <p:cNvSpPr txBox="1"/>
          <p:nvPr/>
        </p:nvSpPr>
        <p:spPr>
          <a:xfrm>
            <a:off x="2378660" y="3395522"/>
            <a:ext cx="548690" cy="261610"/>
          </a:xfrm>
          <a:prstGeom prst="rect">
            <a:avLst/>
          </a:prstGeom>
          <a:noFill/>
        </p:spPr>
        <p:txBody>
          <a:bodyPr wrap="square" rtlCol="0">
            <a:spAutoFit/>
          </a:bodyPr>
          <a:lstStyle/>
          <a:p>
            <a:r>
              <a:rPr lang="en-GB" sz="1100" dirty="0"/>
              <a:t>0101</a:t>
            </a:r>
          </a:p>
        </p:txBody>
      </p:sp>
      <p:sp>
        <p:nvSpPr>
          <p:cNvPr id="81" name="TextBox 80"/>
          <p:cNvSpPr txBox="1"/>
          <p:nvPr/>
        </p:nvSpPr>
        <p:spPr>
          <a:xfrm>
            <a:off x="2378660" y="2819633"/>
            <a:ext cx="548690" cy="261610"/>
          </a:xfrm>
          <a:prstGeom prst="rect">
            <a:avLst/>
          </a:prstGeom>
          <a:noFill/>
        </p:spPr>
        <p:txBody>
          <a:bodyPr wrap="square" rtlCol="0">
            <a:spAutoFit/>
          </a:bodyPr>
          <a:lstStyle/>
          <a:p>
            <a:r>
              <a:rPr lang="en-GB" sz="1100" dirty="0"/>
              <a:t>0111</a:t>
            </a:r>
          </a:p>
        </p:txBody>
      </p:sp>
      <p:sp>
        <p:nvSpPr>
          <p:cNvPr id="82" name="TextBox 81"/>
          <p:cNvSpPr txBox="1"/>
          <p:nvPr/>
        </p:nvSpPr>
        <p:spPr>
          <a:xfrm>
            <a:off x="2377734" y="2287810"/>
            <a:ext cx="548690" cy="261610"/>
          </a:xfrm>
          <a:prstGeom prst="rect">
            <a:avLst/>
          </a:prstGeom>
          <a:noFill/>
        </p:spPr>
        <p:txBody>
          <a:bodyPr wrap="square" rtlCol="0">
            <a:spAutoFit/>
          </a:bodyPr>
          <a:lstStyle/>
          <a:p>
            <a:r>
              <a:rPr lang="en-GB" sz="1100" dirty="0"/>
              <a:t>1001</a:t>
            </a:r>
          </a:p>
        </p:txBody>
      </p:sp>
      <p:sp>
        <p:nvSpPr>
          <p:cNvPr id="96" name="Rectangle 95"/>
          <p:cNvSpPr/>
          <p:nvPr/>
        </p:nvSpPr>
        <p:spPr>
          <a:xfrm>
            <a:off x="7088547" y="5655538"/>
            <a:ext cx="444368"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96</a:t>
            </a:r>
          </a:p>
        </p:txBody>
      </p:sp>
      <p:sp>
        <p:nvSpPr>
          <p:cNvPr id="97" name="TextBox 96"/>
          <p:cNvSpPr txBox="1"/>
          <p:nvPr/>
        </p:nvSpPr>
        <p:spPr>
          <a:xfrm>
            <a:off x="7532915" y="5743674"/>
            <a:ext cx="1914204" cy="261610"/>
          </a:xfrm>
          <a:prstGeom prst="rect">
            <a:avLst/>
          </a:prstGeom>
          <a:noFill/>
        </p:spPr>
        <p:txBody>
          <a:bodyPr wrap="square" rtlCol="0">
            <a:spAutoFit/>
          </a:bodyPr>
          <a:lstStyle/>
          <a:p>
            <a:r>
              <a:rPr lang="en-GB" sz="1100" dirty="0"/>
              <a:t>bits.</a:t>
            </a:r>
          </a:p>
        </p:txBody>
      </p:sp>
      <p:sp>
        <p:nvSpPr>
          <p:cNvPr id="98" name="TextBox 97"/>
          <p:cNvSpPr txBox="1"/>
          <p:nvPr/>
        </p:nvSpPr>
        <p:spPr>
          <a:xfrm>
            <a:off x="487345" y="6266884"/>
            <a:ext cx="1890389" cy="269450"/>
          </a:xfrm>
          <a:prstGeom prst="rect">
            <a:avLst/>
          </a:prstGeom>
          <a:noFill/>
        </p:spPr>
        <p:txBody>
          <a:bodyPr wrap="square" rtlCol="0">
            <a:spAutoFit/>
          </a:bodyPr>
          <a:lstStyle/>
          <a:p>
            <a:pPr algn="r"/>
            <a:r>
              <a:rPr lang="en-GB" sz="1100" dirty="0"/>
              <a:t>The quality has:</a:t>
            </a:r>
          </a:p>
        </p:txBody>
      </p:sp>
      <p:sp>
        <p:nvSpPr>
          <p:cNvPr id="99" name="Rectangle 98"/>
          <p:cNvSpPr/>
          <p:nvPr/>
        </p:nvSpPr>
        <p:spPr>
          <a:xfrm>
            <a:off x="2377735" y="6178749"/>
            <a:ext cx="454558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Got better because the sample rate has increased.</a:t>
            </a:r>
          </a:p>
        </p:txBody>
      </p:sp>
      <p:cxnSp>
        <p:nvCxnSpPr>
          <p:cNvPr id="6" name="Straight Connector 5"/>
          <p:cNvCxnSpPr/>
          <p:nvPr/>
        </p:nvCxnSpPr>
        <p:spPr>
          <a:xfrm flipV="1">
            <a:off x="3070860"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3352800"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3640481"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3929407"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4239922"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533900"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4815840"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5113020"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402580"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677243"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5981700" y="2125980"/>
            <a:ext cx="0" cy="280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6278880" y="2125980"/>
            <a:ext cx="0" cy="280416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7B55796F-4BA9-4799-9342-C52726E716DD}"/>
              </a:ext>
            </a:extLst>
          </p:cNvPr>
          <p:cNvSpPr txBox="1"/>
          <p:nvPr/>
        </p:nvSpPr>
        <p:spPr>
          <a:xfrm rot="16200000">
            <a:off x="1736172" y="3396021"/>
            <a:ext cx="1151277" cy="261610"/>
          </a:xfrm>
          <a:prstGeom prst="rect">
            <a:avLst/>
          </a:prstGeom>
          <a:noFill/>
        </p:spPr>
        <p:txBody>
          <a:bodyPr wrap="none" rtlCol="0">
            <a:spAutoFit/>
          </a:bodyPr>
          <a:lstStyle/>
          <a:p>
            <a:r>
              <a:rPr lang="en-GB" sz="1100" dirty="0"/>
              <a:t>Bit depth (4-bits)</a:t>
            </a:r>
          </a:p>
        </p:txBody>
      </p:sp>
      <p:sp>
        <p:nvSpPr>
          <p:cNvPr id="41" name="Oval 40">
            <a:extLst>
              <a:ext uri="{FF2B5EF4-FFF2-40B4-BE49-F238E27FC236}">
                <a16:creationId xmlns:a16="http://schemas.microsoft.com/office/drawing/2014/main" id="{5ADD4AA1-CF58-4C0D-BA34-D1FF1B6E83E3}"/>
              </a:ext>
            </a:extLst>
          </p:cNvPr>
          <p:cNvSpPr/>
          <p:nvPr/>
        </p:nvSpPr>
        <p:spPr>
          <a:xfrm flipV="1">
            <a:off x="2845727" y="3737678"/>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2089D5DC-6845-42AC-9D5B-059B027AEFEF}"/>
              </a:ext>
            </a:extLst>
          </p:cNvPr>
          <p:cNvSpPr/>
          <p:nvPr/>
        </p:nvSpPr>
        <p:spPr>
          <a:xfrm flipV="1">
            <a:off x="3005798" y="3467931"/>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6F0C20B0-EA6C-41E9-99A7-753167D6B7AC}"/>
              </a:ext>
            </a:extLst>
          </p:cNvPr>
          <p:cNvSpPr/>
          <p:nvPr/>
        </p:nvSpPr>
        <p:spPr>
          <a:xfrm flipV="1">
            <a:off x="3151217" y="3467931"/>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9552F6DF-BC0B-45AE-A226-817D2B9A9813}"/>
              </a:ext>
            </a:extLst>
          </p:cNvPr>
          <p:cNvSpPr/>
          <p:nvPr/>
        </p:nvSpPr>
        <p:spPr>
          <a:xfrm flipV="1">
            <a:off x="3280784" y="4033528"/>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0B139211-3FB9-4E05-BF28-6A1CFFAAAD1E}"/>
              </a:ext>
            </a:extLst>
          </p:cNvPr>
          <p:cNvSpPr/>
          <p:nvPr/>
        </p:nvSpPr>
        <p:spPr>
          <a:xfrm flipV="1">
            <a:off x="3437198" y="4578335"/>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07D8B7D4-3A2C-48E0-9F07-CE5554AD079B}"/>
              </a:ext>
            </a:extLst>
          </p:cNvPr>
          <p:cNvSpPr/>
          <p:nvPr/>
        </p:nvSpPr>
        <p:spPr>
          <a:xfrm flipV="1">
            <a:off x="3573466" y="4303558"/>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6DB47674-02F6-4F19-BB23-E30097E076BC}"/>
              </a:ext>
            </a:extLst>
          </p:cNvPr>
          <p:cNvSpPr/>
          <p:nvPr/>
        </p:nvSpPr>
        <p:spPr>
          <a:xfrm flipV="1">
            <a:off x="3735231" y="3746224"/>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63424583-A1F1-4B7C-A5A5-D66006742952}"/>
              </a:ext>
            </a:extLst>
          </p:cNvPr>
          <p:cNvSpPr/>
          <p:nvPr/>
        </p:nvSpPr>
        <p:spPr>
          <a:xfrm flipV="1">
            <a:off x="3870253" y="3478813"/>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12C9BE39-576A-4154-A7C5-A507754C17A6}"/>
              </a:ext>
            </a:extLst>
          </p:cNvPr>
          <p:cNvSpPr/>
          <p:nvPr/>
        </p:nvSpPr>
        <p:spPr>
          <a:xfrm flipV="1">
            <a:off x="4031545" y="3471969"/>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495D5551-56AA-4FA3-9D55-393B513BD7F0}"/>
              </a:ext>
            </a:extLst>
          </p:cNvPr>
          <p:cNvSpPr/>
          <p:nvPr/>
        </p:nvSpPr>
        <p:spPr>
          <a:xfrm flipV="1">
            <a:off x="4173249" y="3737678"/>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F87B7B24-AB65-4295-B013-99F3BBD25020}"/>
              </a:ext>
            </a:extLst>
          </p:cNvPr>
          <p:cNvSpPr/>
          <p:nvPr/>
        </p:nvSpPr>
        <p:spPr>
          <a:xfrm flipV="1">
            <a:off x="4315779" y="4033528"/>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0ED892F7-2317-4DE2-BED1-F352ABF1E6B3}"/>
              </a:ext>
            </a:extLst>
          </p:cNvPr>
          <p:cNvSpPr/>
          <p:nvPr/>
        </p:nvSpPr>
        <p:spPr>
          <a:xfrm flipV="1">
            <a:off x="4470428" y="3752285"/>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5C7234-22D6-47FB-B62F-734C6C28DD07}"/>
              </a:ext>
            </a:extLst>
          </p:cNvPr>
          <p:cNvSpPr/>
          <p:nvPr/>
        </p:nvSpPr>
        <p:spPr>
          <a:xfrm flipV="1">
            <a:off x="4603653" y="3467930"/>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5C4C5556-00B7-4834-AD26-2C9C1E4E34E9}"/>
              </a:ext>
            </a:extLst>
          </p:cNvPr>
          <p:cNvSpPr/>
          <p:nvPr/>
        </p:nvSpPr>
        <p:spPr>
          <a:xfrm flipV="1">
            <a:off x="4753072" y="3467930"/>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53496CA3-BA9E-41AC-9B20-8C6C29F2CA42}"/>
              </a:ext>
            </a:extLst>
          </p:cNvPr>
          <p:cNvSpPr/>
          <p:nvPr/>
        </p:nvSpPr>
        <p:spPr>
          <a:xfrm flipV="1">
            <a:off x="4894303" y="3735995"/>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25DF969-72D4-416D-B55D-CC143FA0E9D3}"/>
              </a:ext>
            </a:extLst>
          </p:cNvPr>
          <p:cNvSpPr/>
          <p:nvPr/>
        </p:nvSpPr>
        <p:spPr>
          <a:xfrm flipV="1">
            <a:off x="5036770" y="4033810"/>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32598CF8-7548-4CC8-995A-D88DD85D205D}"/>
              </a:ext>
            </a:extLst>
          </p:cNvPr>
          <p:cNvSpPr/>
          <p:nvPr/>
        </p:nvSpPr>
        <p:spPr>
          <a:xfrm flipV="1">
            <a:off x="5192445" y="4033527"/>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5A09F63-4C68-451F-9C2C-A3ACE376064E}"/>
              </a:ext>
            </a:extLst>
          </p:cNvPr>
          <p:cNvSpPr/>
          <p:nvPr/>
        </p:nvSpPr>
        <p:spPr>
          <a:xfrm flipV="1">
            <a:off x="5335172" y="3178882"/>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B558B83E-72C2-4927-8D87-3E881EC5787D}"/>
              </a:ext>
            </a:extLst>
          </p:cNvPr>
          <p:cNvSpPr/>
          <p:nvPr/>
        </p:nvSpPr>
        <p:spPr>
          <a:xfrm flipV="1">
            <a:off x="5480505" y="2351207"/>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ED7EA727-E180-496E-BC48-894DD79B60A0}"/>
              </a:ext>
            </a:extLst>
          </p:cNvPr>
          <p:cNvSpPr/>
          <p:nvPr/>
        </p:nvSpPr>
        <p:spPr>
          <a:xfrm flipV="1">
            <a:off x="5617113" y="2354991"/>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83DB0839-A37B-446C-A0D5-30ADBB5DAE31}"/>
              </a:ext>
            </a:extLst>
          </p:cNvPr>
          <p:cNvSpPr/>
          <p:nvPr/>
        </p:nvSpPr>
        <p:spPr>
          <a:xfrm flipV="1">
            <a:off x="5767881" y="2884030"/>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88ECDFFA-1B8E-47AF-8C69-7311697ADBD5}"/>
              </a:ext>
            </a:extLst>
          </p:cNvPr>
          <p:cNvSpPr/>
          <p:nvPr/>
        </p:nvSpPr>
        <p:spPr>
          <a:xfrm flipV="1">
            <a:off x="5928068" y="3467929"/>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D05D0D51-8F10-4135-9BA3-A07567619545}"/>
              </a:ext>
            </a:extLst>
          </p:cNvPr>
          <p:cNvSpPr/>
          <p:nvPr/>
        </p:nvSpPr>
        <p:spPr>
          <a:xfrm flipV="1">
            <a:off x="6060705" y="4037565"/>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9FDC7EE4-FB14-43ED-9022-3313CF1EA718}"/>
              </a:ext>
            </a:extLst>
          </p:cNvPr>
          <p:cNvSpPr/>
          <p:nvPr/>
        </p:nvSpPr>
        <p:spPr>
          <a:xfrm flipV="1">
            <a:off x="6352209" y="3192284"/>
            <a:ext cx="134815" cy="1348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9333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6" name="Group 30"/>
          <p:cNvGrpSpPr>
            <a:grpSpLocks/>
          </p:cNvGrpSpPr>
          <p:nvPr/>
        </p:nvGrpSpPr>
        <p:grpSpPr bwMode="auto">
          <a:xfrm>
            <a:off x="323850" y="171450"/>
            <a:ext cx="414338" cy="347663"/>
            <a:chOff x="51562" y="63"/>
            <a:chExt cx="7128" cy="5980"/>
          </a:xfrm>
        </p:grpSpPr>
      </p:grpSp>
      <p:grpSp>
        <p:nvGrpSpPr>
          <p:cNvPr id="2310" name="Group 32"/>
          <p:cNvGrpSpPr>
            <a:grpSpLocks/>
          </p:cNvGrpSpPr>
          <p:nvPr/>
        </p:nvGrpSpPr>
        <p:grpSpPr bwMode="auto">
          <a:xfrm>
            <a:off x="127000" y="96838"/>
            <a:ext cx="327025" cy="495300"/>
            <a:chOff x="50990" y="28400"/>
            <a:chExt cx="7131" cy="10832"/>
          </a:xfrm>
        </p:grpSpPr>
        <p:grpSp>
          <p:nvGrpSpPr>
            <p:cNvPr id="62" name="Group 62"/>
            <p:cNvGrpSpPr>
              <a:grpSpLocks/>
            </p:cNvGrpSpPr>
            <p:nvPr/>
          </p:nvGrpSpPr>
          <p:grpSpPr bwMode="auto">
            <a:xfrm>
              <a:off x="50990" y="30830"/>
              <a:ext cx="7131" cy="5972"/>
              <a:chOff x="50990" y="30830"/>
              <a:chExt cx="7131" cy="5971"/>
            </a:xfrm>
          </p:grpSpPr>
        </p:grpSp>
        <p:grpSp>
          <p:nvGrpSpPr>
            <p:cNvPr id="66" name="Group 66"/>
            <p:cNvGrpSpPr>
              <a:grpSpLocks/>
            </p:cNvGrpSpPr>
            <p:nvPr/>
          </p:nvGrpSpPr>
          <p:grpSpPr bwMode="auto">
            <a:xfrm>
              <a:off x="51959" y="28400"/>
              <a:ext cx="5194" cy="2430"/>
              <a:chOff x="51959" y="28400"/>
              <a:chExt cx="5193" cy="2430"/>
            </a:xfrm>
          </p:grpSpPr>
        </p:grpSp>
        <p:grpSp>
          <p:nvGrpSpPr>
            <p:cNvPr id="70" name="Group 70"/>
            <p:cNvGrpSpPr>
              <a:grpSpLocks/>
            </p:cNvGrpSpPr>
            <p:nvPr/>
          </p:nvGrpSpPr>
          <p:grpSpPr bwMode="auto">
            <a:xfrm>
              <a:off x="51959" y="36802"/>
              <a:ext cx="5194" cy="2430"/>
              <a:chOff x="51959" y="36802"/>
              <a:chExt cx="5193" cy="2430"/>
            </a:xfrm>
          </p:grpSpPr>
        </p:grpSp>
      </p:grpSp>
      <p:grpSp>
        <p:nvGrpSpPr>
          <p:cNvPr id="2661" name="Group 3"/>
          <p:cNvGrpSpPr>
            <a:grpSpLocks/>
          </p:cNvGrpSpPr>
          <p:nvPr/>
        </p:nvGrpSpPr>
        <p:grpSpPr bwMode="auto">
          <a:xfrm>
            <a:off x="127000" y="30163"/>
            <a:ext cx="517525" cy="693737"/>
            <a:chOff x="0" y="23145"/>
            <a:chExt cx="11938" cy="15954"/>
          </a:xfrm>
        </p:grpSpPr>
        <p:grpSp>
          <p:nvGrpSpPr>
            <p:cNvPr id="75" name="Group 75"/>
            <p:cNvGrpSpPr>
              <a:grpSpLocks/>
            </p:cNvGrpSpPr>
            <p:nvPr/>
          </p:nvGrpSpPr>
          <p:grpSpPr bwMode="auto">
            <a:xfrm>
              <a:off x="0" y="28273"/>
              <a:ext cx="7143" cy="10827"/>
              <a:chOff x="0" y="28273"/>
              <a:chExt cx="7143" cy="10831"/>
            </a:xfrm>
          </p:grpSpPr>
          <p:grpSp>
            <p:nvGrpSpPr>
              <p:cNvPr id="76" name="Group 76"/>
              <p:cNvGrpSpPr>
                <a:grpSpLocks/>
              </p:cNvGrpSpPr>
              <p:nvPr/>
            </p:nvGrpSpPr>
            <p:grpSpPr bwMode="auto">
              <a:xfrm>
                <a:off x="0" y="30703"/>
                <a:ext cx="7143" cy="5972"/>
                <a:chOff x="0" y="30703"/>
                <a:chExt cx="7143" cy="5971"/>
              </a:xfrm>
            </p:grpSpPr>
          </p:grpSp>
          <p:grpSp>
            <p:nvGrpSpPr>
              <p:cNvPr id="80" name="Group 80"/>
              <p:cNvGrpSpPr>
                <a:grpSpLocks/>
              </p:cNvGrpSpPr>
              <p:nvPr/>
            </p:nvGrpSpPr>
            <p:grpSpPr bwMode="auto">
              <a:xfrm>
                <a:off x="968" y="28273"/>
                <a:ext cx="5207" cy="2430"/>
                <a:chOff x="968" y="28273"/>
                <a:chExt cx="5207" cy="2430"/>
              </a:xfrm>
            </p:grpSpPr>
          </p:grpSp>
          <p:grpSp>
            <p:nvGrpSpPr>
              <p:cNvPr id="84" name="Group 84"/>
              <p:cNvGrpSpPr>
                <a:grpSpLocks/>
              </p:cNvGrpSpPr>
              <p:nvPr/>
            </p:nvGrpSpPr>
            <p:grpSpPr bwMode="auto">
              <a:xfrm>
                <a:off x="968" y="36675"/>
                <a:ext cx="5207" cy="2430"/>
                <a:chOff x="968" y="36675"/>
                <a:chExt cx="5207" cy="2429"/>
              </a:xfrm>
            </p:grpSpPr>
          </p:grpSp>
        </p:grpSp>
        <p:grpSp>
          <p:nvGrpSpPr>
            <p:cNvPr id="88" name="Group 88"/>
            <p:cNvGrpSpPr>
              <a:grpSpLocks/>
            </p:cNvGrpSpPr>
            <p:nvPr/>
          </p:nvGrpSpPr>
          <p:grpSpPr bwMode="auto">
            <a:xfrm rot="-5400000">
              <a:off x="4961" y="23359"/>
              <a:ext cx="7192" cy="6763"/>
              <a:chOff x="4869" y="23329"/>
              <a:chExt cx="7194" cy="6762"/>
            </a:xfrm>
          </p:grpSpPr>
          <p:grpSp>
            <p:nvGrpSpPr>
              <p:cNvPr id="89" name="Group 89"/>
              <p:cNvGrpSpPr>
                <a:grpSpLocks/>
              </p:cNvGrpSpPr>
              <p:nvPr/>
            </p:nvGrpSpPr>
            <p:grpSpPr bwMode="auto">
              <a:xfrm>
                <a:off x="4869" y="25758"/>
                <a:ext cx="7195" cy="1905"/>
                <a:chOff x="4869" y="25758"/>
                <a:chExt cx="7194" cy="1905"/>
              </a:xfrm>
            </p:grpSpPr>
          </p:grpSp>
          <p:grpSp>
            <p:nvGrpSpPr>
              <p:cNvPr id="93" name="Group 93"/>
              <p:cNvGrpSpPr>
                <a:grpSpLocks/>
              </p:cNvGrpSpPr>
              <p:nvPr/>
            </p:nvGrpSpPr>
            <p:grpSpPr bwMode="auto">
              <a:xfrm>
                <a:off x="5917" y="23329"/>
                <a:ext cx="5194" cy="2429"/>
                <a:chOff x="5917" y="23329"/>
                <a:chExt cx="5193" cy="2428"/>
              </a:xfrm>
            </p:grpSpPr>
          </p:grpSp>
          <p:grpSp>
            <p:nvGrpSpPr>
              <p:cNvPr id="97" name="Group 97"/>
              <p:cNvGrpSpPr>
                <a:grpSpLocks/>
              </p:cNvGrpSpPr>
              <p:nvPr/>
            </p:nvGrpSpPr>
            <p:grpSpPr bwMode="auto">
              <a:xfrm>
                <a:off x="5901" y="27663"/>
                <a:ext cx="5194" cy="2429"/>
                <a:chOff x="5901" y="27663"/>
                <a:chExt cx="5193" cy="2428"/>
              </a:xfrm>
            </p:grpSpPr>
          </p:grpSp>
        </p:grpSp>
      </p:grpSp>
      <p:grpSp>
        <p:nvGrpSpPr>
          <p:cNvPr id="2492" name="Group 354"/>
          <p:cNvGrpSpPr>
            <a:grpSpLocks/>
          </p:cNvGrpSpPr>
          <p:nvPr/>
        </p:nvGrpSpPr>
        <p:grpSpPr bwMode="auto">
          <a:xfrm>
            <a:off x="-41275" y="4763"/>
            <a:ext cx="701675" cy="666750"/>
            <a:chOff x="0" y="0"/>
            <a:chExt cx="5954" cy="5651"/>
          </a:xfrm>
        </p:grpSpPr>
        <p:grpSp>
          <p:nvGrpSpPr>
            <p:cNvPr id="102" name="Group 571"/>
            <p:cNvGrpSpPr>
              <a:grpSpLocks/>
            </p:cNvGrpSpPr>
            <p:nvPr/>
          </p:nvGrpSpPr>
          <p:grpSpPr bwMode="auto">
            <a:xfrm>
              <a:off x="0" y="0"/>
              <a:ext cx="3130" cy="3003"/>
              <a:chOff x="0" y="0"/>
              <a:chExt cx="12961" cy="12961"/>
            </a:xfrm>
          </p:grpSpPr>
          <p:grpSp>
            <p:nvGrpSpPr>
              <p:cNvPr id="103" name="Group 103"/>
              <p:cNvGrpSpPr>
                <a:grpSpLocks/>
              </p:cNvGrpSpPr>
              <p:nvPr/>
            </p:nvGrpSpPr>
            <p:grpSpPr bwMode="auto">
              <a:xfrm>
                <a:off x="3600" y="0"/>
                <a:ext cx="5761" cy="4320"/>
                <a:chOff x="3600" y="0"/>
                <a:chExt cx="5760" cy="4320"/>
              </a:xfrm>
            </p:grpSpPr>
            <p:grpSp>
              <p:nvGrpSpPr>
                <p:cNvPr id="104" name="Group 104"/>
                <p:cNvGrpSpPr>
                  <a:grpSpLocks/>
                </p:cNvGrpSpPr>
                <p:nvPr/>
              </p:nvGrpSpPr>
              <p:grpSpPr bwMode="auto">
                <a:xfrm>
                  <a:off x="3600" y="0"/>
                  <a:ext cx="1440" cy="4320"/>
                  <a:chOff x="360040" y="0"/>
                  <a:chExt cx="144016" cy="432048"/>
                </a:xfrm>
              </p:grpSpPr>
            </p:grpSp>
            <p:grpSp>
              <p:nvGrpSpPr>
                <p:cNvPr id="107" name="Group 107"/>
                <p:cNvGrpSpPr>
                  <a:grpSpLocks/>
                </p:cNvGrpSpPr>
                <p:nvPr/>
              </p:nvGrpSpPr>
              <p:grpSpPr bwMode="auto">
                <a:xfrm>
                  <a:off x="5760" y="0"/>
                  <a:ext cx="1440" cy="4320"/>
                  <a:chOff x="5760" y="0"/>
                  <a:chExt cx="1440" cy="4320"/>
                </a:xfrm>
              </p:grpSpPr>
            </p:grpSp>
            <p:grpSp>
              <p:nvGrpSpPr>
                <p:cNvPr id="110" name="Group 110"/>
                <p:cNvGrpSpPr>
                  <a:grpSpLocks/>
                </p:cNvGrpSpPr>
                <p:nvPr/>
              </p:nvGrpSpPr>
              <p:grpSpPr bwMode="auto">
                <a:xfrm>
                  <a:off x="7920" y="0"/>
                  <a:ext cx="1441" cy="4320"/>
                  <a:chOff x="7920" y="0"/>
                  <a:chExt cx="1440" cy="4320"/>
                </a:xfrm>
              </p:grpSpPr>
            </p:grpSp>
          </p:grpSp>
          <p:grpSp>
            <p:nvGrpSpPr>
              <p:cNvPr id="113" name="Group 113"/>
              <p:cNvGrpSpPr>
                <a:grpSpLocks/>
              </p:cNvGrpSpPr>
              <p:nvPr/>
            </p:nvGrpSpPr>
            <p:grpSpPr bwMode="auto">
              <a:xfrm rot="10800000">
                <a:off x="3600" y="8640"/>
                <a:ext cx="5761" cy="4321"/>
                <a:chOff x="3600" y="8640"/>
                <a:chExt cx="5760" cy="4320"/>
              </a:xfrm>
            </p:grpSpPr>
            <p:grpSp>
              <p:nvGrpSpPr>
                <p:cNvPr id="114" name="Group 114"/>
                <p:cNvGrpSpPr>
                  <a:grpSpLocks/>
                </p:cNvGrpSpPr>
                <p:nvPr/>
              </p:nvGrpSpPr>
              <p:grpSpPr bwMode="auto">
                <a:xfrm>
                  <a:off x="3600" y="8640"/>
                  <a:ext cx="1440" cy="4321"/>
                  <a:chOff x="3600" y="8640"/>
                  <a:chExt cx="1440" cy="4320"/>
                </a:xfrm>
              </p:grpSpPr>
            </p:grpSp>
            <p:grpSp>
              <p:nvGrpSpPr>
                <p:cNvPr id="117" name="Group 117"/>
                <p:cNvGrpSpPr>
                  <a:grpSpLocks/>
                </p:cNvGrpSpPr>
                <p:nvPr/>
              </p:nvGrpSpPr>
              <p:grpSpPr bwMode="auto">
                <a:xfrm>
                  <a:off x="5760" y="8640"/>
                  <a:ext cx="1440" cy="4321"/>
                  <a:chOff x="5760" y="8640"/>
                  <a:chExt cx="1440" cy="4320"/>
                </a:xfrm>
              </p:grpSpPr>
            </p:grpSp>
            <p:grpSp>
              <p:nvGrpSpPr>
                <p:cNvPr id="120" name="Group 120"/>
                <p:cNvGrpSpPr>
                  <a:grpSpLocks/>
                </p:cNvGrpSpPr>
                <p:nvPr/>
              </p:nvGrpSpPr>
              <p:grpSpPr bwMode="auto">
                <a:xfrm>
                  <a:off x="7920" y="8640"/>
                  <a:ext cx="1441" cy="4321"/>
                  <a:chOff x="7920" y="8640"/>
                  <a:chExt cx="1440" cy="4320"/>
                </a:xfrm>
              </p:grpSpPr>
            </p:grpSp>
          </p:grpSp>
          <p:grpSp>
            <p:nvGrpSpPr>
              <p:cNvPr id="123" name="Group 123"/>
              <p:cNvGrpSpPr>
                <a:grpSpLocks/>
              </p:cNvGrpSpPr>
              <p:nvPr/>
            </p:nvGrpSpPr>
            <p:grpSpPr bwMode="auto">
              <a:xfrm rot="5400000">
                <a:off x="7920" y="4320"/>
                <a:ext cx="5761" cy="4321"/>
                <a:chOff x="7920" y="4320"/>
                <a:chExt cx="5760" cy="4320"/>
              </a:xfrm>
            </p:grpSpPr>
            <p:grpSp>
              <p:nvGrpSpPr>
                <p:cNvPr id="124" name="Group 124"/>
                <p:cNvGrpSpPr>
                  <a:grpSpLocks/>
                </p:cNvGrpSpPr>
                <p:nvPr/>
              </p:nvGrpSpPr>
              <p:grpSpPr bwMode="auto">
                <a:xfrm>
                  <a:off x="7920" y="4320"/>
                  <a:ext cx="1441" cy="4320"/>
                  <a:chOff x="7920" y="4320"/>
                  <a:chExt cx="1440" cy="4320"/>
                </a:xfrm>
              </p:grpSpPr>
            </p:grpSp>
            <p:grpSp>
              <p:nvGrpSpPr>
                <p:cNvPr id="127" name="Group 127"/>
                <p:cNvGrpSpPr>
                  <a:grpSpLocks/>
                </p:cNvGrpSpPr>
                <p:nvPr/>
              </p:nvGrpSpPr>
              <p:grpSpPr bwMode="auto">
                <a:xfrm>
                  <a:off x="10081" y="4320"/>
                  <a:ext cx="1440" cy="4320"/>
                  <a:chOff x="10081" y="4320"/>
                  <a:chExt cx="1440" cy="4320"/>
                </a:xfrm>
              </p:grpSpPr>
            </p:grpSp>
            <p:grpSp>
              <p:nvGrpSpPr>
                <p:cNvPr id="130" name="Group 130"/>
                <p:cNvGrpSpPr>
                  <a:grpSpLocks/>
                </p:cNvGrpSpPr>
                <p:nvPr/>
              </p:nvGrpSpPr>
              <p:grpSpPr bwMode="auto">
                <a:xfrm>
                  <a:off x="12241" y="4320"/>
                  <a:ext cx="1440" cy="4320"/>
                  <a:chOff x="12241" y="4320"/>
                  <a:chExt cx="1440" cy="4320"/>
                </a:xfrm>
              </p:grpSpPr>
            </p:grpSp>
          </p:grpSp>
          <p:grpSp>
            <p:nvGrpSpPr>
              <p:cNvPr id="133" name="Group 133"/>
              <p:cNvGrpSpPr>
                <a:grpSpLocks/>
              </p:cNvGrpSpPr>
              <p:nvPr/>
            </p:nvGrpSpPr>
            <p:grpSpPr bwMode="auto">
              <a:xfrm rot="-5400000">
                <a:off x="-721" y="4321"/>
                <a:ext cx="5761" cy="4320"/>
                <a:chOff x="-720" y="4320"/>
                <a:chExt cx="5760" cy="4320"/>
              </a:xfrm>
            </p:grpSpPr>
            <p:grpSp>
              <p:nvGrpSpPr>
                <p:cNvPr id="134" name="Group 134"/>
                <p:cNvGrpSpPr>
                  <a:grpSpLocks/>
                </p:cNvGrpSpPr>
                <p:nvPr/>
              </p:nvGrpSpPr>
              <p:grpSpPr bwMode="auto">
                <a:xfrm>
                  <a:off x="-720" y="4320"/>
                  <a:ext cx="1440" cy="4320"/>
                  <a:chOff x="-720" y="4320"/>
                  <a:chExt cx="1440" cy="4320"/>
                </a:xfrm>
              </p:grpSpPr>
            </p:grpSp>
            <p:grpSp>
              <p:nvGrpSpPr>
                <p:cNvPr id="137" name="Group 137"/>
                <p:cNvGrpSpPr>
                  <a:grpSpLocks/>
                </p:cNvGrpSpPr>
                <p:nvPr/>
              </p:nvGrpSpPr>
              <p:grpSpPr bwMode="auto">
                <a:xfrm>
                  <a:off x="1440" y="4320"/>
                  <a:ext cx="1440" cy="4320"/>
                  <a:chOff x="1440" y="4320"/>
                  <a:chExt cx="1440" cy="4320"/>
                </a:xfrm>
              </p:grpSpPr>
            </p:grpSp>
            <p:grpSp>
              <p:nvGrpSpPr>
                <p:cNvPr id="140" name="Group 140"/>
                <p:cNvGrpSpPr>
                  <a:grpSpLocks/>
                </p:cNvGrpSpPr>
                <p:nvPr/>
              </p:nvGrpSpPr>
              <p:grpSpPr bwMode="auto">
                <a:xfrm>
                  <a:off x="3600" y="4320"/>
                  <a:ext cx="1440" cy="4320"/>
                  <a:chOff x="3600" y="4320"/>
                  <a:chExt cx="1440" cy="4320"/>
                </a:xfrm>
              </p:grpSpPr>
            </p:grpSp>
          </p:grpSp>
        </p:grpSp>
        <p:grpSp>
          <p:nvGrpSpPr>
            <p:cNvPr id="228" name="Group 529"/>
            <p:cNvGrpSpPr>
              <a:grpSpLocks/>
            </p:cNvGrpSpPr>
            <p:nvPr/>
          </p:nvGrpSpPr>
          <p:grpSpPr bwMode="auto">
            <a:xfrm>
              <a:off x="35" y="2647"/>
              <a:ext cx="3130" cy="3004"/>
              <a:chOff x="0" y="0"/>
              <a:chExt cx="12961" cy="12961"/>
            </a:xfrm>
          </p:grpSpPr>
          <p:grpSp>
            <p:nvGrpSpPr>
              <p:cNvPr id="229" name="Group 229"/>
              <p:cNvGrpSpPr>
                <a:grpSpLocks/>
              </p:cNvGrpSpPr>
              <p:nvPr/>
            </p:nvGrpSpPr>
            <p:grpSpPr bwMode="auto">
              <a:xfrm>
                <a:off x="3600" y="0"/>
                <a:ext cx="5761" cy="4320"/>
                <a:chOff x="3600" y="0"/>
                <a:chExt cx="5760" cy="4320"/>
              </a:xfrm>
            </p:grpSpPr>
            <p:grpSp>
              <p:nvGrpSpPr>
                <p:cNvPr id="230" name="Group 230"/>
                <p:cNvGrpSpPr>
                  <a:grpSpLocks/>
                </p:cNvGrpSpPr>
                <p:nvPr/>
              </p:nvGrpSpPr>
              <p:grpSpPr bwMode="auto">
                <a:xfrm>
                  <a:off x="3600" y="0"/>
                  <a:ext cx="1440" cy="4320"/>
                  <a:chOff x="360040" y="0"/>
                  <a:chExt cx="144016" cy="432048"/>
                </a:xfrm>
              </p:grpSpPr>
            </p:grpSp>
            <p:grpSp>
              <p:nvGrpSpPr>
                <p:cNvPr id="233" name="Group 233"/>
                <p:cNvGrpSpPr>
                  <a:grpSpLocks/>
                </p:cNvGrpSpPr>
                <p:nvPr/>
              </p:nvGrpSpPr>
              <p:grpSpPr bwMode="auto">
                <a:xfrm>
                  <a:off x="5760" y="0"/>
                  <a:ext cx="1440" cy="4320"/>
                  <a:chOff x="5760" y="0"/>
                  <a:chExt cx="1440" cy="4320"/>
                </a:xfrm>
              </p:grpSpPr>
            </p:grpSp>
            <p:grpSp>
              <p:nvGrpSpPr>
                <p:cNvPr id="236" name="Group 236"/>
                <p:cNvGrpSpPr>
                  <a:grpSpLocks/>
                </p:cNvGrpSpPr>
                <p:nvPr/>
              </p:nvGrpSpPr>
              <p:grpSpPr bwMode="auto">
                <a:xfrm>
                  <a:off x="7920" y="0"/>
                  <a:ext cx="1441" cy="4320"/>
                  <a:chOff x="7920" y="0"/>
                  <a:chExt cx="1440" cy="4320"/>
                </a:xfrm>
              </p:grpSpPr>
            </p:grpSp>
          </p:grpSp>
          <p:grpSp>
            <p:nvGrpSpPr>
              <p:cNvPr id="239" name="Group 239"/>
              <p:cNvGrpSpPr>
                <a:grpSpLocks/>
              </p:cNvGrpSpPr>
              <p:nvPr/>
            </p:nvGrpSpPr>
            <p:grpSpPr bwMode="auto">
              <a:xfrm rot="10800000">
                <a:off x="3600" y="8640"/>
                <a:ext cx="5761" cy="4321"/>
                <a:chOff x="3600" y="8640"/>
                <a:chExt cx="5760" cy="4320"/>
              </a:xfrm>
            </p:grpSpPr>
            <p:grpSp>
              <p:nvGrpSpPr>
                <p:cNvPr id="240" name="Group 240"/>
                <p:cNvGrpSpPr>
                  <a:grpSpLocks/>
                </p:cNvGrpSpPr>
                <p:nvPr/>
              </p:nvGrpSpPr>
              <p:grpSpPr bwMode="auto">
                <a:xfrm>
                  <a:off x="3600" y="8640"/>
                  <a:ext cx="1440" cy="4321"/>
                  <a:chOff x="3600" y="8640"/>
                  <a:chExt cx="1440" cy="4320"/>
                </a:xfrm>
              </p:grpSpPr>
            </p:grpSp>
            <p:grpSp>
              <p:nvGrpSpPr>
                <p:cNvPr id="243" name="Group 243"/>
                <p:cNvGrpSpPr>
                  <a:grpSpLocks/>
                </p:cNvGrpSpPr>
                <p:nvPr/>
              </p:nvGrpSpPr>
              <p:grpSpPr bwMode="auto">
                <a:xfrm>
                  <a:off x="5760" y="8640"/>
                  <a:ext cx="1440" cy="4321"/>
                  <a:chOff x="5760" y="8640"/>
                  <a:chExt cx="1440" cy="4320"/>
                </a:xfrm>
              </p:grpSpPr>
            </p:grpSp>
            <p:grpSp>
              <p:nvGrpSpPr>
                <p:cNvPr id="246" name="Group 246"/>
                <p:cNvGrpSpPr>
                  <a:grpSpLocks/>
                </p:cNvGrpSpPr>
                <p:nvPr/>
              </p:nvGrpSpPr>
              <p:grpSpPr bwMode="auto">
                <a:xfrm>
                  <a:off x="7920" y="8640"/>
                  <a:ext cx="1441" cy="4321"/>
                  <a:chOff x="7920" y="8640"/>
                  <a:chExt cx="1440" cy="4320"/>
                </a:xfrm>
              </p:grpSpPr>
            </p:grpSp>
          </p:grpSp>
          <p:grpSp>
            <p:nvGrpSpPr>
              <p:cNvPr id="249" name="Group 249"/>
              <p:cNvGrpSpPr>
                <a:grpSpLocks/>
              </p:cNvGrpSpPr>
              <p:nvPr/>
            </p:nvGrpSpPr>
            <p:grpSpPr bwMode="auto">
              <a:xfrm rot="5400000">
                <a:off x="7920" y="4320"/>
                <a:ext cx="5761" cy="4321"/>
                <a:chOff x="7920" y="4320"/>
                <a:chExt cx="5760" cy="4320"/>
              </a:xfrm>
            </p:grpSpPr>
            <p:grpSp>
              <p:nvGrpSpPr>
                <p:cNvPr id="250" name="Group 250"/>
                <p:cNvGrpSpPr>
                  <a:grpSpLocks/>
                </p:cNvGrpSpPr>
                <p:nvPr/>
              </p:nvGrpSpPr>
              <p:grpSpPr bwMode="auto">
                <a:xfrm>
                  <a:off x="7920" y="4320"/>
                  <a:ext cx="1441" cy="4320"/>
                  <a:chOff x="7920" y="4320"/>
                  <a:chExt cx="1440" cy="4320"/>
                </a:xfrm>
              </p:grpSpPr>
            </p:grpSp>
            <p:grpSp>
              <p:nvGrpSpPr>
                <p:cNvPr id="253" name="Group 253"/>
                <p:cNvGrpSpPr>
                  <a:grpSpLocks/>
                </p:cNvGrpSpPr>
                <p:nvPr/>
              </p:nvGrpSpPr>
              <p:grpSpPr bwMode="auto">
                <a:xfrm>
                  <a:off x="10081" y="4320"/>
                  <a:ext cx="1440" cy="4320"/>
                  <a:chOff x="10081" y="4320"/>
                  <a:chExt cx="1440" cy="4320"/>
                </a:xfrm>
              </p:grpSpPr>
            </p:grpSp>
            <p:grpSp>
              <p:nvGrpSpPr>
                <p:cNvPr id="256" name="Group 256"/>
                <p:cNvGrpSpPr>
                  <a:grpSpLocks/>
                </p:cNvGrpSpPr>
                <p:nvPr/>
              </p:nvGrpSpPr>
              <p:grpSpPr bwMode="auto">
                <a:xfrm>
                  <a:off x="12241" y="4320"/>
                  <a:ext cx="1440" cy="4320"/>
                  <a:chOff x="12241" y="4320"/>
                  <a:chExt cx="1440" cy="4320"/>
                </a:xfrm>
              </p:grpSpPr>
            </p:grpSp>
          </p:grpSp>
          <p:grpSp>
            <p:nvGrpSpPr>
              <p:cNvPr id="259" name="Group 259"/>
              <p:cNvGrpSpPr>
                <a:grpSpLocks/>
              </p:cNvGrpSpPr>
              <p:nvPr/>
            </p:nvGrpSpPr>
            <p:grpSpPr bwMode="auto">
              <a:xfrm rot="-5400000">
                <a:off x="-721" y="4321"/>
                <a:ext cx="5761" cy="4320"/>
                <a:chOff x="-720" y="4320"/>
                <a:chExt cx="5760" cy="4320"/>
              </a:xfrm>
            </p:grpSpPr>
            <p:grpSp>
              <p:nvGrpSpPr>
                <p:cNvPr id="260" name="Group 260"/>
                <p:cNvGrpSpPr>
                  <a:grpSpLocks/>
                </p:cNvGrpSpPr>
                <p:nvPr/>
              </p:nvGrpSpPr>
              <p:grpSpPr bwMode="auto">
                <a:xfrm>
                  <a:off x="-720" y="4320"/>
                  <a:ext cx="1440" cy="4320"/>
                  <a:chOff x="-720" y="4320"/>
                  <a:chExt cx="1440" cy="4320"/>
                </a:xfrm>
              </p:grpSpPr>
            </p:grpSp>
            <p:grpSp>
              <p:nvGrpSpPr>
                <p:cNvPr id="263" name="Group 263"/>
                <p:cNvGrpSpPr>
                  <a:grpSpLocks/>
                </p:cNvGrpSpPr>
                <p:nvPr/>
              </p:nvGrpSpPr>
              <p:grpSpPr bwMode="auto">
                <a:xfrm>
                  <a:off x="1440" y="4320"/>
                  <a:ext cx="1440" cy="4320"/>
                  <a:chOff x="1440" y="4320"/>
                  <a:chExt cx="1440" cy="4320"/>
                </a:xfrm>
              </p:grpSpPr>
            </p:grpSp>
            <p:grpSp>
              <p:nvGrpSpPr>
                <p:cNvPr id="266" name="Group 266"/>
                <p:cNvGrpSpPr>
                  <a:grpSpLocks/>
                </p:cNvGrpSpPr>
                <p:nvPr/>
              </p:nvGrpSpPr>
              <p:grpSpPr bwMode="auto">
                <a:xfrm>
                  <a:off x="3600" y="4320"/>
                  <a:ext cx="1440" cy="4320"/>
                  <a:chOff x="3600" y="4320"/>
                  <a:chExt cx="1440" cy="4320"/>
                </a:xfrm>
              </p:grpSpPr>
            </p:grpSp>
          </p:grpSp>
        </p:grpSp>
        <p:grpSp>
          <p:nvGrpSpPr>
            <p:cNvPr id="270" name="Group 487"/>
            <p:cNvGrpSpPr>
              <a:grpSpLocks/>
            </p:cNvGrpSpPr>
            <p:nvPr/>
          </p:nvGrpSpPr>
          <p:grpSpPr bwMode="auto">
            <a:xfrm>
              <a:off x="2789" y="0"/>
              <a:ext cx="3130" cy="3003"/>
              <a:chOff x="0" y="0"/>
              <a:chExt cx="12961" cy="12961"/>
            </a:xfrm>
          </p:grpSpPr>
          <p:grpSp>
            <p:nvGrpSpPr>
              <p:cNvPr id="271" name="Group 271"/>
              <p:cNvGrpSpPr>
                <a:grpSpLocks/>
              </p:cNvGrpSpPr>
              <p:nvPr/>
            </p:nvGrpSpPr>
            <p:grpSpPr bwMode="auto">
              <a:xfrm>
                <a:off x="3600" y="0"/>
                <a:ext cx="5761" cy="4320"/>
                <a:chOff x="3600" y="0"/>
                <a:chExt cx="5760" cy="4320"/>
              </a:xfrm>
            </p:grpSpPr>
            <p:grpSp>
              <p:nvGrpSpPr>
                <p:cNvPr id="272" name="Group 272"/>
                <p:cNvGrpSpPr>
                  <a:grpSpLocks/>
                </p:cNvGrpSpPr>
                <p:nvPr/>
              </p:nvGrpSpPr>
              <p:grpSpPr bwMode="auto">
                <a:xfrm>
                  <a:off x="3600" y="0"/>
                  <a:ext cx="1440" cy="4320"/>
                  <a:chOff x="360040" y="0"/>
                  <a:chExt cx="144016" cy="432048"/>
                </a:xfrm>
              </p:grpSpPr>
            </p:grpSp>
            <p:grpSp>
              <p:nvGrpSpPr>
                <p:cNvPr id="275" name="Group 275"/>
                <p:cNvGrpSpPr>
                  <a:grpSpLocks/>
                </p:cNvGrpSpPr>
                <p:nvPr/>
              </p:nvGrpSpPr>
              <p:grpSpPr bwMode="auto">
                <a:xfrm>
                  <a:off x="5760" y="0"/>
                  <a:ext cx="1440" cy="4320"/>
                  <a:chOff x="5760" y="0"/>
                  <a:chExt cx="1440" cy="4320"/>
                </a:xfrm>
              </p:grpSpPr>
            </p:grpSp>
            <p:grpSp>
              <p:nvGrpSpPr>
                <p:cNvPr id="278" name="Group 278"/>
                <p:cNvGrpSpPr>
                  <a:grpSpLocks/>
                </p:cNvGrpSpPr>
                <p:nvPr/>
              </p:nvGrpSpPr>
              <p:grpSpPr bwMode="auto">
                <a:xfrm>
                  <a:off x="7920" y="0"/>
                  <a:ext cx="1441" cy="4320"/>
                  <a:chOff x="7920" y="0"/>
                  <a:chExt cx="1440" cy="4320"/>
                </a:xfrm>
              </p:grpSpPr>
            </p:grpSp>
          </p:grpSp>
          <p:grpSp>
            <p:nvGrpSpPr>
              <p:cNvPr id="281" name="Group 281"/>
              <p:cNvGrpSpPr>
                <a:grpSpLocks/>
              </p:cNvGrpSpPr>
              <p:nvPr/>
            </p:nvGrpSpPr>
            <p:grpSpPr bwMode="auto">
              <a:xfrm rot="10800000">
                <a:off x="3600" y="8640"/>
                <a:ext cx="5761" cy="4321"/>
                <a:chOff x="3600" y="8640"/>
                <a:chExt cx="5760" cy="4320"/>
              </a:xfrm>
            </p:grpSpPr>
            <p:grpSp>
              <p:nvGrpSpPr>
                <p:cNvPr id="282" name="Group 282"/>
                <p:cNvGrpSpPr>
                  <a:grpSpLocks/>
                </p:cNvGrpSpPr>
                <p:nvPr/>
              </p:nvGrpSpPr>
              <p:grpSpPr bwMode="auto">
                <a:xfrm>
                  <a:off x="3600" y="8640"/>
                  <a:ext cx="1440" cy="4321"/>
                  <a:chOff x="3600" y="8640"/>
                  <a:chExt cx="1440" cy="4320"/>
                </a:xfrm>
              </p:grpSpPr>
            </p:grpSp>
            <p:grpSp>
              <p:nvGrpSpPr>
                <p:cNvPr id="285" name="Group 285"/>
                <p:cNvGrpSpPr>
                  <a:grpSpLocks/>
                </p:cNvGrpSpPr>
                <p:nvPr/>
              </p:nvGrpSpPr>
              <p:grpSpPr bwMode="auto">
                <a:xfrm>
                  <a:off x="5760" y="8640"/>
                  <a:ext cx="1440" cy="4321"/>
                  <a:chOff x="5760" y="8640"/>
                  <a:chExt cx="1440" cy="4320"/>
                </a:xfrm>
              </p:grpSpPr>
            </p:grpSp>
            <p:grpSp>
              <p:nvGrpSpPr>
                <p:cNvPr id="288" name="Group 288"/>
                <p:cNvGrpSpPr>
                  <a:grpSpLocks/>
                </p:cNvGrpSpPr>
                <p:nvPr/>
              </p:nvGrpSpPr>
              <p:grpSpPr bwMode="auto">
                <a:xfrm>
                  <a:off x="7920" y="8640"/>
                  <a:ext cx="1441" cy="4321"/>
                  <a:chOff x="7920" y="8640"/>
                  <a:chExt cx="1440" cy="4320"/>
                </a:xfrm>
              </p:grpSpPr>
            </p:grpSp>
          </p:grpSp>
          <p:grpSp>
            <p:nvGrpSpPr>
              <p:cNvPr id="291" name="Group 291"/>
              <p:cNvGrpSpPr>
                <a:grpSpLocks/>
              </p:cNvGrpSpPr>
              <p:nvPr/>
            </p:nvGrpSpPr>
            <p:grpSpPr bwMode="auto">
              <a:xfrm rot="5400000">
                <a:off x="7920" y="4320"/>
                <a:ext cx="5761" cy="4321"/>
                <a:chOff x="7920" y="4320"/>
                <a:chExt cx="5760" cy="4320"/>
              </a:xfrm>
            </p:grpSpPr>
            <p:grpSp>
              <p:nvGrpSpPr>
                <p:cNvPr id="292" name="Group 292"/>
                <p:cNvGrpSpPr>
                  <a:grpSpLocks/>
                </p:cNvGrpSpPr>
                <p:nvPr/>
              </p:nvGrpSpPr>
              <p:grpSpPr bwMode="auto">
                <a:xfrm>
                  <a:off x="7920" y="4320"/>
                  <a:ext cx="1441" cy="4320"/>
                  <a:chOff x="7920" y="4320"/>
                  <a:chExt cx="1440" cy="4320"/>
                </a:xfrm>
              </p:grpSpPr>
            </p:grpSp>
            <p:grpSp>
              <p:nvGrpSpPr>
                <p:cNvPr id="295" name="Group 295"/>
                <p:cNvGrpSpPr>
                  <a:grpSpLocks/>
                </p:cNvGrpSpPr>
                <p:nvPr/>
              </p:nvGrpSpPr>
              <p:grpSpPr bwMode="auto">
                <a:xfrm>
                  <a:off x="10081" y="4320"/>
                  <a:ext cx="1440" cy="4320"/>
                  <a:chOff x="10081" y="4320"/>
                  <a:chExt cx="1440" cy="4320"/>
                </a:xfrm>
              </p:grpSpPr>
            </p:grpSp>
            <p:grpSp>
              <p:nvGrpSpPr>
                <p:cNvPr id="298" name="Group 298"/>
                <p:cNvGrpSpPr>
                  <a:grpSpLocks/>
                </p:cNvGrpSpPr>
                <p:nvPr/>
              </p:nvGrpSpPr>
              <p:grpSpPr bwMode="auto">
                <a:xfrm>
                  <a:off x="12241" y="4320"/>
                  <a:ext cx="1440" cy="4320"/>
                  <a:chOff x="12241" y="4320"/>
                  <a:chExt cx="1440" cy="4320"/>
                </a:xfrm>
              </p:grpSpPr>
            </p:grpSp>
          </p:grpSp>
          <p:grpSp>
            <p:nvGrpSpPr>
              <p:cNvPr id="301" name="Group 301"/>
              <p:cNvGrpSpPr>
                <a:grpSpLocks/>
              </p:cNvGrpSpPr>
              <p:nvPr/>
            </p:nvGrpSpPr>
            <p:grpSpPr bwMode="auto">
              <a:xfrm rot="-5400000">
                <a:off x="-721" y="4321"/>
                <a:ext cx="5761" cy="4320"/>
                <a:chOff x="-720" y="4320"/>
                <a:chExt cx="5760" cy="4320"/>
              </a:xfrm>
            </p:grpSpPr>
            <p:grpSp>
              <p:nvGrpSpPr>
                <p:cNvPr id="302" name="Group 302"/>
                <p:cNvGrpSpPr>
                  <a:grpSpLocks/>
                </p:cNvGrpSpPr>
                <p:nvPr/>
              </p:nvGrpSpPr>
              <p:grpSpPr bwMode="auto">
                <a:xfrm>
                  <a:off x="-720" y="4320"/>
                  <a:ext cx="1440" cy="4320"/>
                  <a:chOff x="-720" y="4320"/>
                  <a:chExt cx="1440" cy="4320"/>
                </a:xfrm>
              </p:grpSpPr>
            </p:grpSp>
            <p:grpSp>
              <p:nvGrpSpPr>
                <p:cNvPr id="305" name="Group 305"/>
                <p:cNvGrpSpPr>
                  <a:grpSpLocks/>
                </p:cNvGrpSpPr>
                <p:nvPr/>
              </p:nvGrpSpPr>
              <p:grpSpPr bwMode="auto">
                <a:xfrm>
                  <a:off x="1440" y="4320"/>
                  <a:ext cx="1440" cy="4320"/>
                  <a:chOff x="1440" y="4320"/>
                  <a:chExt cx="1440" cy="4320"/>
                </a:xfrm>
              </p:grpSpPr>
            </p:grpSp>
            <p:grpSp>
              <p:nvGrpSpPr>
                <p:cNvPr id="308" name="Group 308"/>
                <p:cNvGrpSpPr>
                  <a:grpSpLocks/>
                </p:cNvGrpSpPr>
                <p:nvPr/>
              </p:nvGrpSpPr>
              <p:grpSpPr bwMode="auto">
                <a:xfrm>
                  <a:off x="3600" y="4320"/>
                  <a:ext cx="1440" cy="4320"/>
                  <a:chOff x="3600" y="4320"/>
                  <a:chExt cx="1440" cy="4320"/>
                </a:xfrm>
              </p:grpSpPr>
            </p:grpSp>
          </p:grpSp>
        </p:grpSp>
        <p:grpSp>
          <p:nvGrpSpPr>
            <p:cNvPr id="312" name="Group 445"/>
            <p:cNvGrpSpPr>
              <a:grpSpLocks/>
            </p:cNvGrpSpPr>
            <p:nvPr/>
          </p:nvGrpSpPr>
          <p:grpSpPr bwMode="auto">
            <a:xfrm>
              <a:off x="2824" y="2647"/>
              <a:ext cx="3130" cy="3004"/>
              <a:chOff x="0" y="0"/>
              <a:chExt cx="12961" cy="12961"/>
            </a:xfrm>
          </p:grpSpPr>
          <p:grpSp>
            <p:nvGrpSpPr>
              <p:cNvPr id="313" name="Group 313"/>
              <p:cNvGrpSpPr>
                <a:grpSpLocks/>
              </p:cNvGrpSpPr>
              <p:nvPr/>
            </p:nvGrpSpPr>
            <p:grpSpPr bwMode="auto">
              <a:xfrm>
                <a:off x="3600" y="0"/>
                <a:ext cx="5761" cy="4320"/>
                <a:chOff x="3600" y="0"/>
                <a:chExt cx="5760" cy="4320"/>
              </a:xfrm>
            </p:grpSpPr>
            <p:grpSp>
              <p:nvGrpSpPr>
                <p:cNvPr id="314" name="Group 314"/>
                <p:cNvGrpSpPr>
                  <a:grpSpLocks/>
                </p:cNvGrpSpPr>
                <p:nvPr/>
              </p:nvGrpSpPr>
              <p:grpSpPr bwMode="auto">
                <a:xfrm>
                  <a:off x="3600" y="0"/>
                  <a:ext cx="1440" cy="4320"/>
                  <a:chOff x="360040" y="0"/>
                  <a:chExt cx="144016" cy="432048"/>
                </a:xfrm>
              </p:grpSpPr>
            </p:grpSp>
            <p:grpSp>
              <p:nvGrpSpPr>
                <p:cNvPr id="317" name="Group 317"/>
                <p:cNvGrpSpPr>
                  <a:grpSpLocks/>
                </p:cNvGrpSpPr>
                <p:nvPr/>
              </p:nvGrpSpPr>
              <p:grpSpPr bwMode="auto">
                <a:xfrm>
                  <a:off x="5760" y="0"/>
                  <a:ext cx="1440" cy="4320"/>
                  <a:chOff x="5760" y="0"/>
                  <a:chExt cx="1440" cy="4320"/>
                </a:xfrm>
              </p:grpSpPr>
            </p:grpSp>
            <p:grpSp>
              <p:nvGrpSpPr>
                <p:cNvPr id="320" name="Group 320"/>
                <p:cNvGrpSpPr>
                  <a:grpSpLocks/>
                </p:cNvGrpSpPr>
                <p:nvPr/>
              </p:nvGrpSpPr>
              <p:grpSpPr bwMode="auto">
                <a:xfrm>
                  <a:off x="7920" y="0"/>
                  <a:ext cx="1441" cy="4320"/>
                  <a:chOff x="7920" y="0"/>
                  <a:chExt cx="1440" cy="4320"/>
                </a:xfrm>
              </p:grpSpPr>
            </p:grpSp>
          </p:grpSp>
          <p:grpSp>
            <p:nvGrpSpPr>
              <p:cNvPr id="323" name="Group 323"/>
              <p:cNvGrpSpPr>
                <a:grpSpLocks/>
              </p:cNvGrpSpPr>
              <p:nvPr/>
            </p:nvGrpSpPr>
            <p:grpSpPr bwMode="auto">
              <a:xfrm rot="10800000">
                <a:off x="3600" y="8640"/>
                <a:ext cx="5761" cy="4321"/>
                <a:chOff x="3600" y="8640"/>
                <a:chExt cx="5760" cy="4320"/>
              </a:xfrm>
            </p:grpSpPr>
            <p:grpSp>
              <p:nvGrpSpPr>
                <p:cNvPr id="324" name="Group 324"/>
                <p:cNvGrpSpPr>
                  <a:grpSpLocks/>
                </p:cNvGrpSpPr>
                <p:nvPr/>
              </p:nvGrpSpPr>
              <p:grpSpPr bwMode="auto">
                <a:xfrm>
                  <a:off x="3600" y="8640"/>
                  <a:ext cx="1440" cy="4321"/>
                  <a:chOff x="3600" y="8640"/>
                  <a:chExt cx="1440" cy="4320"/>
                </a:xfrm>
              </p:grpSpPr>
            </p:grpSp>
            <p:grpSp>
              <p:nvGrpSpPr>
                <p:cNvPr id="327" name="Group 327"/>
                <p:cNvGrpSpPr>
                  <a:grpSpLocks/>
                </p:cNvGrpSpPr>
                <p:nvPr/>
              </p:nvGrpSpPr>
              <p:grpSpPr bwMode="auto">
                <a:xfrm>
                  <a:off x="5760" y="8640"/>
                  <a:ext cx="1440" cy="4321"/>
                  <a:chOff x="5760" y="8640"/>
                  <a:chExt cx="1440" cy="4320"/>
                </a:xfrm>
              </p:grpSpPr>
            </p:grpSp>
            <p:grpSp>
              <p:nvGrpSpPr>
                <p:cNvPr id="330" name="Group 330"/>
                <p:cNvGrpSpPr>
                  <a:grpSpLocks/>
                </p:cNvGrpSpPr>
                <p:nvPr/>
              </p:nvGrpSpPr>
              <p:grpSpPr bwMode="auto">
                <a:xfrm>
                  <a:off x="7920" y="8640"/>
                  <a:ext cx="1441" cy="4321"/>
                  <a:chOff x="7920" y="8640"/>
                  <a:chExt cx="1440" cy="4320"/>
                </a:xfrm>
              </p:grpSpPr>
            </p:grpSp>
          </p:grpSp>
          <p:grpSp>
            <p:nvGrpSpPr>
              <p:cNvPr id="333" name="Group 333"/>
              <p:cNvGrpSpPr>
                <a:grpSpLocks/>
              </p:cNvGrpSpPr>
              <p:nvPr/>
            </p:nvGrpSpPr>
            <p:grpSpPr bwMode="auto">
              <a:xfrm rot="5400000">
                <a:off x="7920" y="4320"/>
                <a:ext cx="5761" cy="4321"/>
                <a:chOff x="7920" y="4320"/>
                <a:chExt cx="5760" cy="4320"/>
              </a:xfrm>
            </p:grpSpPr>
            <p:grpSp>
              <p:nvGrpSpPr>
                <p:cNvPr id="334" name="Group 334"/>
                <p:cNvGrpSpPr>
                  <a:grpSpLocks/>
                </p:cNvGrpSpPr>
                <p:nvPr/>
              </p:nvGrpSpPr>
              <p:grpSpPr bwMode="auto">
                <a:xfrm>
                  <a:off x="7920" y="4320"/>
                  <a:ext cx="1441" cy="4320"/>
                  <a:chOff x="7920" y="4320"/>
                  <a:chExt cx="1440" cy="4320"/>
                </a:xfrm>
              </p:grpSpPr>
            </p:grpSp>
            <p:grpSp>
              <p:nvGrpSpPr>
                <p:cNvPr id="337" name="Group 337"/>
                <p:cNvGrpSpPr>
                  <a:grpSpLocks/>
                </p:cNvGrpSpPr>
                <p:nvPr/>
              </p:nvGrpSpPr>
              <p:grpSpPr bwMode="auto">
                <a:xfrm>
                  <a:off x="10081" y="4320"/>
                  <a:ext cx="1440" cy="4320"/>
                  <a:chOff x="10081" y="4320"/>
                  <a:chExt cx="1440" cy="4320"/>
                </a:xfrm>
              </p:grpSpPr>
            </p:grpSp>
            <p:grpSp>
              <p:nvGrpSpPr>
                <p:cNvPr id="340" name="Group 340"/>
                <p:cNvGrpSpPr>
                  <a:grpSpLocks/>
                </p:cNvGrpSpPr>
                <p:nvPr/>
              </p:nvGrpSpPr>
              <p:grpSpPr bwMode="auto">
                <a:xfrm>
                  <a:off x="12241" y="4320"/>
                  <a:ext cx="1440" cy="4320"/>
                  <a:chOff x="12241" y="4320"/>
                  <a:chExt cx="1440" cy="4320"/>
                </a:xfrm>
              </p:grpSpPr>
            </p:grpSp>
          </p:grpSp>
          <p:grpSp>
            <p:nvGrpSpPr>
              <p:cNvPr id="343" name="Group 343"/>
              <p:cNvGrpSpPr>
                <a:grpSpLocks/>
              </p:cNvGrpSpPr>
              <p:nvPr/>
            </p:nvGrpSpPr>
            <p:grpSpPr bwMode="auto">
              <a:xfrm rot="-5400000">
                <a:off x="-721" y="4321"/>
                <a:ext cx="5761" cy="4320"/>
                <a:chOff x="-720" y="4320"/>
                <a:chExt cx="5760" cy="4320"/>
              </a:xfrm>
            </p:grpSpPr>
            <p:grpSp>
              <p:nvGrpSpPr>
                <p:cNvPr id="344" name="Group 344"/>
                <p:cNvGrpSpPr>
                  <a:grpSpLocks/>
                </p:cNvGrpSpPr>
                <p:nvPr/>
              </p:nvGrpSpPr>
              <p:grpSpPr bwMode="auto">
                <a:xfrm>
                  <a:off x="-720" y="4320"/>
                  <a:ext cx="1440" cy="4320"/>
                  <a:chOff x="-720" y="4320"/>
                  <a:chExt cx="1440" cy="4320"/>
                </a:xfrm>
              </p:grpSpPr>
            </p:grpSp>
            <p:grpSp>
              <p:nvGrpSpPr>
                <p:cNvPr id="347" name="Group 347"/>
                <p:cNvGrpSpPr>
                  <a:grpSpLocks/>
                </p:cNvGrpSpPr>
                <p:nvPr/>
              </p:nvGrpSpPr>
              <p:grpSpPr bwMode="auto">
                <a:xfrm>
                  <a:off x="1440" y="4320"/>
                  <a:ext cx="1440" cy="4320"/>
                  <a:chOff x="1440" y="4320"/>
                  <a:chExt cx="1440" cy="4320"/>
                </a:xfrm>
              </p:grpSpPr>
            </p:grpSp>
            <p:grpSp>
              <p:nvGrpSpPr>
                <p:cNvPr id="350" name="Group 350"/>
                <p:cNvGrpSpPr>
                  <a:grpSpLocks/>
                </p:cNvGrpSpPr>
                <p:nvPr/>
              </p:nvGrpSpPr>
              <p:grpSpPr bwMode="auto">
                <a:xfrm>
                  <a:off x="3600" y="4320"/>
                  <a:ext cx="1440" cy="4320"/>
                  <a:chOff x="3600" y="4320"/>
                  <a:chExt cx="1440" cy="4320"/>
                </a:xfrm>
              </p:grpSpPr>
            </p:grpSp>
          </p:grpSp>
        </p:grpSp>
      </p:grpSp>
      <p:grpSp>
        <p:nvGrpSpPr>
          <p:cNvPr id="2323" name="Group 355"/>
          <p:cNvGrpSpPr>
            <a:grpSpLocks/>
          </p:cNvGrpSpPr>
          <p:nvPr/>
        </p:nvGrpSpPr>
        <p:grpSpPr bwMode="auto">
          <a:xfrm>
            <a:off x="-28575" y="15875"/>
            <a:ext cx="701675" cy="666750"/>
            <a:chOff x="0" y="0"/>
            <a:chExt cx="5954" cy="5651"/>
          </a:xfrm>
        </p:grpSpPr>
        <p:grpSp>
          <p:nvGrpSpPr>
            <p:cNvPr id="356" name="Group 402"/>
            <p:cNvGrpSpPr>
              <a:grpSpLocks/>
            </p:cNvGrpSpPr>
            <p:nvPr/>
          </p:nvGrpSpPr>
          <p:grpSpPr bwMode="auto">
            <a:xfrm>
              <a:off x="0" y="0"/>
              <a:ext cx="3130" cy="3003"/>
              <a:chOff x="0" y="0"/>
              <a:chExt cx="12961" cy="12961"/>
            </a:xfrm>
          </p:grpSpPr>
          <p:grpSp>
            <p:nvGrpSpPr>
              <p:cNvPr id="357" name="Group 357"/>
              <p:cNvGrpSpPr>
                <a:grpSpLocks/>
              </p:cNvGrpSpPr>
              <p:nvPr/>
            </p:nvGrpSpPr>
            <p:grpSpPr bwMode="auto">
              <a:xfrm>
                <a:off x="3600" y="0"/>
                <a:ext cx="5761" cy="4320"/>
                <a:chOff x="3600" y="0"/>
                <a:chExt cx="5760" cy="4320"/>
              </a:xfrm>
            </p:grpSpPr>
            <p:grpSp>
              <p:nvGrpSpPr>
                <p:cNvPr id="358" name="Group 358"/>
                <p:cNvGrpSpPr>
                  <a:grpSpLocks/>
                </p:cNvGrpSpPr>
                <p:nvPr/>
              </p:nvGrpSpPr>
              <p:grpSpPr bwMode="auto">
                <a:xfrm>
                  <a:off x="3600" y="0"/>
                  <a:ext cx="1440" cy="4320"/>
                  <a:chOff x="360040" y="0"/>
                  <a:chExt cx="144016" cy="432048"/>
                </a:xfrm>
              </p:grpSpPr>
            </p:grpSp>
            <p:grpSp>
              <p:nvGrpSpPr>
                <p:cNvPr id="361" name="Group 361"/>
                <p:cNvGrpSpPr>
                  <a:grpSpLocks/>
                </p:cNvGrpSpPr>
                <p:nvPr/>
              </p:nvGrpSpPr>
              <p:grpSpPr bwMode="auto">
                <a:xfrm>
                  <a:off x="5760" y="0"/>
                  <a:ext cx="1440" cy="4320"/>
                  <a:chOff x="5760" y="0"/>
                  <a:chExt cx="1440" cy="4320"/>
                </a:xfrm>
              </p:grpSpPr>
            </p:grpSp>
            <p:grpSp>
              <p:nvGrpSpPr>
                <p:cNvPr id="364" name="Group 364"/>
                <p:cNvGrpSpPr>
                  <a:grpSpLocks/>
                </p:cNvGrpSpPr>
                <p:nvPr/>
              </p:nvGrpSpPr>
              <p:grpSpPr bwMode="auto">
                <a:xfrm>
                  <a:off x="7920" y="0"/>
                  <a:ext cx="1441" cy="4320"/>
                  <a:chOff x="7920" y="0"/>
                  <a:chExt cx="1440" cy="4320"/>
                </a:xfrm>
              </p:grpSpPr>
            </p:grpSp>
          </p:grpSp>
          <p:grpSp>
            <p:nvGrpSpPr>
              <p:cNvPr id="367" name="Group 367"/>
              <p:cNvGrpSpPr>
                <a:grpSpLocks/>
              </p:cNvGrpSpPr>
              <p:nvPr/>
            </p:nvGrpSpPr>
            <p:grpSpPr bwMode="auto">
              <a:xfrm rot="10800000">
                <a:off x="3600" y="8640"/>
                <a:ext cx="5761" cy="4321"/>
                <a:chOff x="3600" y="8640"/>
                <a:chExt cx="5760" cy="4320"/>
              </a:xfrm>
            </p:grpSpPr>
            <p:grpSp>
              <p:nvGrpSpPr>
                <p:cNvPr id="368" name="Group 368"/>
                <p:cNvGrpSpPr>
                  <a:grpSpLocks/>
                </p:cNvGrpSpPr>
                <p:nvPr/>
              </p:nvGrpSpPr>
              <p:grpSpPr bwMode="auto">
                <a:xfrm>
                  <a:off x="3600" y="8640"/>
                  <a:ext cx="1440" cy="4321"/>
                  <a:chOff x="3600" y="8640"/>
                  <a:chExt cx="1440" cy="4320"/>
                </a:xfrm>
              </p:grpSpPr>
            </p:grpSp>
            <p:grpSp>
              <p:nvGrpSpPr>
                <p:cNvPr id="371" name="Group 371"/>
                <p:cNvGrpSpPr>
                  <a:grpSpLocks/>
                </p:cNvGrpSpPr>
                <p:nvPr/>
              </p:nvGrpSpPr>
              <p:grpSpPr bwMode="auto">
                <a:xfrm>
                  <a:off x="5760" y="8640"/>
                  <a:ext cx="1440" cy="4321"/>
                  <a:chOff x="5760" y="8640"/>
                  <a:chExt cx="1440" cy="4320"/>
                </a:xfrm>
              </p:grpSpPr>
            </p:grpSp>
            <p:grpSp>
              <p:nvGrpSpPr>
                <p:cNvPr id="374" name="Group 374"/>
                <p:cNvGrpSpPr>
                  <a:grpSpLocks/>
                </p:cNvGrpSpPr>
                <p:nvPr/>
              </p:nvGrpSpPr>
              <p:grpSpPr bwMode="auto">
                <a:xfrm>
                  <a:off x="7920" y="8640"/>
                  <a:ext cx="1441" cy="4321"/>
                  <a:chOff x="7920" y="8640"/>
                  <a:chExt cx="1440" cy="4320"/>
                </a:xfrm>
              </p:grpSpPr>
            </p:grpSp>
          </p:grpSp>
          <p:grpSp>
            <p:nvGrpSpPr>
              <p:cNvPr id="377" name="Group 377"/>
              <p:cNvGrpSpPr>
                <a:grpSpLocks/>
              </p:cNvGrpSpPr>
              <p:nvPr/>
            </p:nvGrpSpPr>
            <p:grpSpPr bwMode="auto">
              <a:xfrm rot="5400000">
                <a:off x="7920" y="4320"/>
                <a:ext cx="5761" cy="4321"/>
                <a:chOff x="7920" y="4320"/>
                <a:chExt cx="5760" cy="4320"/>
              </a:xfrm>
            </p:grpSpPr>
            <p:grpSp>
              <p:nvGrpSpPr>
                <p:cNvPr id="378" name="Group 378"/>
                <p:cNvGrpSpPr>
                  <a:grpSpLocks/>
                </p:cNvGrpSpPr>
                <p:nvPr/>
              </p:nvGrpSpPr>
              <p:grpSpPr bwMode="auto">
                <a:xfrm>
                  <a:off x="7920" y="4320"/>
                  <a:ext cx="1441" cy="4320"/>
                  <a:chOff x="7920" y="4320"/>
                  <a:chExt cx="1440" cy="4320"/>
                </a:xfrm>
              </p:grpSpPr>
            </p:grpSp>
            <p:grpSp>
              <p:nvGrpSpPr>
                <p:cNvPr id="381" name="Group 381"/>
                <p:cNvGrpSpPr>
                  <a:grpSpLocks/>
                </p:cNvGrpSpPr>
                <p:nvPr/>
              </p:nvGrpSpPr>
              <p:grpSpPr bwMode="auto">
                <a:xfrm>
                  <a:off x="10081" y="4320"/>
                  <a:ext cx="1440" cy="4320"/>
                  <a:chOff x="10081" y="4320"/>
                  <a:chExt cx="1440" cy="4320"/>
                </a:xfrm>
              </p:grpSpPr>
            </p:grpSp>
            <p:grpSp>
              <p:nvGrpSpPr>
                <p:cNvPr id="384" name="Group 384"/>
                <p:cNvGrpSpPr>
                  <a:grpSpLocks/>
                </p:cNvGrpSpPr>
                <p:nvPr/>
              </p:nvGrpSpPr>
              <p:grpSpPr bwMode="auto">
                <a:xfrm>
                  <a:off x="12241" y="4320"/>
                  <a:ext cx="1440" cy="4320"/>
                  <a:chOff x="12241" y="4320"/>
                  <a:chExt cx="1440" cy="4320"/>
                </a:xfrm>
              </p:grpSpPr>
            </p:grpSp>
          </p:grpSp>
          <p:grpSp>
            <p:nvGrpSpPr>
              <p:cNvPr id="387" name="Group 387"/>
              <p:cNvGrpSpPr>
                <a:grpSpLocks/>
              </p:cNvGrpSpPr>
              <p:nvPr/>
            </p:nvGrpSpPr>
            <p:grpSpPr bwMode="auto">
              <a:xfrm rot="-5400000">
                <a:off x="-721" y="4321"/>
                <a:ext cx="5761" cy="4320"/>
                <a:chOff x="-720" y="4320"/>
                <a:chExt cx="5760" cy="4320"/>
              </a:xfrm>
            </p:grpSpPr>
            <p:grpSp>
              <p:nvGrpSpPr>
                <p:cNvPr id="388" name="Group 388"/>
                <p:cNvGrpSpPr>
                  <a:grpSpLocks/>
                </p:cNvGrpSpPr>
                <p:nvPr/>
              </p:nvGrpSpPr>
              <p:grpSpPr bwMode="auto">
                <a:xfrm>
                  <a:off x="-720" y="4320"/>
                  <a:ext cx="1440" cy="4320"/>
                  <a:chOff x="-720" y="4320"/>
                  <a:chExt cx="1440" cy="4320"/>
                </a:xfrm>
              </p:grpSpPr>
            </p:grpSp>
            <p:grpSp>
              <p:nvGrpSpPr>
                <p:cNvPr id="391" name="Group 391"/>
                <p:cNvGrpSpPr>
                  <a:grpSpLocks/>
                </p:cNvGrpSpPr>
                <p:nvPr/>
              </p:nvGrpSpPr>
              <p:grpSpPr bwMode="auto">
                <a:xfrm>
                  <a:off x="1440" y="4320"/>
                  <a:ext cx="1440" cy="4320"/>
                  <a:chOff x="1440" y="4320"/>
                  <a:chExt cx="1440" cy="4320"/>
                </a:xfrm>
              </p:grpSpPr>
            </p:grpSp>
            <p:grpSp>
              <p:nvGrpSpPr>
                <p:cNvPr id="394" name="Group 394"/>
                <p:cNvGrpSpPr>
                  <a:grpSpLocks/>
                </p:cNvGrpSpPr>
                <p:nvPr/>
              </p:nvGrpSpPr>
              <p:grpSpPr bwMode="auto">
                <a:xfrm>
                  <a:off x="3600" y="4320"/>
                  <a:ext cx="1440" cy="4320"/>
                  <a:chOff x="3600" y="4320"/>
                  <a:chExt cx="1440" cy="4320"/>
                </a:xfrm>
              </p:grpSpPr>
            </p:grpSp>
          </p:grpSp>
        </p:grpSp>
        <p:grpSp>
          <p:nvGrpSpPr>
            <p:cNvPr id="398" name="Group 360"/>
            <p:cNvGrpSpPr>
              <a:grpSpLocks/>
            </p:cNvGrpSpPr>
            <p:nvPr/>
          </p:nvGrpSpPr>
          <p:grpSpPr bwMode="auto">
            <a:xfrm>
              <a:off x="35" y="2647"/>
              <a:ext cx="3130" cy="3004"/>
              <a:chOff x="0" y="0"/>
              <a:chExt cx="12961" cy="12961"/>
            </a:xfrm>
          </p:grpSpPr>
          <p:grpSp>
            <p:nvGrpSpPr>
              <p:cNvPr id="399" name="Group 399"/>
              <p:cNvGrpSpPr>
                <a:grpSpLocks/>
              </p:cNvGrpSpPr>
              <p:nvPr/>
            </p:nvGrpSpPr>
            <p:grpSpPr bwMode="auto">
              <a:xfrm>
                <a:off x="3600" y="0"/>
                <a:ext cx="5761" cy="4320"/>
                <a:chOff x="3600" y="0"/>
                <a:chExt cx="5760" cy="4320"/>
              </a:xfrm>
            </p:grpSpPr>
            <p:grpSp>
              <p:nvGrpSpPr>
                <p:cNvPr id="400" name="Group 400"/>
                <p:cNvGrpSpPr>
                  <a:grpSpLocks/>
                </p:cNvGrpSpPr>
                <p:nvPr/>
              </p:nvGrpSpPr>
              <p:grpSpPr bwMode="auto">
                <a:xfrm>
                  <a:off x="3600" y="0"/>
                  <a:ext cx="1440" cy="4320"/>
                  <a:chOff x="360040" y="0"/>
                  <a:chExt cx="144016" cy="432048"/>
                </a:xfrm>
              </p:grpSpPr>
            </p:grpSp>
            <p:grpSp>
              <p:nvGrpSpPr>
                <p:cNvPr id="403" name="Group 403"/>
                <p:cNvGrpSpPr>
                  <a:grpSpLocks/>
                </p:cNvGrpSpPr>
                <p:nvPr/>
              </p:nvGrpSpPr>
              <p:grpSpPr bwMode="auto">
                <a:xfrm>
                  <a:off x="5760" y="0"/>
                  <a:ext cx="1440" cy="4320"/>
                  <a:chOff x="5760" y="0"/>
                  <a:chExt cx="1440" cy="4320"/>
                </a:xfrm>
              </p:grpSpPr>
            </p:grpSp>
            <p:grpSp>
              <p:nvGrpSpPr>
                <p:cNvPr id="406" name="Group 406"/>
                <p:cNvGrpSpPr>
                  <a:grpSpLocks/>
                </p:cNvGrpSpPr>
                <p:nvPr/>
              </p:nvGrpSpPr>
              <p:grpSpPr bwMode="auto">
                <a:xfrm>
                  <a:off x="7920" y="0"/>
                  <a:ext cx="1441" cy="4320"/>
                  <a:chOff x="7920" y="0"/>
                  <a:chExt cx="1440" cy="4320"/>
                </a:xfrm>
              </p:grpSpPr>
            </p:grpSp>
          </p:grpSp>
          <p:grpSp>
            <p:nvGrpSpPr>
              <p:cNvPr id="409" name="Group 409"/>
              <p:cNvGrpSpPr>
                <a:grpSpLocks/>
              </p:cNvGrpSpPr>
              <p:nvPr/>
            </p:nvGrpSpPr>
            <p:grpSpPr bwMode="auto">
              <a:xfrm rot="10800000">
                <a:off x="3600" y="8640"/>
                <a:ext cx="5761" cy="4321"/>
                <a:chOff x="3600" y="8640"/>
                <a:chExt cx="5760" cy="4320"/>
              </a:xfrm>
            </p:grpSpPr>
            <p:grpSp>
              <p:nvGrpSpPr>
                <p:cNvPr id="410" name="Group 410"/>
                <p:cNvGrpSpPr>
                  <a:grpSpLocks/>
                </p:cNvGrpSpPr>
                <p:nvPr/>
              </p:nvGrpSpPr>
              <p:grpSpPr bwMode="auto">
                <a:xfrm>
                  <a:off x="3600" y="8640"/>
                  <a:ext cx="1440" cy="4321"/>
                  <a:chOff x="3600" y="8640"/>
                  <a:chExt cx="1440" cy="4320"/>
                </a:xfrm>
              </p:grpSpPr>
            </p:grpSp>
            <p:grpSp>
              <p:nvGrpSpPr>
                <p:cNvPr id="413" name="Group 413"/>
                <p:cNvGrpSpPr>
                  <a:grpSpLocks/>
                </p:cNvGrpSpPr>
                <p:nvPr/>
              </p:nvGrpSpPr>
              <p:grpSpPr bwMode="auto">
                <a:xfrm>
                  <a:off x="5760" y="8640"/>
                  <a:ext cx="1440" cy="4321"/>
                  <a:chOff x="5760" y="8640"/>
                  <a:chExt cx="1440" cy="4320"/>
                </a:xfrm>
              </p:grpSpPr>
            </p:grpSp>
            <p:grpSp>
              <p:nvGrpSpPr>
                <p:cNvPr id="416" name="Group 416"/>
                <p:cNvGrpSpPr>
                  <a:grpSpLocks/>
                </p:cNvGrpSpPr>
                <p:nvPr/>
              </p:nvGrpSpPr>
              <p:grpSpPr bwMode="auto">
                <a:xfrm>
                  <a:off x="7920" y="8640"/>
                  <a:ext cx="1441" cy="4321"/>
                  <a:chOff x="7920" y="8640"/>
                  <a:chExt cx="1440" cy="4320"/>
                </a:xfrm>
              </p:grpSpPr>
            </p:grpSp>
          </p:grpSp>
          <p:grpSp>
            <p:nvGrpSpPr>
              <p:cNvPr id="419" name="Group 419"/>
              <p:cNvGrpSpPr>
                <a:grpSpLocks/>
              </p:cNvGrpSpPr>
              <p:nvPr/>
            </p:nvGrpSpPr>
            <p:grpSpPr bwMode="auto">
              <a:xfrm rot="5400000">
                <a:off x="7920" y="4320"/>
                <a:ext cx="5761" cy="4321"/>
                <a:chOff x="7920" y="4320"/>
                <a:chExt cx="5760" cy="4320"/>
              </a:xfrm>
            </p:grpSpPr>
            <p:grpSp>
              <p:nvGrpSpPr>
                <p:cNvPr id="420" name="Group 420"/>
                <p:cNvGrpSpPr>
                  <a:grpSpLocks/>
                </p:cNvGrpSpPr>
                <p:nvPr/>
              </p:nvGrpSpPr>
              <p:grpSpPr bwMode="auto">
                <a:xfrm>
                  <a:off x="7920" y="4320"/>
                  <a:ext cx="1441" cy="4320"/>
                  <a:chOff x="7920" y="4320"/>
                  <a:chExt cx="1440" cy="4320"/>
                </a:xfrm>
              </p:grpSpPr>
            </p:grpSp>
            <p:grpSp>
              <p:nvGrpSpPr>
                <p:cNvPr id="423" name="Group 423"/>
                <p:cNvGrpSpPr>
                  <a:grpSpLocks/>
                </p:cNvGrpSpPr>
                <p:nvPr/>
              </p:nvGrpSpPr>
              <p:grpSpPr bwMode="auto">
                <a:xfrm>
                  <a:off x="10081" y="4320"/>
                  <a:ext cx="1440" cy="4320"/>
                  <a:chOff x="10081" y="4320"/>
                  <a:chExt cx="1440" cy="4320"/>
                </a:xfrm>
              </p:grpSpPr>
            </p:grpSp>
            <p:grpSp>
              <p:nvGrpSpPr>
                <p:cNvPr id="426" name="Group 426"/>
                <p:cNvGrpSpPr>
                  <a:grpSpLocks/>
                </p:cNvGrpSpPr>
                <p:nvPr/>
              </p:nvGrpSpPr>
              <p:grpSpPr bwMode="auto">
                <a:xfrm>
                  <a:off x="12241" y="4320"/>
                  <a:ext cx="1440" cy="4320"/>
                  <a:chOff x="12241" y="4320"/>
                  <a:chExt cx="1440" cy="4320"/>
                </a:xfrm>
              </p:grpSpPr>
            </p:grpSp>
          </p:grpSp>
          <p:grpSp>
            <p:nvGrpSpPr>
              <p:cNvPr id="429" name="Group 429"/>
              <p:cNvGrpSpPr>
                <a:grpSpLocks/>
              </p:cNvGrpSpPr>
              <p:nvPr/>
            </p:nvGrpSpPr>
            <p:grpSpPr bwMode="auto">
              <a:xfrm rot="-5400000">
                <a:off x="-721" y="4321"/>
                <a:ext cx="5761" cy="4320"/>
                <a:chOff x="-720" y="4320"/>
                <a:chExt cx="5760" cy="4320"/>
              </a:xfrm>
            </p:grpSpPr>
            <p:grpSp>
              <p:nvGrpSpPr>
                <p:cNvPr id="430" name="Group 430"/>
                <p:cNvGrpSpPr>
                  <a:grpSpLocks/>
                </p:cNvGrpSpPr>
                <p:nvPr/>
              </p:nvGrpSpPr>
              <p:grpSpPr bwMode="auto">
                <a:xfrm>
                  <a:off x="-720" y="4320"/>
                  <a:ext cx="1440" cy="4320"/>
                  <a:chOff x="-720" y="4320"/>
                  <a:chExt cx="1440" cy="4320"/>
                </a:xfrm>
              </p:grpSpPr>
            </p:grpSp>
            <p:grpSp>
              <p:nvGrpSpPr>
                <p:cNvPr id="433" name="Group 433"/>
                <p:cNvGrpSpPr>
                  <a:grpSpLocks/>
                </p:cNvGrpSpPr>
                <p:nvPr/>
              </p:nvGrpSpPr>
              <p:grpSpPr bwMode="auto">
                <a:xfrm>
                  <a:off x="1440" y="4320"/>
                  <a:ext cx="1440" cy="4320"/>
                  <a:chOff x="1440" y="4320"/>
                  <a:chExt cx="1440" cy="4320"/>
                </a:xfrm>
              </p:grpSpPr>
            </p:grpSp>
            <p:grpSp>
              <p:nvGrpSpPr>
                <p:cNvPr id="436" name="Group 436"/>
                <p:cNvGrpSpPr>
                  <a:grpSpLocks/>
                </p:cNvGrpSpPr>
                <p:nvPr/>
              </p:nvGrpSpPr>
              <p:grpSpPr bwMode="auto">
                <a:xfrm>
                  <a:off x="3600" y="4320"/>
                  <a:ext cx="1440" cy="4320"/>
                  <a:chOff x="3600" y="4320"/>
                  <a:chExt cx="1440" cy="4320"/>
                </a:xfrm>
              </p:grpSpPr>
            </p:grpSp>
          </p:grpSp>
        </p:grpSp>
        <p:grpSp>
          <p:nvGrpSpPr>
            <p:cNvPr id="440" name="Group 318"/>
            <p:cNvGrpSpPr>
              <a:grpSpLocks/>
            </p:cNvGrpSpPr>
            <p:nvPr/>
          </p:nvGrpSpPr>
          <p:grpSpPr bwMode="auto">
            <a:xfrm>
              <a:off x="2789" y="0"/>
              <a:ext cx="3130" cy="3003"/>
              <a:chOff x="0" y="0"/>
              <a:chExt cx="12961" cy="12961"/>
            </a:xfrm>
          </p:grpSpPr>
          <p:grpSp>
            <p:nvGrpSpPr>
              <p:cNvPr id="441" name="Group 441"/>
              <p:cNvGrpSpPr>
                <a:grpSpLocks/>
              </p:cNvGrpSpPr>
              <p:nvPr/>
            </p:nvGrpSpPr>
            <p:grpSpPr bwMode="auto">
              <a:xfrm>
                <a:off x="3600" y="0"/>
                <a:ext cx="5761" cy="4320"/>
                <a:chOff x="3600" y="0"/>
                <a:chExt cx="5760" cy="4320"/>
              </a:xfrm>
            </p:grpSpPr>
            <p:grpSp>
              <p:nvGrpSpPr>
                <p:cNvPr id="442" name="Group 442"/>
                <p:cNvGrpSpPr>
                  <a:grpSpLocks/>
                </p:cNvGrpSpPr>
                <p:nvPr/>
              </p:nvGrpSpPr>
              <p:grpSpPr bwMode="auto">
                <a:xfrm>
                  <a:off x="3600" y="0"/>
                  <a:ext cx="1440" cy="4320"/>
                  <a:chOff x="360040" y="0"/>
                  <a:chExt cx="144016" cy="432048"/>
                </a:xfrm>
              </p:grpSpPr>
            </p:grpSp>
            <p:grpSp>
              <p:nvGrpSpPr>
                <p:cNvPr id="445" name="Group 445"/>
                <p:cNvGrpSpPr>
                  <a:grpSpLocks/>
                </p:cNvGrpSpPr>
                <p:nvPr/>
              </p:nvGrpSpPr>
              <p:grpSpPr bwMode="auto">
                <a:xfrm>
                  <a:off x="5760" y="0"/>
                  <a:ext cx="1440" cy="4320"/>
                  <a:chOff x="5760" y="0"/>
                  <a:chExt cx="1440" cy="4320"/>
                </a:xfrm>
              </p:grpSpPr>
            </p:grpSp>
            <p:grpSp>
              <p:nvGrpSpPr>
                <p:cNvPr id="448" name="Group 448"/>
                <p:cNvGrpSpPr>
                  <a:grpSpLocks/>
                </p:cNvGrpSpPr>
                <p:nvPr/>
              </p:nvGrpSpPr>
              <p:grpSpPr bwMode="auto">
                <a:xfrm>
                  <a:off x="7920" y="0"/>
                  <a:ext cx="1441" cy="4320"/>
                  <a:chOff x="7920" y="0"/>
                  <a:chExt cx="1440" cy="4320"/>
                </a:xfrm>
              </p:grpSpPr>
            </p:grpSp>
          </p:grpSp>
          <p:grpSp>
            <p:nvGrpSpPr>
              <p:cNvPr id="451" name="Group 451"/>
              <p:cNvGrpSpPr>
                <a:grpSpLocks/>
              </p:cNvGrpSpPr>
              <p:nvPr/>
            </p:nvGrpSpPr>
            <p:grpSpPr bwMode="auto">
              <a:xfrm rot="10800000">
                <a:off x="3600" y="8640"/>
                <a:ext cx="5761" cy="4321"/>
                <a:chOff x="3600" y="8640"/>
                <a:chExt cx="5760" cy="4320"/>
              </a:xfrm>
            </p:grpSpPr>
            <p:grpSp>
              <p:nvGrpSpPr>
                <p:cNvPr id="452" name="Group 452"/>
                <p:cNvGrpSpPr>
                  <a:grpSpLocks/>
                </p:cNvGrpSpPr>
                <p:nvPr/>
              </p:nvGrpSpPr>
              <p:grpSpPr bwMode="auto">
                <a:xfrm>
                  <a:off x="3600" y="8640"/>
                  <a:ext cx="1440" cy="4321"/>
                  <a:chOff x="3600" y="8640"/>
                  <a:chExt cx="1440" cy="4320"/>
                </a:xfrm>
              </p:grpSpPr>
            </p:grpSp>
            <p:grpSp>
              <p:nvGrpSpPr>
                <p:cNvPr id="455" name="Group 455"/>
                <p:cNvGrpSpPr>
                  <a:grpSpLocks/>
                </p:cNvGrpSpPr>
                <p:nvPr/>
              </p:nvGrpSpPr>
              <p:grpSpPr bwMode="auto">
                <a:xfrm>
                  <a:off x="5760" y="8640"/>
                  <a:ext cx="1440" cy="4321"/>
                  <a:chOff x="5760" y="8640"/>
                  <a:chExt cx="1440" cy="4320"/>
                </a:xfrm>
              </p:grpSpPr>
            </p:grpSp>
            <p:grpSp>
              <p:nvGrpSpPr>
                <p:cNvPr id="458" name="Group 458"/>
                <p:cNvGrpSpPr>
                  <a:grpSpLocks/>
                </p:cNvGrpSpPr>
                <p:nvPr/>
              </p:nvGrpSpPr>
              <p:grpSpPr bwMode="auto">
                <a:xfrm>
                  <a:off x="7920" y="8640"/>
                  <a:ext cx="1441" cy="4321"/>
                  <a:chOff x="7920" y="8640"/>
                  <a:chExt cx="1440" cy="4320"/>
                </a:xfrm>
              </p:grpSpPr>
            </p:grpSp>
          </p:grpSp>
          <p:grpSp>
            <p:nvGrpSpPr>
              <p:cNvPr id="461" name="Group 461"/>
              <p:cNvGrpSpPr>
                <a:grpSpLocks/>
              </p:cNvGrpSpPr>
              <p:nvPr/>
            </p:nvGrpSpPr>
            <p:grpSpPr bwMode="auto">
              <a:xfrm rot="5400000">
                <a:off x="7920" y="4320"/>
                <a:ext cx="5761" cy="4321"/>
                <a:chOff x="7920" y="4320"/>
                <a:chExt cx="5760" cy="4320"/>
              </a:xfrm>
            </p:grpSpPr>
            <p:grpSp>
              <p:nvGrpSpPr>
                <p:cNvPr id="462" name="Group 462"/>
                <p:cNvGrpSpPr>
                  <a:grpSpLocks/>
                </p:cNvGrpSpPr>
                <p:nvPr/>
              </p:nvGrpSpPr>
              <p:grpSpPr bwMode="auto">
                <a:xfrm>
                  <a:off x="7920" y="4320"/>
                  <a:ext cx="1441" cy="4320"/>
                  <a:chOff x="7920" y="4320"/>
                  <a:chExt cx="1440" cy="4320"/>
                </a:xfrm>
              </p:grpSpPr>
            </p:grpSp>
            <p:grpSp>
              <p:nvGrpSpPr>
                <p:cNvPr id="465" name="Group 465"/>
                <p:cNvGrpSpPr>
                  <a:grpSpLocks/>
                </p:cNvGrpSpPr>
                <p:nvPr/>
              </p:nvGrpSpPr>
              <p:grpSpPr bwMode="auto">
                <a:xfrm>
                  <a:off x="10081" y="4320"/>
                  <a:ext cx="1440" cy="4320"/>
                  <a:chOff x="10081" y="4320"/>
                  <a:chExt cx="1440" cy="4320"/>
                </a:xfrm>
              </p:grpSpPr>
            </p:grpSp>
            <p:grpSp>
              <p:nvGrpSpPr>
                <p:cNvPr id="468" name="Group 468"/>
                <p:cNvGrpSpPr>
                  <a:grpSpLocks/>
                </p:cNvGrpSpPr>
                <p:nvPr/>
              </p:nvGrpSpPr>
              <p:grpSpPr bwMode="auto">
                <a:xfrm>
                  <a:off x="12241" y="4320"/>
                  <a:ext cx="1440" cy="4320"/>
                  <a:chOff x="12241" y="4320"/>
                  <a:chExt cx="1440" cy="4320"/>
                </a:xfrm>
              </p:grpSpPr>
            </p:grpSp>
          </p:grpSp>
          <p:grpSp>
            <p:nvGrpSpPr>
              <p:cNvPr id="471" name="Group 471"/>
              <p:cNvGrpSpPr>
                <a:grpSpLocks/>
              </p:cNvGrpSpPr>
              <p:nvPr/>
            </p:nvGrpSpPr>
            <p:grpSpPr bwMode="auto">
              <a:xfrm rot="-5400000">
                <a:off x="-721" y="4321"/>
                <a:ext cx="5761" cy="4320"/>
                <a:chOff x="-720" y="4320"/>
                <a:chExt cx="5760" cy="4320"/>
              </a:xfrm>
            </p:grpSpPr>
            <p:grpSp>
              <p:nvGrpSpPr>
                <p:cNvPr id="472" name="Group 472"/>
                <p:cNvGrpSpPr>
                  <a:grpSpLocks/>
                </p:cNvGrpSpPr>
                <p:nvPr/>
              </p:nvGrpSpPr>
              <p:grpSpPr bwMode="auto">
                <a:xfrm>
                  <a:off x="-720" y="4320"/>
                  <a:ext cx="1440" cy="4320"/>
                  <a:chOff x="-720" y="4320"/>
                  <a:chExt cx="1440" cy="4320"/>
                </a:xfrm>
              </p:grpSpPr>
            </p:grpSp>
            <p:grpSp>
              <p:nvGrpSpPr>
                <p:cNvPr id="475" name="Group 475"/>
                <p:cNvGrpSpPr>
                  <a:grpSpLocks/>
                </p:cNvGrpSpPr>
                <p:nvPr/>
              </p:nvGrpSpPr>
              <p:grpSpPr bwMode="auto">
                <a:xfrm>
                  <a:off x="1440" y="4320"/>
                  <a:ext cx="1440" cy="4320"/>
                  <a:chOff x="1440" y="4320"/>
                  <a:chExt cx="1440" cy="4320"/>
                </a:xfrm>
              </p:grpSpPr>
            </p:grpSp>
            <p:grpSp>
              <p:nvGrpSpPr>
                <p:cNvPr id="478" name="Group 478"/>
                <p:cNvGrpSpPr>
                  <a:grpSpLocks/>
                </p:cNvGrpSpPr>
                <p:nvPr/>
              </p:nvGrpSpPr>
              <p:grpSpPr bwMode="auto">
                <a:xfrm>
                  <a:off x="3600" y="4320"/>
                  <a:ext cx="1440" cy="4320"/>
                  <a:chOff x="3600" y="4320"/>
                  <a:chExt cx="1440" cy="4320"/>
                </a:xfrm>
              </p:grpSpPr>
            </p:grpSp>
          </p:grpSp>
        </p:grpSp>
        <p:grpSp>
          <p:nvGrpSpPr>
            <p:cNvPr id="482" name="Group 276"/>
            <p:cNvGrpSpPr>
              <a:grpSpLocks/>
            </p:cNvGrpSpPr>
            <p:nvPr/>
          </p:nvGrpSpPr>
          <p:grpSpPr bwMode="auto">
            <a:xfrm>
              <a:off x="2824" y="2647"/>
              <a:ext cx="3130" cy="3004"/>
              <a:chOff x="0" y="0"/>
              <a:chExt cx="12961" cy="12961"/>
            </a:xfrm>
          </p:grpSpPr>
          <p:grpSp>
            <p:nvGrpSpPr>
              <p:cNvPr id="483" name="Group 483"/>
              <p:cNvGrpSpPr>
                <a:grpSpLocks/>
              </p:cNvGrpSpPr>
              <p:nvPr/>
            </p:nvGrpSpPr>
            <p:grpSpPr bwMode="auto">
              <a:xfrm>
                <a:off x="3600" y="0"/>
                <a:ext cx="5761" cy="4320"/>
                <a:chOff x="3600" y="0"/>
                <a:chExt cx="5760" cy="4320"/>
              </a:xfrm>
            </p:grpSpPr>
            <p:grpSp>
              <p:nvGrpSpPr>
                <p:cNvPr id="484" name="Group 484"/>
                <p:cNvGrpSpPr>
                  <a:grpSpLocks/>
                </p:cNvGrpSpPr>
                <p:nvPr/>
              </p:nvGrpSpPr>
              <p:grpSpPr bwMode="auto">
                <a:xfrm>
                  <a:off x="3600" y="0"/>
                  <a:ext cx="1440" cy="4320"/>
                  <a:chOff x="360040" y="0"/>
                  <a:chExt cx="144016" cy="432048"/>
                </a:xfrm>
              </p:grpSpPr>
            </p:grpSp>
            <p:grpSp>
              <p:nvGrpSpPr>
                <p:cNvPr id="487" name="Group 487"/>
                <p:cNvGrpSpPr>
                  <a:grpSpLocks/>
                </p:cNvGrpSpPr>
                <p:nvPr/>
              </p:nvGrpSpPr>
              <p:grpSpPr bwMode="auto">
                <a:xfrm>
                  <a:off x="5760" y="0"/>
                  <a:ext cx="1440" cy="4320"/>
                  <a:chOff x="5760" y="0"/>
                  <a:chExt cx="1440" cy="4320"/>
                </a:xfrm>
              </p:grpSpPr>
            </p:grpSp>
            <p:grpSp>
              <p:nvGrpSpPr>
                <p:cNvPr id="490" name="Group 490"/>
                <p:cNvGrpSpPr>
                  <a:grpSpLocks/>
                </p:cNvGrpSpPr>
                <p:nvPr/>
              </p:nvGrpSpPr>
              <p:grpSpPr bwMode="auto">
                <a:xfrm>
                  <a:off x="7920" y="0"/>
                  <a:ext cx="1441" cy="4320"/>
                  <a:chOff x="7920" y="0"/>
                  <a:chExt cx="1440" cy="4320"/>
                </a:xfrm>
              </p:grpSpPr>
            </p:grpSp>
          </p:grpSp>
          <p:grpSp>
            <p:nvGrpSpPr>
              <p:cNvPr id="493" name="Group 493"/>
              <p:cNvGrpSpPr>
                <a:grpSpLocks/>
              </p:cNvGrpSpPr>
              <p:nvPr/>
            </p:nvGrpSpPr>
            <p:grpSpPr bwMode="auto">
              <a:xfrm rot="10800000">
                <a:off x="3600" y="8640"/>
                <a:ext cx="5761" cy="4321"/>
                <a:chOff x="3600" y="8640"/>
                <a:chExt cx="5760" cy="4320"/>
              </a:xfrm>
            </p:grpSpPr>
            <p:grpSp>
              <p:nvGrpSpPr>
                <p:cNvPr id="494" name="Group 494"/>
                <p:cNvGrpSpPr>
                  <a:grpSpLocks/>
                </p:cNvGrpSpPr>
                <p:nvPr/>
              </p:nvGrpSpPr>
              <p:grpSpPr bwMode="auto">
                <a:xfrm>
                  <a:off x="3600" y="8640"/>
                  <a:ext cx="1440" cy="4321"/>
                  <a:chOff x="3600" y="8640"/>
                  <a:chExt cx="1440" cy="4320"/>
                </a:xfrm>
              </p:grpSpPr>
            </p:grpSp>
            <p:grpSp>
              <p:nvGrpSpPr>
                <p:cNvPr id="497" name="Group 497"/>
                <p:cNvGrpSpPr>
                  <a:grpSpLocks/>
                </p:cNvGrpSpPr>
                <p:nvPr/>
              </p:nvGrpSpPr>
              <p:grpSpPr bwMode="auto">
                <a:xfrm>
                  <a:off x="5760" y="8640"/>
                  <a:ext cx="1440" cy="4321"/>
                  <a:chOff x="5760" y="8640"/>
                  <a:chExt cx="1440" cy="4320"/>
                </a:xfrm>
              </p:grpSpPr>
            </p:grpSp>
            <p:grpSp>
              <p:nvGrpSpPr>
                <p:cNvPr id="500" name="Group 500"/>
                <p:cNvGrpSpPr>
                  <a:grpSpLocks/>
                </p:cNvGrpSpPr>
                <p:nvPr/>
              </p:nvGrpSpPr>
              <p:grpSpPr bwMode="auto">
                <a:xfrm>
                  <a:off x="7920" y="8640"/>
                  <a:ext cx="1441" cy="4321"/>
                  <a:chOff x="7920" y="8640"/>
                  <a:chExt cx="1440" cy="4320"/>
                </a:xfrm>
              </p:grpSpPr>
            </p:grpSp>
          </p:grpSp>
          <p:grpSp>
            <p:nvGrpSpPr>
              <p:cNvPr id="503" name="Group 503"/>
              <p:cNvGrpSpPr>
                <a:grpSpLocks/>
              </p:cNvGrpSpPr>
              <p:nvPr/>
            </p:nvGrpSpPr>
            <p:grpSpPr bwMode="auto">
              <a:xfrm rot="5400000">
                <a:off x="7920" y="4320"/>
                <a:ext cx="5761" cy="4321"/>
                <a:chOff x="7920" y="4320"/>
                <a:chExt cx="5760" cy="4320"/>
              </a:xfrm>
            </p:grpSpPr>
            <p:grpSp>
              <p:nvGrpSpPr>
                <p:cNvPr id="504" name="Group 504"/>
                <p:cNvGrpSpPr>
                  <a:grpSpLocks/>
                </p:cNvGrpSpPr>
                <p:nvPr/>
              </p:nvGrpSpPr>
              <p:grpSpPr bwMode="auto">
                <a:xfrm>
                  <a:off x="7920" y="4320"/>
                  <a:ext cx="1441" cy="4320"/>
                  <a:chOff x="7920" y="4320"/>
                  <a:chExt cx="1440" cy="4320"/>
                </a:xfrm>
              </p:grpSpPr>
            </p:grpSp>
            <p:grpSp>
              <p:nvGrpSpPr>
                <p:cNvPr id="507" name="Group 507"/>
                <p:cNvGrpSpPr>
                  <a:grpSpLocks/>
                </p:cNvGrpSpPr>
                <p:nvPr/>
              </p:nvGrpSpPr>
              <p:grpSpPr bwMode="auto">
                <a:xfrm>
                  <a:off x="10081" y="4320"/>
                  <a:ext cx="1440" cy="4320"/>
                  <a:chOff x="10081" y="4320"/>
                  <a:chExt cx="1440" cy="4320"/>
                </a:xfrm>
              </p:grpSpPr>
            </p:grpSp>
            <p:grpSp>
              <p:nvGrpSpPr>
                <p:cNvPr id="510" name="Group 510"/>
                <p:cNvGrpSpPr>
                  <a:grpSpLocks/>
                </p:cNvGrpSpPr>
                <p:nvPr/>
              </p:nvGrpSpPr>
              <p:grpSpPr bwMode="auto">
                <a:xfrm>
                  <a:off x="12241" y="4320"/>
                  <a:ext cx="1440" cy="4320"/>
                  <a:chOff x="12241" y="4320"/>
                  <a:chExt cx="1440" cy="4320"/>
                </a:xfrm>
              </p:grpSpPr>
            </p:grpSp>
          </p:grpSp>
          <p:grpSp>
            <p:nvGrpSpPr>
              <p:cNvPr id="513" name="Group 513"/>
              <p:cNvGrpSpPr>
                <a:grpSpLocks/>
              </p:cNvGrpSpPr>
              <p:nvPr/>
            </p:nvGrpSpPr>
            <p:grpSpPr bwMode="auto">
              <a:xfrm rot="-5400000">
                <a:off x="-721" y="4321"/>
                <a:ext cx="5761" cy="4320"/>
                <a:chOff x="-720" y="4320"/>
                <a:chExt cx="5760" cy="4320"/>
              </a:xfrm>
            </p:grpSpPr>
            <p:grpSp>
              <p:nvGrpSpPr>
                <p:cNvPr id="514" name="Group 514"/>
                <p:cNvGrpSpPr>
                  <a:grpSpLocks/>
                </p:cNvGrpSpPr>
                <p:nvPr/>
              </p:nvGrpSpPr>
              <p:grpSpPr bwMode="auto">
                <a:xfrm>
                  <a:off x="-720" y="4320"/>
                  <a:ext cx="1440" cy="4320"/>
                  <a:chOff x="-720" y="4320"/>
                  <a:chExt cx="1440" cy="4320"/>
                </a:xfrm>
              </p:grpSpPr>
            </p:grpSp>
            <p:grpSp>
              <p:nvGrpSpPr>
                <p:cNvPr id="517" name="Group 517"/>
                <p:cNvGrpSpPr>
                  <a:grpSpLocks/>
                </p:cNvGrpSpPr>
                <p:nvPr/>
              </p:nvGrpSpPr>
              <p:grpSpPr bwMode="auto">
                <a:xfrm>
                  <a:off x="1440" y="4320"/>
                  <a:ext cx="1440" cy="4320"/>
                  <a:chOff x="1440" y="4320"/>
                  <a:chExt cx="1440" cy="4320"/>
                </a:xfrm>
              </p:grpSpPr>
            </p:grpSp>
            <p:grpSp>
              <p:nvGrpSpPr>
                <p:cNvPr id="520" name="Group 520"/>
                <p:cNvGrpSpPr>
                  <a:grpSpLocks/>
                </p:cNvGrpSpPr>
                <p:nvPr/>
              </p:nvGrpSpPr>
              <p:grpSpPr bwMode="auto">
                <a:xfrm>
                  <a:off x="3600" y="4320"/>
                  <a:ext cx="1440" cy="4320"/>
                  <a:chOff x="3600" y="4320"/>
                  <a:chExt cx="1440" cy="4320"/>
                </a:xfrm>
              </p:grpSpPr>
            </p:grpSp>
          </p:grpSp>
        </p:grpSp>
      </p:grpSp>
      <p:grpSp>
        <p:nvGrpSpPr>
          <p:cNvPr id="2140" name="Group 693"/>
          <p:cNvGrpSpPr>
            <a:grpSpLocks/>
          </p:cNvGrpSpPr>
          <p:nvPr/>
        </p:nvGrpSpPr>
        <p:grpSpPr bwMode="auto">
          <a:xfrm>
            <a:off x="-47625" y="174625"/>
            <a:ext cx="701675" cy="354013"/>
            <a:chOff x="0" y="0"/>
            <a:chExt cx="7025" cy="3540"/>
          </a:xfrm>
        </p:grpSpPr>
        <p:grpSp>
          <p:nvGrpSpPr>
            <p:cNvPr id="525" name="Group 135"/>
            <p:cNvGrpSpPr>
              <a:grpSpLocks/>
            </p:cNvGrpSpPr>
            <p:nvPr/>
          </p:nvGrpSpPr>
          <p:grpSpPr bwMode="auto">
            <a:xfrm>
              <a:off x="0" y="0"/>
              <a:ext cx="3692" cy="3540"/>
              <a:chOff x="0" y="0"/>
              <a:chExt cx="12961" cy="12961"/>
            </a:xfrm>
          </p:grpSpPr>
          <p:grpSp>
            <p:nvGrpSpPr>
              <p:cNvPr id="526" name="Group 526"/>
              <p:cNvGrpSpPr>
                <a:grpSpLocks/>
              </p:cNvGrpSpPr>
              <p:nvPr/>
            </p:nvGrpSpPr>
            <p:grpSpPr bwMode="auto">
              <a:xfrm>
                <a:off x="3600" y="0"/>
                <a:ext cx="5761" cy="4320"/>
                <a:chOff x="3600" y="0"/>
                <a:chExt cx="5760" cy="4320"/>
              </a:xfrm>
            </p:grpSpPr>
            <p:grpSp>
              <p:nvGrpSpPr>
                <p:cNvPr id="527" name="Group 527"/>
                <p:cNvGrpSpPr>
                  <a:grpSpLocks/>
                </p:cNvGrpSpPr>
                <p:nvPr/>
              </p:nvGrpSpPr>
              <p:grpSpPr bwMode="auto">
                <a:xfrm>
                  <a:off x="3600" y="0"/>
                  <a:ext cx="1440" cy="4320"/>
                  <a:chOff x="360040" y="0"/>
                  <a:chExt cx="144016" cy="432048"/>
                </a:xfrm>
              </p:grpSpPr>
            </p:grpSp>
            <p:grpSp>
              <p:nvGrpSpPr>
                <p:cNvPr id="530" name="Group 530"/>
                <p:cNvGrpSpPr>
                  <a:grpSpLocks/>
                </p:cNvGrpSpPr>
                <p:nvPr/>
              </p:nvGrpSpPr>
              <p:grpSpPr bwMode="auto">
                <a:xfrm>
                  <a:off x="5760" y="0"/>
                  <a:ext cx="1440" cy="4320"/>
                  <a:chOff x="5760" y="0"/>
                  <a:chExt cx="1440" cy="4320"/>
                </a:xfrm>
              </p:grpSpPr>
            </p:grpSp>
            <p:grpSp>
              <p:nvGrpSpPr>
                <p:cNvPr id="533" name="Group 533"/>
                <p:cNvGrpSpPr>
                  <a:grpSpLocks/>
                </p:cNvGrpSpPr>
                <p:nvPr/>
              </p:nvGrpSpPr>
              <p:grpSpPr bwMode="auto">
                <a:xfrm>
                  <a:off x="7920" y="0"/>
                  <a:ext cx="1441" cy="4320"/>
                  <a:chOff x="7920" y="0"/>
                  <a:chExt cx="1440" cy="4320"/>
                </a:xfrm>
              </p:grpSpPr>
            </p:grpSp>
          </p:grpSp>
          <p:grpSp>
            <p:nvGrpSpPr>
              <p:cNvPr id="536" name="Group 536"/>
              <p:cNvGrpSpPr>
                <a:grpSpLocks/>
              </p:cNvGrpSpPr>
              <p:nvPr/>
            </p:nvGrpSpPr>
            <p:grpSpPr bwMode="auto">
              <a:xfrm rot="10800000">
                <a:off x="3600" y="8640"/>
                <a:ext cx="5761" cy="4321"/>
                <a:chOff x="3600" y="8640"/>
                <a:chExt cx="5760" cy="4320"/>
              </a:xfrm>
            </p:grpSpPr>
            <p:grpSp>
              <p:nvGrpSpPr>
                <p:cNvPr id="537" name="Group 537"/>
                <p:cNvGrpSpPr>
                  <a:grpSpLocks/>
                </p:cNvGrpSpPr>
                <p:nvPr/>
              </p:nvGrpSpPr>
              <p:grpSpPr bwMode="auto">
                <a:xfrm>
                  <a:off x="3600" y="8640"/>
                  <a:ext cx="1440" cy="4321"/>
                  <a:chOff x="3600" y="8640"/>
                  <a:chExt cx="1440" cy="4320"/>
                </a:xfrm>
              </p:grpSpPr>
            </p:grpSp>
            <p:grpSp>
              <p:nvGrpSpPr>
                <p:cNvPr id="540" name="Group 540"/>
                <p:cNvGrpSpPr>
                  <a:grpSpLocks/>
                </p:cNvGrpSpPr>
                <p:nvPr/>
              </p:nvGrpSpPr>
              <p:grpSpPr bwMode="auto">
                <a:xfrm>
                  <a:off x="5760" y="8640"/>
                  <a:ext cx="1440" cy="4321"/>
                  <a:chOff x="5760" y="8640"/>
                  <a:chExt cx="1440" cy="4320"/>
                </a:xfrm>
              </p:grpSpPr>
            </p:grpSp>
            <p:grpSp>
              <p:nvGrpSpPr>
                <p:cNvPr id="543" name="Group 543"/>
                <p:cNvGrpSpPr>
                  <a:grpSpLocks/>
                </p:cNvGrpSpPr>
                <p:nvPr/>
              </p:nvGrpSpPr>
              <p:grpSpPr bwMode="auto">
                <a:xfrm>
                  <a:off x="7920" y="8640"/>
                  <a:ext cx="1441" cy="4321"/>
                  <a:chOff x="7920" y="8640"/>
                  <a:chExt cx="1440" cy="4320"/>
                </a:xfrm>
              </p:grpSpPr>
            </p:grpSp>
          </p:grpSp>
          <p:grpSp>
            <p:nvGrpSpPr>
              <p:cNvPr id="546" name="Group 546"/>
              <p:cNvGrpSpPr>
                <a:grpSpLocks/>
              </p:cNvGrpSpPr>
              <p:nvPr/>
            </p:nvGrpSpPr>
            <p:grpSpPr bwMode="auto">
              <a:xfrm rot="5400000">
                <a:off x="7920" y="4320"/>
                <a:ext cx="5761" cy="4321"/>
                <a:chOff x="7920" y="4320"/>
                <a:chExt cx="5760" cy="4320"/>
              </a:xfrm>
            </p:grpSpPr>
            <p:grpSp>
              <p:nvGrpSpPr>
                <p:cNvPr id="547" name="Group 547"/>
                <p:cNvGrpSpPr>
                  <a:grpSpLocks/>
                </p:cNvGrpSpPr>
                <p:nvPr/>
              </p:nvGrpSpPr>
              <p:grpSpPr bwMode="auto">
                <a:xfrm>
                  <a:off x="7920" y="4320"/>
                  <a:ext cx="1441" cy="4320"/>
                  <a:chOff x="7920" y="4320"/>
                  <a:chExt cx="1440" cy="4320"/>
                </a:xfrm>
              </p:grpSpPr>
            </p:grpSp>
            <p:grpSp>
              <p:nvGrpSpPr>
                <p:cNvPr id="550" name="Group 550"/>
                <p:cNvGrpSpPr>
                  <a:grpSpLocks/>
                </p:cNvGrpSpPr>
                <p:nvPr/>
              </p:nvGrpSpPr>
              <p:grpSpPr bwMode="auto">
                <a:xfrm>
                  <a:off x="10081" y="4320"/>
                  <a:ext cx="1440" cy="4320"/>
                  <a:chOff x="10081" y="4320"/>
                  <a:chExt cx="1440" cy="4320"/>
                </a:xfrm>
              </p:grpSpPr>
            </p:grpSp>
            <p:grpSp>
              <p:nvGrpSpPr>
                <p:cNvPr id="553" name="Group 553"/>
                <p:cNvGrpSpPr>
                  <a:grpSpLocks/>
                </p:cNvGrpSpPr>
                <p:nvPr/>
              </p:nvGrpSpPr>
              <p:grpSpPr bwMode="auto">
                <a:xfrm>
                  <a:off x="12241" y="4320"/>
                  <a:ext cx="1440" cy="4320"/>
                  <a:chOff x="12241" y="4320"/>
                  <a:chExt cx="1440" cy="4320"/>
                </a:xfrm>
              </p:grpSpPr>
            </p:grpSp>
          </p:grpSp>
          <p:grpSp>
            <p:nvGrpSpPr>
              <p:cNvPr id="556" name="Group 556"/>
              <p:cNvGrpSpPr>
                <a:grpSpLocks/>
              </p:cNvGrpSpPr>
              <p:nvPr/>
            </p:nvGrpSpPr>
            <p:grpSpPr bwMode="auto">
              <a:xfrm rot="-5400000">
                <a:off x="-721" y="4321"/>
                <a:ext cx="5761" cy="4320"/>
                <a:chOff x="-720" y="4320"/>
                <a:chExt cx="5760" cy="4320"/>
              </a:xfrm>
            </p:grpSpPr>
            <p:grpSp>
              <p:nvGrpSpPr>
                <p:cNvPr id="557" name="Group 557"/>
                <p:cNvGrpSpPr>
                  <a:grpSpLocks/>
                </p:cNvGrpSpPr>
                <p:nvPr/>
              </p:nvGrpSpPr>
              <p:grpSpPr bwMode="auto">
                <a:xfrm>
                  <a:off x="-720" y="4320"/>
                  <a:ext cx="1440" cy="4320"/>
                  <a:chOff x="-720" y="4320"/>
                  <a:chExt cx="1440" cy="4320"/>
                </a:xfrm>
              </p:grpSpPr>
            </p:grpSp>
            <p:grpSp>
              <p:nvGrpSpPr>
                <p:cNvPr id="560" name="Group 560"/>
                <p:cNvGrpSpPr>
                  <a:grpSpLocks/>
                </p:cNvGrpSpPr>
                <p:nvPr/>
              </p:nvGrpSpPr>
              <p:grpSpPr bwMode="auto">
                <a:xfrm>
                  <a:off x="1440" y="4320"/>
                  <a:ext cx="1440" cy="4320"/>
                  <a:chOff x="1440" y="4320"/>
                  <a:chExt cx="1440" cy="4320"/>
                </a:xfrm>
              </p:grpSpPr>
            </p:grpSp>
            <p:grpSp>
              <p:nvGrpSpPr>
                <p:cNvPr id="563" name="Group 563"/>
                <p:cNvGrpSpPr>
                  <a:grpSpLocks/>
                </p:cNvGrpSpPr>
                <p:nvPr/>
              </p:nvGrpSpPr>
              <p:grpSpPr bwMode="auto">
                <a:xfrm>
                  <a:off x="3600" y="4320"/>
                  <a:ext cx="1440" cy="4320"/>
                  <a:chOff x="3600" y="4320"/>
                  <a:chExt cx="1440" cy="4320"/>
                </a:xfrm>
              </p:grpSpPr>
            </p:grpSp>
          </p:grpSp>
        </p:grpSp>
        <p:grpSp>
          <p:nvGrpSpPr>
            <p:cNvPr id="609" name="Group 93"/>
            <p:cNvGrpSpPr>
              <a:grpSpLocks/>
            </p:cNvGrpSpPr>
            <p:nvPr/>
          </p:nvGrpSpPr>
          <p:grpSpPr bwMode="auto">
            <a:xfrm>
              <a:off x="3333" y="0"/>
              <a:ext cx="3692" cy="3540"/>
              <a:chOff x="0" y="0"/>
              <a:chExt cx="12961" cy="12961"/>
            </a:xfrm>
          </p:grpSpPr>
          <p:grpSp>
            <p:nvGrpSpPr>
              <p:cNvPr id="610" name="Group 610"/>
              <p:cNvGrpSpPr>
                <a:grpSpLocks/>
              </p:cNvGrpSpPr>
              <p:nvPr/>
            </p:nvGrpSpPr>
            <p:grpSpPr bwMode="auto">
              <a:xfrm>
                <a:off x="3600" y="0"/>
                <a:ext cx="5761" cy="4320"/>
                <a:chOff x="3600" y="0"/>
                <a:chExt cx="5760" cy="4320"/>
              </a:xfrm>
            </p:grpSpPr>
            <p:grpSp>
              <p:nvGrpSpPr>
                <p:cNvPr id="611" name="Group 611"/>
                <p:cNvGrpSpPr>
                  <a:grpSpLocks/>
                </p:cNvGrpSpPr>
                <p:nvPr/>
              </p:nvGrpSpPr>
              <p:grpSpPr bwMode="auto">
                <a:xfrm>
                  <a:off x="3600" y="0"/>
                  <a:ext cx="1440" cy="4320"/>
                  <a:chOff x="360040" y="0"/>
                  <a:chExt cx="144016" cy="432048"/>
                </a:xfrm>
              </p:grpSpPr>
            </p:grpSp>
            <p:grpSp>
              <p:nvGrpSpPr>
                <p:cNvPr id="614" name="Group 614"/>
                <p:cNvGrpSpPr>
                  <a:grpSpLocks/>
                </p:cNvGrpSpPr>
                <p:nvPr/>
              </p:nvGrpSpPr>
              <p:grpSpPr bwMode="auto">
                <a:xfrm>
                  <a:off x="5760" y="0"/>
                  <a:ext cx="1440" cy="4320"/>
                  <a:chOff x="5760" y="0"/>
                  <a:chExt cx="1440" cy="4320"/>
                </a:xfrm>
              </p:grpSpPr>
            </p:grpSp>
            <p:grpSp>
              <p:nvGrpSpPr>
                <p:cNvPr id="617" name="Group 617"/>
                <p:cNvGrpSpPr>
                  <a:grpSpLocks/>
                </p:cNvGrpSpPr>
                <p:nvPr/>
              </p:nvGrpSpPr>
              <p:grpSpPr bwMode="auto">
                <a:xfrm>
                  <a:off x="7920" y="0"/>
                  <a:ext cx="1441" cy="4320"/>
                  <a:chOff x="7920" y="0"/>
                  <a:chExt cx="1440" cy="4320"/>
                </a:xfrm>
              </p:grpSpPr>
            </p:grpSp>
          </p:grpSp>
          <p:grpSp>
            <p:nvGrpSpPr>
              <p:cNvPr id="620" name="Group 620"/>
              <p:cNvGrpSpPr>
                <a:grpSpLocks/>
              </p:cNvGrpSpPr>
              <p:nvPr/>
            </p:nvGrpSpPr>
            <p:grpSpPr bwMode="auto">
              <a:xfrm rot="10800000">
                <a:off x="3600" y="8640"/>
                <a:ext cx="5761" cy="4321"/>
                <a:chOff x="3600" y="8640"/>
                <a:chExt cx="5760" cy="4320"/>
              </a:xfrm>
            </p:grpSpPr>
            <p:grpSp>
              <p:nvGrpSpPr>
                <p:cNvPr id="621" name="Group 621"/>
                <p:cNvGrpSpPr>
                  <a:grpSpLocks/>
                </p:cNvGrpSpPr>
                <p:nvPr/>
              </p:nvGrpSpPr>
              <p:grpSpPr bwMode="auto">
                <a:xfrm>
                  <a:off x="3600" y="8640"/>
                  <a:ext cx="1440" cy="4321"/>
                  <a:chOff x="3600" y="8640"/>
                  <a:chExt cx="1440" cy="4320"/>
                </a:xfrm>
              </p:grpSpPr>
            </p:grpSp>
            <p:grpSp>
              <p:nvGrpSpPr>
                <p:cNvPr id="624" name="Group 624"/>
                <p:cNvGrpSpPr>
                  <a:grpSpLocks/>
                </p:cNvGrpSpPr>
                <p:nvPr/>
              </p:nvGrpSpPr>
              <p:grpSpPr bwMode="auto">
                <a:xfrm>
                  <a:off x="5760" y="8640"/>
                  <a:ext cx="1440" cy="4321"/>
                  <a:chOff x="5760" y="8640"/>
                  <a:chExt cx="1440" cy="4320"/>
                </a:xfrm>
              </p:grpSpPr>
            </p:grpSp>
            <p:grpSp>
              <p:nvGrpSpPr>
                <p:cNvPr id="627" name="Group 627"/>
                <p:cNvGrpSpPr>
                  <a:grpSpLocks/>
                </p:cNvGrpSpPr>
                <p:nvPr/>
              </p:nvGrpSpPr>
              <p:grpSpPr bwMode="auto">
                <a:xfrm>
                  <a:off x="7920" y="8640"/>
                  <a:ext cx="1441" cy="4321"/>
                  <a:chOff x="7920" y="8640"/>
                  <a:chExt cx="1440" cy="4320"/>
                </a:xfrm>
              </p:grpSpPr>
            </p:grpSp>
          </p:grpSp>
          <p:grpSp>
            <p:nvGrpSpPr>
              <p:cNvPr id="630" name="Group 630"/>
              <p:cNvGrpSpPr>
                <a:grpSpLocks/>
              </p:cNvGrpSpPr>
              <p:nvPr/>
            </p:nvGrpSpPr>
            <p:grpSpPr bwMode="auto">
              <a:xfrm rot="5400000">
                <a:off x="7920" y="4320"/>
                <a:ext cx="5761" cy="4321"/>
                <a:chOff x="7920" y="4320"/>
                <a:chExt cx="5760" cy="4320"/>
              </a:xfrm>
            </p:grpSpPr>
            <p:grpSp>
              <p:nvGrpSpPr>
                <p:cNvPr id="631" name="Group 631"/>
                <p:cNvGrpSpPr>
                  <a:grpSpLocks/>
                </p:cNvGrpSpPr>
                <p:nvPr/>
              </p:nvGrpSpPr>
              <p:grpSpPr bwMode="auto">
                <a:xfrm>
                  <a:off x="7920" y="4320"/>
                  <a:ext cx="1441" cy="4320"/>
                  <a:chOff x="7920" y="4320"/>
                  <a:chExt cx="1440" cy="4320"/>
                </a:xfrm>
              </p:grpSpPr>
            </p:grpSp>
            <p:grpSp>
              <p:nvGrpSpPr>
                <p:cNvPr id="634" name="Group 634"/>
                <p:cNvGrpSpPr>
                  <a:grpSpLocks/>
                </p:cNvGrpSpPr>
                <p:nvPr/>
              </p:nvGrpSpPr>
              <p:grpSpPr bwMode="auto">
                <a:xfrm>
                  <a:off x="10081" y="4320"/>
                  <a:ext cx="1440" cy="4320"/>
                  <a:chOff x="10081" y="4320"/>
                  <a:chExt cx="1440" cy="4320"/>
                </a:xfrm>
              </p:grpSpPr>
            </p:grpSp>
            <p:grpSp>
              <p:nvGrpSpPr>
                <p:cNvPr id="637" name="Group 637"/>
                <p:cNvGrpSpPr>
                  <a:grpSpLocks/>
                </p:cNvGrpSpPr>
                <p:nvPr/>
              </p:nvGrpSpPr>
              <p:grpSpPr bwMode="auto">
                <a:xfrm>
                  <a:off x="12241" y="4320"/>
                  <a:ext cx="1440" cy="4320"/>
                  <a:chOff x="12241" y="4320"/>
                  <a:chExt cx="1440" cy="4320"/>
                </a:xfrm>
              </p:grpSpPr>
            </p:grpSp>
          </p:grpSp>
          <p:grpSp>
            <p:nvGrpSpPr>
              <p:cNvPr id="640" name="Group 640"/>
              <p:cNvGrpSpPr>
                <a:grpSpLocks/>
              </p:cNvGrpSpPr>
              <p:nvPr/>
            </p:nvGrpSpPr>
            <p:grpSpPr bwMode="auto">
              <a:xfrm rot="-5400000">
                <a:off x="-721" y="4321"/>
                <a:ext cx="5761" cy="4320"/>
                <a:chOff x="-720" y="4320"/>
                <a:chExt cx="5760" cy="4320"/>
              </a:xfrm>
            </p:grpSpPr>
            <p:grpSp>
              <p:nvGrpSpPr>
                <p:cNvPr id="641" name="Group 641"/>
                <p:cNvGrpSpPr>
                  <a:grpSpLocks/>
                </p:cNvGrpSpPr>
                <p:nvPr/>
              </p:nvGrpSpPr>
              <p:grpSpPr bwMode="auto">
                <a:xfrm>
                  <a:off x="-720" y="4320"/>
                  <a:ext cx="1440" cy="4320"/>
                  <a:chOff x="-720" y="4320"/>
                  <a:chExt cx="1440" cy="4320"/>
                </a:xfrm>
              </p:grpSpPr>
            </p:grpSp>
            <p:grpSp>
              <p:nvGrpSpPr>
                <p:cNvPr id="644" name="Group 644"/>
                <p:cNvGrpSpPr>
                  <a:grpSpLocks/>
                </p:cNvGrpSpPr>
                <p:nvPr/>
              </p:nvGrpSpPr>
              <p:grpSpPr bwMode="auto">
                <a:xfrm>
                  <a:off x="1440" y="4320"/>
                  <a:ext cx="1440" cy="4320"/>
                  <a:chOff x="1440" y="4320"/>
                  <a:chExt cx="1440" cy="4320"/>
                </a:xfrm>
              </p:grpSpPr>
            </p:grpSp>
            <p:grpSp>
              <p:nvGrpSpPr>
                <p:cNvPr id="647" name="Group 647"/>
                <p:cNvGrpSpPr>
                  <a:grpSpLocks/>
                </p:cNvGrpSpPr>
                <p:nvPr/>
              </p:nvGrpSpPr>
              <p:grpSpPr bwMode="auto">
                <a:xfrm>
                  <a:off x="3600" y="4320"/>
                  <a:ext cx="1440" cy="4320"/>
                  <a:chOff x="3600" y="4320"/>
                  <a:chExt cx="1440" cy="4320"/>
                </a:xfrm>
              </p:grpSpPr>
            </p:grpSp>
          </p:grpSp>
        </p:grpSp>
      </p:grpSp>
      <p:grpSp>
        <p:nvGrpSpPr>
          <p:cNvPr id="2225" name="Group 694"/>
          <p:cNvGrpSpPr>
            <a:grpSpLocks/>
          </p:cNvGrpSpPr>
          <p:nvPr/>
        </p:nvGrpSpPr>
        <p:grpSpPr bwMode="auto">
          <a:xfrm>
            <a:off x="-38100" y="198438"/>
            <a:ext cx="701675" cy="354012"/>
            <a:chOff x="0" y="0"/>
            <a:chExt cx="7025" cy="3540"/>
          </a:xfrm>
        </p:grpSpPr>
        <p:grpSp>
          <p:nvGrpSpPr>
            <p:cNvPr id="695" name="Group 220"/>
            <p:cNvGrpSpPr>
              <a:grpSpLocks/>
            </p:cNvGrpSpPr>
            <p:nvPr/>
          </p:nvGrpSpPr>
          <p:grpSpPr bwMode="auto">
            <a:xfrm>
              <a:off x="0" y="0"/>
              <a:ext cx="3692" cy="3540"/>
              <a:chOff x="0" y="0"/>
              <a:chExt cx="12961" cy="12961"/>
            </a:xfrm>
          </p:grpSpPr>
          <p:grpSp>
            <p:nvGrpSpPr>
              <p:cNvPr id="696" name="Group 696"/>
              <p:cNvGrpSpPr>
                <a:grpSpLocks/>
              </p:cNvGrpSpPr>
              <p:nvPr/>
            </p:nvGrpSpPr>
            <p:grpSpPr bwMode="auto">
              <a:xfrm>
                <a:off x="3600" y="0"/>
                <a:ext cx="5761" cy="4320"/>
                <a:chOff x="3600" y="0"/>
                <a:chExt cx="5760" cy="4320"/>
              </a:xfrm>
            </p:grpSpPr>
            <p:grpSp>
              <p:nvGrpSpPr>
                <p:cNvPr id="697" name="Group 697"/>
                <p:cNvGrpSpPr>
                  <a:grpSpLocks/>
                </p:cNvGrpSpPr>
                <p:nvPr/>
              </p:nvGrpSpPr>
              <p:grpSpPr bwMode="auto">
                <a:xfrm>
                  <a:off x="3600" y="0"/>
                  <a:ext cx="1440" cy="4320"/>
                  <a:chOff x="360040" y="0"/>
                  <a:chExt cx="144016" cy="432048"/>
                </a:xfrm>
              </p:grpSpPr>
            </p:grpSp>
            <p:grpSp>
              <p:nvGrpSpPr>
                <p:cNvPr id="700" name="Group 700"/>
                <p:cNvGrpSpPr>
                  <a:grpSpLocks/>
                </p:cNvGrpSpPr>
                <p:nvPr/>
              </p:nvGrpSpPr>
              <p:grpSpPr bwMode="auto">
                <a:xfrm>
                  <a:off x="5760" y="0"/>
                  <a:ext cx="1440" cy="4320"/>
                  <a:chOff x="5760" y="0"/>
                  <a:chExt cx="1440" cy="4320"/>
                </a:xfrm>
              </p:grpSpPr>
            </p:grpSp>
            <p:grpSp>
              <p:nvGrpSpPr>
                <p:cNvPr id="703" name="Group 703"/>
                <p:cNvGrpSpPr>
                  <a:grpSpLocks/>
                </p:cNvGrpSpPr>
                <p:nvPr/>
              </p:nvGrpSpPr>
              <p:grpSpPr bwMode="auto">
                <a:xfrm>
                  <a:off x="7920" y="0"/>
                  <a:ext cx="1441" cy="4320"/>
                  <a:chOff x="7920" y="0"/>
                  <a:chExt cx="1440" cy="4320"/>
                </a:xfrm>
              </p:grpSpPr>
            </p:grpSp>
          </p:grpSp>
          <p:grpSp>
            <p:nvGrpSpPr>
              <p:cNvPr id="706" name="Group 706"/>
              <p:cNvGrpSpPr>
                <a:grpSpLocks/>
              </p:cNvGrpSpPr>
              <p:nvPr/>
            </p:nvGrpSpPr>
            <p:grpSpPr bwMode="auto">
              <a:xfrm rot="10800000">
                <a:off x="3600" y="8640"/>
                <a:ext cx="5761" cy="4321"/>
                <a:chOff x="3600" y="8640"/>
                <a:chExt cx="5760" cy="4320"/>
              </a:xfrm>
            </p:grpSpPr>
            <p:grpSp>
              <p:nvGrpSpPr>
                <p:cNvPr id="707" name="Group 707"/>
                <p:cNvGrpSpPr>
                  <a:grpSpLocks/>
                </p:cNvGrpSpPr>
                <p:nvPr/>
              </p:nvGrpSpPr>
              <p:grpSpPr bwMode="auto">
                <a:xfrm>
                  <a:off x="3600" y="8640"/>
                  <a:ext cx="1440" cy="4321"/>
                  <a:chOff x="3600" y="8640"/>
                  <a:chExt cx="1440" cy="4320"/>
                </a:xfrm>
              </p:grpSpPr>
            </p:grpSp>
            <p:grpSp>
              <p:nvGrpSpPr>
                <p:cNvPr id="710" name="Group 710"/>
                <p:cNvGrpSpPr>
                  <a:grpSpLocks/>
                </p:cNvGrpSpPr>
                <p:nvPr/>
              </p:nvGrpSpPr>
              <p:grpSpPr bwMode="auto">
                <a:xfrm>
                  <a:off x="5760" y="8640"/>
                  <a:ext cx="1440" cy="4321"/>
                  <a:chOff x="5760" y="8640"/>
                  <a:chExt cx="1440" cy="4320"/>
                </a:xfrm>
              </p:grpSpPr>
            </p:grpSp>
            <p:grpSp>
              <p:nvGrpSpPr>
                <p:cNvPr id="713" name="Group 713"/>
                <p:cNvGrpSpPr>
                  <a:grpSpLocks/>
                </p:cNvGrpSpPr>
                <p:nvPr/>
              </p:nvGrpSpPr>
              <p:grpSpPr bwMode="auto">
                <a:xfrm>
                  <a:off x="7920" y="8640"/>
                  <a:ext cx="1441" cy="4321"/>
                  <a:chOff x="7920" y="8640"/>
                  <a:chExt cx="1440" cy="4320"/>
                </a:xfrm>
              </p:grpSpPr>
            </p:grpSp>
          </p:grpSp>
          <p:grpSp>
            <p:nvGrpSpPr>
              <p:cNvPr id="716" name="Group 716"/>
              <p:cNvGrpSpPr>
                <a:grpSpLocks/>
              </p:cNvGrpSpPr>
              <p:nvPr/>
            </p:nvGrpSpPr>
            <p:grpSpPr bwMode="auto">
              <a:xfrm rot="5400000">
                <a:off x="7920" y="4320"/>
                <a:ext cx="5761" cy="4321"/>
                <a:chOff x="7920" y="4320"/>
                <a:chExt cx="5760" cy="4320"/>
              </a:xfrm>
            </p:grpSpPr>
            <p:grpSp>
              <p:nvGrpSpPr>
                <p:cNvPr id="717" name="Group 717"/>
                <p:cNvGrpSpPr>
                  <a:grpSpLocks/>
                </p:cNvGrpSpPr>
                <p:nvPr/>
              </p:nvGrpSpPr>
              <p:grpSpPr bwMode="auto">
                <a:xfrm>
                  <a:off x="7920" y="4320"/>
                  <a:ext cx="1441" cy="4320"/>
                  <a:chOff x="7920" y="4320"/>
                  <a:chExt cx="1440" cy="4320"/>
                </a:xfrm>
              </p:grpSpPr>
            </p:grpSp>
            <p:grpSp>
              <p:nvGrpSpPr>
                <p:cNvPr id="720" name="Group 720"/>
                <p:cNvGrpSpPr>
                  <a:grpSpLocks/>
                </p:cNvGrpSpPr>
                <p:nvPr/>
              </p:nvGrpSpPr>
              <p:grpSpPr bwMode="auto">
                <a:xfrm>
                  <a:off x="10081" y="4320"/>
                  <a:ext cx="1440" cy="4320"/>
                  <a:chOff x="10081" y="4320"/>
                  <a:chExt cx="1440" cy="4320"/>
                </a:xfrm>
              </p:grpSpPr>
            </p:grpSp>
            <p:grpSp>
              <p:nvGrpSpPr>
                <p:cNvPr id="723" name="Group 723"/>
                <p:cNvGrpSpPr>
                  <a:grpSpLocks/>
                </p:cNvGrpSpPr>
                <p:nvPr/>
              </p:nvGrpSpPr>
              <p:grpSpPr bwMode="auto">
                <a:xfrm>
                  <a:off x="12241" y="4320"/>
                  <a:ext cx="1440" cy="4320"/>
                  <a:chOff x="12241" y="4320"/>
                  <a:chExt cx="1440" cy="4320"/>
                </a:xfrm>
              </p:grpSpPr>
            </p:grpSp>
          </p:grpSp>
          <p:grpSp>
            <p:nvGrpSpPr>
              <p:cNvPr id="726" name="Group 726"/>
              <p:cNvGrpSpPr>
                <a:grpSpLocks/>
              </p:cNvGrpSpPr>
              <p:nvPr/>
            </p:nvGrpSpPr>
            <p:grpSpPr bwMode="auto">
              <a:xfrm rot="-5400000">
                <a:off x="-721" y="4321"/>
                <a:ext cx="5761" cy="4320"/>
                <a:chOff x="-720" y="4320"/>
                <a:chExt cx="5760" cy="4320"/>
              </a:xfrm>
            </p:grpSpPr>
            <p:grpSp>
              <p:nvGrpSpPr>
                <p:cNvPr id="727" name="Group 727"/>
                <p:cNvGrpSpPr>
                  <a:grpSpLocks/>
                </p:cNvGrpSpPr>
                <p:nvPr/>
              </p:nvGrpSpPr>
              <p:grpSpPr bwMode="auto">
                <a:xfrm>
                  <a:off x="-720" y="4320"/>
                  <a:ext cx="1440" cy="4320"/>
                  <a:chOff x="-720" y="4320"/>
                  <a:chExt cx="1440" cy="4320"/>
                </a:xfrm>
              </p:grpSpPr>
            </p:grpSp>
            <p:grpSp>
              <p:nvGrpSpPr>
                <p:cNvPr id="730" name="Group 730"/>
                <p:cNvGrpSpPr>
                  <a:grpSpLocks/>
                </p:cNvGrpSpPr>
                <p:nvPr/>
              </p:nvGrpSpPr>
              <p:grpSpPr bwMode="auto">
                <a:xfrm>
                  <a:off x="1440" y="4320"/>
                  <a:ext cx="1440" cy="4320"/>
                  <a:chOff x="1440" y="4320"/>
                  <a:chExt cx="1440" cy="4320"/>
                </a:xfrm>
              </p:grpSpPr>
            </p:grpSp>
            <p:grpSp>
              <p:nvGrpSpPr>
                <p:cNvPr id="733" name="Group 733"/>
                <p:cNvGrpSpPr>
                  <a:grpSpLocks/>
                </p:cNvGrpSpPr>
                <p:nvPr/>
              </p:nvGrpSpPr>
              <p:grpSpPr bwMode="auto">
                <a:xfrm>
                  <a:off x="3600" y="4320"/>
                  <a:ext cx="1440" cy="4320"/>
                  <a:chOff x="3600" y="4320"/>
                  <a:chExt cx="1440" cy="4320"/>
                </a:xfrm>
              </p:grpSpPr>
            </p:grpSp>
          </p:grpSp>
        </p:grpSp>
        <p:grpSp>
          <p:nvGrpSpPr>
            <p:cNvPr id="737" name="Group 178"/>
            <p:cNvGrpSpPr>
              <a:grpSpLocks/>
            </p:cNvGrpSpPr>
            <p:nvPr/>
          </p:nvGrpSpPr>
          <p:grpSpPr bwMode="auto">
            <a:xfrm>
              <a:off x="3333" y="0"/>
              <a:ext cx="3692" cy="3540"/>
              <a:chOff x="0" y="0"/>
              <a:chExt cx="12961" cy="12961"/>
            </a:xfrm>
          </p:grpSpPr>
          <p:grpSp>
            <p:nvGrpSpPr>
              <p:cNvPr id="738" name="Group 738"/>
              <p:cNvGrpSpPr>
                <a:grpSpLocks/>
              </p:cNvGrpSpPr>
              <p:nvPr/>
            </p:nvGrpSpPr>
            <p:grpSpPr bwMode="auto">
              <a:xfrm>
                <a:off x="3600" y="0"/>
                <a:ext cx="5761" cy="4320"/>
                <a:chOff x="3600" y="0"/>
                <a:chExt cx="5760" cy="4320"/>
              </a:xfrm>
            </p:grpSpPr>
            <p:grpSp>
              <p:nvGrpSpPr>
                <p:cNvPr id="739" name="Group 739"/>
                <p:cNvGrpSpPr>
                  <a:grpSpLocks/>
                </p:cNvGrpSpPr>
                <p:nvPr/>
              </p:nvGrpSpPr>
              <p:grpSpPr bwMode="auto">
                <a:xfrm>
                  <a:off x="3600" y="0"/>
                  <a:ext cx="1440" cy="4320"/>
                  <a:chOff x="360040" y="0"/>
                  <a:chExt cx="144016" cy="432048"/>
                </a:xfrm>
              </p:grpSpPr>
            </p:grpSp>
            <p:grpSp>
              <p:nvGrpSpPr>
                <p:cNvPr id="742" name="Group 742"/>
                <p:cNvGrpSpPr>
                  <a:grpSpLocks/>
                </p:cNvGrpSpPr>
                <p:nvPr/>
              </p:nvGrpSpPr>
              <p:grpSpPr bwMode="auto">
                <a:xfrm>
                  <a:off x="5760" y="0"/>
                  <a:ext cx="1440" cy="4320"/>
                  <a:chOff x="5760" y="0"/>
                  <a:chExt cx="1440" cy="4320"/>
                </a:xfrm>
              </p:grpSpPr>
            </p:grpSp>
            <p:grpSp>
              <p:nvGrpSpPr>
                <p:cNvPr id="745" name="Group 745"/>
                <p:cNvGrpSpPr>
                  <a:grpSpLocks/>
                </p:cNvGrpSpPr>
                <p:nvPr/>
              </p:nvGrpSpPr>
              <p:grpSpPr bwMode="auto">
                <a:xfrm>
                  <a:off x="7920" y="0"/>
                  <a:ext cx="1441" cy="4320"/>
                  <a:chOff x="7920" y="0"/>
                  <a:chExt cx="1440" cy="4320"/>
                </a:xfrm>
              </p:grpSpPr>
            </p:grpSp>
          </p:grpSp>
          <p:grpSp>
            <p:nvGrpSpPr>
              <p:cNvPr id="748" name="Group 748"/>
              <p:cNvGrpSpPr>
                <a:grpSpLocks/>
              </p:cNvGrpSpPr>
              <p:nvPr/>
            </p:nvGrpSpPr>
            <p:grpSpPr bwMode="auto">
              <a:xfrm rot="10800000">
                <a:off x="3600" y="8640"/>
                <a:ext cx="5761" cy="4321"/>
                <a:chOff x="3600" y="8640"/>
                <a:chExt cx="5760" cy="4320"/>
              </a:xfrm>
            </p:grpSpPr>
            <p:grpSp>
              <p:nvGrpSpPr>
                <p:cNvPr id="749" name="Group 749"/>
                <p:cNvGrpSpPr>
                  <a:grpSpLocks/>
                </p:cNvGrpSpPr>
                <p:nvPr/>
              </p:nvGrpSpPr>
              <p:grpSpPr bwMode="auto">
                <a:xfrm>
                  <a:off x="3600" y="8640"/>
                  <a:ext cx="1440" cy="4321"/>
                  <a:chOff x="3600" y="8640"/>
                  <a:chExt cx="1440" cy="4320"/>
                </a:xfrm>
              </p:grpSpPr>
            </p:grpSp>
            <p:grpSp>
              <p:nvGrpSpPr>
                <p:cNvPr id="752" name="Group 752"/>
                <p:cNvGrpSpPr>
                  <a:grpSpLocks/>
                </p:cNvGrpSpPr>
                <p:nvPr/>
              </p:nvGrpSpPr>
              <p:grpSpPr bwMode="auto">
                <a:xfrm>
                  <a:off x="5760" y="8640"/>
                  <a:ext cx="1440" cy="4321"/>
                  <a:chOff x="5760" y="8640"/>
                  <a:chExt cx="1440" cy="4320"/>
                </a:xfrm>
              </p:grpSpPr>
            </p:grpSp>
            <p:grpSp>
              <p:nvGrpSpPr>
                <p:cNvPr id="755" name="Group 755"/>
                <p:cNvGrpSpPr>
                  <a:grpSpLocks/>
                </p:cNvGrpSpPr>
                <p:nvPr/>
              </p:nvGrpSpPr>
              <p:grpSpPr bwMode="auto">
                <a:xfrm>
                  <a:off x="7920" y="8640"/>
                  <a:ext cx="1441" cy="4321"/>
                  <a:chOff x="7920" y="8640"/>
                  <a:chExt cx="1440" cy="4320"/>
                </a:xfrm>
              </p:grpSpPr>
            </p:grpSp>
          </p:grpSp>
          <p:grpSp>
            <p:nvGrpSpPr>
              <p:cNvPr id="758" name="Group 758"/>
              <p:cNvGrpSpPr>
                <a:grpSpLocks/>
              </p:cNvGrpSpPr>
              <p:nvPr/>
            </p:nvGrpSpPr>
            <p:grpSpPr bwMode="auto">
              <a:xfrm rot="5400000">
                <a:off x="7920" y="4320"/>
                <a:ext cx="5761" cy="4321"/>
                <a:chOff x="7920" y="4320"/>
                <a:chExt cx="5760" cy="4320"/>
              </a:xfrm>
            </p:grpSpPr>
            <p:grpSp>
              <p:nvGrpSpPr>
                <p:cNvPr id="759" name="Group 759"/>
                <p:cNvGrpSpPr>
                  <a:grpSpLocks/>
                </p:cNvGrpSpPr>
                <p:nvPr/>
              </p:nvGrpSpPr>
              <p:grpSpPr bwMode="auto">
                <a:xfrm>
                  <a:off x="7920" y="4320"/>
                  <a:ext cx="1441" cy="4320"/>
                  <a:chOff x="7920" y="4320"/>
                  <a:chExt cx="1440" cy="4320"/>
                </a:xfrm>
              </p:grpSpPr>
            </p:grpSp>
            <p:grpSp>
              <p:nvGrpSpPr>
                <p:cNvPr id="762" name="Group 762"/>
                <p:cNvGrpSpPr>
                  <a:grpSpLocks/>
                </p:cNvGrpSpPr>
                <p:nvPr/>
              </p:nvGrpSpPr>
              <p:grpSpPr bwMode="auto">
                <a:xfrm>
                  <a:off x="10081" y="4320"/>
                  <a:ext cx="1440" cy="4320"/>
                  <a:chOff x="10081" y="4320"/>
                  <a:chExt cx="1440" cy="4320"/>
                </a:xfrm>
              </p:grpSpPr>
            </p:grpSp>
            <p:grpSp>
              <p:nvGrpSpPr>
                <p:cNvPr id="765" name="Group 765"/>
                <p:cNvGrpSpPr>
                  <a:grpSpLocks/>
                </p:cNvGrpSpPr>
                <p:nvPr/>
              </p:nvGrpSpPr>
              <p:grpSpPr bwMode="auto">
                <a:xfrm>
                  <a:off x="12241" y="4320"/>
                  <a:ext cx="1440" cy="4320"/>
                  <a:chOff x="12241" y="4320"/>
                  <a:chExt cx="1440" cy="4320"/>
                </a:xfrm>
              </p:grpSpPr>
            </p:grpSp>
          </p:grpSp>
          <p:grpSp>
            <p:nvGrpSpPr>
              <p:cNvPr id="768" name="Group 768"/>
              <p:cNvGrpSpPr>
                <a:grpSpLocks/>
              </p:cNvGrpSpPr>
              <p:nvPr/>
            </p:nvGrpSpPr>
            <p:grpSpPr bwMode="auto">
              <a:xfrm rot="-5400000">
                <a:off x="-721" y="4321"/>
                <a:ext cx="5761" cy="4320"/>
                <a:chOff x="-720" y="4320"/>
                <a:chExt cx="5760" cy="4320"/>
              </a:xfrm>
            </p:grpSpPr>
            <p:grpSp>
              <p:nvGrpSpPr>
                <p:cNvPr id="769" name="Group 769"/>
                <p:cNvGrpSpPr>
                  <a:grpSpLocks/>
                </p:cNvGrpSpPr>
                <p:nvPr/>
              </p:nvGrpSpPr>
              <p:grpSpPr bwMode="auto">
                <a:xfrm>
                  <a:off x="-720" y="4320"/>
                  <a:ext cx="1440" cy="4320"/>
                  <a:chOff x="-720" y="4320"/>
                  <a:chExt cx="1440" cy="4320"/>
                </a:xfrm>
              </p:grpSpPr>
            </p:grpSp>
            <p:grpSp>
              <p:nvGrpSpPr>
                <p:cNvPr id="772" name="Group 772"/>
                <p:cNvGrpSpPr>
                  <a:grpSpLocks/>
                </p:cNvGrpSpPr>
                <p:nvPr/>
              </p:nvGrpSpPr>
              <p:grpSpPr bwMode="auto">
                <a:xfrm>
                  <a:off x="1440" y="4320"/>
                  <a:ext cx="1440" cy="4320"/>
                  <a:chOff x="1440" y="4320"/>
                  <a:chExt cx="1440" cy="4320"/>
                </a:xfrm>
              </p:grpSpPr>
            </p:grpSp>
            <p:grpSp>
              <p:nvGrpSpPr>
                <p:cNvPr id="775" name="Group 775"/>
                <p:cNvGrpSpPr>
                  <a:grpSpLocks/>
                </p:cNvGrpSpPr>
                <p:nvPr/>
              </p:nvGrpSpPr>
              <p:grpSpPr bwMode="auto">
                <a:xfrm>
                  <a:off x="3600" y="4320"/>
                  <a:ext cx="1440" cy="4320"/>
                  <a:chOff x="3600" y="4320"/>
                  <a:chExt cx="1440" cy="4320"/>
                </a:xfrm>
              </p:grpSpPr>
            </p:grpSp>
          </p:grpSp>
        </p:grpSp>
      </p:grpSp>
      <p:grpSp>
        <p:nvGrpSpPr>
          <p:cNvPr id="2093" name="Group 19"/>
          <p:cNvGrpSpPr>
            <a:grpSpLocks/>
          </p:cNvGrpSpPr>
          <p:nvPr/>
        </p:nvGrpSpPr>
        <p:grpSpPr bwMode="auto">
          <a:xfrm>
            <a:off x="-46038" y="161925"/>
            <a:ext cx="368301" cy="354013"/>
            <a:chOff x="0" y="0"/>
            <a:chExt cx="12961" cy="12961"/>
          </a:xfrm>
        </p:grpSpPr>
        <p:grpSp>
          <p:nvGrpSpPr>
            <p:cNvPr id="785" name="Group 785"/>
            <p:cNvGrpSpPr>
              <a:grpSpLocks/>
            </p:cNvGrpSpPr>
            <p:nvPr/>
          </p:nvGrpSpPr>
          <p:grpSpPr bwMode="auto">
            <a:xfrm>
              <a:off x="3600" y="0"/>
              <a:ext cx="5761" cy="4320"/>
              <a:chOff x="3600" y="0"/>
              <a:chExt cx="5760" cy="4320"/>
            </a:xfrm>
          </p:grpSpPr>
          <p:grpSp>
            <p:nvGrpSpPr>
              <p:cNvPr id="786" name="Group 786"/>
              <p:cNvGrpSpPr>
                <a:grpSpLocks/>
              </p:cNvGrpSpPr>
              <p:nvPr/>
            </p:nvGrpSpPr>
            <p:grpSpPr bwMode="auto">
              <a:xfrm>
                <a:off x="3600" y="0"/>
                <a:ext cx="1440" cy="4320"/>
                <a:chOff x="360040" y="0"/>
                <a:chExt cx="144016" cy="432048"/>
              </a:xfrm>
            </p:grpSpPr>
          </p:grpSp>
          <p:grpSp>
            <p:nvGrpSpPr>
              <p:cNvPr id="789" name="Group 789"/>
              <p:cNvGrpSpPr>
                <a:grpSpLocks/>
              </p:cNvGrpSpPr>
              <p:nvPr/>
            </p:nvGrpSpPr>
            <p:grpSpPr bwMode="auto">
              <a:xfrm>
                <a:off x="5760" y="0"/>
                <a:ext cx="1440" cy="4320"/>
                <a:chOff x="5760" y="0"/>
                <a:chExt cx="1440" cy="4320"/>
              </a:xfrm>
            </p:grpSpPr>
          </p:grpSp>
          <p:grpSp>
            <p:nvGrpSpPr>
              <p:cNvPr id="792" name="Group 792"/>
              <p:cNvGrpSpPr>
                <a:grpSpLocks/>
              </p:cNvGrpSpPr>
              <p:nvPr/>
            </p:nvGrpSpPr>
            <p:grpSpPr bwMode="auto">
              <a:xfrm>
                <a:off x="7920" y="0"/>
                <a:ext cx="1441" cy="4320"/>
                <a:chOff x="7920" y="0"/>
                <a:chExt cx="1440" cy="4320"/>
              </a:xfrm>
            </p:grpSpPr>
          </p:grpSp>
        </p:grpSp>
        <p:grpSp>
          <p:nvGrpSpPr>
            <p:cNvPr id="795" name="Group 795"/>
            <p:cNvGrpSpPr>
              <a:grpSpLocks/>
            </p:cNvGrpSpPr>
            <p:nvPr/>
          </p:nvGrpSpPr>
          <p:grpSpPr bwMode="auto">
            <a:xfrm rot="10800000">
              <a:off x="3600" y="8640"/>
              <a:ext cx="5761" cy="4321"/>
              <a:chOff x="3600" y="8640"/>
              <a:chExt cx="5760" cy="4320"/>
            </a:xfrm>
          </p:grpSpPr>
          <p:grpSp>
            <p:nvGrpSpPr>
              <p:cNvPr id="796" name="Group 796"/>
              <p:cNvGrpSpPr>
                <a:grpSpLocks/>
              </p:cNvGrpSpPr>
              <p:nvPr/>
            </p:nvGrpSpPr>
            <p:grpSpPr bwMode="auto">
              <a:xfrm>
                <a:off x="3600" y="8640"/>
                <a:ext cx="1440" cy="4321"/>
                <a:chOff x="3600" y="8640"/>
                <a:chExt cx="1440" cy="4320"/>
              </a:xfrm>
            </p:grpSpPr>
          </p:grpSp>
          <p:grpSp>
            <p:nvGrpSpPr>
              <p:cNvPr id="799" name="Group 799"/>
              <p:cNvGrpSpPr>
                <a:grpSpLocks/>
              </p:cNvGrpSpPr>
              <p:nvPr/>
            </p:nvGrpSpPr>
            <p:grpSpPr bwMode="auto">
              <a:xfrm>
                <a:off x="5760" y="8640"/>
                <a:ext cx="1440" cy="4321"/>
                <a:chOff x="5760" y="8640"/>
                <a:chExt cx="1440" cy="4320"/>
              </a:xfrm>
            </p:grpSpPr>
          </p:grpSp>
          <p:grpSp>
            <p:nvGrpSpPr>
              <p:cNvPr id="802" name="Group 802"/>
              <p:cNvGrpSpPr>
                <a:grpSpLocks/>
              </p:cNvGrpSpPr>
              <p:nvPr/>
            </p:nvGrpSpPr>
            <p:grpSpPr bwMode="auto">
              <a:xfrm>
                <a:off x="7920" y="8640"/>
                <a:ext cx="1441" cy="4321"/>
                <a:chOff x="7920" y="8640"/>
                <a:chExt cx="1440" cy="4320"/>
              </a:xfrm>
            </p:grpSpPr>
          </p:grpSp>
        </p:grpSp>
        <p:grpSp>
          <p:nvGrpSpPr>
            <p:cNvPr id="805" name="Group 805"/>
            <p:cNvGrpSpPr>
              <a:grpSpLocks/>
            </p:cNvGrpSpPr>
            <p:nvPr/>
          </p:nvGrpSpPr>
          <p:grpSpPr bwMode="auto">
            <a:xfrm rot="5400000">
              <a:off x="7920" y="4320"/>
              <a:ext cx="5761" cy="4321"/>
              <a:chOff x="7920" y="4320"/>
              <a:chExt cx="5760" cy="4320"/>
            </a:xfrm>
          </p:grpSpPr>
          <p:grpSp>
            <p:nvGrpSpPr>
              <p:cNvPr id="806" name="Group 806"/>
              <p:cNvGrpSpPr>
                <a:grpSpLocks/>
              </p:cNvGrpSpPr>
              <p:nvPr/>
            </p:nvGrpSpPr>
            <p:grpSpPr bwMode="auto">
              <a:xfrm>
                <a:off x="7920" y="4320"/>
                <a:ext cx="1441" cy="4320"/>
                <a:chOff x="7920" y="4320"/>
                <a:chExt cx="1440" cy="4320"/>
              </a:xfrm>
            </p:grpSpPr>
          </p:grpSp>
          <p:grpSp>
            <p:nvGrpSpPr>
              <p:cNvPr id="809" name="Group 809"/>
              <p:cNvGrpSpPr>
                <a:grpSpLocks/>
              </p:cNvGrpSpPr>
              <p:nvPr/>
            </p:nvGrpSpPr>
            <p:grpSpPr bwMode="auto">
              <a:xfrm>
                <a:off x="10081" y="4320"/>
                <a:ext cx="1440" cy="4320"/>
                <a:chOff x="10081" y="4320"/>
                <a:chExt cx="1440" cy="4320"/>
              </a:xfrm>
            </p:grpSpPr>
          </p:grpSp>
          <p:grpSp>
            <p:nvGrpSpPr>
              <p:cNvPr id="812" name="Group 812"/>
              <p:cNvGrpSpPr>
                <a:grpSpLocks/>
              </p:cNvGrpSpPr>
              <p:nvPr/>
            </p:nvGrpSpPr>
            <p:grpSpPr bwMode="auto">
              <a:xfrm>
                <a:off x="12241" y="4320"/>
                <a:ext cx="1440" cy="4320"/>
                <a:chOff x="12241" y="4320"/>
                <a:chExt cx="1440" cy="4320"/>
              </a:xfrm>
            </p:grpSpPr>
          </p:grpSp>
        </p:grpSp>
        <p:grpSp>
          <p:nvGrpSpPr>
            <p:cNvPr id="815" name="Group 815"/>
            <p:cNvGrpSpPr>
              <a:grpSpLocks/>
            </p:cNvGrpSpPr>
            <p:nvPr/>
          </p:nvGrpSpPr>
          <p:grpSpPr bwMode="auto">
            <a:xfrm rot="-5400000">
              <a:off x="-721" y="4321"/>
              <a:ext cx="5761" cy="4320"/>
              <a:chOff x="-720" y="4320"/>
              <a:chExt cx="5760" cy="4320"/>
            </a:xfrm>
          </p:grpSpPr>
          <p:grpSp>
            <p:nvGrpSpPr>
              <p:cNvPr id="816" name="Group 816"/>
              <p:cNvGrpSpPr>
                <a:grpSpLocks/>
              </p:cNvGrpSpPr>
              <p:nvPr/>
            </p:nvGrpSpPr>
            <p:grpSpPr bwMode="auto">
              <a:xfrm>
                <a:off x="-720" y="4320"/>
                <a:ext cx="1440" cy="4320"/>
                <a:chOff x="-720" y="4320"/>
                <a:chExt cx="1440" cy="4320"/>
              </a:xfrm>
            </p:grpSpPr>
          </p:grpSp>
          <p:grpSp>
            <p:nvGrpSpPr>
              <p:cNvPr id="819" name="Group 819"/>
              <p:cNvGrpSpPr>
                <a:grpSpLocks/>
              </p:cNvGrpSpPr>
              <p:nvPr/>
            </p:nvGrpSpPr>
            <p:grpSpPr bwMode="auto">
              <a:xfrm>
                <a:off x="1440" y="4320"/>
                <a:ext cx="1440" cy="4320"/>
                <a:chOff x="1440" y="4320"/>
                <a:chExt cx="1440" cy="4320"/>
              </a:xfrm>
            </p:grpSpPr>
          </p:grpSp>
          <p:grpSp>
            <p:nvGrpSpPr>
              <p:cNvPr id="822" name="Group 822"/>
              <p:cNvGrpSpPr>
                <a:grpSpLocks/>
              </p:cNvGrpSpPr>
              <p:nvPr/>
            </p:nvGrpSpPr>
            <p:grpSpPr bwMode="auto">
              <a:xfrm>
                <a:off x="3600" y="4320"/>
                <a:ext cx="1440" cy="4320"/>
                <a:chOff x="3600" y="4320"/>
                <a:chExt cx="1440" cy="4320"/>
              </a:xfrm>
            </p:grpSpPr>
          </p:grpSp>
        </p:grpSp>
      </p:grpSp>
      <p:grpSp>
        <p:nvGrpSpPr>
          <p:cNvPr id="2051" name="Group 3"/>
          <p:cNvGrpSpPr>
            <a:grpSpLocks/>
          </p:cNvGrpSpPr>
          <p:nvPr/>
        </p:nvGrpSpPr>
        <p:grpSpPr bwMode="auto">
          <a:xfrm>
            <a:off x="-38100" y="153988"/>
            <a:ext cx="368300" cy="354012"/>
            <a:chOff x="0" y="0"/>
            <a:chExt cx="12961" cy="12961"/>
          </a:xfrm>
        </p:grpSpPr>
        <p:grpSp>
          <p:nvGrpSpPr>
            <p:cNvPr id="869" name="Group 869"/>
            <p:cNvGrpSpPr>
              <a:grpSpLocks/>
            </p:cNvGrpSpPr>
            <p:nvPr/>
          </p:nvGrpSpPr>
          <p:grpSpPr bwMode="auto">
            <a:xfrm>
              <a:off x="3600" y="0"/>
              <a:ext cx="5761" cy="4320"/>
              <a:chOff x="3600" y="0"/>
              <a:chExt cx="5760" cy="4320"/>
            </a:xfrm>
          </p:grpSpPr>
          <p:grpSp>
            <p:nvGrpSpPr>
              <p:cNvPr id="870" name="Group 870"/>
              <p:cNvGrpSpPr>
                <a:grpSpLocks/>
              </p:cNvGrpSpPr>
              <p:nvPr/>
            </p:nvGrpSpPr>
            <p:grpSpPr bwMode="auto">
              <a:xfrm>
                <a:off x="3600" y="0"/>
                <a:ext cx="1440" cy="4320"/>
                <a:chOff x="360040" y="0"/>
                <a:chExt cx="144016" cy="432048"/>
              </a:xfrm>
            </p:grpSpPr>
          </p:grpSp>
          <p:grpSp>
            <p:nvGrpSpPr>
              <p:cNvPr id="873" name="Group 873"/>
              <p:cNvGrpSpPr>
                <a:grpSpLocks/>
              </p:cNvGrpSpPr>
              <p:nvPr/>
            </p:nvGrpSpPr>
            <p:grpSpPr bwMode="auto">
              <a:xfrm>
                <a:off x="5760" y="0"/>
                <a:ext cx="1440" cy="4320"/>
                <a:chOff x="5760" y="0"/>
                <a:chExt cx="1440" cy="4320"/>
              </a:xfrm>
            </p:grpSpPr>
          </p:grpSp>
          <p:grpSp>
            <p:nvGrpSpPr>
              <p:cNvPr id="876" name="Group 876"/>
              <p:cNvGrpSpPr>
                <a:grpSpLocks/>
              </p:cNvGrpSpPr>
              <p:nvPr/>
            </p:nvGrpSpPr>
            <p:grpSpPr bwMode="auto">
              <a:xfrm>
                <a:off x="7920" y="0"/>
                <a:ext cx="1441" cy="4320"/>
                <a:chOff x="7920" y="0"/>
                <a:chExt cx="1440" cy="4320"/>
              </a:xfrm>
            </p:grpSpPr>
          </p:grpSp>
        </p:grpSp>
        <p:grpSp>
          <p:nvGrpSpPr>
            <p:cNvPr id="879" name="Group 879"/>
            <p:cNvGrpSpPr>
              <a:grpSpLocks/>
            </p:cNvGrpSpPr>
            <p:nvPr/>
          </p:nvGrpSpPr>
          <p:grpSpPr bwMode="auto">
            <a:xfrm rot="10800000">
              <a:off x="3600" y="8640"/>
              <a:ext cx="5761" cy="4321"/>
              <a:chOff x="3600" y="8640"/>
              <a:chExt cx="5760" cy="4320"/>
            </a:xfrm>
          </p:grpSpPr>
          <p:grpSp>
            <p:nvGrpSpPr>
              <p:cNvPr id="880" name="Group 880"/>
              <p:cNvGrpSpPr>
                <a:grpSpLocks/>
              </p:cNvGrpSpPr>
              <p:nvPr/>
            </p:nvGrpSpPr>
            <p:grpSpPr bwMode="auto">
              <a:xfrm>
                <a:off x="3600" y="8640"/>
                <a:ext cx="1440" cy="4321"/>
                <a:chOff x="3600" y="8640"/>
                <a:chExt cx="1440" cy="4320"/>
              </a:xfrm>
            </p:grpSpPr>
          </p:grpSp>
          <p:grpSp>
            <p:nvGrpSpPr>
              <p:cNvPr id="883" name="Group 883"/>
              <p:cNvGrpSpPr>
                <a:grpSpLocks/>
              </p:cNvGrpSpPr>
              <p:nvPr/>
            </p:nvGrpSpPr>
            <p:grpSpPr bwMode="auto">
              <a:xfrm>
                <a:off x="5760" y="8640"/>
                <a:ext cx="1440" cy="4321"/>
                <a:chOff x="5760" y="8640"/>
                <a:chExt cx="1440" cy="4320"/>
              </a:xfrm>
            </p:grpSpPr>
          </p:grpSp>
          <p:grpSp>
            <p:nvGrpSpPr>
              <p:cNvPr id="886" name="Group 886"/>
              <p:cNvGrpSpPr>
                <a:grpSpLocks/>
              </p:cNvGrpSpPr>
              <p:nvPr/>
            </p:nvGrpSpPr>
            <p:grpSpPr bwMode="auto">
              <a:xfrm>
                <a:off x="7920" y="8640"/>
                <a:ext cx="1441" cy="4321"/>
                <a:chOff x="7920" y="8640"/>
                <a:chExt cx="1440" cy="4320"/>
              </a:xfrm>
            </p:grpSpPr>
          </p:grpSp>
        </p:grpSp>
        <p:grpSp>
          <p:nvGrpSpPr>
            <p:cNvPr id="889" name="Group 889"/>
            <p:cNvGrpSpPr>
              <a:grpSpLocks/>
            </p:cNvGrpSpPr>
            <p:nvPr/>
          </p:nvGrpSpPr>
          <p:grpSpPr bwMode="auto">
            <a:xfrm rot="5400000">
              <a:off x="7920" y="4320"/>
              <a:ext cx="5761" cy="4321"/>
              <a:chOff x="7920" y="4320"/>
              <a:chExt cx="5760" cy="4320"/>
            </a:xfrm>
          </p:grpSpPr>
          <p:grpSp>
            <p:nvGrpSpPr>
              <p:cNvPr id="890" name="Group 890"/>
              <p:cNvGrpSpPr>
                <a:grpSpLocks/>
              </p:cNvGrpSpPr>
              <p:nvPr/>
            </p:nvGrpSpPr>
            <p:grpSpPr bwMode="auto">
              <a:xfrm>
                <a:off x="7920" y="4320"/>
                <a:ext cx="1441" cy="4320"/>
                <a:chOff x="7920" y="4320"/>
                <a:chExt cx="1440" cy="4320"/>
              </a:xfrm>
            </p:grpSpPr>
          </p:grpSp>
          <p:grpSp>
            <p:nvGrpSpPr>
              <p:cNvPr id="893" name="Group 893"/>
              <p:cNvGrpSpPr>
                <a:grpSpLocks/>
              </p:cNvGrpSpPr>
              <p:nvPr/>
            </p:nvGrpSpPr>
            <p:grpSpPr bwMode="auto">
              <a:xfrm>
                <a:off x="10081" y="4320"/>
                <a:ext cx="1440" cy="4320"/>
                <a:chOff x="10081" y="4320"/>
                <a:chExt cx="1440" cy="4320"/>
              </a:xfrm>
            </p:grpSpPr>
          </p:grpSp>
          <p:grpSp>
            <p:nvGrpSpPr>
              <p:cNvPr id="896" name="Group 896"/>
              <p:cNvGrpSpPr>
                <a:grpSpLocks/>
              </p:cNvGrpSpPr>
              <p:nvPr/>
            </p:nvGrpSpPr>
            <p:grpSpPr bwMode="auto">
              <a:xfrm>
                <a:off x="12241" y="4320"/>
                <a:ext cx="1440" cy="4320"/>
                <a:chOff x="12241" y="4320"/>
                <a:chExt cx="1440" cy="4320"/>
              </a:xfrm>
            </p:grpSpPr>
          </p:grpSp>
        </p:grpSp>
        <p:grpSp>
          <p:nvGrpSpPr>
            <p:cNvPr id="899" name="Group 899"/>
            <p:cNvGrpSpPr>
              <a:grpSpLocks/>
            </p:cNvGrpSpPr>
            <p:nvPr/>
          </p:nvGrpSpPr>
          <p:grpSpPr bwMode="auto">
            <a:xfrm rot="-5400000">
              <a:off x="-721" y="4321"/>
              <a:ext cx="5761" cy="4320"/>
              <a:chOff x="-720" y="4320"/>
              <a:chExt cx="5760" cy="4320"/>
            </a:xfrm>
          </p:grpSpPr>
          <p:grpSp>
            <p:nvGrpSpPr>
              <p:cNvPr id="900" name="Group 900"/>
              <p:cNvGrpSpPr>
                <a:grpSpLocks/>
              </p:cNvGrpSpPr>
              <p:nvPr/>
            </p:nvGrpSpPr>
            <p:grpSpPr bwMode="auto">
              <a:xfrm>
                <a:off x="-720" y="4320"/>
                <a:ext cx="1440" cy="4320"/>
                <a:chOff x="-720" y="4320"/>
                <a:chExt cx="1440" cy="4320"/>
              </a:xfrm>
            </p:grpSpPr>
          </p:grpSp>
          <p:grpSp>
            <p:nvGrpSpPr>
              <p:cNvPr id="903" name="Group 903"/>
              <p:cNvGrpSpPr>
                <a:grpSpLocks/>
              </p:cNvGrpSpPr>
              <p:nvPr/>
            </p:nvGrpSpPr>
            <p:grpSpPr bwMode="auto">
              <a:xfrm>
                <a:off x="1440" y="4320"/>
                <a:ext cx="1440" cy="4320"/>
                <a:chOff x="1440" y="4320"/>
                <a:chExt cx="1440" cy="4320"/>
              </a:xfrm>
            </p:grpSpPr>
          </p:grpSp>
          <p:grpSp>
            <p:nvGrpSpPr>
              <p:cNvPr id="906" name="Group 906"/>
              <p:cNvGrpSpPr>
                <a:grpSpLocks/>
              </p:cNvGrpSpPr>
              <p:nvPr/>
            </p:nvGrpSpPr>
            <p:grpSpPr bwMode="auto">
              <a:xfrm>
                <a:off x="3600" y="4320"/>
                <a:ext cx="1440" cy="4320"/>
                <a:chOff x="3600" y="4320"/>
                <a:chExt cx="1440" cy="4320"/>
              </a:xfrm>
            </p:grpSpPr>
          </p:grpSp>
        </p:grpSp>
      </p:grpSp>
      <p:sp>
        <p:nvSpPr>
          <p:cNvPr id="261" name="TextBox 260">
            <a:extLst>
              <a:ext uri="{FF2B5EF4-FFF2-40B4-BE49-F238E27FC236}">
                <a16:creationId xmlns:a16="http://schemas.microsoft.com/office/drawing/2014/main" id="{8554A459-AE34-4FB2-B60C-E13EEA19D9D9}"/>
              </a:ext>
            </a:extLst>
          </p:cNvPr>
          <p:cNvSpPr txBox="1"/>
          <p:nvPr/>
        </p:nvSpPr>
        <p:spPr>
          <a:xfrm>
            <a:off x="242978" y="938084"/>
            <a:ext cx="1353758" cy="261610"/>
          </a:xfrm>
          <a:prstGeom prst="rect">
            <a:avLst/>
          </a:prstGeom>
          <a:noFill/>
        </p:spPr>
        <p:txBody>
          <a:bodyPr wrap="square" rtlCol="0">
            <a:spAutoFit/>
          </a:bodyPr>
          <a:lstStyle/>
          <a:p>
            <a:r>
              <a:rPr lang="en-GB" sz="1100" dirty="0"/>
              <a:t>Compression will</a:t>
            </a:r>
          </a:p>
        </p:txBody>
      </p:sp>
      <p:sp>
        <p:nvSpPr>
          <p:cNvPr id="262" name="Rectangle 261">
            <a:extLst>
              <a:ext uri="{FF2B5EF4-FFF2-40B4-BE49-F238E27FC236}">
                <a16:creationId xmlns:a16="http://schemas.microsoft.com/office/drawing/2014/main" id="{22D9BBFC-E872-410B-956E-5F4BF58A822E}"/>
              </a:ext>
            </a:extLst>
          </p:cNvPr>
          <p:cNvSpPr/>
          <p:nvPr/>
        </p:nvSpPr>
        <p:spPr>
          <a:xfrm>
            <a:off x="1596736" y="849948"/>
            <a:ext cx="164176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Make files smaller</a:t>
            </a:r>
          </a:p>
        </p:txBody>
      </p:sp>
      <p:sp>
        <p:nvSpPr>
          <p:cNvPr id="264" name="TextBox 263">
            <a:extLst>
              <a:ext uri="{FF2B5EF4-FFF2-40B4-BE49-F238E27FC236}">
                <a16:creationId xmlns:a16="http://schemas.microsoft.com/office/drawing/2014/main" id="{8E483171-35BF-46DE-887C-73758F27C322}"/>
              </a:ext>
            </a:extLst>
          </p:cNvPr>
          <p:cNvSpPr txBox="1"/>
          <p:nvPr/>
        </p:nvSpPr>
        <p:spPr>
          <a:xfrm>
            <a:off x="243402" y="2141968"/>
            <a:ext cx="9238891" cy="261610"/>
          </a:xfrm>
          <a:prstGeom prst="rect">
            <a:avLst/>
          </a:prstGeom>
          <a:noFill/>
        </p:spPr>
        <p:txBody>
          <a:bodyPr wrap="square" rtlCol="0">
            <a:spAutoFit/>
          </a:bodyPr>
          <a:lstStyle/>
          <a:p>
            <a:r>
              <a:rPr lang="en-GB" sz="1100" b="1" dirty="0"/>
              <a:t>Lossy compression loses some of the data </a:t>
            </a:r>
            <a:r>
              <a:rPr lang="en-GB" sz="1100" dirty="0"/>
              <a:t>when the file is compressed.  This reduces the quality, but also significantly reduces file size.</a:t>
            </a:r>
          </a:p>
        </p:txBody>
      </p:sp>
      <p:sp>
        <p:nvSpPr>
          <p:cNvPr id="265" name="TextBox 264">
            <a:extLst>
              <a:ext uri="{FF2B5EF4-FFF2-40B4-BE49-F238E27FC236}">
                <a16:creationId xmlns:a16="http://schemas.microsoft.com/office/drawing/2014/main" id="{CCCAE030-82D2-46CC-9676-BD7DE04D130E}"/>
              </a:ext>
            </a:extLst>
          </p:cNvPr>
          <p:cNvSpPr txBox="1"/>
          <p:nvPr/>
        </p:nvSpPr>
        <p:spPr>
          <a:xfrm>
            <a:off x="242977" y="2722864"/>
            <a:ext cx="2070732" cy="261610"/>
          </a:xfrm>
          <a:prstGeom prst="rect">
            <a:avLst/>
          </a:prstGeom>
          <a:noFill/>
        </p:spPr>
        <p:txBody>
          <a:bodyPr wrap="square" rtlCol="0">
            <a:spAutoFit/>
          </a:bodyPr>
          <a:lstStyle/>
          <a:p>
            <a:r>
              <a:rPr lang="en-GB" sz="1100" dirty="0"/>
              <a:t>Lossy compression is used for</a:t>
            </a:r>
          </a:p>
        </p:txBody>
      </p:sp>
      <p:sp>
        <p:nvSpPr>
          <p:cNvPr id="267" name="Rectangle 266">
            <a:extLst>
              <a:ext uri="{FF2B5EF4-FFF2-40B4-BE49-F238E27FC236}">
                <a16:creationId xmlns:a16="http://schemas.microsoft.com/office/drawing/2014/main" id="{1D7A3AB1-10E9-4027-919A-E5E70458BBE4}"/>
              </a:ext>
            </a:extLst>
          </p:cNvPr>
          <p:cNvSpPr/>
          <p:nvPr/>
        </p:nvSpPr>
        <p:spPr>
          <a:xfrm>
            <a:off x="2313708" y="2634727"/>
            <a:ext cx="254719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Images, videos and sound files</a:t>
            </a:r>
          </a:p>
        </p:txBody>
      </p:sp>
      <p:sp>
        <p:nvSpPr>
          <p:cNvPr id="269" name="TextBox 268">
            <a:extLst>
              <a:ext uri="{FF2B5EF4-FFF2-40B4-BE49-F238E27FC236}">
                <a16:creationId xmlns:a16="http://schemas.microsoft.com/office/drawing/2014/main" id="{1DDA102C-5F62-45AB-9F02-D37B55C817D7}"/>
              </a:ext>
            </a:extLst>
          </p:cNvPr>
          <p:cNvSpPr txBox="1"/>
          <p:nvPr/>
        </p:nvSpPr>
        <p:spPr>
          <a:xfrm>
            <a:off x="242978" y="1540026"/>
            <a:ext cx="1353758" cy="261610"/>
          </a:xfrm>
          <a:prstGeom prst="rect">
            <a:avLst/>
          </a:prstGeom>
          <a:noFill/>
        </p:spPr>
        <p:txBody>
          <a:bodyPr wrap="square" rtlCol="0">
            <a:spAutoFit/>
          </a:bodyPr>
          <a:lstStyle/>
          <a:p>
            <a:r>
              <a:rPr lang="en-GB" sz="1100" dirty="0"/>
              <a:t>and is used because</a:t>
            </a:r>
          </a:p>
        </p:txBody>
      </p:sp>
      <p:sp>
        <p:nvSpPr>
          <p:cNvPr id="273" name="Rectangle 272">
            <a:extLst>
              <a:ext uri="{FF2B5EF4-FFF2-40B4-BE49-F238E27FC236}">
                <a16:creationId xmlns:a16="http://schemas.microsoft.com/office/drawing/2014/main" id="{86DA36AB-51B5-49DE-BD51-CDABF38BBB35}"/>
              </a:ext>
            </a:extLst>
          </p:cNvPr>
          <p:cNvSpPr/>
          <p:nvPr/>
        </p:nvSpPr>
        <p:spPr>
          <a:xfrm>
            <a:off x="1596737" y="1451890"/>
            <a:ext cx="7885556"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Some files may need to be condensed for storage or sending to another computer.</a:t>
            </a:r>
          </a:p>
        </p:txBody>
      </p:sp>
      <p:sp>
        <p:nvSpPr>
          <p:cNvPr id="274" name="TextBox 273">
            <a:extLst>
              <a:ext uri="{FF2B5EF4-FFF2-40B4-BE49-F238E27FC236}">
                <a16:creationId xmlns:a16="http://schemas.microsoft.com/office/drawing/2014/main" id="{6F51C7CA-F075-4ED0-992F-3F6952454BCD}"/>
              </a:ext>
            </a:extLst>
          </p:cNvPr>
          <p:cNvSpPr txBox="1"/>
          <p:nvPr/>
        </p:nvSpPr>
        <p:spPr>
          <a:xfrm>
            <a:off x="4894440" y="2736648"/>
            <a:ext cx="1537854" cy="261610"/>
          </a:xfrm>
          <a:prstGeom prst="rect">
            <a:avLst/>
          </a:prstGeom>
          <a:noFill/>
        </p:spPr>
        <p:txBody>
          <a:bodyPr wrap="square" rtlCol="0">
            <a:spAutoFit/>
          </a:bodyPr>
          <a:lstStyle/>
          <a:p>
            <a:r>
              <a:rPr lang="en-GB" sz="1100" dirty="0"/>
              <a:t>and cannot be used for</a:t>
            </a:r>
          </a:p>
        </p:txBody>
      </p:sp>
      <p:sp>
        <p:nvSpPr>
          <p:cNvPr id="276" name="Rectangle 275">
            <a:extLst>
              <a:ext uri="{FF2B5EF4-FFF2-40B4-BE49-F238E27FC236}">
                <a16:creationId xmlns:a16="http://schemas.microsoft.com/office/drawing/2014/main" id="{FA62301E-7E7B-42F7-A14F-09D0094D440D}"/>
              </a:ext>
            </a:extLst>
          </p:cNvPr>
          <p:cNvSpPr/>
          <p:nvPr/>
        </p:nvSpPr>
        <p:spPr>
          <a:xfrm>
            <a:off x="6465829" y="2634726"/>
            <a:ext cx="279515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Text files.</a:t>
            </a:r>
          </a:p>
        </p:txBody>
      </p:sp>
      <p:sp>
        <p:nvSpPr>
          <p:cNvPr id="277" name="TextBox 276">
            <a:extLst>
              <a:ext uri="{FF2B5EF4-FFF2-40B4-BE49-F238E27FC236}">
                <a16:creationId xmlns:a16="http://schemas.microsoft.com/office/drawing/2014/main" id="{6744C77D-594C-4569-809F-C6BEF3AD277A}"/>
              </a:ext>
            </a:extLst>
          </p:cNvPr>
          <p:cNvSpPr txBox="1"/>
          <p:nvPr/>
        </p:nvSpPr>
        <p:spPr>
          <a:xfrm>
            <a:off x="243402" y="3303709"/>
            <a:ext cx="9238891" cy="261610"/>
          </a:xfrm>
          <a:prstGeom prst="rect">
            <a:avLst/>
          </a:prstGeom>
          <a:noFill/>
        </p:spPr>
        <p:txBody>
          <a:bodyPr wrap="square" rtlCol="0">
            <a:spAutoFit/>
          </a:bodyPr>
          <a:lstStyle/>
          <a:p>
            <a:r>
              <a:rPr lang="en-GB" sz="1100" b="1" dirty="0"/>
              <a:t>Lossless compression does not lose any of the data </a:t>
            </a:r>
            <a:r>
              <a:rPr lang="en-GB" sz="1100" dirty="0"/>
              <a:t>when the file is compressed.  Instead, the data is encoded in a different way.</a:t>
            </a:r>
          </a:p>
        </p:txBody>
      </p:sp>
      <p:sp>
        <p:nvSpPr>
          <p:cNvPr id="286" name="TextBox 285">
            <a:extLst>
              <a:ext uri="{FF2B5EF4-FFF2-40B4-BE49-F238E27FC236}">
                <a16:creationId xmlns:a16="http://schemas.microsoft.com/office/drawing/2014/main" id="{BCCAD791-3F03-4B16-BDA2-5CEA752F7414}"/>
              </a:ext>
            </a:extLst>
          </p:cNvPr>
          <p:cNvSpPr txBox="1"/>
          <p:nvPr/>
        </p:nvSpPr>
        <p:spPr>
          <a:xfrm>
            <a:off x="242977" y="3884558"/>
            <a:ext cx="2070732" cy="261610"/>
          </a:xfrm>
          <a:prstGeom prst="rect">
            <a:avLst/>
          </a:prstGeom>
          <a:noFill/>
        </p:spPr>
        <p:txBody>
          <a:bodyPr wrap="square" rtlCol="0">
            <a:spAutoFit/>
          </a:bodyPr>
          <a:lstStyle/>
          <a:p>
            <a:r>
              <a:rPr lang="en-GB" sz="1100" dirty="0"/>
              <a:t>Lossless compression is used for</a:t>
            </a:r>
          </a:p>
        </p:txBody>
      </p:sp>
      <p:sp>
        <p:nvSpPr>
          <p:cNvPr id="287" name="Rectangle 286">
            <a:extLst>
              <a:ext uri="{FF2B5EF4-FFF2-40B4-BE49-F238E27FC236}">
                <a16:creationId xmlns:a16="http://schemas.microsoft.com/office/drawing/2014/main" id="{1F7CE758-4DCF-4EE9-9C30-00D93C5FF3DE}"/>
              </a:ext>
            </a:extLst>
          </p:cNvPr>
          <p:cNvSpPr/>
          <p:nvPr/>
        </p:nvSpPr>
        <p:spPr>
          <a:xfrm>
            <a:off x="2313708" y="3796421"/>
            <a:ext cx="254719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Text files</a:t>
            </a:r>
          </a:p>
        </p:txBody>
      </p:sp>
      <p:sp>
        <p:nvSpPr>
          <p:cNvPr id="289" name="TextBox 288">
            <a:extLst>
              <a:ext uri="{FF2B5EF4-FFF2-40B4-BE49-F238E27FC236}">
                <a16:creationId xmlns:a16="http://schemas.microsoft.com/office/drawing/2014/main" id="{61B379B1-778E-432B-BA65-AB2E78B4F906}"/>
              </a:ext>
            </a:extLst>
          </p:cNvPr>
          <p:cNvSpPr txBox="1"/>
          <p:nvPr/>
        </p:nvSpPr>
        <p:spPr>
          <a:xfrm>
            <a:off x="4894440" y="3898342"/>
            <a:ext cx="1537854" cy="261610"/>
          </a:xfrm>
          <a:prstGeom prst="rect">
            <a:avLst/>
          </a:prstGeom>
          <a:noFill/>
        </p:spPr>
        <p:txBody>
          <a:bodyPr wrap="square" rtlCol="0">
            <a:spAutoFit/>
          </a:bodyPr>
          <a:lstStyle/>
          <a:p>
            <a:r>
              <a:rPr lang="en-GB" sz="1100" dirty="0"/>
              <a:t>and is less effective for</a:t>
            </a:r>
          </a:p>
        </p:txBody>
      </p:sp>
      <p:sp>
        <p:nvSpPr>
          <p:cNvPr id="290" name="Rectangle 289">
            <a:extLst>
              <a:ext uri="{FF2B5EF4-FFF2-40B4-BE49-F238E27FC236}">
                <a16:creationId xmlns:a16="http://schemas.microsoft.com/office/drawing/2014/main" id="{EFD5D3F7-6BDE-4A2D-9D35-7087390F90CA}"/>
              </a:ext>
            </a:extLst>
          </p:cNvPr>
          <p:cNvSpPr/>
          <p:nvPr/>
        </p:nvSpPr>
        <p:spPr>
          <a:xfrm>
            <a:off x="6465829" y="3796420"/>
            <a:ext cx="279515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Images, videos and sound files.</a:t>
            </a:r>
          </a:p>
        </p:txBody>
      </p:sp>
    </p:spTree>
    <p:extLst>
      <p:ext uri="{BB962C8B-B14F-4D97-AF65-F5344CB8AC3E}">
        <p14:creationId xmlns:p14="http://schemas.microsoft.com/office/powerpoint/2010/main" val="3904149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Lossy compression</a:t>
            </a:r>
          </a:p>
        </p:txBody>
      </p:sp>
      <p:sp>
        <p:nvSpPr>
          <p:cNvPr id="24" name="Rectangle 23">
            <a:extLst>
              <a:ext uri="{FF2B5EF4-FFF2-40B4-BE49-F238E27FC236}">
                <a16:creationId xmlns:a16="http://schemas.microsoft.com/office/drawing/2014/main" id="{AE5FE587-F1B5-432E-82E0-F6DC584F6217}"/>
              </a:ext>
            </a:extLst>
          </p:cNvPr>
          <p:cNvSpPr/>
          <p:nvPr/>
        </p:nvSpPr>
        <p:spPr>
          <a:xfrm>
            <a:off x="3665051" y="2555182"/>
            <a:ext cx="2540000" cy="1676782"/>
          </a:xfrm>
          <a:prstGeom prst="rect">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75000"/>
                  </a:schemeClr>
                </a:solidFill>
              </a:rPr>
              <a:t>2</a:t>
            </a:r>
          </a:p>
        </p:txBody>
      </p:sp>
      <p:sp>
        <p:nvSpPr>
          <p:cNvPr id="25" name="TextBox 24">
            <a:extLst>
              <a:ext uri="{FF2B5EF4-FFF2-40B4-BE49-F238E27FC236}">
                <a16:creationId xmlns:a16="http://schemas.microsoft.com/office/drawing/2014/main" id="{EACEE120-E292-476B-A9A5-BBFE5E8F31CF}"/>
              </a:ext>
            </a:extLst>
          </p:cNvPr>
          <p:cNvSpPr txBox="1"/>
          <p:nvPr/>
        </p:nvSpPr>
        <p:spPr>
          <a:xfrm>
            <a:off x="319177" y="1453296"/>
            <a:ext cx="9238891" cy="430887"/>
          </a:xfrm>
          <a:prstGeom prst="rect">
            <a:avLst/>
          </a:prstGeom>
          <a:noFill/>
        </p:spPr>
        <p:txBody>
          <a:bodyPr wrap="square" rtlCol="0">
            <a:spAutoFit/>
          </a:bodyPr>
          <a:lstStyle/>
          <a:p>
            <a:r>
              <a:rPr lang="en-GB" sz="1100" dirty="0"/>
              <a:t>Lossy compression loses some of the data when the file is compressed.  This reduces the quality, but significantly reduces file size.</a:t>
            </a:r>
          </a:p>
          <a:p>
            <a:r>
              <a:rPr lang="en-GB" sz="1100" dirty="0"/>
              <a:t>With JPEG encoding below you can see that increasingly larger regions of the picture are drawn with the same colour as the compression increases.</a:t>
            </a:r>
          </a:p>
        </p:txBody>
      </p:sp>
      <p:pic>
        <p:nvPicPr>
          <p:cNvPr id="26" name="Picture 25">
            <a:extLst>
              <a:ext uri="{FF2B5EF4-FFF2-40B4-BE49-F238E27FC236}">
                <a16:creationId xmlns:a16="http://schemas.microsoft.com/office/drawing/2014/main" id="{2DB3EA2B-4AE0-40DD-A768-A0B8B2BCF35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73805" y="2555182"/>
            <a:ext cx="2540579" cy="1676782"/>
          </a:xfrm>
          <a:prstGeom prst="rect">
            <a:avLst/>
          </a:prstGeom>
        </p:spPr>
      </p:pic>
      <p:sp>
        <p:nvSpPr>
          <p:cNvPr id="28" name="Rectangle 27">
            <a:extLst>
              <a:ext uri="{FF2B5EF4-FFF2-40B4-BE49-F238E27FC236}">
                <a16:creationId xmlns:a16="http://schemas.microsoft.com/office/drawing/2014/main" id="{2F90BDD0-1165-4107-A5C6-0B9BE8B42418}"/>
              </a:ext>
            </a:extLst>
          </p:cNvPr>
          <p:cNvSpPr/>
          <p:nvPr/>
        </p:nvSpPr>
        <p:spPr>
          <a:xfrm>
            <a:off x="3665051" y="2029166"/>
            <a:ext cx="254000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80% quality:20KB</a:t>
            </a:r>
          </a:p>
        </p:txBody>
      </p:sp>
      <p:sp>
        <p:nvSpPr>
          <p:cNvPr id="29" name="Rectangle 28">
            <a:extLst>
              <a:ext uri="{FF2B5EF4-FFF2-40B4-BE49-F238E27FC236}">
                <a16:creationId xmlns:a16="http://schemas.microsoft.com/office/drawing/2014/main" id="{08AC6B29-B7E4-41E3-B035-790D44828796}"/>
              </a:ext>
            </a:extLst>
          </p:cNvPr>
          <p:cNvSpPr/>
          <p:nvPr/>
        </p:nvSpPr>
        <p:spPr>
          <a:xfrm>
            <a:off x="973804" y="4856124"/>
            <a:ext cx="2540000" cy="1676782"/>
          </a:xfrm>
          <a:prstGeom prst="rect">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bg1">
                    <a:lumMod val="75000"/>
                  </a:schemeClr>
                </a:solidFill>
              </a:rPr>
              <a:t>4</a:t>
            </a:r>
          </a:p>
        </p:txBody>
      </p:sp>
      <p:sp>
        <p:nvSpPr>
          <p:cNvPr id="30" name="Rectangle 29">
            <a:extLst>
              <a:ext uri="{FF2B5EF4-FFF2-40B4-BE49-F238E27FC236}">
                <a16:creationId xmlns:a16="http://schemas.microsoft.com/office/drawing/2014/main" id="{6BAE439E-794F-4BBA-B41E-00F822C04A2D}"/>
              </a:ext>
            </a:extLst>
          </p:cNvPr>
          <p:cNvSpPr/>
          <p:nvPr/>
        </p:nvSpPr>
        <p:spPr>
          <a:xfrm>
            <a:off x="973804" y="4330108"/>
            <a:ext cx="254000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40% quality:16KB</a:t>
            </a:r>
          </a:p>
        </p:txBody>
      </p:sp>
      <p:sp>
        <p:nvSpPr>
          <p:cNvPr id="31" name="Rectangle 30">
            <a:extLst>
              <a:ext uri="{FF2B5EF4-FFF2-40B4-BE49-F238E27FC236}">
                <a16:creationId xmlns:a16="http://schemas.microsoft.com/office/drawing/2014/main" id="{E298B6F6-9C34-463C-AF51-E39B36B3E332}"/>
              </a:ext>
            </a:extLst>
          </p:cNvPr>
          <p:cNvSpPr/>
          <p:nvPr/>
        </p:nvSpPr>
        <p:spPr>
          <a:xfrm>
            <a:off x="6355718" y="2555182"/>
            <a:ext cx="2540000" cy="1676782"/>
          </a:xfrm>
          <a:prstGeom prst="rect">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bg1">
                    <a:lumMod val="75000"/>
                  </a:schemeClr>
                </a:solidFill>
              </a:rPr>
              <a:t>3</a:t>
            </a:r>
          </a:p>
        </p:txBody>
      </p:sp>
      <p:sp>
        <p:nvSpPr>
          <p:cNvPr id="35" name="Rectangle 34">
            <a:extLst>
              <a:ext uri="{FF2B5EF4-FFF2-40B4-BE49-F238E27FC236}">
                <a16:creationId xmlns:a16="http://schemas.microsoft.com/office/drawing/2014/main" id="{1DC9B081-77DA-45B9-9CC6-C955B74EF999}"/>
              </a:ext>
            </a:extLst>
          </p:cNvPr>
          <p:cNvSpPr/>
          <p:nvPr/>
        </p:nvSpPr>
        <p:spPr>
          <a:xfrm>
            <a:off x="6355718" y="2029166"/>
            <a:ext cx="254000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60% quality:18KB</a:t>
            </a:r>
          </a:p>
        </p:txBody>
      </p:sp>
      <p:sp>
        <p:nvSpPr>
          <p:cNvPr id="43" name="Rectangle 42">
            <a:extLst>
              <a:ext uri="{FF2B5EF4-FFF2-40B4-BE49-F238E27FC236}">
                <a16:creationId xmlns:a16="http://schemas.microsoft.com/office/drawing/2014/main" id="{024ABFA4-A641-4248-98E1-372EE9AFDC0A}"/>
              </a:ext>
            </a:extLst>
          </p:cNvPr>
          <p:cNvSpPr/>
          <p:nvPr/>
        </p:nvSpPr>
        <p:spPr>
          <a:xfrm>
            <a:off x="3665051" y="4856124"/>
            <a:ext cx="2540000" cy="1676782"/>
          </a:xfrm>
          <a:prstGeom prst="rect">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bg1">
                    <a:lumMod val="75000"/>
                  </a:schemeClr>
                </a:solidFill>
              </a:rPr>
              <a:t>5</a:t>
            </a:r>
          </a:p>
        </p:txBody>
      </p:sp>
      <p:sp>
        <p:nvSpPr>
          <p:cNvPr id="44" name="Rectangle 43">
            <a:extLst>
              <a:ext uri="{FF2B5EF4-FFF2-40B4-BE49-F238E27FC236}">
                <a16:creationId xmlns:a16="http://schemas.microsoft.com/office/drawing/2014/main" id="{6532FFB5-01ED-45B6-B565-9A42F1F5EBA7}"/>
              </a:ext>
            </a:extLst>
          </p:cNvPr>
          <p:cNvSpPr/>
          <p:nvPr/>
        </p:nvSpPr>
        <p:spPr>
          <a:xfrm>
            <a:off x="3665051" y="4330108"/>
            <a:ext cx="254000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20% quality:14KB</a:t>
            </a:r>
          </a:p>
        </p:txBody>
      </p:sp>
      <p:sp>
        <p:nvSpPr>
          <p:cNvPr id="45" name="Rectangle 44">
            <a:extLst>
              <a:ext uri="{FF2B5EF4-FFF2-40B4-BE49-F238E27FC236}">
                <a16:creationId xmlns:a16="http://schemas.microsoft.com/office/drawing/2014/main" id="{110F8A46-9CD8-42AC-BE18-7ECA68A77413}"/>
              </a:ext>
            </a:extLst>
          </p:cNvPr>
          <p:cNvSpPr/>
          <p:nvPr/>
        </p:nvSpPr>
        <p:spPr>
          <a:xfrm>
            <a:off x="6355718" y="4856124"/>
            <a:ext cx="2540000" cy="1676782"/>
          </a:xfrm>
          <a:prstGeom prst="rect">
            <a:avLst/>
          </a:prstGeom>
          <a:solidFill>
            <a:schemeClr val="bg1"/>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bg1">
                    <a:lumMod val="75000"/>
                  </a:schemeClr>
                </a:solidFill>
              </a:rPr>
              <a:t>6</a:t>
            </a:r>
          </a:p>
        </p:txBody>
      </p:sp>
      <p:sp>
        <p:nvSpPr>
          <p:cNvPr id="46" name="Rectangle 45">
            <a:extLst>
              <a:ext uri="{FF2B5EF4-FFF2-40B4-BE49-F238E27FC236}">
                <a16:creationId xmlns:a16="http://schemas.microsoft.com/office/drawing/2014/main" id="{BF783597-9369-46BD-9E17-FA9E6C81180E}"/>
              </a:ext>
            </a:extLst>
          </p:cNvPr>
          <p:cNvSpPr/>
          <p:nvPr/>
        </p:nvSpPr>
        <p:spPr>
          <a:xfrm>
            <a:off x="6355718" y="4330108"/>
            <a:ext cx="254000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2% quality:14KB</a:t>
            </a:r>
          </a:p>
        </p:txBody>
      </p:sp>
      <p:sp>
        <p:nvSpPr>
          <p:cNvPr id="47" name="Rectangle 46">
            <a:extLst>
              <a:ext uri="{FF2B5EF4-FFF2-40B4-BE49-F238E27FC236}">
                <a16:creationId xmlns:a16="http://schemas.microsoft.com/office/drawing/2014/main" id="{D710CA16-9FFE-4927-97CB-B92A1ECD9470}"/>
              </a:ext>
            </a:extLst>
          </p:cNvPr>
          <p:cNvSpPr/>
          <p:nvPr/>
        </p:nvSpPr>
        <p:spPr>
          <a:xfrm>
            <a:off x="973804" y="2029166"/>
            <a:ext cx="254000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100% quality:30KB</a:t>
            </a:r>
          </a:p>
        </p:txBody>
      </p:sp>
      <p:pic>
        <p:nvPicPr>
          <p:cNvPr id="4" name="Picture 3" descr="A colorful bird perched on top of a parrot&#10;&#10;Description automatically generated">
            <a:extLst>
              <a:ext uri="{FF2B5EF4-FFF2-40B4-BE49-F238E27FC236}">
                <a16:creationId xmlns:a16="http://schemas.microsoft.com/office/drawing/2014/main" id="{B3D5C9B8-8F13-456A-A7BA-DE6C909BF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051" y="2527892"/>
            <a:ext cx="2540000" cy="1676400"/>
          </a:xfrm>
          <a:prstGeom prst="rect">
            <a:avLst/>
          </a:prstGeom>
        </p:spPr>
      </p:pic>
      <p:pic>
        <p:nvPicPr>
          <p:cNvPr id="6" name="Picture 5" descr="A colorful bird perched on top of a parrot&#10;&#10;Description automatically generated">
            <a:extLst>
              <a:ext uri="{FF2B5EF4-FFF2-40B4-BE49-F238E27FC236}">
                <a16:creationId xmlns:a16="http://schemas.microsoft.com/office/drawing/2014/main" id="{FEEBFE92-F55C-40DB-B9B3-B8E2F8B6CC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2195" y="2527892"/>
            <a:ext cx="2540000" cy="1676400"/>
          </a:xfrm>
          <a:prstGeom prst="rect">
            <a:avLst/>
          </a:prstGeom>
        </p:spPr>
      </p:pic>
      <p:pic>
        <p:nvPicPr>
          <p:cNvPr id="8" name="Picture 7" descr="A colorful bird perched on top of a parrot&#10;&#10;Description automatically generated">
            <a:extLst>
              <a:ext uri="{FF2B5EF4-FFF2-40B4-BE49-F238E27FC236}">
                <a16:creationId xmlns:a16="http://schemas.microsoft.com/office/drawing/2014/main" id="{64C16FBD-1A17-4155-A21E-5AB8774A4F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804" y="4856124"/>
            <a:ext cx="2540000" cy="1676400"/>
          </a:xfrm>
          <a:prstGeom prst="rect">
            <a:avLst/>
          </a:prstGeom>
        </p:spPr>
      </p:pic>
      <p:pic>
        <p:nvPicPr>
          <p:cNvPr id="10" name="Picture 9" descr="A blurry image of a bird&#10;&#10;Description automatically generated">
            <a:extLst>
              <a:ext uri="{FF2B5EF4-FFF2-40B4-BE49-F238E27FC236}">
                <a16:creationId xmlns:a16="http://schemas.microsoft.com/office/drawing/2014/main" id="{2300F5D6-6438-4123-9383-9109C8C036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4471" y="4856124"/>
            <a:ext cx="2540000" cy="1676400"/>
          </a:xfrm>
          <a:prstGeom prst="rect">
            <a:avLst/>
          </a:prstGeom>
        </p:spPr>
      </p:pic>
      <p:pic>
        <p:nvPicPr>
          <p:cNvPr id="12" name="Picture 11" descr="A picture containing toy&#10;&#10;Description automatically generated">
            <a:extLst>
              <a:ext uri="{FF2B5EF4-FFF2-40B4-BE49-F238E27FC236}">
                <a16:creationId xmlns:a16="http://schemas.microsoft.com/office/drawing/2014/main" id="{C1DE4819-9DB0-4E9A-9C1A-409327C13D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5138" y="4856124"/>
            <a:ext cx="2540000" cy="1676400"/>
          </a:xfrm>
          <a:prstGeom prst="rect">
            <a:avLst/>
          </a:prstGeom>
        </p:spPr>
      </p:pic>
    </p:spTree>
    <p:extLst>
      <p:ext uri="{BB962C8B-B14F-4D97-AF65-F5344CB8AC3E}">
        <p14:creationId xmlns:p14="http://schemas.microsoft.com/office/powerpoint/2010/main" val="2742230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Lossless compression</a:t>
            </a:r>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9873" y="2118918"/>
            <a:ext cx="1151368" cy="1291313"/>
          </a:xfrm>
          <a:prstGeom prst="rect">
            <a:avLst/>
          </a:prstGeom>
        </p:spPr>
      </p:pic>
      <p:sp>
        <p:nvSpPr>
          <p:cNvPr id="13" name="TextBox 12">
            <a:extLst>
              <a:ext uri="{FF2B5EF4-FFF2-40B4-BE49-F238E27FC236}">
                <a16:creationId xmlns:a16="http://schemas.microsoft.com/office/drawing/2014/main" id="{6D8B25C3-44DE-45AF-90E5-D151CB435E73}"/>
              </a:ext>
            </a:extLst>
          </p:cNvPr>
          <p:cNvSpPr txBox="1"/>
          <p:nvPr/>
        </p:nvSpPr>
        <p:spPr>
          <a:xfrm>
            <a:off x="319177" y="1453296"/>
            <a:ext cx="9238891" cy="261610"/>
          </a:xfrm>
          <a:prstGeom prst="rect">
            <a:avLst/>
          </a:prstGeom>
          <a:noFill/>
        </p:spPr>
        <p:txBody>
          <a:bodyPr wrap="square" rtlCol="0">
            <a:spAutoFit/>
          </a:bodyPr>
          <a:lstStyle/>
          <a:p>
            <a:r>
              <a:rPr lang="en-GB" sz="1100" dirty="0"/>
              <a:t>An example of run-length lossless compression:</a:t>
            </a:r>
          </a:p>
        </p:txBody>
      </p:sp>
      <p:sp>
        <p:nvSpPr>
          <p:cNvPr id="14" name="TextBox 13">
            <a:extLst>
              <a:ext uri="{FF2B5EF4-FFF2-40B4-BE49-F238E27FC236}">
                <a16:creationId xmlns:a16="http://schemas.microsoft.com/office/drawing/2014/main" id="{6D8B25C3-44DE-45AF-90E5-D151CB435E73}"/>
              </a:ext>
            </a:extLst>
          </p:cNvPr>
          <p:cNvSpPr txBox="1"/>
          <p:nvPr/>
        </p:nvSpPr>
        <p:spPr>
          <a:xfrm>
            <a:off x="6379537" y="1819372"/>
            <a:ext cx="1151368" cy="261610"/>
          </a:xfrm>
          <a:prstGeom prst="rect">
            <a:avLst/>
          </a:prstGeom>
          <a:noFill/>
        </p:spPr>
        <p:txBody>
          <a:bodyPr wrap="square" rtlCol="0">
            <a:spAutoFit/>
          </a:bodyPr>
          <a:lstStyle/>
          <a:p>
            <a:r>
              <a:rPr lang="en-GB" sz="1100" dirty="0"/>
              <a:t>Colour palette:</a:t>
            </a:r>
          </a:p>
        </p:txBody>
      </p:sp>
      <p:pic>
        <p:nvPicPr>
          <p:cNvPr id="11" name="Picture 1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9513" y="1819372"/>
            <a:ext cx="5920024" cy="3582938"/>
          </a:xfrm>
          <a:prstGeom prst="rect">
            <a:avLst/>
          </a:prstGeom>
        </p:spPr>
      </p:pic>
      <p:sp>
        <p:nvSpPr>
          <p:cNvPr id="16" name="Rectangle 15">
            <a:extLst>
              <a:ext uri="{FF2B5EF4-FFF2-40B4-BE49-F238E27FC236}">
                <a16:creationId xmlns:a16="http://schemas.microsoft.com/office/drawing/2014/main" id="{86DA36AB-51B5-49DE-BD51-CDABF38BBB35}"/>
              </a:ext>
            </a:extLst>
          </p:cNvPr>
          <p:cNvSpPr/>
          <p:nvPr/>
        </p:nvSpPr>
        <p:spPr>
          <a:xfrm>
            <a:off x="319176" y="6038193"/>
            <a:ext cx="4284355" cy="63062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111 0010 000 1100 111 0011 000 0010 111 0010 111 0001 000 0001 001 110 000 0011 001 0001 000 0001 111 0010</a:t>
            </a:r>
          </a:p>
        </p:txBody>
      </p:sp>
      <p:sp>
        <p:nvSpPr>
          <p:cNvPr id="17" name="TextBox 16">
            <a:extLst>
              <a:ext uri="{FF2B5EF4-FFF2-40B4-BE49-F238E27FC236}">
                <a16:creationId xmlns:a16="http://schemas.microsoft.com/office/drawing/2014/main" id="{6D8B25C3-44DE-45AF-90E5-D151CB435E73}"/>
              </a:ext>
            </a:extLst>
          </p:cNvPr>
          <p:cNvSpPr txBox="1"/>
          <p:nvPr/>
        </p:nvSpPr>
        <p:spPr>
          <a:xfrm>
            <a:off x="319176" y="5563851"/>
            <a:ext cx="5920025" cy="430887"/>
          </a:xfrm>
          <a:prstGeom prst="rect">
            <a:avLst/>
          </a:prstGeom>
          <a:noFill/>
        </p:spPr>
        <p:txBody>
          <a:bodyPr wrap="square" rtlCol="0">
            <a:spAutoFit/>
          </a:bodyPr>
          <a:lstStyle/>
          <a:p>
            <a:r>
              <a:rPr lang="en-GB" sz="1100" dirty="0"/>
              <a:t>Assuming the first 3 bits are the colour and the next 4 bits are the number of pixels of that colour:</a:t>
            </a:r>
            <a:br>
              <a:rPr lang="en-GB" sz="1100" dirty="0"/>
            </a:br>
            <a:r>
              <a:rPr lang="en-GB" sz="1100" dirty="0"/>
              <a:t>The first two lines of the image encoded in binary are:</a:t>
            </a:r>
          </a:p>
        </p:txBody>
      </p:sp>
      <p:sp>
        <p:nvSpPr>
          <p:cNvPr id="21" name="TextBox 20">
            <a:extLst>
              <a:ext uri="{FF2B5EF4-FFF2-40B4-BE49-F238E27FC236}">
                <a16:creationId xmlns:a16="http://schemas.microsoft.com/office/drawing/2014/main" id="{BCCAD791-3F03-4B16-BDA2-5CEA752F7414}"/>
              </a:ext>
            </a:extLst>
          </p:cNvPr>
          <p:cNvSpPr txBox="1"/>
          <p:nvPr/>
        </p:nvSpPr>
        <p:spPr>
          <a:xfrm>
            <a:off x="4719727" y="6187511"/>
            <a:ext cx="2070732" cy="261610"/>
          </a:xfrm>
          <a:prstGeom prst="rect">
            <a:avLst/>
          </a:prstGeom>
          <a:noFill/>
        </p:spPr>
        <p:txBody>
          <a:bodyPr wrap="square" rtlCol="0">
            <a:spAutoFit/>
          </a:bodyPr>
          <a:lstStyle/>
          <a:p>
            <a:r>
              <a:rPr lang="en-GB" sz="1100" dirty="0"/>
              <a:t>Uncompressed total bits:</a:t>
            </a:r>
          </a:p>
        </p:txBody>
      </p:sp>
      <p:sp>
        <p:nvSpPr>
          <p:cNvPr id="22" name="Rectangle 21">
            <a:extLst>
              <a:ext uri="{FF2B5EF4-FFF2-40B4-BE49-F238E27FC236}">
                <a16:creationId xmlns:a16="http://schemas.microsoft.com/office/drawing/2014/main" id="{1F7CE758-4DCF-4EE9-9C30-00D93C5FF3DE}"/>
              </a:ext>
            </a:extLst>
          </p:cNvPr>
          <p:cNvSpPr/>
          <p:nvPr/>
        </p:nvSpPr>
        <p:spPr>
          <a:xfrm>
            <a:off x="6325089" y="6100601"/>
            <a:ext cx="4866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126</a:t>
            </a:r>
          </a:p>
        </p:txBody>
      </p:sp>
      <p:sp>
        <p:nvSpPr>
          <p:cNvPr id="23" name="TextBox 22">
            <a:extLst>
              <a:ext uri="{FF2B5EF4-FFF2-40B4-BE49-F238E27FC236}">
                <a16:creationId xmlns:a16="http://schemas.microsoft.com/office/drawing/2014/main" id="{BCCAD791-3F03-4B16-BDA2-5CEA752F7414}"/>
              </a:ext>
            </a:extLst>
          </p:cNvPr>
          <p:cNvSpPr txBox="1"/>
          <p:nvPr/>
        </p:nvSpPr>
        <p:spPr>
          <a:xfrm>
            <a:off x="6816223" y="6187511"/>
            <a:ext cx="2268142" cy="261610"/>
          </a:xfrm>
          <a:prstGeom prst="rect">
            <a:avLst/>
          </a:prstGeom>
          <a:noFill/>
        </p:spPr>
        <p:txBody>
          <a:bodyPr wrap="square" rtlCol="0">
            <a:spAutoFit/>
          </a:bodyPr>
          <a:lstStyle/>
          <a:p>
            <a:r>
              <a:rPr lang="en-GB" sz="1100" dirty="0"/>
              <a:t>With lossless compression total bits:</a:t>
            </a:r>
          </a:p>
        </p:txBody>
      </p:sp>
      <p:sp>
        <p:nvSpPr>
          <p:cNvPr id="24" name="Rectangle 23">
            <a:extLst>
              <a:ext uri="{FF2B5EF4-FFF2-40B4-BE49-F238E27FC236}">
                <a16:creationId xmlns:a16="http://schemas.microsoft.com/office/drawing/2014/main" id="{1F7CE758-4DCF-4EE9-9C30-00D93C5FF3DE}"/>
              </a:ext>
            </a:extLst>
          </p:cNvPr>
          <p:cNvSpPr/>
          <p:nvPr/>
        </p:nvSpPr>
        <p:spPr>
          <a:xfrm>
            <a:off x="9071426" y="6099375"/>
            <a:ext cx="48664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83</a:t>
            </a:r>
          </a:p>
        </p:txBody>
      </p:sp>
      <p:sp>
        <p:nvSpPr>
          <p:cNvPr id="3" name="10-Point Star 2"/>
          <p:cNvSpPr/>
          <p:nvPr/>
        </p:nvSpPr>
        <p:spPr>
          <a:xfrm>
            <a:off x="7197212" y="3410231"/>
            <a:ext cx="2477730" cy="2506558"/>
          </a:xfrm>
          <a:prstGeom prst="star10">
            <a:avLst/>
          </a:prstGeom>
          <a:solidFill>
            <a:schemeClr val="accent4"/>
          </a:solid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You don’t need to know about specific compression algorithms for exams.  This exercise is just so you understand how it could work.</a:t>
            </a:r>
          </a:p>
        </p:txBody>
      </p:sp>
    </p:spTree>
    <p:extLst>
      <p:ext uri="{BB962C8B-B14F-4D97-AF65-F5344CB8AC3E}">
        <p14:creationId xmlns:p14="http://schemas.microsoft.com/office/powerpoint/2010/main" val="3072063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Lossless compression</a:t>
            </a:r>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9532" y="1414638"/>
            <a:ext cx="3136344" cy="1898189"/>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65876" y="1414638"/>
            <a:ext cx="1151368" cy="1291313"/>
          </a:xfrm>
          <a:prstGeom prst="rect">
            <a:avLst/>
          </a:prstGeom>
        </p:spPr>
      </p:pic>
      <p:sp>
        <p:nvSpPr>
          <p:cNvPr id="6" name="Rectangle 5">
            <a:extLst>
              <a:ext uri="{FF2B5EF4-FFF2-40B4-BE49-F238E27FC236}">
                <a16:creationId xmlns:a16="http://schemas.microsoft.com/office/drawing/2014/main" id="{22D9BBFC-E872-410B-956E-5F4BF58A822E}"/>
              </a:ext>
            </a:extLst>
          </p:cNvPr>
          <p:cNvSpPr/>
          <p:nvPr/>
        </p:nvSpPr>
        <p:spPr>
          <a:xfrm>
            <a:off x="429532" y="3695700"/>
            <a:ext cx="9128536" cy="278005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
        <p:nvSpPr>
          <p:cNvPr id="7" name="TextBox 6">
            <a:extLst>
              <a:ext uri="{FF2B5EF4-FFF2-40B4-BE49-F238E27FC236}">
                <a16:creationId xmlns:a16="http://schemas.microsoft.com/office/drawing/2014/main" id="{6D8B25C3-44DE-45AF-90E5-D151CB435E73}"/>
              </a:ext>
            </a:extLst>
          </p:cNvPr>
          <p:cNvSpPr txBox="1"/>
          <p:nvPr/>
        </p:nvSpPr>
        <p:spPr>
          <a:xfrm>
            <a:off x="429532" y="3391759"/>
            <a:ext cx="5920025" cy="261610"/>
          </a:xfrm>
          <a:prstGeom prst="rect">
            <a:avLst/>
          </a:prstGeom>
          <a:noFill/>
        </p:spPr>
        <p:txBody>
          <a:bodyPr wrap="square" rtlCol="0">
            <a:spAutoFit/>
          </a:bodyPr>
          <a:lstStyle/>
          <a:p>
            <a:r>
              <a:rPr lang="en-GB" sz="1100" dirty="0"/>
              <a:t>Assuming 3 bits for colour and 4 bits for number of pixels:</a:t>
            </a:r>
          </a:p>
        </p:txBody>
      </p:sp>
    </p:spTree>
    <p:extLst>
      <p:ext uri="{BB962C8B-B14F-4D97-AF65-F5344CB8AC3E}">
        <p14:creationId xmlns:p14="http://schemas.microsoft.com/office/powerpoint/2010/main" val="655023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Units of data storage</a:t>
            </a:r>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5951" y="1528997"/>
            <a:ext cx="1634190" cy="1169467"/>
          </a:xfrm>
          <a:prstGeom prst="rect">
            <a:avLst/>
          </a:prstGeom>
        </p:spPr>
      </p:pic>
      <p:sp>
        <p:nvSpPr>
          <p:cNvPr id="36" name="TextBox 35"/>
          <p:cNvSpPr txBox="1"/>
          <p:nvPr/>
        </p:nvSpPr>
        <p:spPr>
          <a:xfrm>
            <a:off x="2372830" y="1528996"/>
            <a:ext cx="7055983" cy="600164"/>
          </a:xfrm>
          <a:prstGeom prst="rect">
            <a:avLst/>
          </a:prstGeom>
          <a:noFill/>
        </p:spPr>
        <p:txBody>
          <a:bodyPr wrap="square" rtlCol="0">
            <a:spAutoFit/>
          </a:bodyPr>
          <a:lstStyle/>
          <a:p>
            <a:r>
              <a:rPr lang="en-GB" sz="1100" dirty="0"/>
              <a:t>Case study:</a:t>
            </a:r>
          </a:p>
          <a:p>
            <a:endParaRPr lang="en-GB" sz="1100" dirty="0"/>
          </a:p>
          <a:p>
            <a:r>
              <a:rPr lang="en-GB" sz="1100" dirty="0"/>
              <a:t>Elizabeth is looking to upgrade her phone.  She is choosing between model A and model B.</a:t>
            </a:r>
          </a:p>
        </p:txBody>
      </p:sp>
      <p:graphicFrame>
        <p:nvGraphicFramePr>
          <p:cNvPr id="5" name="Table 4"/>
          <p:cNvGraphicFramePr>
            <a:graphicFrameLocks noGrp="1"/>
          </p:cNvGraphicFramePr>
          <p:nvPr/>
        </p:nvGraphicFramePr>
        <p:xfrm>
          <a:off x="2372830" y="2388156"/>
          <a:ext cx="6603999" cy="1539240"/>
        </p:xfrm>
        <a:graphic>
          <a:graphicData uri="http://schemas.openxmlformats.org/drawingml/2006/table">
            <a:tbl>
              <a:tblPr firstRow="1" bandRow="1">
                <a:tableStyleId>{5C22544A-7EE6-4342-B048-85BDC9FD1C3A}</a:tableStyleId>
              </a:tblPr>
              <a:tblGrid>
                <a:gridCol w="2201333">
                  <a:extLst>
                    <a:ext uri="{9D8B030D-6E8A-4147-A177-3AD203B41FA5}">
                      <a16:colId xmlns:a16="http://schemas.microsoft.com/office/drawing/2014/main" val="924428661"/>
                    </a:ext>
                  </a:extLst>
                </a:gridCol>
                <a:gridCol w="2201333">
                  <a:extLst>
                    <a:ext uri="{9D8B030D-6E8A-4147-A177-3AD203B41FA5}">
                      <a16:colId xmlns:a16="http://schemas.microsoft.com/office/drawing/2014/main" val="1153062458"/>
                    </a:ext>
                  </a:extLst>
                </a:gridCol>
                <a:gridCol w="2201333">
                  <a:extLst>
                    <a:ext uri="{9D8B030D-6E8A-4147-A177-3AD203B41FA5}">
                      <a16:colId xmlns:a16="http://schemas.microsoft.com/office/drawing/2014/main" val="1367871843"/>
                    </a:ext>
                  </a:extLst>
                </a:gridCol>
              </a:tblGrid>
              <a:tr h="370840">
                <a:tc>
                  <a:txBody>
                    <a:bodyPr/>
                    <a:lstStyle/>
                    <a:p>
                      <a:pPr algn="ctr"/>
                      <a:endParaRPr lang="en-GB" sz="1100" dirty="0"/>
                    </a:p>
                  </a:txBody>
                  <a:tcPr anchor="ctr"/>
                </a:tc>
                <a:tc>
                  <a:txBody>
                    <a:bodyPr/>
                    <a:lstStyle/>
                    <a:p>
                      <a:pPr algn="ctr"/>
                      <a:r>
                        <a:rPr lang="en-GB" sz="1100" dirty="0"/>
                        <a:t>Model A</a:t>
                      </a:r>
                    </a:p>
                  </a:txBody>
                  <a:tcPr anchor="ctr"/>
                </a:tc>
                <a:tc>
                  <a:txBody>
                    <a:bodyPr/>
                    <a:lstStyle/>
                    <a:p>
                      <a:pPr algn="ctr"/>
                      <a:r>
                        <a:rPr lang="en-GB" sz="1100" dirty="0"/>
                        <a:t>Model B</a:t>
                      </a:r>
                    </a:p>
                  </a:txBody>
                  <a:tcPr anchor="ctr"/>
                </a:tc>
                <a:extLst>
                  <a:ext uri="{0D108BD9-81ED-4DB2-BD59-A6C34878D82A}">
                    <a16:rowId xmlns:a16="http://schemas.microsoft.com/office/drawing/2014/main" val="1039162871"/>
                  </a:ext>
                </a:extLst>
              </a:tr>
              <a:tr h="370840">
                <a:tc>
                  <a:txBody>
                    <a:bodyPr/>
                    <a:lstStyle/>
                    <a:p>
                      <a:pPr algn="ctr"/>
                      <a:r>
                        <a:rPr lang="en-GB" sz="1100" dirty="0"/>
                        <a:t>Storage capacity</a:t>
                      </a:r>
                    </a:p>
                  </a:txBody>
                  <a:tcPr anchor="ctr"/>
                </a:tc>
                <a:tc>
                  <a:txBody>
                    <a:bodyPr/>
                    <a:lstStyle/>
                    <a:p>
                      <a:pPr algn="ctr"/>
                      <a:r>
                        <a:rPr lang="en-GB" sz="1100" dirty="0"/>
                        <a:t>64GB</a:t>
                      </a:r>
                    </a:p>
                  </a:txBody>
                  <a:tcPr anchor="ctr"/>
                </a:tc>
                <a:tc>
                  <a:txBody>
                    <a:bodyPr/>
                    <a:lstStyle/>
                    <a:p>
                      <a:pPr algn="ctr"/>
                      <a:r>
                        <a:rPr lang="en-GB" sz="1100" dirty="0"/>
                        <a:t>256GB</a:t>
                      </a:r>
                    </a:p>
                  </a:txBody>
                  <a:tcPr anchor="ctr"/>
                </a:tc>
                <a:extLst>
                  <a:ext uri="{0D108BD9-81ED-4DB2-BD59-A6C34878D82A}">
                    <a16:rowId xmlns:a16="http://schemas.microsoft.com/office/drawing/2014/main" val="1623032008"/>
                  </a:ext>
                </a:extLst>
              </a:tr>
              <a:tr h="370840">
                <a:tc>
                  <a:txBody>
                    <a:bodyPr/>
                    <a:lstStyle/>
                    <a:p>
                      <a:pPr algn="ctr"/>
                      <a:r>
                        <a:rPr lang="en-GB" sz="1100" dirty="0"/>
                        <a:t>Camera</a:t>
                      </a:r>
                    </a:p>
                  </a:txBody>
                  <a:tcPr anchor="ctr"/>
                </a:tc>
                <a:tc>
                  <a:txBody>
                    <a:bodyPr/>
                    <a:lstStyle/>
                    <a:p>
                      <a:pPr algn="ctr"/>
                      <a:r>
                        <a:rPr lang="en-GB" sz="1100" dirty="0"/>
                        <a:t>8</a:t>
                      </a:r>
                      <a:r>
                        <a:rPr lang="en-GB" sz="1100" baseline="0" dirty="0"/>
                        <a:t> mega-pixel, 24bit colour</a:t>
                      </a:r>
                      <a:endParaRPr lang="en-GB" sz="1100" dirty="0"/>
                    </a:p>
                  </a:txBody>
                  <a:tcPr anchor="ctr"/>
                </a:tc>
                <a:tc>
                  <a:txBody>
                    <a:bodyPr/>
                    <a:lstStyle/>
                    <a:p>
                      <a:pPr algn="ctr"/>
                      <a:r>
                        <a:rPr lang="en-GB" sz="1100" dirty="0"/>
                        <a:t>12 mega-pixel, 24 bit colour</a:t>
                      </a:r>
                    </a:p>
                  </a:txBody>
                  <a:tcPr anchor="ctr"/>
                </a:tc>
                <a:extLst>
                  <a:ext uri="{0D108BD9-81ED-4DB2-BD59-A6C34878D82A}">
                    <a16:rowId xmlns:a16="http://schemas.microsoft.com/office/drawing/2014/main" val="511266394"/>
                  </a:ext>
                </a:extLst>
              </a:tr>
              <a:tr h="370840">
                <a:tc>
                  <a:txBody>
                    <a:bodyPr/>
                    <a:lstStyle/>
                    <a:p>
                      <a:pPr algn="ctr"/>
                      <a:r>
                        <a:rPr lang="en-GB" sz="1100" dirty="0"/>
                        <a:t>Video</a:t>
                      </a:r>
                    </a:p>
                  </a:txBody>
                  <a:tcPr anchor="ctr"/>
                </a:tc>
                <a:tc>
                  <a:txBody>
                    <a:bodyPr/>
                    <a:lstStyle/>
                    <a:p>
                      <a:pPr algn="ctr"/>
                      <a:r>
                        <a:rPr lang="en-GB" sz="1100" dirty="0"/>
                        <a:t>1080p (2</a:t>
                      </a:r>
                      <a:r>
                        <a:rPr lang="en-GB" sz="1100" baseline="0" dirty="0"/>
                        <a:t> mega-pixel) </a:t>
                      </a:r>
                      <a:br>
                        <a:rPr lang="en-GB" sz="1100" baseline="0" dirty="0"/>
                      </a:br>
                      <a:r>
                        <a:rPr lang="en-GB" sz="1100" dirty="0"/>
                        <a:t>at 24 fps, 30 fps, or 60 fps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dirty="0"/>
                        <a:t>4K HD (8</a:t>
                      </a:r>
                      <a:r>
                        <a:rPr lang="en-GB" sz="1100" baseline="0" dirty="0"/>
                        <a:t> mega-pixel) </a:t>
                      </a:r>
                      <a:br>
                        <a:rPr lang="en-GB" sz="1100" baseline="0" dirty="0"/>
                      </a:br>
                      <a:r>
                        <a:rPr lang="en-GB" sz="1100" dirty="0"/>
                        <a:t>at 24 fps, 30 fps, or 60 fps</a:t>
                      </a:r>
                    </a:p>
                  </a:txBody>
                  <a:tcPr anchor="ctr"/>
                </a:tc>
                <a:extLst>
                  <a:ext uri="{0D108BD9-81ED-4DB2-BD59-A6C34878D82A}">
                    <a16:rowId xmlns:a16="http://schemas.microsoft.com/office/drawing/2014/main" val="3000847533"/>
                  </a:ext>
                </a:extLst>
              </a:tr>
            </a:tbl>
          </a:graphicData>
        </a:graphic>
      </p:graphicFrame>
      <p:sp>
        <p:nvSpPr>
          <p:cNvPr id="41" name="TextBox 40">
            <a:extLst>
              <a:ext uri="{FF2B5EF4-FFF2-40B4-BE49-F238E27FC236}">
                <a16:creationId xmlns:a16="http://schemas.microsoft.com/office/drawing/2014/main" id="{8554A459-AE34-4FB2-B60C-E13EEA19D9D9}"/>
              </a:ext>
            </a:extLst>
          </p:cNvPr>
          <p:cNvSpPr txBox="1"/>
          <p:nvPr/>
        </p:nvSpPr>
        <p:spPr>
          <a:xfrm>
            <a:off x="2372830" y="4536031"/>
            <a:ext cx="2079249" cy="938719"/>
          </a:xfrm>
          <a:prstGeom prst="rect">
            <a:avLst/>
          </a:prstGeom>
          <a:noFill/>
        </p:spPr>
        <p:txBody>
          <a:bodyPr wrap="square" rtlCol="0">
            <a:spAutoFit/>
          </a:bodyPr>
          <a:lstStyle/>
          <a:p>
            <a:r>
              <a:rPr lang="en-GB" sz="1100" dirty="0"/>
              <a:t>Maximum number of photographs that could be stored on the phone:</a:t>
            </a:r>
          </a:p>
          <a:p>
            <a:endParaRPr lang="en-GB" sz="1100" dirty="0"/>
          </a:p>
          <a:p>
            <a:endParaRPr lang="en-GB" sz="1100" dirty="0"/>
          </a:p>
        </p:txBody>
      </p:sp>
      <p:sp>
        <p:nvSpPr>
          <p:cNvPr id="42" name="Rectangle 41">
            <a:extLst>
              <a:ext uri="{FF2B5EF4-FFF2-40B4-BE49-F238E27FC236}">
                <a16:creationId xmlns:a16="http://schemas.microsoft.com/office/drawing/2014/main" id="{22D9BBFC-E872-410B-956E-5F4BF58A822E}"/>
              </a:ext>
            </a:extLst>
          </p:cNvPr>
          <p:cNvSpPr/>
          <p:nvPr/>
        </p:nvSpPr>
        <p:spPr>
          <a:xfrm>
            <a:off x="4591374" y="4531163"/>
            <a:ext cx="2104586" cy="1793364"/>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dirty="0">
                <a:solidFill>
                  <a:schemeClr val="tx1"/>
                </a:solidFill>
              </a:rPr>
              <a:t>667 photos</a:t>
            </a:r>
          </a:p>
        </p:txBody>
      </p:sp>
      <p:sp>
        <p:nvSpPr>
          <p:cNvPr id="43" name="Rectangle 42">
            <a:extLst>
              <a:ext uri="{FF2B5EF4-FFF2-40B4-BE49-F238E27FC236}">
                <a16:creationId xmlns:a16="http://schemas.microsoft.com/office/drawing/2014/main" id="{22D9BBFC-E872-410B-956E-5F4BF58A822E}"/>
              </a:ext>
            </a:extLst>
          </p:cNvPr>
          <p:cNvSpPr/>
          <p:nvPr/>
        </p:nvSpPr>
        <p:spPr>
          <a:xfrm>
            <a:off x="6820265" y="4531161"/>
            <a:ext cx="2104586" cy="1793365"/>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100">
                <a:solidFill>
                  <a:schemeClr val="tx1"/>
                </a:solidFill>
              </a:rPr>
              <a:t>888 photos</a:t>
            </a:r>
            <a:endParaRPr lang="en-GB" sz="1100" dirty="0">
              <a:solidFill>
                <a:schemeClr val="tx1"/>
              </a:solidFill>
            </a:endParaRPr>
          </a:p>
        </p:txBody>
      </p:sp>
      <p:sp>
        <p:nvSpPr>
          <p:cNvPr id="6" name="Rectangle 5"/>
          <p:cNvSpPr/>
          <p:nvPr/>
        </p:nvSpPr>
        <p:spPr>
          <a:xfrm>
            <a:off x="2372829" y="4096038"/>
            <a:ext cx="6604000" cy="261610"/>
          </a:xfrm>
          <a:prstGeom prst="rect">
            <a:avLst/>
          </a:prstGeom>
        </p:spPr>
        <p:txBody>
          <a:bodyPr wrap="square">
            <a:spAutoFit/>
          </a:bodyPr>
          <a:lstStyle/>
          <a:p>
            <a:r>
              <a:rPr lang="en-GB" sz="1100" dirty="0"/>
              <a:t>Consider that 32GB of data storage will be used for apps.  Assume 50% compression.</a:t>
            </a:r>
          </a:p>
        </p:txBody>
      </p:sp>
    </p:spTree>
    <p:extLst>
      <p:ext uri="{BB962C8B-B14F-4D97-AF65-F5344CB8AC3E}">
        <p14:creationId xmlns:p14="http://schemas.microsoft.com/office/powerpoint/2010/main" val="3192328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827FF4-009F-4DAE-8440-CEA35FD6527D}"/>
              </a:ext>
            </a:extLst>
          </p:cNvPr>
          <p:cNvGraphicFramePr>
            <a:graphicFrameLocks noGrp="1"/>
          </p:cNvGraphicFramePr>
          <p:nvPr>
            <p:extLst>
              <p:ext uri="{D42A27DB-BD31-4B8C-83A1-F6EECF244321}">
                <p14:modId xmlns:p14="http://schemas.microsoft.com/office/powerpoint/2010/main" val="3692717065"/>
              </p:ext>
            </p:extLst>
          </p:nvPr>
        </p:nvGraphicFramePr>
        <p:xfrm>
          <a:off x="155575" y="741892"/>
          <a:ext cx="9588500" cy="5882760"/>
        </p:xfrm>
        <a:graphic>
          <a:graphicData uri="http://schemas.openxmlformats.org/drawingml/2006/table">
            <a:tbl>
              <a:tblPr bandRow="1">
                <a:tableStyleId>{F5AB1C69-6EDB-4FF4-983F-18BD219EF322}</a:tableStyleId>
              </a:tblPr>
              <a:tblGrid>
                <a:gridCol w="638465">
                  <a:extLst>
                    <a:ext uri="{9D8B030D-6E8A-4147-A177-3AD203B41FA5}">
                      <a16:colId xmlns:a16="http://schemas.microsoft.com/office/drawing/2014/main" val="1021210150"/>
                    </a:ext>
                  </a:extLst>
                </a:gridCol>
                <a:gridCol w="2557702">
                  <a:extLst>
                    <a:ext uri="{9D8B030D-6E8A-4147-A177-3AD203B41FA5}">
                      <a16:colId xmlns:a16="http://schemas.microsoft.com/office/drawing/2014/main" val="1608313520"/>
                    </a:ext>
                  </a:extLst>
                </a:gridCol>
                <a:gridCol w="1598083">
                  <a:extLst>
                    <a:ext uri="{9D8B030D-6E8A-4147-A177-3AD203B41FA5}">
                      <a16:colId xmlns:a16="http://schemas.microsoft.com/office/drawing/2014/main" val="1356356387"/>
                    </a:ext>
                  </a:extLst>
                </a:gridCol>
                <a:gridCol w="1374775">
                  <a:extLst>
                    <a:ext uri="{9D8B030D-6E8A-4147-A177-3AD203B41FA5}">
                      <a16:colId xmlns:a16="http://schemas.microsoft.com/office/drawing/2014/main" val="2628355391"/>
                    </a:ext>
                  </a:extLst>
                </a:gridCol>
                <a:gridCol w="223308">
                  <a:extLst>
                    <a:ext uri="{9D8B030D-6E8A-4147-A177-3AD203B41FA5}">
                      <a16:colId xmlns:a16="http://schemas.microsoft.com/office/drawing/2014/main" val="137655431"/>
                    </a:ext>
                  </a:extLst>
                </a:gridCol>
                <a:gridCol w="1253067">
                  <a:extLst>
                    <a:ext uri="{9D8B030D-6E8A-4147-A177-3AD203B41FA5}">
                      <a16:colId xmlns:a16="http://schemas.microsoft.com/office/drawing/2014/main" val="1982597858"/>
                    </a:ext>
                  </a:extLst>
                </a:gridCol>
                <a:gridCol w="1943100">
                  <a:extLst>
                    <a:ext uri="{9D8B030D-6E8A-4147-A177-3AD203B41FA5}">
                      <a16:colId xmlns:a16="http://schemas.microsoft.com/office/drawing/2014/main" val="849047993"/>
                    </a:ext>
                  </a:extLst>
                </a:gridCol>
              </a:tblGrid>
              <a:tr h="0">
                <a:tc gridSpan="4">
                  <a:txBody>
                    <a:bodyPr/>
                    <a:lstStyle/>
                    <a:p>
                      <a:r>
                        <a:rPr lang="en-GB" sz="1400" dirty="0"/>
                        <a:t>Assessment</a:t>
                      </a:r>
                    </a:p>
                  </a:txBody>
                  <a:tcPr marT="144000" marB="72000" anchor="ctr">
                    <a:solidFill>
                      <a:schemeClr val="bg1"/>
                    </a:solidFill>
                  </a:tcPr>
                </a:tc>
                <a:tc hMerge="1">
                  <a:txBody>
                    <a:bodyPr/>
                    <a:lstStyle/>
                    <a:p>
                      <a:endParaRPr lang="en-GB" dirty="0"/>
                    </a:p>
                  </a:txBody>
                  <a:tcPr/>
                </a:tc>
                <a:tc hMerge="1">
                  <a:txBody>
                    <a:bodyPr/>
                    <a:lstStyle/>
                    <a:p>
                      <a:endParaRPr lang="en-GB"/>
                    </a:p>
                  </a:txBody>
                  <a:tcPr/>
                </a:tc>
                <a:tc hMerge="1">
                  <a:txBody>
                    <a:bodyPr/>
                    <a:lstStyle/>
                    <a:p>
                      <a:endParaRPr lang="en-GB" sz="1400" dirty="0"/>
                    </a:p>
                  </a:txBody>
                  <a:tcPr marT="144000" marB="72000" anchor="ctr">
                    <a:solidFill>
                      <a:schemeClr val="accent2"/>
                    </a:solidFill>
                  </a:tcPr>
                </a:tc>
                <a:tc gridSpan="2">
                  <a:txBody>
                    <a:bodyPr/>
                    <a:lstStyle/>
                    <a:p>
                      <a:r>
                        <a:rPr lang="en-GB" sz="1400" dirty="0"/>
                        <a:t>Target:</a:t>
                      </a:r>
                      <a:endParaRPr lang="en-GB" dirty="0"/>
                    </a:p>
                  </a:txBody>
                  <a:tcPr marT="144000" marB="72000" anchor="ctr">
                    <a:solidFill>
                      <a:schemeClr val="bg1"/>
                    </a:solidFill>
                  </a:tcPr>
                </a:tc>
                <a:tc hMerge="1">
                  <a:txBody>
                    <a:bodyPr/>
                    <a:lstStyle/>
                    <a:p>
                      <a:endParaRPr lang="en-GB"/>
                    </a:p>
                  </a:txBody>
                  <a:tcPr/>
                </a:tc>
                <a:tc>
                  <a:txBody>
                    <a:bodyPr/>
                    <a:lstStyle/>
                    <a:p>
                      <a:r>
                        <a:rPr lang="en-GB" sz="1400" dirty="0"/>
                        <a:t>Overall grade:</a:t>
                      </a:r>
                    </a:p>
                  </a:txBody>
                  <a:tcPr marT="144000" marB="72000" anchor="ctr">
                    <a:solidFill>
                      <a:schemeClr val="bg1"/>
                    </a:solidFill>
                  </a:tcPr>
                </a:tc>
                <a:extLst>
                  <a:ext uri="{0D108BD9-81ED-4DB2-BD59-A6C34878D82A}">
                    <a16:rowId xmlns:a16="http://schemas.microsoft.com/office/drawing/2014/main" val="1536479771"/>
                  </a:ext>
                </a:extLst>
              </a:tr>
              <a:tr h="0">
                <a:tc gridSpan="7">
                  <a:txBody>
                    <a:bodyPr/>
                    <a:lstStyle/>
                    <a:p>
                      <a:pPr algn="l">
                        <a:spcBef>
                          <a:spcPts val="1200"/>
                        </a:spcBef>
                      </a:pPr>
                      <a:r>
                        <a:rPr lang="en-GB" sz="1400" kern="1200" dirty="0">
                          <a:solidFill>
                            <a:schemeClr val="dk1"/>
                          </a:solidFill>
                          <a:latin typeface="+mn-lt"/>
                          <a:ea typeface="+mn-ea"/>
                          <a:cs typeface="+mn-cs"/>
                        </a:rPr>
                        <a:t>Minimum expectations by the end of this unit</a:t>
                      </a:r>
                    </a:p>
                  </a:txBody>
                  <a:tcPr marT="144000" marB="72000">
                    <a:solidFill>
                      <a:schemeClr val="bg1"/>
                    </a:solidFill>
                  </a:tcPr>
                </a:tc>
                <a:tc hMerge="1">
                  <a:txBody>
                    <a:bodyPr/>
                    <a:lstStyle/>
                    <a:p>
                      <a:pPr algn="ctr"/>
                      <a:endParaRPr lang="en-GB" sz="1100"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l">
                        <a:spcBef>
                          <a:spcPts val="1200"/>
                        </a:spcBef>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369039872"/>
                  </a:ext>
                </a:extLst>
              </a:tr>
              <a:tr h="155503">
                <a:tc>
                  <a:txBody>
                    <a:bodyPr/>
                    <a:lstStyle/>
                    <a:p>
                      <a:pPr algn="ct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dirty="0">
                          <a:solidFill>
                            <a:srgbClr val="000000"/>
                          </a:solidFill>
                          <a:ea typeface="Calibri" panose="020F0502020204030204" pitchFamily="34" charset="0"/>
                          <a:cs typeface="Times New Roman" panose="02020603050405020304" pitchFamily="18" charset="0"/>
                        </a:rPr>
                        <a:t>You should have learnt terms 30-60 from your GCSE Level Key Terminology during this unit.</a:t>
                      </a:r>
                      <a:endParaRPr lang="en-GB" sz="1100" b="0" dirty="0">
                        <a:ea typeface="Calibri" panose="020F0502020204030204" pitchFamily="34" charset="0"/>
                        <a:cs typeface="Times New Roman" panose="02020603050405020304" pitchFamily="18" charset="0"/>
                      </a:endParaRP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238172434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You have completed all the pages of the workbook</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392276260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Score 80% in the end of unit test.</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1049575184"/>
                  </a:ext>
                </a:extLst>
              </a:tr>
              <a:tr h="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Feedback</a:t>
                      </a:r>
                    </a:p>
                  </a:txBody>
                  <a:tcPr marT="144000" marB="7200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851116278"/>
                  </a:ext>
                </a:extLst>
              </a:tr>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Breadth</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Depth</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u="sng" dirty="0"/>
                        <a:t>Understanding</a:t>
                      </a:r>
                      <a:endParaRPr lang="en-GB" sz="1100"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extLst>
                  <a:ext uri="{0D108BD9-81ED-4DB2-BD59-A6C34878D82A}">
                    <a16:rowId xmlns:a16="http://schemas.microsoft.com/office/drawing/2014/main" val="259724268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 aspects complete</a:t>
                      </a:r>
                    </a:p>
                  </a:txBody>
                  <a:tcPr marT="144000" marB="72000">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Excellent level of depth</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extLst>
                  <a:ext uri="{0D108BD9-81ED-4DB2-BD59-A6C34878D82A}">
                    <a16:rowId xmlns:a16="http://schemas.microsoft.com/office/drawing/2014/main" val="198738365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aspects</a:t>
                      </a:r>
                      <a:r>
                        <a:rPr lang="en-GB" sz="1100" baseline="0" dirty="0">
                          <a:solidFill>
                            <a:schemeClr val="bg1">
                              <a:lumMod val="50000"/>
                            </a:schemeClr>
                          </a:solidFill>
                        </a:rPr>
                        <a:t> complete</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Good level of depth</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work is accurate</a:t>
                      </a:r>
                    </a:p>
                  </a:txBody>
                  <a:tcPr marT="144000" marB="72000">
                    <a:lnB w="12700" cmpd="sng">
                      <a:noFill/>
                    </a:lnB>
                    <a:solidFill>
                      <a:srgbClr val="F0F0F0"/>
                    </a:solidFill>
                  </a:tcPr>
                </a:tc>
                <a:tc hMerge="1">
                  <a:txBody>
                    <a:bodyPr/>
                    <a:lstStyle/>
                    <a:p>
                      <a:endParaRPr lang="en-GB"/>
                    </a:p>
                  </a:txBody>
                  <a:tcPr/>
                </a:tc>
                <a:extLst>
                  <a:ext uri="{0D108BD9-81ED-4DB2-BD59-A6C34878D82A}">
                    <a16:rowId xmlns:a16="http://schemas.microsoft.com/office/drawing/2014/main" val="3971381159"/>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aspects complete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Basic level of depth shown</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work is accurate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extLst>
                  <a:ext uri="{0D108BD9-81ED-4DB2-BD59-A6C34878D82A}">
                    <a16:rowId xmlns:a16="http://schemas.microsoft.com/office/drawing/2014/main" val="421244404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work complete</a:t>
                      </a:r>
                    </a:p>
                  </a:txBody>
                  <a:tcPr marT="144000" marB="72000">
                    <a:lnT w="12700" cmpd="sng">
                      <a:noFill/>
                    </a:lnT>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depth and detail provided</a:t>
                      </a:r>
                    </a:p>
                  </a:txBody>
                  <a:tcPr marT="144000" marB="72000">
                    <a:lnT w="12700" cmpd="sng">
                      <a:noFill/>
                    </a:lnT>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lnT w="12700" cmpd="sng">
                      <a:noFill/>
                    </a:lnT>
                    <a:solidFill>
                      <a:srgbClr val="F0F0F0"/>
                    </a:solidFill>
                  </a:tcPr>
                </a:tc>
                <a:tc hMerge="1">
                  <a:txBody>
                    <a:bodyPr/>
                    <a:lstStyle/>
                    <a:p>
                      <a:endParaRPr lang="en-GB"/>
                    </a:p>
                  </a:txBody>
                  <a:tcPr/>
                </a:tc>
                <a:extLst>
                  <a:ext uri="{0D108BD9-81ED-4DB2-BD59-A6C34878D82A}">
                    <a16:rowId xmlns:a16="http://schemas.microsoft.com/office/drawing/2014/main" val="68290238"/>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Comment &amp; action</a:t>
                      </a:r>
                    </a:p>
                  </a:txBody>
                  <a:tcPr marT="144000" marB="72000">
                    <a:solidFill>
                      <a:schemeClr val="bg1"/>
                    </a:solidFill>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Student response</a:t>
                      </a:r>
                    </a:p>
                  </a:txBody>
                  <a:tcPr marT="144000" marB="72000">
                    <a:solidFill>
                      <a:schemeClr val="bg1"/>
                    </a:solidFill>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974666346"/>
                  </a:ext>
                </a:extLst>
              </a:tr>
              <a:tr h="155503">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06760198"/>
                  </a:ext>
                </a:extLst>
              </a:tr>
            </a:tbl>
          </a:graphicData>
        </a:graphic>
      </p:graphicFrame>
      <p:sp>
        <p:nvSpPr>
          <p:cNvPr id="3" name="Rectangle 2">
            <a:extLst>
              <a:ext uri="{FF2B5EF4-FFF2-40B4-BE49-F238E27FC236}">
                <a16:creationId xmlns:a16="http://schemas.microsoft.com/office/drawing/2014/main" id="{645CDE95-824F-4FAD-9068-D39905DD977F}"/>
              </a:ext>
            </a:extLst>
          </p:cNvPr>
          <p:cNvSpPr/>
          <p:nvPr/>
        </p:nvSpPr>
        <p:spPr>
          <a:xfrm>
            <a:off x="9124950"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2A063886-3B86-4E8C-B22B-00E60730AB74}"/>
              </a:ext>
            </a:extLst>
          </p:cNvPr>
          <p:cNvSpPr/>
          <p:nvPr/>
        </p:nvSpPr>
        <p:spPr>
          <a:xfrm>
            <a:off x="7115175"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ontrols>
      <mc:AlternateContent xmlns:mc="http://schemas.openxmlformats.org/markup-compatibility/2006">
        <mc:Choice xmlns:v="urn:schemas-microsoft-com:vml" Requires="v">
          <p:control spid="1026" name="CheckBox4" r:id="rId2" imgW="139680" imgH="133200"/>
        </mc:Choice>
        <mc:Fallback>
          <p:control name="CheckBox4" r:id="rId2" imgW="139680" imgH="133200">
            <p:pic>
              <p:nvPicPr>
                <p:cNvPr id="5" name="CheckBox4">
                  <a:extLst>
                    <a:ext uri="{FF2B5EF4-FFF2-40B4-BE49-F238E27FC236}">
                      <a16:creationId xmlns:a16="http://schemas.microsoft.com/office/drawing/2014/main" id="{1A93B170-6205-46C3-9AD9-3936D10A84B9}"/>
                    </a:ext>
                  </a:extLst>
                </p:cNvPr>
                <p:cNvPicPr>
                  <a:picLocks/>
                </p:cNvPicPr>
                <p:nvPr/>
              </p:nvPicPr>
              <p:blipFill>
                <a:blip r:embed="rId19"/>
                <a:stretch>
                  <a:fillRect/>
                </a:stretch>
              </p:blipFill>
              <p:spPr>
                <a:xfrm>
                  <a:off x="402959" y="1659010"/>
                  <a:ext cx="138454" cy="135564"/>
                </a:xfrm>
                <a:prstGeom prst="rect">
                  <a:avLst/>
                </a:prstGeom>
              </p:spPr>
            </p:pic>
          </p:control>
        </mc:Fallback>
      </mc:AlternateContent>
      <mc:AlternateContent xmlns:mc="http://schemas.openxmlformats.org/markup-compatibility/2006">
        <mc:Choice xmlns:v="urn:schemas-microsoft-com:vml" Requires="v">
          <p:control spid="1027" name="CheckBox1" r:id="rId3" imgW="139680" imgH="133200"/>
        </mc:Choice>
        <mc:Fallback>
          <p:control name="CheckBox1" r:id="rId3" imgW="139680" imgH="133200">
            <p:pic>
              <p:nvPicPr>
                <p:cNvPr id="6" name="CheckBox1">
                  <a:extLst>
                    <a:ext uri="{FF2B5EF4-FFF2-40B4-BE49-F238E27FC236}">
                      <a16:creationId xmlns:a16="http://schemas.microsoft.com/office/drawing/2014/main" id="{0463D1CE-8E1C-42EC-90DC-3E01B7808CF6}"/>
                    </a:ext>
                  </a:extLst>
                </p:cNvPr>
                <p:cNvPicPr>
                  <a:picLocks/>
                </p:cNvPicPr>
                <p:nvPr/>
              </p:nvPicPr>
              <p:blipFill>
                <a:blip r:embed="rId20"/>
                <a:stretch>
                  <a:fillRect/>
                </a:stretch>
              </p:blipFill>
              <p:spPr>
                <a:xfrm>
                  <a:off x="402959" y="1897135"/>
                  <a:ext cx="138454" cy="135564"/>
                </a:xfrm>
                <a:prstGeom prst="rect">
                  <a:avLst/>
                </a:prstGeom>
              </p:spPr>
            </p:pic>
          </p:control>
        </mc:Fallback>
      </mc:AlternateContent>
      <mc:AlternateContent xmlns:mc="http://schemas.openxmlformats.org/markup-compatibility/2006">
        <mc:Choice xmlns:v="urn:schemas-microsoft-com:vml" Requires="v">
          <p:control spid="1028" name="CheckBox2" r:id="rId4" imgW="139680" imgH="133200"/>
        </mc:Choice>
        <mc:Fallback>
          <p:control name="CheckBox2" r:id="rId4" imgW="139680" imgH="133200">
            <p:pic>
              <p:nvPicPr>
                <p:cNvPr id="7" name="CheckBox2">
                  <a:extLst>
                    <a:ext uri="{FF2B5EF4-FFF2-40B4-BE49-F238E27FC236}">
                      <a16:creationId xmlns:a16="http://schemas.microsoft.com/office/drawing/2014/main" id="{95A20C63-65BE-4FCC-989B-5C0B32594305}"/>
                    </a:ext>
                  </a:extLst>
                </p:cNvPr>
                <p:cNvPicPr>
                  <a:picLocks/>
                </p:cNvPicPr>
                <p:nvPr/>
              </p:nvPicPr>
              <p:blipFill>
                <a:blip r:embed="rId21"/>
                <a:stretch>
                  <a:fillRect/>
                </a:stretch>
              </p:blipFill>
              <p:spPr>
                <a:xfrm>
                  <a:off x="402959" y="2135260"/>
                  <a:ext cx="138454" cy="135564"/>
                </a:xfrm>
                <a:prstGeom prst="rect">
                  <a:avLst/>
                </a:prstGeom>
              </p:spPr>
            </p:pic>
          </p:control>
        </mc:Fallback>
      </mc:AlternateContent>
      <mc:AlternateContent xmlns:mc="http://schemas.openxmlformats.org/markup-compatibility/2006">
        <mc:Choice xmlns:v="urn:schemas-microsoft-com:vml" Requires="v">
          <p:control spid="1029" name="CheckBox3" r:id="rId5" imgW="139680" imgH="133200"/>
        </mc:Choice>
        <mc:Fallback>
          <p:control name="CheckBox3" r:id="rId5" imgW="139680" imgH="133200">
            <p:pic>
              <p:nvPicPr>
                <p:cNvPr id="8" name="CheckBox3">
                  <a:extLst>
                    <a:ext uri="{FF2B5EF4-FFF2-40B4-BE49-F238E27FC236}">
                      <a16:creationId xmlns:a16="http://schemas.microsoft.com/office/drawing/2014/main" id="{775D58B6-7B72-4DE1-8340-B0A240F56E6F}"/>
                    </a:ext>
                  </a:extLst>
                </p:cNvPr>
                <p:cNvPicPr>
                  <a:picLocks/>
                </p:cNvPicPr>
                <p:nvPr/>
              </p:nvPicPr>
              <p:blipFill>
                <a:blip r:embed="rId20"/>
                <a:stretch>
                  <a:fillRect/>
                </a:stretch>
              </p:blipFill>
              <p:spPr>
                <a:xfrm>
                  <a:off x="242014" y="3224024"/>
                  <a:ext cx="138454" cy="135564"/>
                </a:xfrm>
                <a:prstGeom prst="rect">
                  <a:avLst/>
                </a:prstGeom>
              </p:spPr>
            </p:pic>
          </p:control>
        </mc:Fallback>
      </mc:AlternateContent>
      <mc:AlternateContent xmlns:mc="http://schemas.openxmlformats.org/markup-compatibility/2006">
        <mc:Choice xmlns:v="urn:schemas-microsoft-com:vml" Requires="v">
          <p:control spid="1030" name="CheckBox7" r:id="rId6" imgW="139680" imgH="133200"/>
        </mc:Choice>
        <mc:Fallback>
          <p:control name="CheckBox7" r:id="rId6" imgW="139680" imgH="133200">
            <p:pic>
              <p:nvPicPr>
                <p:cNvPr id="9" name="CheckBox7">
                  <a:extLst>
                    <a:ext uri="{FF2B5EF4-FFF2-40B4-BE49-F238E27FC236}">
                      <a16:creationId xmlns:a16="http://schemas.microsoft.com/office/drawing/2014/main" id="{B2C9F10A-8127-4F25-8040-814953F02171}"/>
                    </a:ext>
                  </a:extLst>
                </p:cNvPr>
                <p:cNvPicPr>
                  <a:picLocks/>
                </p:cNvPicPr>
                <p:nvPr/>
              </p:nvPicPr>
              <p:blipFill>
                <a:blip r:embed="rId22"/>
                <a:stretch>
                  <a:fillRect/>
                </a:stretch>
              </p:blipFill>
              <p:spPr>
                <a:xfrm>
                  <a:off x="242014" y="3600402"/>
                  <a:ext cx="138454" cy="135564"/>
                </a:xfrm>
                <a:prstGeom prst="rect">
                  <a:avLst/>
                </a:prstGeom>
              </p:spPr>
            </p:pic>
          </p:control>
        </mc:Fallback>
      </mc:AlternateContent>
      <mc:AlternateContent xmlns:mc="http://schemas.openxmlformats.org/markup-compatibility/2006">
        <mc:Choice xmlns:v="urn:schemas-microsoft-com:vml" Requires="v">
          <p:control spid="1031" name="CheckBox9" r:id="rId7" imgW="139680" imgH="133200"/>
        </mc:Choice>
        <mc:Fallback>
          <p:control name="CheckBox9" r:id="rId7" imgW="139680" imgH="133200">
            <p:pic>
              <p:nvPicPr>
                <p:cNvPr id="10" name="CheckBox9">
                  <a:extLst>
                    <a:ext uri="{FF2B5EF4-FFF2-40B4-BE49-F238E27FC236}">
                      <a16:creationId xmlns:a16="http://schemas.microsoft.com/office/drawing/2014/main" id="{E6B40635-6D54-41CF-AA13-C1B46E1CE6C8}"/>
                    </a:ext>
                  </a:extLst>
                </p:cNvPr>
                <p:cNvPicPr>
                  <a:picLocks/>
                </p:cNvPicPr>
                <p:nvPr/>
              </p:nvPicPr>
              <p:blipFill>
                <a:blip r:embed="rId23"/>
                <a:stretch>
                  <a:fillRect/>
                </a:stretch>
              </p:blipFill>
              <p:spPr>
                <a:xfrm>
                  <a:off x="242014" y="4370389"/>
                  <a:ext cx="138454" cy="135564"/>
                </a:xfrm>
                <a:prstGeom prst="rect">
                  <a:avLst/>
                </a:prstGeom>
              </p:spPr>
            </p:pic>
          </p:control>
        </mc:Fallback>
      </mc:AlternateContent>
      <mc:AlternateContent xmlns:mc="http://schemas.openxmlformats.org/markup-compatibility/2006">
        <mc:Choice xmlns:v="urn:schemas-microsoft-com:vml" Requires="v">
          <p:control spid="1032" name="CheckBox8" r:id="rId8" imgW="139680" imgH="133200"/>
        </mc:Choice>
        <mc:Fallback>
          <p:control name="CheckBox8" r:id="rId8" imgW="139680" imgH="133200">
            <p:pic>
              <p:nvPicPr>
                <p:cNvPr id="11" name="CheckBox8">
                  <a:extLst>
                    <a:ext uri="{FF2B5EF4-FFF2-40B4-BE49-F238E27FC236}">
                      <a16:creationId xmlns:a16="http://schemas.microsoft.com/office/drawing/2014/main" id="{B137E760-E12A-465C-B46B-BADAD97571C8}"/>
                    </a:ext>
                  </a:extLst>
                </p:cNvPr>
                <p:cNvPicPr>
                  <a:picLocks/>
                </p:cNvPicPr>
                <p:nvPr/>
              </p:nvPicPr>
              <p:blipFill>
                <a:blip r:embed="rId24"/>
                <a:stretch>
                  <a:fillRect/>
                </a:stretch>
              </p:blipFill>
              <p:spPr>
                <a:xfrm>
                  <a:off x="242014" y="3968044"/>
                  <a:ext cx="138454" cy="135564"/>
                </a:xfrm>
                <a:prstGeom prst="rect">
                  <a:avLst/>
                </a:prstGeom>
              </p:spPr>
            </p:pic>
          </p:control>
        </mc:Fallback>
      </mc:AlternateContent>
      <mc:AlternateContent xmlns:mc="http://schemas.openxmlformats.org/markup-compatibility/2006">
        <mc:Choice xmlns:v="urn:schemas-microsoft-com:vml" Requires="v">
          <p:control spid="1033" name="CheckBox5" r:id="rId9" imgW="139680" imgH="133200"/>
        </mc:Choice>
        <mc:Fallback>
          <p:control name="CheckBox5" r:id="rId9" imgW="139680" imgH="133200">
            <p:pic>
              <p:nvPicPr>
                <p:cNvPr id="12" name="CheckBox5">
                  <a:extLst>
                    <a:ext uri="{FF2B5EF4-FFF2-40B4-BE49-F238E27FC236}">
                      <a16:creationId xmlns:a16="http://schemas.microsoft.com/office/drawing/2014/main" id="{0DA53C15-B990-47AD-8B14-816BECD982DC}"/>
                    </a:ext>
                  </a:extLst>
                </p:cNvPr>
                <p:cNvPicPr>
                  <a:picLocks/>
                </p:cNvPicPr>
                <p:nvPr/>
              </p:nvPicPr>
              <p:blipFill>
                <a:blip r:embed="rId23"/>
                <a:stretch>
                  <a:fillRect/>
                </a:stretch>
              </p:blipFill>
              <p:spPr>
                <a:xfrm>
                  <a:off x="3430577" y="3224024"/>
                  <a:ext cx="138454" cy="135564"/>
                </a:xfrm>
                <a:prstGeom prst="rect">
                  <a:avLst/>
                </a:prstGeom>
              </p:spPr>
            </p:pic>
          </p:control>
        </mc:Fallback>
      </mc:AlternateContent>
      <mc:AlternateContent xmlns:mc="http://schemas.openxmlformats.org/markup-compatibility/2006">
        <mc:Choice xmlns:v="urn:schemas-microsoft-com:vml" Requires="v">
          <p:control spid="1034" name="CheckBox6" r:id="rId10" imgW="139680" imgH="133200"/>
        </mc:Choice>
        <mc:Fallback>
          <p:control name="CheckBox6" r:id="rId10" imgW="139680" imgH="133200">
            <p:pic>
              <p:nvPicPr>
                <p:cNvPr id="13" name="CheckBox6">
                  <a:extLst>
                    <a:ext uri="{FF2B5EF4-FFF2-40B4-BE49-F238E27FC236}">
                      <a16:creationId xmlns:a16="http://schemas.microsoft.com/office/drawing/2014/main" id="{AACED8A1-727F-410B-99F7-A573989F1852}"/>
                    </a:ext>
                  </a:extLst>
                </p:cNvPr>
                <p:cNvPicPr>
                  <a:picLocks/>
                </p:cNvPicPr>
                <p:nvPr/>
              </p:nvPicPr>
              <p:blipFill>
                <a:blip r:embed="rId25"/>
                <a:stretch>
                  <a:fillRect/>
                </a:stretch>
              </p:blipFill>
              <p:spPr>
                <a:xfrm>
                  <a:off x="3430577" y="3600402"/>
                  <a:ext cx="138454" cy="135564"/>
                </a:xfrm>
                <a:prstGeom prst="rect">
                  <a:avLst/>
                </a:prstGeom>
              </p:spPr>
            </p:pic>
          </p:control>
        </mc:Fallback>
      </mc:AlternateContent>
      <mc:AlternateContent xmlns:mc="http://schemas.openxmlformats.org/markup-compatibility/2006">
        <mc:Choice xmlns:v="urn:schemas-microsoft-com:vml" Requires="v">
          <p:control spid="1035" name="CheckBox10" r:id="rId11" imgW="139680" imgH="133200"/>
        </mc:Choice>
        <mc:Fallback>
          <p:control name="CheckBox10" r:id="rId11" imgW="139680" imgH="133200">
            <p:pic>
              <p:nvPicPr>
                <p:cNvPr id="14" name="CheckBox10">
                  <a:extLst>
                    <a:ext uri="{FF2B5EF4-FFF2-40B4-BE49-F238E27FC236}">
                      <a16:creationId xmlns:a16="http://schemas.microsoft.com/office/drawing/2014/main" id="{47AB5EAE-086C-425A-A837-9F787B0904C9}"/>
                    </a:ext>
                  </a:extLst>
                </p:cNvPr>
                <p:cNvPicPr>
                  <a:picLocks/>
                </p:cNvPicPr>
                <p:nvPr/>
              </p:nvPicPr>
              <p:blipFill>
                <a:blip r:embed="rId20"/>
                <a:stretch>
                  <a:fillRect/>
                </a:stretch>
              </p:blipFill>
              <p:spPr>
                <a:xfrm>
                  <a:off x="3430577" y="4370389"/>
                  <a:ext cx="138454" cy="135564"/>
                </a:xfrm>
                <a:prstGeom prst="rect">
                  <a:avLst/>
                </a:prstGeom>
              </p:spPr>
            </p:pic>
          </p:control>
        </mc:Fallback>
      </mc:AlternateContent>
      <mc:AlternateContent xmlns:mc="http://schemas.openxmlformats.org/markup-compatibility/2006">
        <mc:Choice xmlns:v="urn:schemas-microsoft-com:vml" Requires="v">
          <p:control spid="1036" name="CheckBox11" r:id="rId12" imgW="139680" imgH="133200"/>
        </mc:Choice>
        <mc:Fallback>
          <p:control name="CheckBox11" r:id="rId12" imgW="139680" imgH="133200">
            <p:pic>
              <p:nvPicPr>
                <p:cNvPr id="15" name="CheckBox11">
                  <a:extLst>
                    <a:ext uri="{FF2B5EF4-FFF2-40B4-BE49-F238E27FC236}">
                      <a16:creationId xmlns:a16="http://schemas.microsoft.com/office/drawing/2014/main" id="{9C9DCEE5-9999-4E32-883A-01598FD52432}"/>
                    </a:ext>
                  </a:extLst>
                </p:cNvPr>
                <p:cNvPicPr>
                  <a:picLocks/>
                </p:cNvPicPr>
                <p:nvPr/>
              </p:nvPicPr>
              <p:blipFill>
                <a:blip r:embed="rId26"/>
                <a:stretch>
                  <a:fillRect/>
                </a:stretch>
              </p:blipFill>
              <p:spPr>
                <a:xfrm>
                  <a:off x="3430577" y="3968044"/>
                  <a:ext cx="138454" cy="135564"/>
                </a:xfrm>
                <a:prstGeom prst="rect">
                  <a:avLst/>
                </a:prstGeom>
              </p:spPr>
            </p:pic>
          </p:control>
        </mc:Fallback>
      </mc:AlternateContent>
      <mc:AlternateContent xmlns:mc="http://schemas.openxmlformats.org/markup-compatibility/2006">
        <mc:Choice xmlns:v="urn:schemas-microsoft-com:vml" Requires="v">
          <p:control spid="1037" name="CheckBox12" r:id="rId13" imgW="139680" imgH="133200"/>
        </mc:Choice>
        <mc:Fallback>
          <p:control name="CheckBox12" r:id="rId13" imgW="139680" imgH="133200">
            <p:pic>
              <p:nvPicPr>
                <p:cNvPr id="16" name="CheckBox12">
                  <a:extLst>
                    <a:ext uri="{FF2B5EF4-FFF2-40B4-BE49-F238E27FC236}">
                      <a16:creationId xmlns:a16="http://schemas.microsoft.com/office/drawing/2014/main" id="{8887AE76-96B4-4DF9-A452-16EC098AE5FD}"/>
                    </a:ext>
                  </a:extLst>
                </p:cNvPr>
                <p:cNvPicPr>
                  <a:picLocks/>
                </p:cNvPicPr>
                <p:nvPr/>
              </p:nvPicPr>
              <p:blipFill>
                <a:blip r:embed="rId27"/>
                <a:stretch>
                  <a:fillRect/>
                </a:stretch>
              </p:blipFill>
              <p:spPr>
                <a:xfrm>
                  <a:off x="6619140" y="3224024"/>
                  <a:ext cx="138454" cy="135564"/>
                </a:xfrm>
                <a:prstGeom prst="rect">
                  <a:avLst/>
                </a:prstGeom>
              </p:spPr>
            </p:pic>
          </p:control>
        </mc:Fallback>
      </mc:AlternateContent>
      <mc:AlternateContent xmlns:mc="http://schemas.openxmlformats.org/markup-compatibility/2006">
        <mc:Choice xmlns:v="urn:schemas-microsoft-com:vml" Requires="v">
          <p:control spid="1038" name="CheckBox13" r:id="rId14" imgW="139680" imgH="133200"/>
        </mc:Choice>
        <mc:Fallback>
          <p:control name="CheckBox13" r:id="rId14" imgW="139680" imgH="133200">
            <p:pic>
              <p:nvPicPr>
                <p:cNvPr id="17" name="CheckBox13">
                  <a:extLst>
                    <a:ext uri="{FF2B5EF4-FFF2-40B4-BE49-F238E27FC236}">
                      <a16:creationId xmlns:a16="http://schemas.microsoft.com/office/drawing/2014/main" id="{E651D3D1-7E49-47C9-87B8-176A5039A292}"/>
                    </a:ext>
                  </a:extLst>
                </p:cNvPr>
                <p:cNvPicPr>
                  <a:picLocks/>
                </p:cNvPicPr>
                <p:nvPr/>
              </p:nvPicPr>
              <p:blipFill>
                <a:blip r:embed="rId28"/>
                <a:stretch>
                  <a:fillRect/>
                </a:stretch>
              </p:blipFill>
              <p:spPr>
                <a:xfrm>
                  <a:off x="6619140" y="3600402"/>
                  <a:ext cx="138454" cy="135564"/>
                </a:xfrm>
                <a:prstGeom prst="rect">
                  <a:avLst/>
                </a:prstGeom>
              </p:spPr>
            </p:pic>
          </p:control>
        </mc:Fallback>
      </mc:AlternateContent>
      <mc:AlternateContent xmlns:mc="http://schemas.openxmlformats.org/markup-compatibility/2006">
        <mc:Choice xmlns:v="urn:schemas-microsoft-com:vml" Requires="v">
          <p:control spid="1039" name="CheckBox14" r:id="rId15" imgW="139680" imgH="133200"/>
        </mc:Choice>
        <mc:Fallback>
          <p:control name="CheckBox14" r:id="rId15" imgW="139680" imgH="133200">
            <p:pic>
              <p:nvPicPr>
                <p:cNvPr id="18" name="CheckBox14">
                  <a:extLst>
                    <a:ext uri="{FF2B5EF4-FFF2-40B4-BE49-F238E27FC236}">
                      <a16:creationId xmlns:a16="http://schemas.microsoft.com/office/drawing/2014/main" id="{B530CF37-B747-4DCF-9997-758C0A869995}"/>
                    </a:ext>
                  </a:extLst>
                </p:cNvPr>
                <p:cNvPicPr>
                  <a:picLocks/>
                </p:cNvPicPr>
                <p:nvPr/>
              </p:nvPicPr>
              <p:blipFill>
                <a:blip r:embed="rId29"/>
                <a:stretch>
                  <a:fillRect/>
                </a:stretch>
              </p:blipFill>
              <p:spPr>
                <a:xfrm>
                  <a:off x="6619140" y="4370389"/>
                  <a:ext cx="138454" cy="135564"/>
                </a:xfrm>
                <a:prstGeom prst="rect">
                  <a:avLst/>
                </a:prstGeom>
              </p:spPr>
            </p:pic>
          </p:control>
        </mc:Fallback>
      </mc:AlternateContent>
      <mc:AlternateContent xmlns:mc="http://schemas.openxmlformats.org/markup-compatibility/2006">
        <mc:Choice xmlns:v="urn:schemas-microsoft-com:vml" Requires="v">
          <p:control spid="1040" name="CheckBox15" r:id="rId16" imgW="139680" imgH="133200"/>
        </mc:Choice>
        <mc:Fallback>
          <p:control name="CheckBox15" r:id="rId16" imgW="139680" imgH="133200">
            <p:pic>
              <p:nvPicPr>
                <p:cNvPr id="19" name="CheckBox15">
                  <a:extLst>
                    <a:ext uri="{FF2B5EF4-FFF2-40B4-BE49-F238E27FC236}">
                      <a16:creationId xmlns:a16="http://schemas.microsoft.com/office/drawing/2014/main" id="{FE221270-EF5B-4CA4-9C8A-7397AC090CDE}"/>
                    </a:ext>
                  </a:extLst>
                </p:cNvPr>
                <p:cNvPicPr>
                  <a:picLocks/>
                </p:cNvPicPr>
                <p:nvPr/>
              </p:nvPicPr>
              <p:blipFill>
                <a:blip r:embed="rId30"/>
                <a:stretch>
                  <a:fillRect/>
                </a:stretch>
              </p:blipFill>
              <p:spPr>
                <a:xfrm>
                  <a:off x="6619140" y="3968044"/>
                  <a:ext cx="138454" cy="135564"/>
                </a:xfrm>
                <a:prstGeom prst="rect">
                  <a:avLst/>
                </a:prstGeom>
              </p:spPr>
            </p:pic>
          </p:control>
        </mc:Fallback>
      </mc:AlternateContent>
    </p:controls>
    <p:extLst>
      <p:ext uri="{BB962C8B-B14F-4D97-AF65-F5344CB8AC3E}">
        <p14:creationId xmlns:p14="http://schemas.microsoft.com/office/powerpoint/2010/main" val="3851084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2F609C-BC75-4FD4-9F8D-908A2E51D1A9}"/>
              </a:ext>
            </a:extLst>
          </p:cNvPr>
          <p:cNvGraphicFramePr>
            <a:graphicFrameLocks noGrp="1"/>
          </p:cNvGraphicFramePr>
          <p:nvPr>
            <p:extLst>
              <p:ext uri="{D42A27DB-BD31-4B8C-83A1-F6EECF244321}">
                <p14:modId xmlns:p14="http://schemas.microsoft.com/office/powerpoint/2010/main" val="3074893981"/>
              </p:ext>
            </p:extLst>
          </p:nvPr>
        </p:nvGraphicFramePr>
        <p:xfrm>
          <a:off x="155575" y="741892"/>
          <a:ext cx="9588500" cy="5332057"/>
        </p:xfrm>
        <a:graphic>
          <a:graphicData uri="http://schemas.openxmlformats.org/drawingml/2006/table">
            <a:tbl>
              <a:tblPr bandRow="1">
                <a:tableStyleId>{F5AB1C69-6EDB-4FF4-983F-18BD219EF322}</a:tableStyleId>
              </a:tblPr>
              <a:tblGrid>
                <a:gridCol w="863600">
                  <a:extLst>
                    <a:ext uri="{9D8B030D-6E8A-4147-A177-3AD203B41FA5}">
                      <a16:colId xmlns:a16="http://schemas.microsoft.com/office/drawing/2014/main" val="1021210150"/>
                    </a:ext>
                  </a:extLst>
                </a:gridCol>
                <a:gridCol w="8724900">
                  <a:extLst>
                    <a:ext uri="{9D8B030D-6E8A-4147-A177-3AD203B41FA5}">
                      <a16:colId xmlns:a16="http://schemas.microsoft.com/office/drawing/2014/main" val="1608313520"/>
                    </a:ext>
                  </a:extLst>
                </a:gridCol>
              </a:tblGrid>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Reflection &amp; Revision checklist</a:t>
                      </a:r>
                    </a:p>
                  </a:txBody>
                  <a:tcPr marL="57802" marR="57802" marT="144000" marB="72000">
                    <a:solidFill>
                      <a:schemeClr val="bg1"/>
                    </a:solidFill>
                  </a:tcPr>
                </a:tc>
                <a:tc hMerge="1">
                  <a:txBody>
                    <a:bodyPr/>
                    <a:lstStyle/>
                    <a:p>
                      <a:pPr algn="ctr">
                        <a:lnSpc>
                          <a:spcPct val="107000"/>
                        </a:lnSpc>
                        <a:spcAft>
                          <a:spcPts val="0"/>
                        </a:spcAft>
                      </a:pPr>
                      <a:endParaRPr lang="en-GB" sz="11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753096203"/>
                  </a:ext>
                </a:extLst>
              </a:tr>
              <a:tr h="0">
                <a:tc>
                  <a:txBody>
                    <a:bodyPr/>
                    <a:lstStyle/>
                    <a:p>
                      <a:pPr algn="ctr">
                        <a:lnSpc>
                          <a:spcPct val="107000"/>
                        </a:lnSpc>
                        <a:spcAft>
                          <a:spcPts val="0"/>
                        </a:spcAft>
                      </a:pPr>
                      <a:r>
                        <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Confidence</a:t>
                      </a:r>
                    </a:p>
                  </a:txBody>
                  <a:tcPr marL="57802" marR="57802" marT="36000" marB="36000" anchor="ctr"/>
                </a:tc>
                <a:tc>
                  <a:txBody>
                    <a:bodyPr/>
                    <a:lstStyle/>
                    <a:p>
                      <a:pPr algn="l">
                        <a:lnSpc>
                          <a:spcPct val="107000"/>
                        </a:lnSpc>
                        <a:spcAft>
                          <a:spcPts val="0"/>
                        </a:spcAft>
                      </a:pPr>
                      <a:r>
                        <a:rPr lang="en-GB" sz="1100" u="sng" dirty="0">
                          <a:effectLst/>
                          <a:latin typeface="Calibri" panose="020F0502020204030204" pitchFamily="34" charset="0"/>
                          <a:ea typeface="Calibri" panose="020F0502020204030204" pitchFamily="34" charset="0"/>
                          <a:cs typeface="Times New Roman" panose="02020603050405020304" pitchFamily="18" charset="0"/>
                        </a:rPr>
                        <a:t>Clarification</a:t>
                      </a:r>
                    </a:p>
                  </a:txBody>
                  <a:tcPr marL="57802" marR="57802" marT="36000" marB="36000" anchor="ctr"/>
                </a:tc>
                <a:extLst>
                  <a:ext uri="{0D108BD9-81ED-4DB2-BD59-A6C34878D82A}">
                    <a16:rowId xmlns:a16="http://schemas.microsoft.com/office/drawing/2014/main" val="3327211270"/>
                  </a:ext>
                </a:extLst>
              </a:tr>
              <a:tr h="0">
                <a:tc>
                  <a:txBody>
                    <a:bodyPr/>
                    <a:lstStyle/>
                    <a:p>
                      <a:pPr algn="ctr">
                        <a:lnSpc>
                          <a:spcPct val="107000"/>
                        </a:lnSpc>
                        <a:spcAft>
                          <a:spcPts val="0"/>
                        </a:spcAft>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the following units of storage: bit, nibble, byte, kilobyte, megabyte, gigabyte, terabyte, petabyte</a:t>
                      </a:r>
                    </a:p>
                  </a:txBody>
                  <a:tcPr marL="57802" marR="57802" marT="36000" marB="36000" anchor="ctr"/>
                </a:tc>
                <a:extLst>
                  <a:ext uri="{0D108BD9-81ED-4DB2-BD59-A6C34878D82A}">
                    <a16:rowId xmlns:a16="http://schemas.microsoft.com/office/drawing/2014/main" val="3392196501"/>
                  </a:ext>
                </a:extLst>
              </a:tr>
              <a:tr h="0">
                <a:tc>
                  <a:txBody>
                    <a:bodyPr/>
                    <a:lstStyle/>
                    <a:p>
                      <a:pPr algn="ctr">
                        <a:lnSpc>
                          <a:spcPct val="107000"/>
                        </a:lnSpc>
                        <a:spcAft>
                          <a:spcPts val="0"/>
                        </a:spcAft>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why data needs to be converted into a binary format in order to be processed by a computer.</a:t>
                      </a:r>
                    </a:p>
                  </a:txBody>
                  <a:tcPr marL="57802" marR="57802" marT="36000" marB="36000" anchor="ctr"/>
                </a:tc>
                <a:extLst>
                  <a:ext uri="{0D108BD9-81ED-4DB2-BD59-A6C34878D82A}">
                    <a16:rowId xmlns:a16="http://schemas.microsoft.com/office/drawing/2014/main" val="3355214926"/>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how to calculate data capacity requirements</a:t>
                      </a:r>
                    </a:p>
                  </a:txBody>
                  <a:tcPr marL="57802" marR="57802" marT="36000" marB="36000" anchor="ctr"/>
                </a:tc>
                <a:extLst>
                  <a:ext uri="{0D108BD9-81ED-4DB2-BD59-A6C34878D82A}">
                    <a16:rowId xmlns:a16="http://schemas.microsoft.com/office/drawing/2014/main" val="1261986189"/>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how to convert positive denary whole numbers (0-255) into 8 bit binary numbers and vice versa.</a:t>
                      </a:r>
                    </a:p>
                  </a:txBody>
                  <a:tcPr marL="57802" marR="57802" marT="36000" marB="36000" anchor="ctr"/>
                </a:tc>
                <a:extLst>
                  <a:ext uri="{0D108BD9-81ED-4DB2-BD59-A6C34878D82A}">
                    <a16:rowId xmlns:a16="http://schemas.microsoft.com/office/drawing/2014/main" val="3912617435"/>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explain how to add two 8 bit binary integers.</a:t>
                      </a:r>
                    </a:p>
                  </a:txBody>
                  <a:tcPr marL="57802" marR="57802" marT="36000" marB="36000" anchor="ctr"/>
                </a:tc>
                <a:extLst>
                  <a:ext uri="{0D108BD9-81ED-4DB2-BD59-A6C34878D82A}">
                    <a16:rowId xmlns:a16="http://schemas.microsoft.com/office/drawing/2014/main" val="622339260"/>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overflow is and why it might occur when performing binary addition.</a:t>
                      </a:r>
                    </a:p>
                  </a:txBody>
                  <a:tcPr marL="57802" marR="57802" marT="36000" marB="36000" anchor="ctr"/>
                </a:tc>
                <a:extLst>
                  <a:ext uri="{0D108BD9-81ED-4DB2-BD59-A6C34878D82A}">
                    <a16:rowId xmlns:a16="http://schemas.microsoft.com/office/drawing/2014/main" val="212317027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to convert positive denary whole numbers (0-255) into 2 digit hexadecimal numbers and vice versa.</a:t>
                      </a:r>
                    </a:p>
                  </a:txBody>
                  <a:tcPr marL="57802" marR="57802" marT="36000" marB="36000" anchor="ctr"/>
                </a:tc>
                <a:extLst>
                  <a:ext uri="{0D108BD9-81ED-4DB2-BD59-A6C34878D82A}">
                    <a16:rowId xmlns:a16="http://schemas.microsoft.com/office/drawing/2014/main" val="2477638807"/>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to convert binary integers to their hexadecimal equivalents and vice versa</a:t>
                      </a:r>
                    </a:p>
                  </a:txBody>
                  <a:tcPr marL="57802" marR="57802" marT="36000" marB="36000" anchor="ctr"/>
                </a:tc>
                <a:extLst>
                  <a:ext uri="{0D108BD9-81ED-4DB2-BD59-A6C34878D82A}">
                    <a16:rowId xmlns:a16="http://schemas.microsoft.com/office/drawing/2014/main" val="3730526919"/>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a binary shift is and why I would use it.</a:t>
                      </a:r>
                    </a:p>
                  </a:txBody>
                  <a:tcPr marL="57802" marR="57802" marT="36000" marB="36000" anchor="ctr"/>
                </a:tc>
                <a:extLst>
                  <a:ext uri="{0D108BD9-81ED-4DB2-BD59-A6C34878D82A}">
                    <a16:rowId xmlns:a16="http://schemas.microsoft.com/office/drawing/2014/main" val="83541895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binary codes are used to represented characters.</a:t>
                      </a:r>
                    </a:p>
                  </a:txBody>
                  <a:tcPr marL="57802" marR="57802" marT="36000" marB="36000" anchor="ctr"/>
                </a:tc>
                <a:extLst>
                  <a:ext uri="{0D108BD9-81ED-4DB2-BD59-A6C34878D82A}">
                    <a16:rowId xmlns:a16="http://schemas.microsoft.com/office/drawing/2014/main" val="72665795"/>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a character set is.</a:t>
                      </a:r>
                    </a:p>
                  </a:txBody>
                  <a:tcPr marL="57802" marR="57802" marT="36000" marB="36000" anchor="ctr"/>
                </a:tc>
                <a:extLst>
                  <a:ext uri="{0D108BD9-81ED-4DB2-BD59-A6C34878D82A}">
                    <a16:rowId xmlns:a16="http://schemas.microsoft.com/office/drawing/2014/main" val="616955526"/>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relationship between the number of bits per character in a character set and the number of characters it can represented.</a:t>
                      </a:r>
                    </a:p>
                  </a:txBody>
                  <a:tcPr marL="57802" marR="57802" marT="36000" marB="36000" anchor="ctr"/>
                </a:tc>
                <a:extLst>
                  <a:ext uri="{0D108BD9-81ED-4DB2-BD59-A6C34878D82A}">
                    <a16:rowId xmlns:a16="http://schemas.microsoft.com/office/drawing/2014/main" val="3664328139"/>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difference between the ASCII and the Unicode character set.</a:t>
                      </a:r>
                    </a:p>
                  </a:txBody>
                  <a:tcPr marL="57802" marR="57802" marT="36000" marB="36000" anchor="ctr"/>
                </a:tc>
                <a:extLst>
                  <a:ext uri="{0D108BD9-81ED-4DB2-BD59-A6C34878D82A}">
                    <a16:rowId xmlns:a16="http://schemas.microsoft.com/office/drawing/2014/main" val="4203951085"/>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 revision focus will need to be:</a:t>
                      </a:r>
                    </a:p>
                  </a:txBody>
                  <a:tcPr marL="57802" marR="57802" marT="36000" marB="36000" anchor="ctr">
                    <a:solidFill>
                      <a:schemeClr val="bg1"/>
                    </a:solidFill>
                  </a:tcPr>
                </a:tc>
                <a:tc hMerge="1">
                  <a:txBody>
                    <a:bodyPr/>
                    <a:lstStyle/>
                    <a:p>
                      <a:pPr algn="l">
                        <a:lnSpc>
                          <a:spcPct val="107000"/>
                        </a:lnSpc>
                        <a:spcAft>
                          <a:spcPts val="0"/>
                        </a:spcAft>
                      </a:pPr>
                      <a:endParaRPr lang="en-GB" sz="11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369501083"/>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solidFill>
                      <a:srgbClr val="E1E1E1"/>
                    </a:solidFill>
                  </a:tcPr>
                </a:tc>
                <a:tc hMerge="1">
                  <a:txBody>
                    <a:bodyPr/>
                    <a:lstStyle/>
                    <a:p>
                      <a:endParaRPr lang="en-GB"/>
                    </a:p>
                  </a:txBody>
                  <a:tcPr/>
                </a:tc>
                <a:extLst>
                  <a:ext uri="{0D108BD9-81ED-4DB2-BD59-A6C34878D82A}">
                    <a16:rowId xmlns:a16="http://schemas.microsoft.com/office/drawing/2014/main" val="2089326139"/>
                  </a:ext>
                </a:extLst>
              </a:tr>
            </a:tbl>
          </a:graphicData>
        </a:graphic>
      </p:graphicFrame>
    </p:spTree>
    <p:extLst>
      <p:ext uri="{BB962C8B-B14F-4D97-AF65-F5344CB8AC3E}">
        <p14:creationId xmlns:p14="http://schemas.microsoft.com/office/powerpoint/2010/main" val="357722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107973" y="1374680"/>
            <a:ext cx="119125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10^9</a:t>
            </a:r>
          </a:p>
        </p:txBody>
      </p:sp>
      <p:sp>
        <p:nvSpPr>
          <p:cNvPr id="50" name="TextBox 49"/>
          <p:cNvSpPr txBox="1"/>
          <p:nvPr/>
        </p:nvSpPr>
        <p:spPr>
          <a:xfrm>
            <a:off x="319179" y="1450089"/>
            <a:ext cx="788796" cy="261610"/>
          </a:xfrm>
          <a:prstGeom prst="rect">
            <a:avLst/>
          </a:prstGeom>
          <a:noFill/>
        </p:spPr>
        <p:txBody>
          <a:bodyPr wrap="square" rtlCol="0">
            <a:spAutoFit/>
          </a:bodyPr>
          <a:lstStyle/>
          <a:p>
            <a:r>
              <a:rPr lang="en-GB" sz="1100" dirty="0"/>
              <a:t>Gigabyte:</a:t>
            </a:r>
          </a:p>
        </p:txBody>
      </p:sp>
      <p:sp>
        <p:nvSpPr>
          <p:cNvPr id="2" name="Title 1"/>
          <p:cNvSpPr>
            <a:spLocks noGrp="1"/>
          </p:cNvSpPr>
          <p:nvPr>
            <p:ph type="title"/>
          </p:nvPr>
        </p:nvSpPr>
        <p:spPr>
          <a:xfrm>
            <a:off x="319178" y="757239"/>
            <a:ext cx="9238890" cy="512761"/>
          </a:xfrm>
        </p:spPr>
        <p:txBody>
          <a:bodyPr/>
          <a:lstStyle/>
          <a:p>
            <a:r>
              <a:rPr lang="en-GB" dirty="0"/>
              <a:t>Gigabyte, terabyte &amp; petabyte</a:t>
            </a:r>
          </a:p>
        </p:txBody>
      </p:sp>
      <p:sp>
        <p:nvSpPr>
          <p:cNvPr id="88" name="TextBox 87"/>
          <p:cNvSpPr txBox="1"/>
          <p:nvPr/>
        </p:nvSpPr>
        <p:spPr>
          <a:xfrm>
            <a:off x="5413670" y="1469765"/>
            <a:ext cx="1893272" cy="261610"/>
          </a:xfrm>
          <a:prstGeom prst="rect">
            <a:avLst/>
          </a:prstGeom>
          <a:noFill/>
        </p:spPr>
        <p:txBody>
          <a:bodyPr wrap="square" rtlCol="0">
            <a:spAutoFit/>
          </a:bodyPr>
          <a:lstStyle/>
          <a:p>
            <a:r>
              <a:rPr lang="en-GB" sz="1100" dirty="0"/>
              <a:t>The symbol for a gigabyte is  </a:t>
            </a:r>
          </a:p>
        </p:txBody>
      </p:sp>
      <p:sp>
        <p:nvSpPr>
          <p:cNvPr id="89" name="Rectangle 88"/>
          <p:cNvSpPr/>
          <p:nvPr/>
        </p:nvSpPr>
        <p:spPr>
          <a:xfrm>
            <a:off x="7214808" y="1374680"/>
            <a:ext cx="5501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GB</a:t>
            </a:r>
          </a:p>
        </p:txBody>
      </p:sp>
      <p:sp>
        <p:nvSpPr>
          <p:cNvPr id="91" name="TextBox 90"/>
          <p:cNvSpPr txBox="1"/>
          <p:nvPr/>
        </p:nvSpPr>
        <p:spPr>
          <a:xfrm>
            <a:off x="1107973" y="2089417"/>
            <a:ext cx="8450093" cy="430887"/>
          </a:xfrm>
          <a:prstGeom prst="rect">
            <a:avLst/>
          </a:prstGeom>
          <a:noFill/>
        </p:spPr>
        <p:txBody>
          <a:bodyPr wrap="square" rtlCol="0">
            <a:spAutoFit/>
          </a:bodyPr>
          <a:lstStyle/>
          <a:p>
            <a:r>
              <a:rPr lang="en-GB" sz="1100" dirty="0"/>
              <a:t>You can store 12 hours of music in a single gigabyte.  In the 1990s, a MiniDisc would store 1 gigabyte of data.</a:t>
            </a:r>
          </a:p>
          <a:p>
            <a:endParaRPr lang="en-GB" sz="1100" dirty="0"/>
          </a:p>
        </p:txBody>
      </p:sp>
      <p:cxnSp>
        <p:nvCxnSpPr>
          <p:cNvPr id="103" name="Straight Connector 102"/>
          <p:cNvCxnSpPr/>
          <p:nvPr/>
        </p:nvCxnSpPr>
        <p:spPr>
          <a:xfrm>
            <a:off x="319178" y="2696477"/>
            <a:ext cx="92388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19178" y="3050882"/>
            <a:ext cx="880677" cy="261610"/>
          </a:xfrm>
          <a:prstGeom prst="rect">
            <a:avLst/>
          </a:prstGeom>
          <a:noFill/>
        </p:spPr>
        <p:txBody>
          <a:bodyPr wrap="square" rtlCol="0">
            <a:spAutoFit/>
          </a:bodyPr>
          <a:lstStyle/>
          <a:p>
            <a:r>
              <a:rPr lang="en-GB" sz="1100" dirty="0"/>
              <a:t>Terabyte:</a:t>
            </a:r>
          </a:p>
        </p:txBody>
      </p:sp>
      <p:sp>
        <p:nvSpPr>
          <p:cNvPr id="105" name="Rectangle 104"/>
          <p:cNvSpPr/>
          <p:nvPr/>
        </p:nvSpPr>
        <p:spPr>
          <a:xfrm>
            <a:off x="1107973" y="2975473"/>
            <a:ext cx="120004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10^12</a:t>
            </a:r>
          </a:p>
        </p:txBody>
      </p:sp>
      <p:sp>
        <p:nvSpPr>
          <p:cNvPr id="108" name="TextBox 107"/>
          <p:cNvSpPr txBox="1"/>
          <p:nvPr/>
        </p:nvSpPr>
        <p:spPr>
          <a:xfrm>
            <a:off x="5409301" y="3070558"/>
            <a:ext cx="2464272" cy="261610"/>
          </a:xfrm>
          <a:prstGeom prst="rect">
            <a:avLst/>
          </a:prstGeom>
          <a:noFill/>
        </p:spPr>
        <p:txBody>
          <a:bodyPr wrap="square" rtlCol="0">
            <a:spAutoFit/>
          </a:bodyPr>
          <a:lstStyle/>
          <a:p>
            <a:r>
              <a:rPr lang="en-GB" sz="1100" dirty="0"/>
              <a:t>The symbol for a terabyte is  </a:t>
            </a:r>
          </a:p>
        </p:txBody>
      </p:sp>
      <p:sp>
        <p:nvSpPr>
          <p:cNvPr id="109" name="Rectangle 108"/>
          <p:cNvSpPr/>
          <p:nvPr/>
        </p:nvSpPr>
        <p:spPr>
          <a:xfrm>
            <a:off x="7214808" y="2975473"/>
            <a:ext cx="5501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TB</a:t>
            </a:r>
          </a:p>
        </p:txBody>
      </p:sp>
      <p:sp>
        <p:nvSpPr>
          <p:cNvPr id="110" name="TextBox 109"/>
          <p:cNvSpPr txBox="1"/>
          <p:nvPr/>
        </p:nvSpPr>
        <p:spPr>
          <a:xfrm>
            <a:off x="1107974" y="3690210"/>
            <a:ext cx="8450092" cy="430887"/>
          </a:xfrm>
          <a:prstGeom prst="rect">
            <a:avLst/>
          </a:prstGeom>
          <a:noFill/>
        </p:spPr>
        <p:txBody>
          <a:bodyPr wrap="square" rtlCol="0">
            <a:spAutoFit/>
          </a:bodyPr>
          <a:lstStyle/>
          <a:p>
            <a:r>
              <a:rPr lang="en-GB" sz="1100" dirty="0"/>
              <a:t>You can store 1 million novels in a single terabyte.  In 2018 hard disks in computers have terabytes of data capacity.</a:t>
            </a:r>
          </a:p>
          <a:p>
            <a:endParaRPr lang="en-GB" sz="1100" dirty="0"/>
          </a:p>
        </p:txBody>
      </p:sp>
      <p:cxnSp>
        <p:nvCxnSpPr>
          <p:cNvPr id="55" name="Straight Connector 54"/>
          <p:cNvCxnSpPr/>
          <p:nvPr/>
        </p:nvCxnSpPr>
        <p:spPr>
          <a:xfrm>
            <a:off x="319178" y="4325899"/>
            <a:ext cx="92388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9178" y="4680304"/>
            <a:ext cx="880677" cy="261610"/>
          </a:xfrm>
          <a:prstGeom prst="rect">
            <a:avLst/>
          </a:prstGeom>
          <a:noFill/>
        </p:spPr>
        <p:txBody>
          <a:bodyPr wrap="square" rtlCol="0">
            <a:spAutoFit/>
          </a:bodyPr>
          <a:lstStyle/>
          <a:p>
            <a:r>
              <a:rPr lang="en-GB" sz="1100" dirty="0"/>
              <a:t>Petabyte:</a:t>
            </a:r>
          </a:p>
        </p:txBody>
      </p:sp>
      <p:sp>
        <p:nvSpPr>
          <p:cNvPr id="57" name="Rectangle 56"/>
          <p:cNvSpPr/>
          <p:nvPr/>
        </p:nvSpPr>
        <p:spPr>
          <a:xfrm>
            <a:off x="1107973" y="4604895"/>
            <a:ext cx="1200044"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10^15</a:t>
            </a:r>
          </a:p>
        </p:txBody>
      </p:sp>
      <p:sp>
        <p:nvSpPr>
          <p:cNvPr id="60" name="TextBox 59"/>
          <p:cNvSpPr txBox="1"/>
          <p:nvPr/>
        </p:nvSpPr>
        <p:spPr>
          <a:xfrm>
            <a:off x="5409301" y="4699980"/>
            <a:ext cx="2464272" cy="261610"/>
          </a:xfrm>
          <a:prstGeom prst="rect">
            <a:avLst/>
          </a:prstGeom>
          <a:noFill/>
        </p:spPr>
        <p:txBody>
          <a:bodyPr wrap="square" rtlCol="0">
            <a:spAutoFit/>
          </a:bodyPr>
          <a:lstStyle/>
          <a:p>
            <a:r>
              <a:rPr lang="en-GB" sz="1100" dirty="0"/>
              <a:t>The symbol for a petabyte is  </a:t>
            </a:r>
          </a:p>
        </p:txBody>
      </p:sp>
      <p:sp>
        <p:nvSpPr>
          <p:cNvPr id="61" name="Rectangle 60"/>
          <p:cNvSpPr/>
          <p:nvPr/>
        </p:nvSpPr>
        <p:spPr>
          <a:xfrm>
            <a:off x="7214808" y="4604895"/>
            <a:ext cx="5501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PB</a:t>
            </a:r>
          </a:p>
        </p:txBody>
      </p:sp>
      <p:sp>
        <p:nvSpPr>
          <p:cNvPr id="62" name="TextBox 61"/>
          <p:cNvSpPr txBox="1"/>
          <p:nvPr/>
        </p:nvSpPr>
        <p:spPr>
          <a:xfrm>
            <a:off x="1107974" y="5319632"/>
            <a:ext cx="8450092" cy="430887"/>
          </a:xfrm>
          <a:prstGeom prst="rect">
            <a:avLst/>
          </a:prstGeom>
          <a:noFill/>
        </p:spPr>
        <p:txBody>
          <a:bodyPr wrap="square" rtlCol="0">
            <a:spAutoFit/>
          </a:bodyPr>
          <a:lstStyle/>
          <a:p>
            <a:r>
              <a:rPr lang="en-GB" sz="1100" dirty="0"/>
              <a:t>You can store 100 years of television in a single petabyte.  The amount of data Google processes in an hour can be measured in petabytes.</a:t>
            </a:r>
          </a:p>
          <a:p>
            <a:endParaRPr lang="en-GB" sz="1100" dirty="0"/>
          </a:p>
        </p:txBody>
      </p:sp>
    </p:spTree>
    <p:extLst>
      <p:ext uri="{BB962C8B-B14F-4D97-AF65-F5344CB8AC3E}">
        <p14:creationId xmlns:p14="http://schemas.microsoft.com/office/powerpoint/2010/main" val="2444704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2F609C-BC75-4FD4-9F8D-908A2E51D1A9}"/>
              </a:ext>
            </a:extLst>
          </p:cNvPr>
          <p:cNvGraphicFramePr>
            <a:graphicFrameLocks noGrp="1"/>
          </p:cNvGraphicFramePr>
          <p:nvPr>
            <p:extLst>
              <p:ext uri="{D42A27DB-BD31-4B8C-83A1-F6EECF244321}">
                <p14:modId xmlns:p14="http://schemas.microsoft.com/office/powerpoint/2010/main" val="3961543815"/>
              </p:ext>
            </p:extLst>
          </p:nvPr>
        </p:nvGraphicFramePr>
        <p:xfrm>
          <a:off x="155575" y="741892"/>
          <a:ext cx="9588500" cy="4815121"/>
        </p:xfrm>
        <a:graphic>
          <a:graphicData uri="http://schemas.openxmlformats.org/drawingml/2006/table">
            <a:tbl>
              <a:tblPr bandRow="1">
                <a:tableStyleId>{F5AB1C69-6EDB-4FF4-983F-18BD219EF322}</a:tableStyleId>
              </a:tblPr>
              <a:tblGrid>
                <a:gridCol w="863600">
                  <a:extLst>
                    <a:ext uri="{9D8B030D-6E8A-4147-A177-3AD203B41FA5}">
                      <a16:colId xmlns:a16="http://schemas.microsoft.com/office/drawing/2014/main" val="1021210150"/>
                    </a:ext>
                  </a:extLst>
                </a:gridCol>
                <a:gridCol w="8724900">
                  <a:extLst>
                    <a:ext uri="{9D8B030D-6E8A-4147-A177-3AD203B41FA5}">
                      <a16:colId xmlns:a16="http://schemas.microsoft.com/office/drawing/2014/main" val="1608313520"/>
                    </a:ext>
                  </a:extLst>
                </a:gridCol>
              </a:tblGrid>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Reflection &amp; Revision checklist</a:t>
                      </a:r>
                    </a:p>
                  </a:txBody>
                  <a:tcPr marL="57802" marR="57802" marT="144000" marB="72000">
                    <a:solidFill>
                      <a:schemeClr val="bg1"/>
                    </a:solidFill>
                  </a:tcPr>
                </a:tc>
                <a:tc hMerge="1">
                  <a:txBody>
                    <a:bodyPr/>
                    <a:lstStyle/>
                    <a:p>
                      <a:pPr algn="ctr">
                        <a:lnSpc>
                          <a:spcPct val="107000"/>
                        </a:lnSpc>
                        <a:spcAft>
                          <a:spcPts val="0"/>
                        </a:spcAft>
                      </a:pPr>
                      <a:endParaRPr lang="en-GB" sz="11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753096203"/>
                  </a:ext>
                </a:extLst>
              </a:tr>
              <a:tr h="0">
                <a:tc>
                  <a:txBody>
                    <a:bodyPr/>
                    <a:lstStyle/>
                    <a:p>
                      <a:pPr algn="ctr">
                        <a:lnSpc>
                          <a:spcPct val="107000"/>
                        </a:lnSpc>
                        <a:spcAft>
                          <a:spcPts val="0"/>
                        </a:spcAft>
                      </a:pPr>
                      <a:r>
                        <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Confidence</a:t>
                      </a:r>
                    </a:p>
                  </a:txBody>
                  <a:tcPr marL="57802" marR="57802" marT="36000" marB="36000"/>
                </a:tc>
                <a:tc>
                  <a:txBody>
                    <a:bodyPr/>
                    <a:lstStyle/>
                    <a:p>
                      <a:pPr algn="l">
                        <a:lnSpc>
                          <a:spcPct val="107000"/>
                        </a:lnSpc>
                        <a:spcAft>
                          <a:spcPts val="0"/>
                        </a:spcAft>
                      </a:pPr>
                      <a:r>
                        <a:rPr lang="en-GB" sz="1100" u="sng" dirty="0">
                          <a:effectLst/>
                          <a:latin typeface="Calibri" panose="020F0502020204030204" pitchFamily="34" charset="0"/>
                          <a:ea typeface="Calibri" panose="020F0502020204030204" pitchFamily="34" charset="0"/>
                          <a:cs typeface="Times New Roman" panose="02020603050405020304" pitchFamily="18" charset="0"/>
                        </a:rPr>
                        <a:t>Clarification</a:t>
                      </a:r>
                    </a:p>
                  </a:txBody>
                  <a:tcPr marL="57802" marR="57802" marT="36000" marB="36000"/>
                </a:tc>
                <a:extLst>
                  <a:ext uri="{0D108BD9-81ED-4DB2-BD59-A6C34878D82A}">
                    <a16:rowId xmlns:a16="http://schemas.microsoft.com/office/drawing/2014/main" val="3327211270"/>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an image is represented as a series of pixels is represented in binary.</a:t>
                      </a:r>
                    </a:p>
                  </a:txBody>
                  <a:tcPr marL="57802" marR="57802" marT="36000" marB="36000"/>
                </a:tc>
                <a:extLst>
                  <a:ext uri="{0D108BD9-81ED-4DB2-BD59-A6C34878D82A}">
                    <a16:rowId xmlns:a16="http://schemas.microsoft.com/office/drawing/2014/main" val="4007462295"/>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meta data is and provide some examples.</a:t>
                      </a:r>
                    </a:p>
                  </a:txBody>
                  <a:tcPr marL="57802" marR="57802" marT="36000" marB="36000"/>
                </a:tc>
                <a:extLst>
                  <a:ext uri="{0D108BD9-81ED-4DB2-BD59-A6C34878D82A}">
                    <a16:rowId xmlns:a16="http://schemas.microsoft.com/office/drawing/2014/main" val="2982427156"/>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effect of colour depth and resolution on the size of an image file.</a:t>
                      </a:r>
                    </a:p>
                  </a:txBody>
                  <a:tcPr marL="57802" marR="57802" marT="36000" marB="36000"/>
                </a:tc>
                <a:extLst>
                  <a:ext uri="{0D108BD9-81ED-4DB2-BD59-A6C34878D82A}">
                    <a16:rowId xmlns:a16="http://schemas.microsoft.com/office/drawing/2014/main" val="1112392764"/>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sound can be sampled and stored in a digital form.</a:t>
                      </a:r>
                    </a:p>
                  </a:txBody>
                  <a:tcPr marL="57802" marR="57802" marT="36000" marB="36000"/>
                </a:tc>
                <a:extLst>
                  <a:ext uri="{0D108BD9-81ED-4DB2-BD59-A6C34878D82A}">
                    <a16:rowId xmlns:a16="http://schemas.microsoft.com/office/drawing/2014/main" val="1779977857"/>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the following factors affect the size of a sound file and the quality of its playback: sample rate</a:t>
                      </a:r>
                    </a:p>
                  </a:txBody>
                  <a:tcPr marL="57802" marR="57802" marT="36000" marB="36000"/>
                </a:tc>
                <a:extLst>
                  <a:ext uri="{0D108BD9-81ED-4DB2-BD59-A6C34878D82A}">
                    <a16:rowId xmlns:a16="http://schemas.microsoft.com/office/drawing/2014/main" val="3887874356"/>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the following factors affect the size of a sound file and the quality of its playback: sample duration</a:t>
                      </a:r>
                    </a:p>
                  </a:txBody>
                  <a:tcPr marL="57802" marR="57802" marT="36000" marB="36000"/>
                </a:tc>
                <a:extLst>
                  <a:ext uri="{0D108BD9-81ED-4DB2-BD59-A6C34878D82A}">
                    <a16:rowId xmlns:a16="http://schemas.microsoft.com/office/drawing/2014/main" val="2701438128"/>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how the following factors affect the size of a sound file and the quality of its playback: bit depth</a:t>
                      </a:r>
                    </a:p>
                  </a:txBody>
                  <a:tcPr marL="57802" marR="57802" marT="36000" marB="36000"/>
                </a:tc>
                <a:extLst>
                  <a:ext uri="{0D108BD9-81ED-4DB2-BD59-A6C34878D82A}">
                    <a16:rowId xmlns:a16="http://schemas.microsoft.com/office/drawing/2014/main" val="2198297210"/>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need for compression.</a:t>
                      </a:r>
                    </a:p>
                  </a:txBody>
                  <a:tcPr marL="57802" marR="57802" marT="36000" marB="36000"/>
                </a:tc>
                <a:extLst>
                  <a:ext uri="{0D108BD9-81ED-4DB2-BD59-A6C34878D82A}">
                    <a16:rowId xmlns:a16="http://schemas.microsoft.com/office/drawing/2014/main" val="1070555949"/>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lossy compression is.</a:t>
                      </a:r>
                    </a:p>
                  </a:txBody>
                  <a:tcPr marL="57802" marR="57802" marT="36000" marB="36000"/>
                </a:tc>
                <a:extLst>
                  <a:ext uri="{0D108BD9-81ED-4DB2-BD59-A6C34878D82A}">
                    <a16:rowId xmlns:a16="http://schemas.microsoft.com/office/drawing/2014/main" val="603558216"/>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what lossless compression is.</a:t>
                      </a:r>
                    </a:p>
                  </a:txBody>
                  <a:tcPr marL="57802" marR="57802" marT="36000" marB="36000"/>
                </a:tc>
                <a:extLst>
                  <a:ext uri="{0D108BD9-81ED-4DB2-BD59-A6C34878D82A}">
                    <a16:rowId xmlns:a16="http://schemas.microsoft.com/office/drawing/2014/main" val="1109185112"/>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explain the advantages and disadvantages of lossy vs lossless compression.</a:t>
                      </a:r>
                    </a:p>
                  </a:txBody>
                  <a:tcPr marL="57802" marR="57802" marT="36000" marB="36000"/>
                </a:tc>
                <a:extLst>
                  <a:ext uri="{0D108BD9-81ED-4DB2-BD59-A6C34878D82A}">
                    <a16:rowId xmlns:a16="http://schemas.microsoft.com/office/drawing/2014/main" val="2351459106"/>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 revision focus will need to be:</a:t>
                      </a:r>
                    </a:p>
                  </a:txBody>
                  <a:tcPr marL="57802" marR="57802" marT="36000" marB="36000" anchor="ctr">
                    <a:solidFill>
                      <a:schemeClr val="bg1"/>
                    </a:solidFill>
                  </a:tcPr>
                </a:tc>
                <a:tc hMerge="1">
                  <a:txBody>
                    <a:bodyPr/>
                    <a:lstStyle/>
                    <a:p>
                      <a:pPr algn="l">
                        <a:lnSpc>
                          <a:spcPct val="107000"/>
                        </a:lnSpc>
                        <a:spcAft>
                          <a:spcPts val="0"/>
                        </a:spcAft>
                      </a:pPr>
                      <a:endParaRPr lang="en-GB" sz="11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369501083"/>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solidFill>
                      <a:srgbClr val="E1E1E1"/>
                    </a:solidFill>
                  </a:tcPr>
                </a:tc>
                <a:tc hMerge="1">
                  <a:txBody>
                    <a:bodyPr/>
                    <a:lstStyle/>
                    <a:p>
                      <a:endParaRPr lang="en-GB"/>
                    </a:p>
                  </a:txBody>
                  <a:tcPr/>
                </a:tc>
                <a:extLst>
                  <a:ext uri="{0D108BD9-81ED-4DB2-BD59-A6C34878D82A}">
                    <a16:rowId xmlns:a16="http://schemas.microsoft.com/office/drawing/2014/main" val="2089326139"/>
                  </a:ext>
                </a:extLst>
              </a:tr>
            </a:tbl>
          </a:graphicData>
        </a:graphic>
      </p:graphicFrame>
    </p:spTree>
    <p:extLst>
      <p:ext uri="{BB962C8B-B14F-4D97-AF65-F5344CB8AC3E}">
        <p14:creationId xmlns:p14="http://schemas.microsoft.com/office/powerpoint/2010/main" val="89648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Units of data storage</a:t>
            </a:r>
          </a:p>
        </p:txBody>
      </p:sp>
      <p:sp>
        <p:nvSpPr>
          <p:cNvPr id="5" name="TextBox 4"/>
          <p:cNvSpPr txBox="1"/>
          <p:nvPr/>
        </p:nvSpPr>
        <p:spPr>
          <a:xfrm>
            <a:off x="319178" y="1453296"/>
            <a:ext cx="9238890" cy="261610"/>
          </a:xfrm>
          <a:prstGeom prst="rect">
            <a:avLst/>
          </a:prstGeom>
          <a:noFill/>
        </p:spPr>
        <p:txBody>
          <a:bodyPr wrap="square" rtlCol="0">
            <a:spAutoFit/>
          </a:bodyPr>
          <a:lstStyle/>
          <a:p>
            <a:r>
              <a:rPr lang="en-GB" sz="1100" dirty="0"/>
              <a:t>Unit conversions:</a:t>
            </a:r>
          </a:p>
        </p:txBody>
      </p:sp>
      <p:graphicFrame>
        <p:nvGraphicFramePr>
          <p:cNvPr id="3" name="Table 2"/>
          <p:cNvGraphicFramePr>
            <a:graphicFrameLocks noGrp="1"/>
          </p:cNvGraphicFramePr>
          <p:nvPr>
            <p:extLst>
              <p:ext uri="{D42A27DB-BD31-4B8C-83A1-F6EECF244321}">
                <p14:modId xmlns:p14="http://schemas.microsoft.com/office/powerpoint/2010/main" val="693280362"/>
              </p:ext>
            </p:extLst>
          </p:nvPr>
        </p:nvGraphicFramePr>
        <p:xfrm>
          <a:off x="455385" y="1898202"/>
          <a:ext cx="5379884" cy="4382865"/>
        </p:xfrm>
        <a:graphic>
          <a:graphicData uri="http://schemas.openxmlformats.org/drawingml/2006/table">
            <a:tbl>
              <a:tblPr firstRow="1" bandRow="1">
                <a:tableStyleId>{5C22544A-7EE6-4342-B048-85BDC9FD1C3A}</a:tableStyleId>
              </a:tblPr>
              <a:tblGrid>
                <a:gridCol w="1344971">
                  <a:extLst>
                    <a:ext uri="{9D8B030D-6E8A-4147-A177-3AD203B41FA5}">
                      <a16:colId xmlns:a16="http://schemas.microsoft.com/office/drawing/2014/main" val="351414383"/>
                    </a:ext>
                  </a:extLst>
                </a:gridCol>
                <a:gridCol w="1344971">
                  <a:extLst>
                    <a:ext uri="{9D8B030D-6E8A-4147-A177-3AD203B41FA5}">
                      <a16:colId xmlns:a16="http://schemas.microsoft.com/office/drawing/2014/main" val="1858187225"/>
                    </a:ext>
                  </a:extLst>
                </a:gridCol>
                <a:gridCol w="1344971">
                  <a:extLst>
                    <a:ext uri="{9D8B030D-6E8A-4147-A177-3AD203B41FA5}">
                      <a16:colId xmlns:a16="http://schemas.microsoft.com/office/drawing/2014/main" val="389870097"/>
                    </a:ext>
                  </a:extLst>
                </a:gridCol>
                <a:gridCol w="1344971">
                  <a:extLst>
                    <a:ext uri="{9D8B030D-6E8A-4147-A177-3AD203B41FA5}">
                      <a16:colId xmlns:a16="http://schemas.microsoft.com/office/drawing/2014/main" val="2179233543"/>
                    </a:ext>
                  </a:extLst>
                </a:gridCol>
              </a:tblGrid>
              <a:tr h="486985">
                <a:tc>
                  <a:txBody>
                    <a:bodyPr/>
                    <a:lstStyle/>
                    <a:p>
                      <a:pPr algn="ctr"/>
                      <a:r>
                        <a:rPr lang="en-GB" sz="1200" dirty="0"/>
                        <a:t>Bytes</a:t>
                      </a:r>
                    </a:p>
                  </a:txBody>
                  <a:tcPr anchor="ctr"/>
                </a:tc>
                <a:tc>
                  <a:txBody>
                    <a:bodyPr/>
                    <a:lstStyle/>
                    <a:p>
                      <a:pPr algn="ctr"/>
                      <a:r>
                        <a:rPr lang="en-GB" sz="1200" dirty="0"/>
                        <a:t>KB</a:t>
                      </a:r>
                    </a:p>
                  </a:txBody>
                  <a:tcPr anchor="ctr"/>
                </a:tc>
                <a:tc>
                  <a:txBody>
                    <a:bodyPr/>
                    <a:lstStyle/>
                    <a:p>
                      <a:pPr algn="ctr"/>
                      <a:r>
                        <a:rPr lang="en-GB" sz="1200" dirty="0"/>
                        <a:t>MB</a:t>
                      </a:r>
                    </a:p>
                  </a:txBody>
                  <a:tcPr anchor="ctr"/>
                </a:tc>
                <a:tc>
                  <a:txBody>
                    <a:bodyPr/>
                    <a:lstStyle/>
                    <a:p>
                      <a:pPr algn="ctr"/>
                      <a:r>
                        <a:rPr lang="en-GB" sz="1200" dirty="0"/>
                        <a:t>GB</a:t>
                      </a:r>
                    </a:p>
                  </a:txBody>
                  <a:tcPr anchor="ctr"/>
                </a:tc>
                <a:extLst>
                  <a:ext uri="{0D108BD9-81ED-4DB2-BD59-A6C34878D82A}">
                    <a16:rowId xmlns:a16="http://schemas.microsoft.com/office/drawing/2014/main" val="1062383538"/>
                  </a:ext>
                </a:extLst>
              </a:tr>
              <a:tr h="486985">
                <a:tc>
                  <a:txBody>
                    <a:bodyPr/>
                    <a:lstStyle/>
                    <a:p>
                      <a:pPr algn="ctr"/>
                      <a:r>
                        <a:rPr lang="en-GB" sz="1100" b="0" dirty="0"/>
                        <a:t>6567</a:t>
                      </a:r>
                    </a:p>
                  </a:txBody>
                  <a:tcPr anchor="ctr">
                    <a:solidFill>
                      <a:schemeClr val="bg1">
                        <a:lumMod val="75000"/>
                      </a:schemeClr>
                    </a:solidFill>
                  </a:tcPr>
                </a:tc>
                <a:tc>
                  <a:txBody>
                    <a:bodyPr/>
                    <a:lstStyle/>
                    <a:p>
                      <a:pPr algn="ctr"/>
                      <a:r>
                        <a:rPr lang="en-GB" sz="1100" b="0" dirty="0"/>
                        <a:t>6.567</a:t>
                      </a:r>
                    </a:p>
                  </a:txBody>
                  <a:tcPr anchor="ctr"/>
                </a:tc>
                <a:tc>
                  <a:txBody>
                    <a:bodyPr/>
                    <a:lstStyle/>
                    <a:p>
                      <a:pPr algn="ctr"/>
                      <a:r>
                        <a:rPr lang="en-GB" sz="1100" b="0" dirty="0"/>
                        <a:t>0.006567</a:t>
                      </a:r>
                    </a:p>
                  </a:txBody>
                  <a:tcPr anchor="ctr"/>
                </a:tc>
                <a:tc>
                  <a:txBody>
                    <a:bodyPr/>
                    <a:lstStyle/>
                    <a:p>
                      <a:pPr algn="ctr"/>
                      <a:r>
                        <a:rPr lang="en-GB" sz="1100" b="0" dirty="0"/>
                        <a:t>0.000006567</a:t>
                      </a:r>
                    </a:p>
                  </a:txBody>
                  <a:tcPr anchor="ctr"/>
                </a:tc>
                <a:extLst>
                  <a:ext uri="{0D108BD9-81ED-4DB2-BD59-A6C34878D82A}">
                    <a16:rowId xmlns:a16="http://schemas.microsoft.com/office/drawing/2014/main" val="2218419555"/>
                  </a:ext>
                </a:extLst>
              </a:tr>
              <a:tr h="486985">
                <a:tc>
                  <a:txBody>
                    <a:bodyPr/>
                    <a:lstStyle/>
                    <a:p>
                      <a:pPr algn="ctr"/>
                      <a:r>
                        <a:rPr lang="en-GB" sz="1100" b="0" dirty="0"/>
                        <a:t>130</a:t>
                      </a:r>
                    </a:p>
                  </a:txBody>
                  <a:tcPr anchor="ctr">
                    <a:solidFill>
                      <a:schemeClr val="bg1">
                        <a:lumMod val="75000"/>
                      </a:schemeClr>
                    </a:solidFill>
                  </a:tcPr>
                </a:tc>
                <a:tc>
                  <a:txBody>
                    <a:bodyPr/>
                    <a:lstStyle/>
                    <a:p>
                      <a:pPr algn="ctr"/>
                      <a:r>
                        <a:rPr lang="en-GB" sz="1100" b="0" dirty="0"/>
                        <a:t>0.130</a:t>
                      </a:r>
                    </a:p>
                  </a:txBody>
                  <a:tcPr anchor="ctr"/>
                </a:tc>
                <a:tc>
                  <a:txBody>
                    <a:bodyPr/>
                    <a:lstStyle/>
                    <a:p>
                      <a:pPr algn="ctr"/>
                      <a:r>
                        <a:rPr lang="en-GB" sz="1100" b="0" dirty="0"/>
                        <a:t>0.000130</a:t>
                      </a:r>
                    </a:p>
                  </a:txBody>
                  <a:tcPr anchor="ctr"/>
                </a:tc>
                <a:tc>
                  <a:txBody>
                    <a:bodyPr/>
                    <a:lstStyle/>
                    <a:p>
                      <a:pPr algn="ctr"/>
                      <a:r>
                        <a:rPr lang="en-GB" sz="1100" b="0" dirty="0"/>
                        <a:t>0.000000130</a:t>
                      </a:r>
                    </a:p>
                  </a:txBody>
                  <a:tcPr anchor="ctr"/>
                </a:tc>
                <a:extLst>
                  <a:ext uri="{0D108BD9-81ED-4DB2-BD59-A6C34878D82A}">
                    <a16:rowId xmlns:a16="http://schemas.microsoft.com/office/drawing/2014/main" val="3832224716"/>
                  </a:ext>
                </a:extLst>
              </a:tr>
              <a:tr h="486985">
                <a:tc>
                  <a:txBody>
                    <a:bodyPr/>
                    <a:lstStyle/>
                    <a:p>
                      <a:pPr algn="ctr"/>
                      <a:r>
                        <a:rPr lang="en-GB" sz="1100" b="0" dirty="0"/>
                        <a:t>10700000</a:t>
                      </a:r>
                    </a:p>
                  </a:txBody>
                  <a:tcPr anchor="ctr"/>
                </a:tc>
                <a:tc>
                  <a:txBody>
                    <a:bodyPr/>
                    <a:lstStyle/>
                    <a:p>
                      <a:pPr algn="ctr"/>
                      <a:r>
                        <a:rPr lang="en-GB" sz="1100" b="0" dirty="0"/>
                        <a:t>10700</a:t>
                      </a:r>
                    </a:p>
                  </a:txBody>
                  <a:tcPr anchor="ctr">
                    <a:solidFill>
                      <a:schemeClr val="bg1">
                        <a:lumMod val="75000"/>
                      </a:schemeClr>
                    </a:solidFill>
                  </a:tcPr>
                </a:tc>
                <a:tc>
                  <a:txBody>
                    <a:bodyPr/>
                    <a:lstStyle/>
                    <a:p>
                      <a:pPr algn="ctr"/>
                      <a:r>
                        <a:rPr lang="en-GB" sz="1100" b="0" dirty="0"/>
                        <a:t>10.700</a:t>
                      </a:r>
                    </a:p>
                  </a:txBody>
                  <a:tcPr anchor="ctr"/>
                </a:tc>
                <a:tc>
                  <a:txBody>
                    <a:bodyPr/>
                    <a:lstStyle/>
                    <a:p>
                      <a:pPr algn="ctr"/>
                      <a:r>
                        <a:rPr lang="en-GB" sz="1100" b="0" dirty="0"/>
                        <a:t>0.010700</a:t>
                      </a:r>
                    </a:p>
                  </a:txBody>
                  <a:tcPr anchor="ctr"/>
                </a:tc>
                <a:extLst>
                  <a:ext uri="{0D108BD9-81ED-4DB2-BD59-A6C34878D82A}">
                    <a16:rowId xmlns:a16="http://schemas.microsoft.com/office/drawing/2014/main" val="2760878752"/>
                  </a:ext>
                </a:extLst>
              </a:tr>
              <a:tr h="486985">
                <a:tc>
                  <a:txBody>
                    <a:bodyPr/>
                    <a:lstStyle/>
                    <a:p>
                      <a:pPr algn="ctr"/>
                      <a:r>
                        <a:rPr lang="en-GB" sz="1100" b="0" dirty="0"/>
                        <a:t>2300000</a:t>
                      </a:r>
                    </a:p>
                  </a:txBody>
                  <a:tcPr anchor="ctr"/>
                </a:tc>
                <a:tc>
                  <a:txBody>
                    <a:bodyPr/>
                    <a:lstStyle/>
                    <a:p>
                      <a:pPr algn="ctr"/>
                      <a:r>
                        <a:rPr lang="en-GB" sz="1100" b="0" dirty="0"/>
                        <a:t>2300</a:t>
                      </a:r>
                    </a:p>
                  </a:txBody>
                  <a:tcPr anchor="ctr">
                    <a:solidFill>
                      <a:schemeClr val="bg1">
                        <a:lumMod val="75000"/>
                      </a:schemeClr>
                    </a:solidFill>
                  </a:tcPr>
                </a:tc>
                <a:tc>
                  <a:txBody>
                    <a:bodyPr/>
                    <a:lstStyle/>
                    <a:p>
                      <a:pPr algn="ctr"/>
                      <a:r>
                        <a:rPr lang="en-GB" sz="1100" b="0" dirty="0"/>
                        <a:t>2.300</a:t>
                      </a:r>
                    </a:p>
                  </a:txBody>
                  <a:tcPr anchor="ctr"/>
                </a:tc>
                <a:tc>
                  <a:txBody>
                    <a:bodyPr/>
                    <a:lstStyle/>
                    <a:p>
                      <a:pPr algn="ctr"/>
                      <a:r>
                        <a:rPr lang="en-GB" sz="1100" b="0" dirty="0"/>
                        <a:t>0.002300</a:t>
                      </a:r>
                    </a:p>
                  </a:txBody>
                  <a:tcPr anchor="ctr"/>
                </a:tc>
                <a:extLst>
                  <a:ext uri="{0D108BD9-81ED-4DB2-BD59-A6C34878D82A}">
                    <a16:rowId xmlns:a16="http://schemas.microsoft.com/office/drawing/2014/main" val="3537150514"/>
                  </a:ext>
                </a:extLst>
              </a:tr>
              <a:tr h="486985">
                <a:tc>
                  <a:txBody>
                    <a:bodyPr/>
                    <a:lstStyle/>
                    <a:p>
                      <a:pPr algn="ctr"/>
                      <a:r>
                        <a:rPr lang="en-GB" sz="1100" b="0" dirty="0"/>
                        <a:t>5000000</a:t>
                      </a:r>
                    </a:p>
                  </a:txBody>
                  <a:tcPr anchor="ctr"/>
                </a:tc>
                <a:tc>
                  <a:txBody>
                    <a:bodyPr/>
                    <a:lstStyle/>
                    <a:p>
                      <a:pPr algn="ctr"/>
                      <a:r>
                        <a:rPr lang="en-GB" sz="1100" b="0" dirty="0"/>
                        <a:t>5000</a:t>
                      </a:r>
                    </a:p>
                  </a:txBody>
                  <a:tcPr anchor="ctr"/>
                </a:tc>
                <a:tc>
                  <a:txBody>
                    <a:bodyPr/>
                    <a:lstStyle/>
                    <a:p>
                      <a:pPr algn="ctr"/>
                      <a:r>
                        <a:rPr lang="en-GB" sz="1100" b="0" dirty="0"/>
                        <a:t>5</a:t>
                      </a:r>
                    </a:p>
                  </a:txBody>
                  <a:tcPr anchor="ctr">
                    <a:solidFill>
                      <a:schemeClr val="bg1">
                        <a:lumMod val="75000"/>
                      </a:schemeClr>
                    </a:solidFill>
                  </a:tcPr>
                </a:tc>
                <a:tc>
                  <a:txBody>
                    <a:bodyPr/>
                    <a:lstStyle/>
                    <a:p>
                      <a:pPr algn="ctr"/>
                      <a:r>
                        <a:rPr lang="en-GB" sz="1100" b="0" dirty="0"/>
                        <a:t>0.005</a:t>
                      </a:r>
                    </a:p>
                  </a:txBody>
                  <a:tcPr anchor="ctr"/>
                </a:tc>
                <a:extLst>
                  <a:ext uri="{0D108BD9-81ED-4DB2-BD59-A6C34878D82A}">
                    <a16:rowId xmlns:a16="http://schemas.microsoft.com/office/drawing/2014/main" val="1410886068"/>
                  </a:ext>
                </a:extLst>
              </a:tr>
              <a:tr h="486985">
                <a:tc>
                  <a:txBody>
                    <a:bodyPr/>
                    <a:lstStyle/>
                    <a:p>
                      <a:pPr algn="ctr"/>
                      <a:r>
                        <a:rPr lang="en-GB" sz="1100" b="0" dirty="0"/>
                        <a:t>140000000</a:t>
                      </a:r>
                    </a:p>
                  </a:txBody>
                  <a:tcPr anchor="ctr"/>
                </a:tc>
                <a:tc>
                  <a:txBody>
                    <a:bodyPr/>
                    <a:lstStyle/>
                    <a:p>
                      <a:pPr algn="ctr"/>
                      <a:r>
                        <a:rPr lang="en-GB" sz="1100" b="0" dirty="0"/>
                        <a:t>1400000</a:t>
                      </a:r>
                    </a:p>
                  </a:txBody>
                  <a:tcPr anchor="ctr"/>
                </a:tc>
                <a:tc>
                  <a:txBody>
                    <a:bodyPr/>
                    <a:lstStyle/>
                    <a:p>
                      <a:pPr algn="ctr"/>
                      <a:r>
                        <a:rPr lang="en-GB" sz="1100" b="0" dirty="0"/>
                        <a:t>1400</a:t>
                      </a:r>
                    </a:p>
                  </a:txBody>
                  <a:tcPr anchor="ctr">
                    <a:solidFill>
                      <a:schemeClr val="bg1">
                        <a:lumMod val="75000"/>
                      </a:schemeClr>
                    </a:solidFill>
                  </a:tcPr>
                </a:tc>
                <a:tc>
                  <a:txBody>
                    <a:bodyPr/>
                    <a:lstStyle/>
                    <a:p>
                      <a:pPr algn="ctr"/>
                      <a:r>
                        <a:rPr lang="en-GB" sz="1100" b="0" dirty="0"/>
                        <a:t>1.400</a:t>
                      </a:r>
                    </a:p>
                  </a:txBody>
                  <a:tcPr anchor="ctr"/>
                </a:tc>
                <a:extLst>
                  <a:ext uri="{0D108BD9-81ED-4DB2-BD59-A6C34878D82A}">
                    <a16:rowId xmlns:a16="http://schemas.microsoft.com/office/drawing/2014/main" val="814605179"/>
                  </a:ext>
                </a:extLst>
              </a:tr>
              <a:tr h="486985">
                <a:tc>
                  <a:txBody>
                    <a:bodyPr/>
                    <a:lstStyle/>
                    <a:p>
                      <a:pPr algn="ctr"/>
                      <a:r>
                        <a:rPr lang="en-GB" sz="1100" b="0" dirty="0"/>
                        <a:t>50000000</a:t>
                      </a:r>
                    </a:p>
                  </a:txBody>
                  <a:tcPr anchor="ctr"/>
                </a:tc>
                <a:tc>
                  <a:txBody>
                    <a:bodyPr/>
                    <a:lstStyle/>
                    <a:p>
                      <a:pPr algn="ctr"/>
                      <a:r>
                        <a:rPr lang="en-GB" sz="1100" b="0" dirty="0"/>
                        <a:t>50000</a:t>
                      </a:r>
                    </a:p>
                  </a:txBody>
                  <a:tcPr anchor="ctr"/>
                </a:tc>
                <a:tc>
                  <a:txBody>
                    <a:bodyPr/>
                    <a:lstStyle/>
                    <a:p>
                      <a:pPr algn="ctr"/>
                      <a:r>
                        <a:rPr lang="en-GB" sz="1100" b="0" dirty="0"/>
                        <a:t>50</a:t>
                      </a:r>
                    </a:p>
                  </a:txBody>
                  <a:tcPr anchor="ctr"/>
                </a:tc>
                <a:tc>
                  <a:txBody>
                    <a:bodyPr/>
                    <a:lstStyle/>
                    <a:p>
                      <a:pPr algn="ctr"/>
                      <a:r>
                        <a:rPr lang="en-GB" sz="1100" b="0" dirty="0"/>
                        <a:t>0.05</a:t>
                      </a:r>
                    </a:p>
                  </a:txBody>
                  <a:tcPr anchor="ctr">
                    <a:solidFill>
                      <a:schemeClr val="bg1">
                        <a:lumMod val="75000"/>
                      </a:schemeClr>
                    </a:solidFill>
                  </a:tcPr>
                </a:tc>
                <a:extLst>
                  <a:ext uri="{0D108BD9-81ED-4DB2-BD59-A6C34878D82A}">
                    <a16:rowId xmlns:a16="http://schemas.microsoft.com/office/drawing/2014/main" val="2004689298"/>
                  </a:ext>
                </a:extLst>
              </a:tr>
              <a:tr h="486985">
                <a:tc>
                  <a:txBody>
                    <a:bodyPr/>
                    <a:lstStyle/>
                    <a:p>
                      <a:pPr algn="ctr"/>
                      <a:r>
                        <a:rPr lang="en-GB" sz="1100" b="0" dirty="0"/>
                        <a:t>200000000</a:t>
                      </a:r>
                    </a:p>
                  </a:txBody>
                  <a:tcPr anchor="ctr"/>
                </a:tc>
                <a:tc>
                  <a:txBody>
                    <a:bodyPr/>
                    <a:lstStyle/>
                    <a:p>
                      <a:pPr algn="ctr"/>
                      <a:r>
                        <a:rPr lang="en-GB" sz="1100" b="0" dirty="0"/>
                        <a:t>200000</a:t>
                      </a:r>
                    </a:p>
                  </a:txBody>
                  <a:tcPr anchor="ctr"/>
                </a:tc>
                <a:tc>
                  <a:txBody>
                    <a:bodyPr/>
                    <a:lstStyle/>
                    <a:p>
                      <a:pPr algn="ctr"/>
                      <a:r>
                        <a:rPr lang="en-GB" sz="1100" b="0" dirty="0"/>
                        <a:t>200</a:t>
                      </a:r>
                    </a:p>
                  </a:txBody>
                  <a:tcPr anchor="ctr"/>
                </a:tc>
                <a:tc>
                  <a:txBody>
                    <a:bodyPr/>
                    <a:lstStyle/>
                    <a:p>
                      <a:pPr algn="ctr"/>
                      <a:r>
                        <a:rPr lang="en-GB" sz="1100" b="0" dirty="0"/>
                        <a:t>0.2</a:t>
                      </a:r>
                    </a:p>
                  </a:txBody>
                  <a:tcPr anchor="ctr">
                    <a:solidFill>
                      <a:schemeClr val="bg1">
                        <a:lumMod val="75000"/>
                      </a:schemeClr>
                    </a:solidFill>
                  </a:tcPr>
                </a:tc>
                <a:extLst>
                  <a:ext uri="{0D108BD9-81ED-4DB2-BD59-A6C34878D82A}">
                    <a16:rowId xmlns:a16="http://schemas.microsoft.com/office/drawing/2014/main" val="4239474069"/>
                  </a:ext>
                </a:extLst>
              </a:tr>
            </a:tbl>
          </a:graphicData>
        </a:graphic>
      </p:graphicFrame>
      <p:sp>
        <p:nvSpPr>
          <p:cNvPr id="6" name="TextBox 5"/>
          <p:cNvSpPr txBox="1"/>
          <p:nvPr/>
        </p:nvSpPr>
        <p:spPr>
          <a:xfrm>
            <a:off x="6204721" y="1898202"/>
            <a:ext cx="3353347" cy="600164"/>
          </a:xfrm>
          <a:prstGeom prst="rect">
            <a:avLst/>
          </a:prstGeom>
          <a:noFill/>
        </p:spPr>
        <p:txBody>
          <a:bodyPr wrap="square" rtlCol="0">
            <a:spAutoFit/>
          </a:bodyPr>
          <a:lstStyle/>
          <a:p>
            <a:r>
              <a:rPr lang="en-GB" sz="1100" dirty="0"/>
              <a:t>Sophie has 1500 high resolution 5Mb photographs.</a:t>
            </a:r>
          </a:p>
          <a:p>
            <a:r>
              <a:rPr lang="en-GB" sz="1100" dirty="0"/>
              <a:t>What size memory card in GB will she need as a minimum to store these images?</a:t>
            </a:r>
          </a:p>
        </p:txBody>
      </p:sp>
      <p:sp>
        <p:nvSpPr>
          <p:cNvPr id="7" name="Rectangle 6"/>
          <p:cNvSpPr/>
          <p:nvPr/>
        </p:nvSpPr>
        <p:spPr>
          <a:xfrm>
            <a:off x="6204721" y="2681662"/>
            <a:ext cx="88433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7.5GB</a:t>
            </a:r>
          </a:p>
        </p:txBody>
      </p:sp>
      <p:sp>
        <p:nvSpPr>
          <p:cNvPr id="8" name="TextBox 7"/>
          <p:cNvSpPr txBox="1"/>
          <p:nvPr/>
        </p:nvSpPr>
        <p:spPr>
          <a:xfrm>
            <a:off x="6204721" y="3443973"/>
            <a:ext cx="3353347" cy="600164"/>
          </a:xfrm>
          <a:prstGeom prst="rect">
            <a:avLst/>
          </a:prstGeom>
          <a:noFill/>
        </p:spPr>
        <p:txBody>
          <a:bodyPr wrap="square" rtlCol="0">
            <a:spAutoFit/>
          </a:bodyPr>
          <a:lstStyle/>
          <a:p>
            <a:r>
              <a:rPr lang="en-GB" sz="1100" dirty="0"/>
              <a:t>A portable video player stores films in a compressed format on flash memory.  Each film is 4.7GB.</a:t>
            </a:r>
          </a:p>
          <a:p>
            <a:r>
              <a:rPr lang="en-GB" sz="1100" dirty="0"/>
              <a:t>How many films can a 32GB player store?</a:t>
            </a:r>
          </a:p>
        </p:txBody>
      </p:sp>
      <p:sp>
        <p:nvSpPr>
          <p:cNvPr id="9" name="Rectangle 8"/>
          <p:cNvSpPr/>
          <p:nvPr/>
        </p:nvSpPr>
        <p:spPr>
          <a:xfrm>
            <a:off x="6204721" y="4227433"/>
            <a:ext cx="88433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6</a:t>
            </a:r>
          </a:p>
        </p:txBody>
      </p:sp>
      <p:sp>
        <p:nvSpPr>
          <p:cNvPr id="10" name="TextBox 9"/>
          <p:cNvSpPr txBox="1"/>
          <p:nvPr/>
        </p:nvSpPr>
        <p:spPr>
          <a:xfrm>
            <a:off x="6204721" y="4989744"/>
            <a:ext cx="3353347" cy="600164"/>
          </a:xfrm>
          <a:prstGeom prst="rect">
            <a:avLst/>
          </a:prstGeom>
          <a:noFill/>
        </p:spPr>
        <p:txBody>
          <a:bodyPr wrap="square" rtlCol="0">
            <a:spAutoFit/>
          </a:bodyPr>
          <a:lstStyle/>
          <a:p>
            <a:r>
              <a:rPr lang="en-GB" sz="1100" dirty="0"/>
              <a:t>A dashboard camera records video at 120MB per second.  How much storage is required in gigabytes for 30 seconds of footage?</a:t>
            </a:r>
          </a:p>
        </p:txBody>
      </p:sp>
      <p:sp>
        <p:nvSpPr>
          <p:cNvPr id="11" name="Rectangle 10"/>
          <p:cNvSpPr/>
          <p:nvPr/>
        </p:nvSpPr>
        <p:spPr>
          <a:xfrm>
            <a:off x="6204721" y="5773204"/>
            <a:ext cx="88433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3.6GB</a:t>
            </a:r>
          </a:p>
        </p:txBody>
      </p:sp>
    </p:spTree>
    <p:extLst>
      <p:ext uri="{BB962C8B-B14F-4D97-AF65-F5344CB8AC3E}">
        <p14:creationId xmlns:p14="http://schemas.microsoft.com/office/powerpoint/2010/main" val="249475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pple clipart">
            <a:extLst>
              <a:ext uri="{FF2B5EF4-FFF2-40B4-BE49-F238E27FC236}">
                <a16:creationId xmlns:a16="http://schemas.microsoft.com/office/drawing/2014/main" id="{222A436E-E58D-4EBD-9919-F8A37D3F7A5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804402" y="1340603"/>
            <a:ext cx="705382" cy="7203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19178" y="757239"/>
            <a:ext cx="9238890" cy="512761"/>
          </a:xfrm>
        </p:spPr>
        <p:txBody>
          <a:bodyPr/>
          <a:lstStyle/>
          <a:p>
            <a:r>
              <a:rPr lang="en-GB" dirty="0"/>
              <a:t>Units of data storage</a:t>
            </a:r>
          </a:p>
        </p:txBody>
      </p:sp>
      <p:sp>
        <p:nvSpPr>
          <p:cNvPr id="10" name="TextBox 9"/>
          <p:cNvSpPr txBox="1"/>
          <p:nvPr/>
        </p:nvSpPr>
        <p:spPr>
          <a:xfrm>
            <a:off x="762563" y="2955494"/>
            <a:ext cx="1408021" cy="600164"/>
          </a:xfrm>
          <a:prstGeom prst="rect">
            <a:avLst/>
          </a:prstGeom>
          <a:noFill/>
        </p:spPr>
        <p:txBody>
          <a:bodyPr wrap="square" rtlCol="0">
            <a:spAutoFit/>
          </a:bodyPr>
          <a:lstStyle/>
          <a:p>
            <a:pPr algn="ctr"/>
            <a:r>
              <a:rPr lang="en-GB" sz="1100" dirty="0"/>
              <a:t>15.4PB video uploaded to YouTube in 2012.</a:t>
            </a:r>
          </a:p>
        </p:txBody>
      </p:sp>
      <p:sp>
        <p:nvSpPr>
          <p:cNvPr id="11" name="Rectangle 10"/>
          <p:cNvSpPr/>
          <p:nvPr/>
        </p:nvSpPr>
        <p:spPr>
          <a:xfrm>
            <a:off x="1069175" y="3577289"/>
            <a:ext cx="79479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15400</a:t>
            </a:r>
          </a:p>
        </p:txBody>
      </p:sp>
      <p:sp>
        <p:nvSpPr>
          <p:cNvPr id="12" name="TextBox 11"/>
          <p:cNvSpPr txBox="1"/>
          <p:nvPr/>
        </p:nvSpPr>
        <p:spPr>
          <a:xfrm>
            <a:off x="1863970" y="3665424"/>
            <a:ext cx="437243" cy="261610"/>
          </a:xfrm>
          <a:prstGeom prst="rect">
            <a:avLst/>
          </a:prstGeom>
          <a:noFill/>
        </p:spPr>
        <p:txBody>
          <a:bodyPr wrap="square" rtlCol="0">
            <a:spAutoFit/>
          </a:bodyPr>
          <a:lstStyle/>
          <a:p>
            <a:r>
              <a:rPr lang="en-GB" sz="1100" dirty="0"/>
              <a:t>TB</a:t>
            </a:r>
          </a:p>
        </p:txBody>
      </p:sp>
      <p:sp>
        <p:nvSpPr>
          <p:cNvPr id="13" name="TextBox 12"/>
          <p:cNvSpPr txBox="1"/>
          <p:nvPr/>
        </p:nvSpPr>
        <p:spPr>
          <a:xfrm>
            <a:off x="878813" y="3659354"/>
            <a:ext cx="190362" cy="267680"/>
          </a:xfrm>
          <a:prstGeom prst="rect">
            <a:avLst/>
          </a:prstGeom>
          <a:noFill/>
        </p:spPr>
        <p:txBody>
          <a:bodyPr wrap="square" rtlCol="0">
            <a:spAutoFit/>
          </a:bodyPr>
          <a:lstStyle/>
          <a:p>
            <a:pPr algn="ctr"/>
            <a:r>
              <a:rPr lang="en-GB" sz="1100" dirty="0"/>
              <a:t>=</a:t>
            </a:r>
          </a:p>
        </p:txBody>
      </p:sp>
      <p:sp>
        <p:nvSpPr>
          <p:cNvPr id="16" name="TextBox 15"/>
          <p:cNvSpPr txBox="1"/>
          <p:nvPr/>
        </p:nvSpPr>
        <p:spPr>
          <a:xfrm>
            <a:off x="2980735" y="2104503"/>
            <a:ext cx="1408021" cy="600164"/>
          </a:xfrm>
          <a:prstGeom prst="rect">
            <a:avLst/>
          </a:prstGeom>
          <a:noFill/>
        </p:spPr>
        <p:txBody>
          <a:bodyPr wrap="square" rtlCol="0">
            <a:spAutoFit/>
          </a:bodyPr>
          <a:lstStyle/>
          <a:p>
            <a:pPr algn="ctr"/>
            <a:r>
              <a:rPr lang="en-GB" sz="1100" dirty="0"/>
              <a:t>The human brain stores 2,500,000GB </a:t>
            </a:r>
            <a:br>
              <a:rPr lang="en-GB" sz="1100" dirty="0"/>
            </a:br>
            <a:r>
              <a:rPr lang="en-GB" sz="1100" dirty="0"/>
              <a:t>of data.</a:t>
            </a:r>
          </a:p>
        </p:txBody>
      </p:sp>
      <p:sp>
        <p:nvSpPr>
          <p:cNvPr id="17" name="Rectangle 16"/>
          <p:cNvSpPr/>
          <p:nvPr/>
        </p:nvSpPr>
        <p:spPr>
          <a:xfrm>
            <a:off x="3287347" y="2726298"/>
            <a:ext cx="79479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2.5</a:t>
            </a:r>
          </a:p>
        </p:txBody>
      </p:sp>
      <p:sp>
        <p:nvSpPr>
          <p:cNvPr id="19" name="TextBox 18"/>
          <p:cNvSpPr txBox="1"/>
          <p:nvPr/>
        </p:nvSpPr>
        <p:spPr>
          <a:xfrm>
            <a:off x="4082142" y="2814433"/>
            <a:ext cx="437243" cy="261610"/>
          </a:xfrm>
          <a:prstGeom prst="rect">
            <a:avLst/>
          </a:prstGeom>
          <a:noFill/>
        </p:spPr>
        <p:txBody>
          <a:bodyPr wrap="square" rtlCol="0">
            <a:spAutoFit/>
          </a:bodyPr>
          <a:lstStyle/>
          <a:p>
            <a:r>
              <a:rPr lang="en-GB" sz="1100" dirty="0"/>
              <a:t>PB</a:t>
            </a:r>
          </a:p>
        </p:txBody>
      </p:sp>
      <p:sp>
        <p:nvSpPr>
          <p:cNvPr id="20" name="TextBox 19"/>
          <p:cNvSpPr txBox="1"/>
          <p:nvPr/>
        </p:nvSpPr>
        <p:spPr>
          <a:xfrm>
            <a:off x="3096985" y="2808363"/>
            <a:ext cx="190362" cy="267680"/>
          </a:xfrm>
          <a:prstGeom prst="rect">
            <a:avLst/>
          </a:prstGeom>
          <a:noFill/>
        </p:spPr>
        <p:txBody>
          <a:bodyPr wrap="square" rtlCol="0">
            <a:spAutoFit/>
          </a:bodyPr>
          <a:lstStyle/>
          <a:p>
            <a:pPr algn="ctr"/>
            <a:r>
              <a:rPr lang="en-GB" sz="1100" dirty="0"/>
              <a:t>=</a:t>
            </a:r>
          </a:p>
        </p:txBody>
      </p:sp>
      <p:sp>
        <p:nvSpPr>
          <p:cNvPr id="22" name="TextBox 21"/>
          <p:cNvSpPr txBox="1"/>
          <p:nvPr/>
        </p:nvSpPr>
        <p:spPr>
          <a:xfrm>
            <a:off x="5183410" y="3024049"/>
            <a:ext cx="1408021" cy="600164"/>
          </a:xfrm>
          <a:prstGeom prst="rect">
            <a:avLst/>
          </a:prstGeom>
          <a:noFill/>
        </p:spPr>
        <p:txBody>
          <a:bodyPr wrap="square" rtlCol="0">
            <a:spAutoFit/>
          </a:bodyPr>
          <a:lstStyle/>
          <a:p>
            <a:pPr algn="ctr"/>
            <a:r>
              <a:rPr lang="en-GB" sz="1100" dirty="0"/>
              <a:t>IBM’s Watson supercomputer</a:t>
            </a:r>
          </a:p>
          <a:p>
            <a:pPr algn="ctr"/>
            <a:r>
              <a:rPr lang="en-GB" sz="1100" dirty="0"/>
              <a:t>16TB RAM.</a:t>
            </a:r>
          </a:p>
        </p:txBody>
      </p:sp>
      <p:sp>
        <p:nvSpPr>
          <p:cNvPr id="23" name="Rectangle 22"/>
          <p:cNvSpPr/>
          <p:nvPr/>
        </p:nvSpPr>
        <p:spPr>
          <a:xfrm>
            <a:off x="5490022" y="3645844"/>
            <a:ext cx="79479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0.016</a:t>
            </a:r>
          </a:p>
        </p:txBody>
      </p:sp>
      <p:sp>
        <p:nvSpPr>
          <p:cNvPr id="24" name="TextBox 23"/>
          <p:cNvSpPr txBox="1"/>
          <p:nvPr/>
        </p:nvSpPr>
        <p:spPr>
          <a:xfrm>
            <a:off x="6284817" y="3733979"/>
            <a:ext cx="437243" cy="261610"/>
          </a:xfrm>
          <a:prstGeom prst="rect">
            <a:avLst/>
          </a:prstGeom>
          <a:noFill/>
        </p:spPr>
        <p:txBody>
          <a:bodyPr wrap="square" rtlCol="0">
            <a:spAutoFit/>
          </a:bodyPr>
          <a:lstStyle/>
          <a:p>
            <a:r>
              <a:rPr lang="en-GB" sz="1100" dirty="0"/>
              <a:t>PB</a:t>
            </a:r>
          </a:p>
        </p:txBody>
      </p:sp>
      <p:sp>
        <p:nvSpPr>
          <p:cNvPr id="25" name="TextBox 24"/>
          <p:cNvSpPr txBox="1"/>
          <p:nvPr/>
        </p:nvSpPr>
        <p:spPr>
          <a:xfrm>
            <a:off x="5299660" y="3727909"/>
            <a:ext cx="190362" cy="267680"/>
          </a:xfrm>
          <a:prstGeom prst="rect">
            <a:avLst/>
          </a:prstGeom>
          <a:noFill/>
        </p:spPr>
        <p:txBody>
          <a:bodyPr wrap="square" rtlCol="0">
            <a:spAutoFit/>
          </a:bodyPr>
          <a:lstStyle/>
          <a:p>
            <a:pPr algn="ctr"/>
            <a:r>
              <a:rPr lang="en-GB" sz="1100" dirty="0"/>
              <a:t>=</a:t>
            </a:r>
          </a:p>
        </p:txBody>
      </p:sp>
      <p:sp>
        <p:nvSpPr>
          <p:cNvPr id="27" name="TextBox 26"/>
          <p:cNvSpPr txBox="1"/>
          <p:nvPr/>
        </p:nvSpPr>
        <p:spPr>
          <a:xfrm>
            <a:off x="2850107" y="5333136"/>
            <a:ext cx="1669278" cy="600164"/>
          </a:xfrm>
          <a:prstGeom prst="rect">
            <a:avLst/>
          </a:prstGeom>
          <a:noFill/>
        </p:spPr>
        <p:txBody>
          <a:bodyPr wrap="square" rtlCol="0">
            <a:spAutoFit/>
          </a:bodyPr>
          <a:lstStyle/>
          <a:p>
            <a:pPr algn="ctr"/>
            <a:r>
              <a:rPr lang="en-GB" sz="1100" dirty="0"/>
              <a:t>Large Hadron Collider produces 0.47GB data per second.</a:t>
            </a:r>
          </a:p>
        </p:txBody>
      </p:sp>
      <p:sp>
        <p:nvSpPr>
          <p:cNvPr id="28" name="Rectangle 27"/>
          <p:cNvSpPr/>
          <p:nvPr/>
        </p:nvSpPr>
        <p:spPr>
          <a:xfrm>
            <a:off x="3287347" y="5954931"/>
            <a:ext cx="79479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470</a:t>
            </a:r>
          </a:p>
        </p:txBody>
      </p:sp>
      <p:sp>
        <p:nvSpPr>
          <p:cNvPr id="29" name="TextBox 28"/>
          <p:cNvSpPr txBox="1"/>
          <p:nvPr/>
        </p:nvSpPr>
        <p:spPr>
          <a:xfrm>
            <a:off x="4082142" y="6043066"/>
            <a:ext cx="437243" cy="261610"/>
          </a:xfrm>
          <a:prstGeom prst="rect">
            <a:avLst/>
          </a:prstGeom>
          <a:noFill/>
        </p:spPr>
        <p:txBody>
          <a:bodyPr wrap="square" rtlCol="0">
            <a:spAutoFit/>
          </a:bodyPr>
          <a:lstStyle/>
          <a:p>
            <a:r>
              <a:rPr lang="en-GB" sz="1100" dirty="0"/>
              <a:t>MB</a:t>
            </a:r>
          </a:p>
        </p:txBody>
      </p:sp>
      <p:sp>
        <p:nvSpPr>
          <p:cNvPr id="30" name="TextBox 29"/>
          <p:cNvSpPr txBox="1"/>
          <p:nvPr/>
        </p:nvSpPr>
        <p:spPr>
          <a:xfrm>
            <a:off x="3096985" y="6036996"/>
            <a:ext cx="190362" cy="267680"/>
          </a:xfrm>
          <a:prstGeom prst="rect">
            <a:avLst/>
          </a:prstGeom>
          <a:noFill/>
        </p:spPr>
        <p:txBody>
          <a:bodyPr wrap="square" rtlCol="0">
            <a:spAutoFit/>
          </a:bodyPr>
          <a:lstStyle/>
          <a:p>
            <a:pPr algn="ctr"/>
            <a:r>
              <a:rPr lang="en-GB" sz="1100" dirty="0"/>
              <a:t>=</a:t>
            </a:r>
          </a:p>
        </p:txBody>
      </p:sp>
      <p:sp>
        <p:nvSpPr>
          <p:cNvPr id="32" name="TextBox 31"/>
          <p:cNvSpPr txBox="1"/>
          <p:nvPr/>
        </p:nvSpPr>
        <p:spPr>
          <a:xfrm>
            <a:off x="7322456" y="2104503"/>
            <a:ext cx="1669278" cy="600164"/>
          </a:xfrm>
          <a:prstGeom prst="rect">
            <a:avLst/>
          </a:prstGeom>
          <a:noFill/>
        </p:spPr>
        <p:txBody>
          <a:bodyPr wrap="square" rtlCol="0">
            <a:spAutoFit/>
          </a:bodyPr>
          <a:lstStyle/>
          <a:p>
            <a:pPr algn="ctr"/>
            <a:r>
              <a:rPr lang="en-GB" sz="1100" dirty="0"/>
              <a:t>0.004MB of RAM in Apple’s first computer in 1976.</a:t>
            </a:r>
          </a:p>
        </p:txBody>
      </p:sp>
      <p:sp>
        <p:nvSpPr>
          <p:cNvPr id="33" name="Rectangle 32"/>
          <p:cNvSpPr/>
          <p:nvPr/>
        </p:nvSpPr>
        <p:spPr>
          <a:xfrm>
            <a:off x="7759696" y="2726298"/>
            <a:ext cx="79479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4</a:t>
            </a:r>
          </a:p>
        </p:txBody>
      </p:sp>
      <p:sp>
        <p:nvSpPr>
          <p:cNvPr id="34" name="TextBox 33"/>
          <p:cNvSpPr txBox="1"/>
          <p:nvPr/>
        </p:nvSpPr>
        <p:spPr>
          <a:xfrm>
            <a:off x="8554491" y="2814433"/>
            <a:ext cx="437243" cy="261610"/>
          </a:xfrm>
          <a:prstGeom prst="rect">
            <a:avLst/>
          </a:prstGeom>
          <a:noFill/>
        </p:spPr>
        <p:txBody>
          <a:bodyPr wrap="square" rtlCol="0">
            <a:spAutoFit/>
          </a:bodyPr>
          <a:lstStyle/>
          <a:p>
            <a:r>
              <a:rPr lang="en-GB" sz="1100" dirty="0"/>
              <a:t>KB</a:t>
            </a:r>
          </a:p>
        </p:txBody>
      </p:sp>
      <p:sp>
        <p:nvSpPr>
          <p:cNvPr id="35" name="TextBox 34"/>
          <p:cNvSpPr txBox="1"/>
          <p:nvPr/>
        </p:nvSpPr>
        <p:spPr>
          <a:xfrm>
            <a:off x="7569334" y="2808363"/>
            <a:ext cx="190362" cy="267680"/>
          </a:xfrm>
          <a:prstGeom prst="rect">
            <a:avLst/>
          </a:prstGeom>
          <a:noFill/>
        </p:spPr>
        <p:txBody>
          <a:bodyPr wrap="square" rtlCol="0">
            <a:spAutoFit/>
          </a:bodyPr>
          <a:lstStyle/>
          <a:p>
            <a:pPr algn="ctr"/>
            <a:r>
              <a:rPr lang="en-GB" sz="1100" dirty="0"/>
              <a:t>=</a:t>
            </a:r>
          </a:p>
        </p:txBody>
      </p:sp>
      <p:sp>
        <p:nvSpPr>
          <p:cNvPr id="37" name="TextBox 36"/>
          <p:cNvSpPr txBox="1"/>
          <p:nvPr/>
        </p:nvSpPr>
        <p:spPr>
          <a:xfrm>
            <a:off x="6337566" y="5333136"/>
            <a:ext cx="1669278" cy="430887"/>
          </a:xfrm>
          <a:prstGeom prst="rect">
            <a:avLst/>
          </a:prstGeom>
          <a:noFill/>
        </p:spPr>
        <p:txBody>
          <a:bodyPr wrap="square" rtlCol="0">
            <a:spAutoFit/>
          </a:bodyPr>
          <a:lstStyle/>
          <a:p>
            <a:pPr algn="ctr"/>
            <a:r>
              <a:rPr lang="en-GB" sz="1100" dirty="0"/>
              <a:t>All the DNA in a human body cell is 1.5GB.</a:t>
            </a:r>
          </a:p>
        </p:txBody>
      </p:sp>
      <p:sp>
        <p:nvSpPr>
          <p:cNvPr id="38" name="Rectangle 37"/>
          <p:cNvSpPr/>
          <p:nvPr/>
        </p:nvSpPr>
        <p:spPr>
          <a:xfrm>
            <a:off x="6774806" y="5954931"/>
            <a:ext cx="79479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1500</a:t>
            </a:r>
          </a:p>
        </p:txBody>
      </p:sp>
      <p:sp>
        <p:nvSpPr>
          <p:cNvPr id="39" name="TextBox 38"/>
          <p:cNvSpPr txBox="1"/>
          <p:nvPr/>
        </p:nvSpPr>
        <p:spPr>
          <a:xfrm>
            <a:off x="7569601" y="6043066"/>
            <a:ext cx="437243" cy="261610"/>
          </a:xfrm>
          <a:prstGeom prst="rect">
            <a:avLst/>
          </a:prstGeom>
          <a:noFill/>
        </p:spPr>
        <p:txBody>
          <a:bodyPr wrap="square" rtlCol="0">
            <a:spAutoFit/>
          </a:bodyPr>
          <a:lstStyle/>
          <a:p>
            <a:r>
              <a:rPr lang="en-GB" sz="1100" dirty="0"/>
              <a:t>MB</a:t>
            </a:r>
          </a:p>
        </p:txBody>
      </p:sp>
      <p:sp>
        <p:nvSpPr>
          <p:cNvPr id="40" name="TextBox 39"/>
          <p:cNvSpPr txBox="1"/>
          <p:nvPr/>
        </p:nvSpPr>
        <p:spPr>
          <a:xfrm>
            <a:off x="6584444" y="6036996"/>
            <a:ext cx="190362" cy="267680"/>
          </a:xfrm>
          <a:prstGeom prst="rect">
            <a:avLst/>
          </a:prstGeom>
          <a:noFill/>
        </p:spPr>
        <p:txBody>
          <a:bodyPr wrap="square" rtlCol="0">
            <a:spAutoFit/>
          </a:bodyPr>
          <a:lstStyle/>
          <a:p>
            <a:pPr algn="ctr"/>
            <a:r>
              <a:rPr lang="en-GB" sz="1100" dirty="0"/>
              <a:t>=</a:t>
            </a:r>
          </a:p>
        </p:txBody>
      </p:sp>
      <p:pic>
        <p:nvPicPr>
          <p:cNvPr id="1028" name="Picture 4" descr="Image result for animal cell icon"/>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76846" y="4648200"/>
            <a:ext cx="1187063" cy="6849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tom icon"/>
          <p:cNvPicPr>
            <a:picLocks noChangeAspect="1" noChangeArrowheads="1"/>
          </p:cNvPicPr>
          <p:nvPr/>
        </p:nvPicPr>
        <p:blipFill>
          <a:blip r:embed="rId5"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251960" y="4449824"/>
            <a:ext cx="865568" cy="8833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rain icon"/>
          <p:cNvPicPr>
            <a:picLocks noChangeAspect="1" noChangeArrowheads="1"/>
          </p:cNvPicPr>
          <p:nvPr/>
        </p:nvPicPr>
        <p:blipFill>
          <a:blip r:embed="rId6"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177189" y="1262252"/>
            <a:ext cx="1015110" cy="10151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video icon"/>
          <p:cNvPicPr>
            <a:picLocks noChangeAspect="1" noChangeArrowheads="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864909" y="2347179"/>
            <a:ext cx="1203325" cy="67687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computer ram"/>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228612" y="2592554"/>
            <a:ext cx="1253987" cy="352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39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Why data needs to be converted into a binary format to be processed by a computer</a:t>
            </a:r>
          </a:p>
        </p:txBody>
      </p:sp>
      <p:sp>
        <p:nvSpPr>
          <p:cNvPr id="96" name="TextBox 95">
            <a:extLst>
              <a:ext uri="{FF2B5EF4-FFF2-40B4-BE49-F238E27FC236}">
                <a16:creationId xmlns:a16="http://schemas.microsoft.com/office/drawing/2014/main" id="{76D59199-BC0B-4686-B9D9-70331D0BDC38}"/>
              </a:ext>
            </a:extLst>
          </p:cNvPr>
          <p:cNvSpPr txBox="1"/>
          <p:nvPr/>
        </p:nvSpPr>
        <p:spPr>
          <a:xfrm>
            <a:off x="319178" y="1453295"/>
            <a:ext cx="2933687" cy="261610"/>
          </a:xfrm>
          <a:prstGeom prst="rect">
            <a:avLst/>
          </a:prstGeom>
          <a:noFill/>
        </p:spPr>
        <p:txBody>
          <a:bodyPr wrap="square" rtlCol="0">
            <a:spAutoFit/>
          </a:bodyPr>
          <a:lstStyle/>
          <a:p>
            <a:r>
              <a:rPr lang="en-GB" sz="1100" dirty="0"/>
              <a:t>Computers store data in binary (0 or 1) because:</a:t>
            </a:r>
          </a:p>
        </p:txBody>
      </p:sp>
      <p:sp>
        <p:nvSpPr>
          <p:cNvPr id="97" name="Rectangle 96">
            <a:extLst>
              <a:ext uri="{FF2B5EF4-FFF2-40B4-BE49-F238E27FC236}">
                <a16:creationId xmlns:a16="http://schemas.microsoft.com/office/drawing/2014/main" id="{4B6EB85E-D207-46DD-B55C-B2D02066DB0F}"/>
              </a:ext>
            </a:extLst>
          </p:cNvPr>
          <p:cNvSpPr/>
          <p:nvPr/>
        </p:nvSpPr>
        <p:spPr>
          <a:xfrm>
            <a:off x="3252864" y="1365160"/>
            <a:ext cx="630520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An electrical signal is either on or off.</a:t>
            </a:r>
          </a:p>
        </p:txBody>
      </p:sp>
      <p:sp>
        <p:nvSpPr>
          <p:cNvPr id="110" name="Rectangle 109">
            <a:extLst>
              <a:ext uri="{FF2B5EF4-FFF2-40B4-BE49-F238E27FC236}">
                <a16:creationId xmlns:a16="http://schemas.microsoft.com/office/drawing/2014/main" id="{1887F802-F96F-4016-850F-29DC3362C450}"/>
              </a:ext>
            </a:extLst>
          </p:cNvPr>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Tree>
    <p:extLst>
      <p:ext uri="{BB962C8B-B14F-4D97-AF65-F5344CB8AC3E}">
        <p14:creationId xmlns:p14="http://schemas.microsoft.com/office/powerpoint/2010/main" val="394050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Calculating the data capacity requirements</a:t>
            </a:r>
          </a:p>
        </p:txBody>
      </p:sp>
      <p:sp>
        <p:nvSpPr>
          <p:cNvPr id="5" name="TextBox 4"/>
          <p:cNvSpPr txBox="1"/>
          <p:nvPr/>
        </p:nvSpPr>
        <p:spPr>
          <a:xfrm>
            <a:off x="319178" y="1564731"/>
            <a:ext cx="8903480" cy="261610"/>
          </a:xfrm>
          <a:prstGeom prst="rect">
            <a:avLst/>
          </a:prstGeom>
          <a:noFill/>
        </p:spPr>
        <p:txBody>
          <a:bodyPr wrap="square" rtlCol="0">
            <a:spAutoFit/>
          </a:bodyPr>
          <a:lstStyle/>
          <a:p>
            <a:r>
              <a:rPr lang="en-GB" sz="1100" dirty="0"/>
              <a:t>Typical examples of file sizes:</a:t>
            </a:r>
          </a:p>
        </p:txBody>
      </p:sp>
      <p:graphicFrame>
        <p:nvGraphicFramePr>
          <p:cNvPr id="3" name="Table 2"/>
          <p:cNvGraphicFramePr>
            <a:graphicFrameLocks noGrp="1"/>
          </p:cNvGraphicFramePr>
          <p:nvPr/>
        </p:nvGraphicFramePr>
        <p:xfrm>
          <a:off x="2575234" y="1564731"/>
          <a:ext cx="4474495" cy="2595880"/>
        </p:xfrm>
        <a:graphic>
          <a:graphicData uri="http://schemas.openxmlformats.org/drawingml/2006/table">
            <a:tbl>
              <a:tblPr firstRow="1" bandRow="1">
                <a:tableStyleId>{5C22544A-7EE6-4342-B048-85BDC9FD1C3A}</a:tableStyleId>
              </a:tblPr>
              <a:tblGrid>
                <a:gridCol w="2627616">
                  <a:extLst>
                    <a:ext uri="{9D8B030D-6E8A-4147-A177-3AD203B41FA5}">
                      <a16:colId xmlns:a16="http://schemas.microsoft.com/office/drawing/2014/main" val="3577952853"/>
                    </a:ext>
                  </a:extLst>
                </a:gridCol>
                <a:gridCol w="1846879">
                  <a:extLst>
                    <a:ext uri="{9D8B030D-6E8A-4147-A177-3AD203B41FA5}">
                      <a16:colId xmlns:a16="http://schemas.microsoft.com/office/drawing/2014/main" val="4279328265"/>
                    </a:ext>
                  </a:extLst>
                </a:gridCol>
              </a:tblGrid>
              <a:tr h="370840">
                <a:tc>
                  <a:txBody>
                    <a:bodyPr/>
                    <a:lstStyle/>
                    <a:p>
                      <a:r>
                        <a:rPr lang="en-GB" sz="1100" dirty="0"/>
                        <a:t>File type</a:t>
                      </a:r>
                    </a:p>
                  </a:txBody>
                  <a:tcPr/>
                </a:tc>
                <a:tc>
                  <a:txBody>
                    <a:bodyPr/>
                    <a:lstStyle/>
                    <a:p>
                      <a:r>
                        <a:rPr lang="en-GB" sz="1100" dirty="0"/>
                        <a:t>Approximate size</a:t>
                      </a:r>
                    </a:p>
                  </a:txBody>
                  <a:tcPr/>
                </a:tc>
                <a:extLst>
                  <a:ext uri="{0D108BD9-81ED-4DB2-BD59-A6C34878D82A}">
                    <a16:rowId xmlns:a16="http://schemas.microsoft.com/office/drawing/2014/main" val="3601413889"/>
                  </a:ext>
                </a:extLst>
              </a:tr>
              <a:tr h="370840">
                <a:tc>
                  <a:txBody>
                    <a:bodyPr/>
                    <a:lstStyle/>
                    <a:p>
                      <a:r>
                        <a:rPr lang="en-GB" sz="1100" dirty="0"/>
                        <a:t>1 page word processed file with no images</a:t>
                      </a:r>
                    </a:p>
                  </a:txBody>
                  <a:tcPr/>
                </a:tc>
                <a:tc>
                  <a:txBody>
                    <a:bodyPr/>
                    <a:lstStyle/>
                    <a:p>
                      <a:r>
                        <a:rPr lang="en-GB" sz="1100" dirty="0"/>
                        <a:t>0.1MB (100KB)</a:t>
                      </a:r>
                    </a:p>
                  </a:txBody>
                  <a:tcPr/>
                </a:tc>
                <a:extLst>
                  <a:ext uri="{0D108BD9-81ED-4DB2-BD59-A6C34878D82A}">
                    <a16:rowId xmlns:a16="http://schemas.microsoft.com/office/drawing/2014/main" val="2707341122"/>
                  </a:ext>
                </a:extLst>
              </a:tr>
              <a:tr h="370840">
                <a:tc>
                  <a:txBody>
                    <a:bodyPr/>
                    <a:lstStyle/>
                    <a:p>
                      <a:r>
                        <a:rPr lang="en-GB" sz="1100" dirty="0"/>
                        <a:t>Postcard sized</a:t>
                      </a:r>
                      <a:r>
                        <a:rPr lang="en-GB" sz="1100" baseline="0" dirty="0"/>
                        <a:t> photograph</a:t>
                      </a:r>
                      <a:endParaRPr lang="en-GB" sz="1100" dirty="0"/>
                    </a:p>
                  </a:txBody>
                  <a:tcPr/>
                </a:tc>
                <a:tc>
                  <a:txBody>
                    <a:bodyPr/>
                    <a:lstStyle/>
                    <a:p>
                      <a:r>
                        <a:rPr lang="en-GB" sz="1100" dirty="0"/>
                        <a:t>6MB</a:t>
                      </a:r>
                    </a:p>
                  </a:txBody>
                  <a:tcPr/>
                </a:tc>
                <a:extLst>
                  <a:ext uri="{0D108BD9-81ED-4DB2-BD59-A6C34878D82A}">
                    <a16:rowId xmlns:a16="http://schemas.microsoft.com/office/drawing/2014/main" val="1885125215"/>
                  </a:ext>
                </a:extLst>
              </a:tr>
              <a:tr h="370840">
                <a:tc>
                  <a:txBody>
                    <a:bodyPr/>
                    <a:lstStyle/>
                    <a:p>
                      <a:r>
                        <a:rPr lang="en-GB" sz="1100" dirty="0"/>
                        <a:t>3</a:t>
                      </a:r>
                      <a:r>
                        <a:rPr lang="en-GB" sz="1100" baseline="0" dirty="0"/>
                        <a:t> minute MP3 music file</a:t>
                      </a:r>
                      <a:endParaRPr lang="en-GB" sz="1100" dirty="0"/>
                    </a:p>
                  </a:txBody>
                  <a:tcPr/>
                </a:tc>
                <a:tc>
                  <a:txBody>
                    <a:bodyPr/>
                    <a:lstStyle/>
                    <a:p>
                      <a:r>
                        <a:rPr lang="en-GB" sz="1100" dirty="0"/>
                        <a:t>6MB</a:t>
                      </a:r>
                    </a:p>
                  </a:txBody>
                  <a:tcPr/>
                </a:tc>
                <a:extLst>
                  <a:ext uri="{0D108BD9-81ED-4DB2-BD59-A6C34878D82A}">
                    <a16:rowId xmlns:a16="http://schemas.microsoft.com/office/drawing/2014/main" val="3126969301"/>
                  </a:ext>
                </a:extLst>
              </a:tr>
              <a:tr h="370840">
                <a:tc>
                  <a:txBody>
                    <a:bodyPr/>
                    <a:lstStyle/>
                    <a:p>
                      <a:r>
                        <a:rPr lang="en-GB" sz="1100" dirty="0"/>
                        <a:t>1 minute compressed video</a:t>
                      </a:r>
                      <a:r>
                        <a:rPr lang="en-GB" sz="1100" baseline="0" dirty="0"/>
                        <a:t> file</a:t>
                      </a:r>
                      <a:endParaRPr lang="en-GB" sz="1100" dirty="0"/>
                    </a:p>
                  </a:txBody>
                  <a:tcPr/>
                </a:tc>
                <a:tc>
                  <a:txBody>
                    <a:bodyPr/>
                    <a:lstStyle/>
                    <a:p>
                      <a:r>
                        <a:rPr lang="en-GB" sz="1100" dirty="0"/>
                        <a:t>50MB</a:t>
                      </a:r>
                    </a:p>
                  </a:txBody>
                  <a:tcPr/>
                </a:tc>
                <a:extLst>
                  <a:ext uri="{0D108BD9-81ED-4DB2-BD59-A6C34878D82A}">
                    <a16:rowId xmlns:a16="http://schemas.microsoft.com/office/drawing/2014/main" val="4246114421"/>
                  </a:ext>
                </a:extLst>
              </a:tr>
              <a:tr h="370840">
                <a:tc>
                  <a:txBody>
                    <a:bodyPr/>
                    <a:lstStyle/>
                    <a:p>
                      <a:r>
                        <a:rPr lang="en-GB" sz="1100" dirty="0"/>
                        <a:t>Standard definition</a:t>
                      </a:r>
                      <a:r>
                        <a:rPr lang="en-GB" sz="1100" baseline="0" dirty="0"/>
                        <a:t> f</a:t>
                      </a:r>
                      <a:r>
                        <a:rPr lang="en-GB" sz="1100" dirty="0"/>
                        <a:t>eature</a:t>
                      </a:r>
                      <a:r>
                        <a:rPr lang="en-GB" sz="1100" baseline="0" dirty="0"/>
                        <a:t> film</a:t>
                      </a:r>
                      <a:endParaRPr lang="en-GB" sz="1100" dirty="0"/>
                    </a:p>
                  </a:txBody>
                  <a:tcPr/>
                </a:tc>
                <a:tc>
                  <a:txBody>
                    <a:bodyPr/>
                    <a:lstStyle/>
                    <a:p>
                      <a:r>
                        <a:rPr lang="en-GB" sz="1100" dirty="0"/>
                        <a:t>4000Mb (4GB)</a:t>
                      </a:r>
                    </a:p>
                  </a:txBody>
                  <a:tcPr/>
                </a:tc>
                <a:extLst>
                  <a:ext uri="{0D108BD9-81ED-4DB2-BD59-A6C34878D82A}">
                    <a16:rowId xmlns:a16="http://schemas.microsoft.com/office/drawing/2014/main" val="3663283530"/>
                  </a:ext>
                </a:extLst>
              </a:tr>
              <a:tr h="370840">
                <a:tc>
                  <a:txBody>
                    <a:bodyPr/>
                    <a:lstStyle/>
                    <a:p>
                      <a:r>
                        <a:rPr lang="en-GB" sz="1100" dirty="0"/>
                        <a:t>High definition feature film</a:t>
                      </a:r>
                    </a:p>
                  </a:txBody>
                  <a:tcPr/>
                </a:tc>
                <a:tc>
                  <a:txBody>
                    <a:bodyPr/>
                    <a:lstStyle/>
                    <a:p>
                      <a:r>
                        <a:rPr lang="en-GB" sz="1100" dirty="0"/>
                        <a:t>8000-15000Mb (8-15GB)</a:t>
                      </a:r>
                    </a:p>
                  </a:txBody>
                  <a:tcPr/>
                </a:tc>
                <a:extLst>
                  <a:ext uri="{0D108BD9-81ED-4DB2-BD59-A6C34878D82A}">
                    <a16:rowId xmlns:a16="http://schemas.microsoft.com/office/drawing/2014/main" val="1830611954"/>
                  </a:ext>
                </a:extLst>
              </a:tr>
            </a:tbl>
          </a:graphicData>
        </a:graphic>
      </p:graphicFrame>
      <p:sp>
        <p:nvSpPr>
          <p:cNvPr id="6" name="TextBox 5"/>
          <p:cNvSpPr txBox="1"/>
          <p:nvPr/>
        </p:nvSpPr>
        <p:spPr>
          <a:xfrm>
            <a:off x="319178" y="4455342"/>
            <a:ext cx="8903480" cy="261610"/>
          </a:xfrm>
          <a:prstGeom prst="rect">
            <a:avLst/>
          </a:prstGeom>
          <a:noFill/>
        </p:spPr>
        <p:txBody>
          <a:bodyPr wrap="square" rtlCol="0">
            <a:spAutoFit/>
          </a:bodyPr>
          <a:lstStyle/>
          <a:p>
            <a:r>
              <a:rPr lang="en-GB" sz="1100" dirty="0"/>
              <a:t>Typical examples using the data above:</a:t>
            </a:r>
          </a:p>
        </p:txBody>
      </p:sp>
      <p:sp>
        <p:nvSpPr>
          <p:cNvPr id="7" name="TextBox 6"/>
          <p:cNvSpPr txBox="1"/>
          <p:nvPr/>
        </p:nvSpPr>
        <p:spPr>
          <a:xfrm>
            <a:off x="319178" y="5092793"/>
            <a:ext cx="2962094" cy="261610"/>
          </a:xfrm>
          <a:prstGeom prst="rect">
            <a:avLst/>
          </a:prstGeom>
          <a:noFill/>
        </p:spPr>
        <p:txBody>
          <a:bodyPr wrap="square" rtlCol="0">
            <a:spAutoFit/>
          </a:bodyPr>
          <a:lstStyle/>
          <a:p>
            <a:r>
              <a:rPr lang="en-GB" sz="1100" dirty="0"/>
              <a:t>A 100 page book with 30 postcard sized photos:</a:t>
            </a:r>
          </a:p>
        </p:txBody>
      </p:sp>
      <p:sp>
        <p:nvSpPr>
          <p:cNvPr id="9" name="Rectangle 8"/>
          <p:cNvSpPr/>
          <p:nvPr/>
        </p:nvSpPr>
        <p:spPr>
          <a:xfrm>
            <a:off x="3281272" y="5011683"/>
            <a:ext cx="2382109"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250MB</a:t>
            </a:r>
          </a:p>
        </p:txBody>
      </p:sp>
      <p:sp>
        <p:nvSpPr>
          <p:cNvPr id="10" name="TextBox 9"/>
          <p:cNvSpPr txBox="1"/>
          <p:nvPr/>
        </p:nvSpPr>
        <p:spPr>
          <a:xfrm>
            <a:off x="319178" y="5625836"/>
            <a:ext cx="4518293" cy="261610"/>
          </a:xfrm>
          <a:prstGeom prst="rect">
            <a:avLst/>
          </a:prstGeom>
          <a:noFill/>
        </p:spPr>
        <p:txBody>
          <a:bodyPr wrap="square" rtlCol="0">
            <a:spAutoFit/>
          </a:bodyPr>
          <a:lstStyle/>
          <a:p>
            <a:r>
              <a:rPr lang="en-GB" sz="1100" dirty="0"/>
              <a:t>Photo album with 230 postcard sized photos and 40 half minute video clips:</a:t>
            </a:r>
          </a:p>
        </p:txBody>
      </p:sp>
      <p:sp>
        <p:nvSpPr>
          <p:cNvPr id="11" name="Rectangle 10"/>
          <p:cNvSpPr/>
          <p:nvPr/>
        </p:nvSpPr>
        <p:spPr>
          <a:xfrm>
            <a:off x="4837471" y="5537700"/>
            <a:ext cx="2890685"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70GB</a:t>
            </a:r>
          </a:p>
        </p:txBody>
      </p:sp>
      <p:sp>
        <p:nvSpPr>
          <p:cNvPr id="12" name="TextBox 11"/>
          <p:cNvSpPr txBox="1"/>
          <p:nvPr/>
        </p:nvSpPr>
        <p:spPr>
          <a:xfrm>
            <a:off x="319178" y="6151853"/>
            <a:ext cx="6474912" cy="261610"/>
          </a:xfrm>
          <a:prstGeom prst="rect">
            <a:avLst/>
          </a:prstGeom>
          <a:noFill/>
        </p:spPr>
        <p:txBody>
          <a:bodyPr wrap="square" rtlCol="0">
            <a:spAutoFit/>
          </a:bodyPr>
          <a:lstStyle/>
          <a:p>
            <a:r>
              <a:rPr lang="en-GB" sz="1100" dirty="0"/>
              <a:t>A portable music player capable of holding 3000x3 minute songs and ¼ postcard sized track thumbnail images:</a:t>
            </a:r>
          </a:p>
        </p:txBody>
      </p:sp>
      <p:sp>
        <p:nvSpPr>
          <p:cNvPr id="13" name="Rectangle 12"/>
          <p:cNvSpPr/>
          <p:nvPr/>
        </p:nvSpPr>
        <p:spPr>
          <a:xfrm>
            <a:off x="6794090" y="6063717"/>
            <a:ext cx="3008672"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324.004005TB</a:t>
            </a:r>
          </a:p>
        </p:txBody>
      </p:sp>
    </p:spTree>
    <p:extLst>
      <p:ext uri="{BB962C8B-B14F-4D97-AF65-F5344CB8AC3E}">
        <p14:creationId xmlns:p14="http://schemas.microsoft.com/office/powerpoint/2010/main" val="84749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How to convert positive denary whole numbers (0-255) into 8 bit binary numbers and vice versa</a:t>
            </a:r>
          </a:p>
        </p:txBody>
      </p:sp>
      <p:sp>
        <p:nvSpPr>
          <p:cNvPr id="9" name="Rectangle 8">
            <a:extLst>
              <a:ext uri="{FF2B5EF4-FFF2-40B4-BE49-F238E27FC236}">
                <a16:creationId xmlns:a16="http://schemas.microsoft.com/office/drawing/2014/main" id="{B83FE690-2F9D-4593-A912-35D4C9B59138}"/>
              </a:ext>
            </a:extLst>
          </p:cNvPr>
          <p:cNvSpPr/>
          <p:nvPr/>
        </p:nvSpPr>
        <p:spPr>
          <a:xfrm>
            <a:off x="319177" y="1365160"/>
            <a:ext cx="9238889" cy="513089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spTree>
    <p:extLst>
      <p:ext uri="{BB962C8B-B14F-4D97-AF65-F5344CB8AC3E}">
        <p14:creationId xmlns:p14="http://schemas.microsoft.com/office/powerpoint/2010/main" val="260901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pPr>
              <a:spcBef>
                <a:spcPts val="1200"/>
              </a:spcBef>
            </a:pPr>
            <a:r>
              <a:rPr lang="en-GB" dirty="0"/>
              <a:t>Adding two 8 bit binary integers and overflow errors.</a:t>
            </a:r>
          </a:p>
        </p:txBody>
      </p:sp>
      <p:sp>
        <p:nvSpPr>
          <p:cNvPr id="3" name="TextBox 2">
            <a:extLst>
              <a:ext uri="{FF2B5EF4-FFF2-40B4-BE49-F238E27FC236}">
                <a16:creationId xmlns:a16="http://schemas.microsoft.com/office/drawing/2014/main" id="{DEB87879-0E14-4827-8A2A-F319B78B08F7}"/>
              </a:ext>
            </a:extLst>
          </p:cNvPr>
          <p:cNvSpPr txBox="1"/>
          <p:nvPr/>
        </p:nvSpPr>
        <p:spPr>
          <a:xfrm>
            <a:off x="319179" y="5949096"/>
            <a:ext cx="3900396" cy="261610"/>
          </a:xfrm>
          <a:prstGeom prst="rect">
            <a:avLst/>
          </a:prstGeom>
          <a:noFill/>
        </p:spPr>
        <p:txBody>
          <a:bodyPr wrap="square" rtlCol="0">
            <a:spAutoFit/>
          </a:bodyPr>
          <a:lstStyle/>
          <a:p>
            <a:r>
              <a:rPr lang="en-GB" sz="1100" dirty="0"/>
              <a:t>Overflow errors can occur when adding binary numbers because:</a:t>
            </a:r>
          </a:p>
        </p:txBody>
      </p:sp>
      <p:sp>
        <p:nvSpPr>
          <p:cNvPr id="4" name="Rectangle 3">
            <a:extLst>
              <a:ext uri="{FF2B5EF4-FFF2-40B4-BE49-F238E27FC236}">
                <a16:creationId xmlns:a16="http://schemas.microsoft.com/office/drawing/2014/main" id="{B4BFA7C8-19E4-4A95-85DA-E4D93551FD89}"/>
              </a:ext>
            </a:extLst>
          </p:cNvPr>
          <p:cNvSpPr/>
          <p:nvPr/>
        </p:nvSpPr>
        <p:spPr>
          <a:xfrm>
            <a:off x="4219574" y="5860960"/>
            <a:ext cx="5338493"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dirty="0">
                <a:solidFill>
                  <a:schemeClr val="tx1"/>
                </a:solidFill>
              </a:rPr>
              <a:t>There is not enough space for the final answer.</a:t>
            </a:r>
          </a:p>
        </p:txBody>
      </p:sp>
      <p:sp>
        <p:nvSpPr>
          <p:cNvPr id="6" name="Rectangle 5">
            <a:extLst>
              <a:ext uri="{FF2B5EF4-FFF2-40B4-BE49-F238E27FC236}">
                <a16:creationId xmlns:a16="http://schemas.microsoft.com/office/drawing/2014/main" id="{378D07A7-AB05-4661-98E3-C013B995C827}"/>
              </a:ext>
            </a:extLst>
          </p:cNvPr>
          <p:cNvSpPr/>
          <p:nvPr/>
        </p:nvSpPr>
        <p:spPr>
          <a:xfrm>
            <a:off x="319177" y="1365160"/>
            <a:ext cx="9238889" cy="4197440"/>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sz="1100" dirty="0">
              <a:solidFill>
                <a:schemeClr val="tx1"/>
              </a:solidFill>
            </a:endParaRPr>
          </a:p>
        </p:txBody>
      </p:sp>
      <p:pic>
        <p:nvPicPr>
          <p:cNvPr id="7" name="Picture 6">
            <a:extLst>
              <a:ext uri="{FF2B5EF4-FFF2-40B4-BE49-F238E27FC236}">
                <a16:creationId xmlns:a16="http://schemas.microsoft.com/office/drawing/2014/main" id="{C101E21B-47C3-4EE7-A3CC-6E1437FD54DF}"/>
              </a:ext>
            </a:extLst>
          </p:cNvPr>
          <p:cNvPicPr>
            <a:picLocks noChangeAspect="1"/>
          </p:cNvPicPr>
          <p:nvPr/>
        </p:nvPicPr>
        <p:blipFill>
          <a:blip r:embed="rId3"/>
          <a:stretch>
            <a:fillRect/>
          </a:stretch>
        </p:blipFill>
        <p:spPr>
          <a:xfrm>
            <a:off x="1609725" y="1538287"/>
            <a:ext cx="6686550" cy="3781425"/>
          </a:xfrm>
          <a:prstGeom prst="rect">
            <a:avLst/>
          </a:prstGeom>
        </p:spPr>
      </p:pic>
    </p:spTree>
    <p:extLst>
      <p:ext uri="{BB962C8B-B14F-4D97-AF65-F5344CB8AC3E}">
        <p14:creationId xmlns:p14="http://schemas.microsoft.com/office/powerpoint/2010/main" val="2783340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775</TotalTime>
  <Words>4211</Words>
  <Application>Microsoft Office PowerPoint</Application>
  <PresentationFormat>A4 Paper (210x297 mm)</PresentationFormat>
  <Paragraphs>716</Paragraphs>
  <Slides>30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Century Gothic</vt:lpstr>
      <vt:lpstr>Consolas</vt:lpstr>
      <vt:lpstr>Wingdings</vt:lpstr>
      <vt:lpstr>Office Theme</vt:lpstr>
      <vt:lpstr>PowerPoint Presentation</vt:lpstr>
      <vt:lpstr>Bit, nibble, byte, kilobyte &amp; megabyte</vt:lpstr>
      <vt:lpstr>Gigabyte, terabyte &amp; petabyte</vt:lpstr>
      <vt:lpstr>Units of data storage</vt:lpstr>
      <vt:lpstr>Units of data storage</vt:lpstr>
      <vt:lpstr>Why data needs to be converted into a binary format to be processed by a computer</vt:lpstr>
      <vt:lpstr>Calculating the data capacity requirements</vt:lpstr>
      <vt:lpstr>How to convert positive denary whole numbers (0-255) into 8 bit binary numbers and vice versa</vt:lpstr>
      <vt:lpstr>Adding two 8 bit binary integers and overflow errors.</vt:lpstr>
      <vt:lpstr>Binary shifts</vt:lpstr>
      <vt:lpstr>Converting from binary to hexadecimal equivalents and vice versa.</vt:lpstr>
      <vt:lpstr>Converting positive denary whole numbers (0-255) into 2 digit hexadecimal numbers and vice versa</vt:lpstr>
      <vt:lpstr>Number conversions</vt:lpstr>
      <vt:lpstr>Characters and character sets</vt:lpstr>
      <vt:lpstr>Characters and character sets</vt:lpstr>
      <vt:lpstr>Characters and character sets</vt:lpstr>
      <vt:lpstr>Bitmap images</vt:lpstr>
      <vt:lpstr>Bitmap images</vt:lpstr>
      <vt:lpstr>Bitmap images</vt:lpstr>
      <vt:lpstr>How sound can be sampled and stored in digital form</vt:lpstr>
      <vt:lpstr>The effect of doubling the bit rate on the quality of the sound and file size</vt:lpstr>
      <vt:lpstr>The effect of doubling the sample rate and bit rate on the quality of the sound and file size</vt:lpstr>
      <vt:lpstr>PowerPoint Presentation</vt:lpstr>
      <vt:lpstr>Lossy compression</vt:lpstr>
      <vt:lpstr>Lossless compression</vt:lpstr>
      <vt:lpstr>Lossless compression</vt:lpstr>
      <vt:lpstr>Units of data storage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Sargent</dc:creator>
  <cp:lastModifiedBy>William Dargan</cp:lastModifiedBy>
  <cp:revision>123</cp:revision>
  <dcterms:created xsi:type="dcterms:W3CDTF">2014-10-30T19:23:19Z</dcterms:created>
  <dcterms:modified xsi:type="dcterms:W3CDTF">2020-10-21T16:54:46Z</dcterms:modified>
</cp:coreProperties>
</file>