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9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70" r:id="rId11"/>
    <p:sldId id="271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Hillyard" initials="DH" lastIdx="2" clrIdx="0">
    <p:extLst>
      <p:ext uri="{19B8F6BF-5375-455C-9EA6-DF929625EA0E}">
        <p15:presenceInfo xmlns:p15="http://schemas.microsoft.com/office/powerpoint/2012/main" userId="S-1-5-21-1520834447-1259991464-1277087124-118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ECFF"/>
    <a:srgbClr val="99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09179-5393-4350-99E6-7FB334BEA29A}" v="59" dt="2021-10-05T13:47:52.440"/>
    <p1510:client id="{A862E06F-DB67-4E7B-BFE0-E02808E4623E}" v="263" dt="2021-10-04T14:38:33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0844" autoAdjust="0"/>
  </p:normalViewPr>
  <p:slideViewPr>
    <p:cSldViewPr snapToGrid="0">
      <p:cViewPr varScale="1">
        <p:scale>
          <a:sx n="60" d="100"/>
          <a:sy n="60" d="100"/>
        </p:scale>
        <p:origin x="1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Dargan" userId="1384a01586a617c2" providerId="Windows Live" clId="Web-{A83FBE20-3B10-4F48-924A-6E7C05027DA2}"/>
    <pc:docChg chg="modSld">
      <pc:chgData name="William Dargan" userId="1384a01586a617c2" providerId="Windows Live" clId="Web-{A83FBE20-3B10-4F48-924A-6E7C05027DA2}" dt="2021-09-27T14:43:53.197" v="68" actId="1076"/>
      <pc:docMkLst>
        <pc:docMk/>
      </pc:docMkLst>
      <pc:sldChg chg="modSp">
        <pc:chgData name="William Dargan" userId="1384a01586a617c2" providerId="Windows Live" clId="Web-{A83FBE20-3B10-4F48-924A-6E7C05027DA2}" dt="2021-09-27T14:41:27.818" v="5" actId="20577"/>
        <pc:sldMkLst>
          <pc:docMk/>
          <pc:sldMk cId="1899247335" sldId="269"/>
        </pc:sldMkLst>
        <pc:spChg chg="mod">
          <ac:chgData name="William Dargan" userId="1384a01586a617c2" providerId="Windows Live" clId="Web-{A83FBE20-3B10-4F48-924A-6E7C05027DA2}" dt="2021-09-27T14:41:27.818" v="5" actId="20577"/>
          <ac:spMkLst>
            <pc:docMk/>
            <pc:sldMk cId="1899247335" sldId="269"/>
            <ac:spMk id="9" creationId="{E4AB818A-BAC7-4F27-A881-73855BD6C9DA}"/>
          </ac:spMkLst>
        </pc:spChg>
      </pc:sldChg>
      <pc:sldChg chg="modSp">
        <pc:chgData name="William Dargan" userId="1384a01586a617c2" providerId="Windows Live" clId="Web-{A83FBE20-3B10-4F48-924A-6E7C05027DA2}" dt="2021-09-27T14:43:53.197" v="68" actId="1076"/>
        <pc:sldMkLst>
          <pc:docMk/>
          <pc:sldMk cId="2759247425" sldId="272"/>
        </pc:sldMkLst>
        <pc:spChg chg="mod">
          <ac:chgData name="William Dargan" userId="1384a01586a617c2" providerId="Windows Live" clId="Web-{A83FBE20-3B10-4F48-924A-6E7C05027DA2}" dt="2021-09-27T14:42:04.085" v="29" actId="20577"/>
          <ac:spMkLst>
            <pc:docMk/>
            <pc:sldMk cId="2759247425" sldId="272"/>
            <ac:spMk id="6" creationId="{00000000-0000-0000-0000-000000000000}"/>
          </ac:spMkLst>
        </pc:spChg>
        <pc:spChg chg="mod">
          <ac:chgData name="William Dargan" userId="1384a01586a617c2" providerId="Windows Live" clId="Web-{A83FBE20-3B10-4F48-924A-6E7C05027DA2}" dt="2021-09-27T14:42:29.945" v="40" actId="20577"/>
          <ac:spMkLst>
            <pc:docMk/>
            <pc:sldMk cId="2759247425" sldId="272"/>
            <ac:spMk id="7" creationId="{00000000-0000-0000-0000-000000000000}"/>
          </ac:spMkLst>
        </pc:spChg>
        <pc:spChg chg="mod">
          <ac:chgData name="William Dargan" userId="1384a01586a617c2" providerId="Windows Live" clId="Web-{A83FBE20-3B10-4F48-924A-6E7C05027DA2}" dt="2021-09-27T14:43:53.197" v="68" actId="1076"/>
          <ac:spMkLst>
            <pc:docMk/>
            <pc:sldMk cId="2759247425" sldId="272"/>
            <ac:spMk id="21" creationId="{A2E47F3A-0242-46E0-AFC2-542D179A7E6D}"/>
          </ac:spMkLst>
        </pc:spChg>
        <pc:spChg chg="mod">
          <ac:chgData name="William Dargan" userId="1384a01586a617c2" providerId="Windows Live" clId="Web-{A83FBE20-3B10-4F48-924A-6E7C05027DA2}" dt="2021-09-27T14:43:53.150" v="65" actId="1076"/>
          <ac:spMkLst>
            <pc:docMk/>
            <pc:sldMk cId="2759247425" sldId="272"/>
            <ac:spMk id="22" creationId="{29089737-6EBF-4515-88EF-054A2E475893}"/>
          </ac:spMkLst>
        </pc:spChg>
        <pc:spChg chg="mod">
          <ac:chgData name="William Dargan" userId="1384a01586a617c2" providerId="Windows Live" clId="Web-{A83FBE20-3B10-4F48-924A-6E7C05027DA2}" dt="2021-09-27T14:43:53.103" v="61" actId="1076"/>
          <ac:spMkLst>
            <pc:docMk/>
            <pc:sldMk cId="2759247425" sldId="272"/>
            <ac:spMk id="23" creationId="{FC7D4164-F7E6-4B49-9EBC-0F4F6E7B01CC}"/>
          </ac:spMkLst>
        </pc:spChg>
        <pc:spChg chg="mod">
          <ac:chgData name="William Dargan" userId="1384a01586a617c2" providerId="Windows Live" clId="Web-{A83FBE20-3B10-4F48-924A-6E7C05027DA2}" dt="2021-09-27T14:43:53.166" v="66" actId="1076"/>
          <ac:spMkLst>
            <pc:docMk/>
            <pc:sldMk cId="2759247425" sldId="272"/>
            <ac:spMk id="24" creationId="{10C3185D-80C7-4E89-891D-52DEE8496DA1}"/>
          </ac:spMkLst>
        </pc:spChg>
        <pc:spChg chg="mod">
          <ac:chgData name="William Dargan" userId="1384a01586a617c2" providerId="Windows Live" clId="Web-{A83FBE20-3B10-4F48-924A-6E7C05027DA2}" dt="2021-09-27T14:43:53.181" v="67" actId="1076"/>
          <ac:spMkLst>
            <pc:docMk/>
            <pc:sldMk cId="2759247425" sldId="272"/>
            <ac:spMk id="25" creationId="{428E6DE4-31CE-416A-B4EB-9A4D7575342E}"/>
          </ac:spMkLst>
        </pc:spChg>
        <pc:spChg chg="mod">
          <ac:chgData name="William Dargan" userId="1384a01586a617c2" providerId="Windows Live" clId="Web-{A83FBE20-3B10-4F48-924A-6E7C05027DA2}" dt="2021-09-27T14:43:53.135" v="64" actId="1076"/>
          <ac:spMkLst>
            <pc:docMk/>
            <pc:sldMk cId="2759247425" sldId="272"/>
            <ac:spMk id="26" creationId="{DCA02C17-11CA-49E3-9AF6-2B16453C61F5}"/>
          </ac:spMkLst>
        </pc:spChg>
        <pc:spChg chg="mod">
          <ac:chgData name="William Dargan" userId="1384a01586a617c2" providerId="Windows Live" clId="Web-{A83FBE20-3B10-4F48-924A-6E7C05027DA2}" dt="2021-09-27T14:43:53.103" v="62" actId="1076"/>
          <ac:spMkLst>
            <pc:docMk/>
            <pc:sldMk cId="2759247425" sldId="272"/>
            <ac:spMk id="27" creationId="{F00E567A-AF96-49DE-BFA0-6FAC4FF9D38E}"/>
          </ac:spMkLst>
        </pc:spChg>
        <pc:spChg chg="mod">
          <ac:chgData name="William Dargan" userId="1384a01586a617c2" providerId="Windows Live" clId="Web-{A83FBE20-3B10-4F48-924A-6E7C05027DA2}" dt="2021-09-27T14:43:53.119" v="63" actId="1076"/>
          <ac:spMkLst>
            <pc:docMk/>
            <pc:sldMk cId="2759247425" sldId="272"/>
            <ac:spMk id="28" creationId="{F0C1EAF2-EE64-42FA-A097-B4786F08D0AC}"/>
          </ac:spMkLst>
        </pc:spChg>
        <pc:spChg chg="mod">
          <ac:chgData name="William Dargan" userId="1384a01586a617c2" providerId="Windows Live" clId="Web-{A83FBE20-3B10-4F48-924A-6E7C05027DA2}" dt="2021-09-27T14:43:53.088" v="60" actId="1076"/>
          <ac:spMkLst>
            <pc:docMk/>
            <pc:sldMk cId="2759247425" sldId="272"/>
            <ac:spMk id="29" creationId="{B325F534-3D6D-43FB-9CF5-F50DF4508D5E}"/>
          </ac:spMkLst>
        </pc:spChg>
        <pc:spChg chg="mod">
          <ac:chgData name="William Dargan" userId="1384a01586a617c2" providerId="Windows Live" clId="Web-{A83FBE20-3B10-4F48-924A-6E7C05027DA2}" dt="2021-09-27T14:41:56.303" v="26" actId="20577"/>
          <ac:spMkLst>
            <pc:docMk/>
            <pc:sldMk cId="2759247425" sldId="272"/>
            <ac:spMk id="51" creationId="{00000000-0000-0000-0000-000000000000}"/>
          </ac:spMkLst>
        </pc:spChg>
      </pc:sldChg>
    </pc:docChg>
  </pc:docChgLst>
  <pc:docChgLst>
    <pc:chgData name="William Dargan" userId="1384a01586a617c2" providerId="Windows Live" clId="Web-{8A7512A5-FAF1-40FA-9E32-AADF90A832B6}"/>
    <pc:docChg chg="modSld">
      <pc:chgData name="William Dargan" userId="1384a01586a617c2" providerId="Windows Live" clId="Web-{8A7512A5-FAF1-40FA-9E32-AADF90A832B6}" dt="2021-09-28T13:28:30.718" v="5" actId="1076"/>
      <pc:docMkLst>
        <pc:docMk/>
      </pc:docMkLst>
      <pc:sldChg chg="addSp modSp">
        <pc:chgData name="William Dargan" userId="1384a01586a617c2" providerId="Windows Live" clId="Web-{8A7512A5-FAF1-40FA-9E32-AADF90A832B6}" dt="2021-09-28T13:28:30.718" v="5" actId="1076"/>
        <pc:sldMkLst>
          <pc:docMk/>
          <pc:sldMk cId="1290943818" sldId="273"/>
        </pc:sldMkLst>
        <pc:picChg chg="add mod">
          <ac:chgData name="William Dargan" userId="1384a01586a617c2" providerId="Windows Live" clId="Web-{8A7512A5-FAF1-40FA-9E32-AADF90A832B6}" dt="2021-09-28T13:27:41.763" v="3" actId="1076"/>
          <ac:picMkLst>
            <pc:docMk/>
            <pc:sldMk cId="1290943818" sldId="273"/>
            <ac:picMk id="4" creationId="{C9A7151A-810E-40F6-89DE-F3F8D227F243}"/>
          </ac:picMkLst>
        </pc:picChg>
        <pc:picChg chg="add mod">
          <ac:chgData name="William Dargan" userId="1384a01586a617c2" providerId="Windows Live" clId="Web-{8A7512A5-FAF1-40FA-9E32-AADF90A832B6}" dt="2021-09-28T13:28:30.718" v="5" actId="1076"/>
          <ac:picMkLst>
            <pc:docMk/>
            <pc:sldMk cId="1290943818" sldId="273"/>
            <ac:picMk id="8" creationId="{2AE8FACF-D33D-4418-8400-334F9FE8F69C}"/>
          </ac:picMkLst>
        </pc:picChg>
      </pc:sldChg>
    </pc:docChg>
  </pc:docChgLst>
  <pc:docChgLst>
    <pc:chgData name="William Dargan" userId="1384a01586a617c2" providerId="LiveId" clId="{24709179-5393-4350-99E6-7FB334BEA29A}"/>
    <pc:docChg chg="custSel modSld">
      <pc:chgData name="William Dargan" userId="1384a01586a617c2" providerId="LiveId" clId="{24709179-5393-4350-99E6-7FB334BEA29A}" dt="2021-10-05T13:48:15.401" v="1051" actId="1076"/>
      <pc:docMkLst>
        <pc:docMk/>
      </pc:docMkLst>
      <pc:sldChg chg="modSp">
        <pc:chgData name="William Dargan" userId="1384a01586a617c2" providerId="LiveId" clId="{24709179-5393-4350-99E6-7FB334BEA29A}" dt="2021-10-05T13:26:17.979" v="14"/>
        <pc:sldMkLst>
          <pc:docMk/>
          <pc:sldMk cId="3851084564" sldId="270"/>
        </pc:sldMkLst>
        <pc:graphicFrameChg chg="mod">
          <ac:chgData name="William Dargan" userId="1384a01586a617c2" providerId="LiveId" clId="{24709179-5393-4350-99E6-7FB334BEA29A}" dt="2021-10-05T13:26:17.917" v="0"/>
          <ac:graphicFrameMkLst>
            <pc:docMk/>
            <pc:sldMk cId="3851084564" sldId="270"/>
            <ac:graphicFrameMk id="5" creationId="{1A93B170-6205-46C3-9AD9-3936D10A84B9}"/>
          </ac:graphicFrameMkLst>
        </pc:graphicFrameChg>
        <pc:graphicFrameChg chg="mod">
          <ac:chgData name="William Dargan" userId="1384a01586a617c2" providerId="LiveId" clId="{24709179-5393-4350-99E6-7FB334BEA29A}" dt="2021-10-05T13:26:17.926" v="1"/>
          <ac:graphicFrameMkLst>
            <pc:docMk/>
            <pc:sldMk cId="3851084564" sldId="270"/>
            <ac:graphicFrameMk id="6" creationId="{0463D1CE-8E1C-42EC-90DC-3E01B7808CF6}"/>
          </ac:graphicFrameMkLst>
        </pc:graphicFrameChg>
        <pc:graphicFrameChg chg="mod">
          <ac:chgData name="William Dargan" userId="1384a01586a617c2" providerId="LiveId" clId="{24709179-5393-4350-99E6-7FB334BEA29A}" dt="2021-10-05T13:26:17.931" v="2"/>
          <ac:graphicFrameMkLst>
            <pc:docMk/>
            <pc:sldMk cId="3851084564" sldId="270"/>
            <ac:graphicFrameMk id="7" creationId="{95A20C63-65BE-4FCC-989B-5C0B32594305}"/>
          </ac:graphicFrameMkLst>
        </pc:graphicFrameChg>
        <pc:graphicFrameChg chg="mod">
          <ac:chgData name="William Dargan" userId="1384a01586a617c2" providerId="LiveId" clId="{24709179-5393-4350-99E6-7FB334BEA29A}" dt="2021-10-05T13:26:17.934" v="3"/>
          <ac:graphicFrameMkLst>
            <pc:docMk/>
            <pc:sldMk cId="3851084564" sldId="270"/>
            <ac:graphicFrameMk id="8" creationId="{775D58B6-7B72-4DE1-8340-B0A240F56E6F}"/>
          </ac:graphicFrameMkLst>
        </pc:graphicFrameChg>
        <pc:graphicFrameChg chg="mod">
          <ac:chgData name="William Dargan" userId="1384a01586a617c2" providerId="LiveId" clId="{24709179-5393-4350-99E6-7FB334BEA29A}" dt="2021-10-05T13:26:17.940" v="4"/>
          <ac:graphicFrameMkLst>
            <pc:docMk/>
            <pc:sldMk cId="3851084564" sldId="270"/>
            <ac:graphicFrameMk id="9" creationId="{B2C9F10A-8127-4F25-8040-814953F02171}"/>
          </ac:graphicFrameMkLst>
        </pc:graphicFrameChg>
        <pc:graphicFrameChg chg="mod">
          <ac:chgData name="William Dargan" userId="1384a01586a617c2" providerId="LiveId" clId="{24709179-5393-4350-99E6-7FB334BEA29A}" dt="2021-10-05T13:26:17.943" v="5"/>
          <ac:graphicFrameMkLst>
            <pc:docMk/>
            <pc:sldMk cId="3851084564" sldId="270"/>
            <ac:graphicFrameMk id="10" creationId="{E6B40635-6D54-41CF-AA13-C1B46E1CE6C8}"/>
          </ac:graphicFrameMkLst>
        </pc:graphicFrameChg>
        <pc:graphicFrameChg chg="mod">
          <ac:chgData name="William Dargan" userId="1384a01586a617c2" providerId="LiveId" clId="{24709179-5393-4350-99E6-7FB334BEA29A}" dt="2021-10-05T13:26:17.948" v="6"/>
          <ac:graphicFrameMkLst>
            <pc:docMk/>
            <pc:sldMk cId="3851084564" sldId="270"/>
            <ac:graphicFrameMk id="11" creationId="{B137E760-E12A-465C-B46B-BADAD97571C8}"/>
          </ac:graphicFrameMkLst>
        </pc:graphicFrameChg>
        <pc:graphicFrameChg chg="mod">
          <ac:chgData name="William Dargan" userId="1384a01586a617c2" providerId="LiveId" clId="{24709179-5393-4350-99E6-7FB334BEA29A}" dt="2021-10-05T13:26:17.951" v="7"/>
          <ac:graphicFrameMkLst>
            <pc:docMk/>
            <pc:sldMk cId="3851084564" sldId="270"/>
            <ac:graphicFrameMk id="12" creationId="{0DA53C15-B990-47AD-8B14-816BECD982DC}"/>
          </ac:graphicFrameMkLst>
        </pc:graphicFrameChg>
        <pc:graphicFrameChg chg="mod">
          <ac:chgData name="William Dargan" userId="1384a01586a617c2" providerId="LiveId" clId="{24709179-5393-4350-99E6-7FB334BEA29A}" dt="2021-10-05T13:26:17.956" v="8"/>
          <ac:graphicFrameMkLst>
            <pc:docMk/>
            <pc:sldMk cId="3851084564" sldId="270"/>
            <ac:graphicFrameMk id="13" creationId="{AACED8A1-727F-410B-99F7-A573989F1852}"/>
          </ac:graphicFrameMkLst>
        </pc:graphicFrameChg>
        <pc:graphicFrameChg chg="mod">
          <ac:chgData name="William Dargan" userId="1384a01586a617c2" providerId="LiveId" clId="{24709179-5393-4350-99E6-7FB334BEA29A}" dt="2021-10-05T13:26:17.960" v="9"/>
          <ac:graphicFrameMkLst>
            <pc:docMk/>
            <pc:sldMk cId="3851084564" sldId="270"/>
            <ac:graphicFrameMk id="14" creationId="{47AB5EAE-086C-425A-A837-9F787B0904C9}"/>
          </ac:graphicFrameMkLst>
        </pc:graphicFrameChg>
        <pc:graphicFrameChg chg="mod">
          <ac:chgData name="William Dargan" userId="1384a01586a617c2" providerId="LiveId" clId="{24709179-5393-4350-99E6-7FB334BEA29A}" dt="2021-10-05T13:26:17.964" v="10"/>
          <ac:graphicFrameMkLst>
            <pc:docMk/>
            <pc:sldMk cId="3851084564" sldId="270"/>
            <ac:graphicFrameMk id="15" creationId="{9C9DCEE5-9999-4E32-883A-01598FD52432}"/>
          </ac:graphicFrameMkLst>
        </pc:graphicFrameChg>
        <pc:graphicFrameChg chg="mod">
          <ac:chgData name="William Dargan" userId="1384a01586a617c2" providerId="LiveId" clId="{24709179-5393-4350-99E6-7FB334BEA29A}" dt="2021-10-05T13:26:17.967" v="11"/>
          <ac:graphicFrameMkLst>
            <pc:docMk/>
            <pc:sldMk cId="3851084564" sldId="270"/>
            <ac:graphicFrameMk id="16" creationId="{8887AE76-96B4-4DF9-A452-16EC098AE5FD}"/>
          </ac:graphicFrameMkLst>
        </pc:graphicFrameChg>
        <pc:graphicFrameChg chg="mod">
          <ac:chgData name="William Dargan" userId="1384a01586a617c2" providerId="LiveId" clId="{24709179-5393-4350-99E6-7FB334BEA29A}" dt="2021-10-05T13:26:17.969" v="12"/>
          <ac:graphicFrameMkLst>
            <pc:docMk/>
            <pc:sldMk cId="3851084564" sldId="270"/>
            <ac:graphicFrameMk id="17" creationId="{E651D3D1-7E49-47C9-87B8-176A5039A292}"/>
          </ac:graphicFrameMkLst>
        </pc:graphicFrameChg>
        <pc:graphicFrameChg chg="mod">
          <ac:chgData name="William Dargan" userId="1384a01586a617c2" providerId="LiveId" clId="{24709179-5393-4350-99E6-7FB334BEA29A}" dt="2021-10-05T13:26:17.975" v="13"/>
          <ac:graphicFrameMkLst>
            <pc:docMk/>
            <pc:sldMk cId="3851084564" sldId="270"/>
            <ac:graphicFrameMk id="18" creationId="{B530CF37-B747-4DCF-9997-758C0A869995}"/>
          </ac:graphicFrameMkLst>
        </pc:graphicFrameChg>
        <pc:graphicFrameChg chg="mod">
          <ac:chgData name="William Dargan" userId="1384a01586a617c2" providerId="LiveId" clId="{24709179-5393-4350-99E6-7FB334BEA29A}" dt="2021-10-05T13:26:17.979" v="14"/>
          <ac:graphicFrameMkLst>
            <pc:docMk/>
            <pc:sldMk cId="3851084564" sldId="270"/>
            <ac:graphicFrameMk id="19" creationId="{FE221270-EF5B-4CA4-9C8A-7397AC090CDE}"/>
          </ac:graphicFrameMkLst>
        </pc:graphicFrameChg>
      </pc:sldChg>
      <pc:sldChg chg="addSp delSp modSp mod">
        <pc:chgData name="William Dargan" userId="1384a01586a617c2" providerId="LiveId" clId="{24709179-5393-4350-99E6-7FB334BEA29A}" dt="2021-10-05T13:48:15.401" v="1051" actId="1076"/>
        <pc:sldMkLst>
          <pc:docMk/>
          <pc:sldMk cId="348501295" sldId="277"/>
        </pc:sldMkLst>
        <pc:spChg chg="mod">
          <ac:chgData name="William Dargan" userId="1384a01586a617c2" providerId="LiveId" clId="{24709179-5393-4350-99E6-7FB334BEA29A}" dt="2021-10-05T13:46:03.274" v="1029" actId="313"/>
          <ac:spMkLst>
            <pc:docMk/>
            <pc:sldMk cId="348501295" sldId="277"/>
            <ac:spMk id="19" creationId="{9FAD661C-7211-422B-A50F-A854187ED676}"/>
          </ac:spMkLst>
        </pc:spChg>
        <pc:picChg chg="add del mod">
          <ac:chgData name="William Dargan" userId="1384a01586a617c2" providerId="LiveId" clId="{24709179-5393-4350-99E6-7FB334BEA29A}" dt="2021-10-05T13:47:01.064" v="1033" actId="478"/>
          <ac:picMkLst>
            <pc:docMk/>
            <pc:sldMk cId="348501295" sldId="277"/>
            <ac:picMk id="3" creationId="{BF3E9EFB-5887-43D5-8F43-409C23AAE63E}"/>
          </ac:picMkLst>
        </pc:picChg>
        <pc:picChg chg="add mod">
          <ac:chgData name="William Dargan" userId="1384a01586a617c2" providerId="LiveId" clId="{24709179-5393-4350-99E6-7FB334BEA29A}" dt="2021-10-05T13:48:15.401" v="1051" actId="1076"/>
          <ac:picMkLst>
            <pc:docMk/>
            <pc:sldMk cId="348501295" sldId="277"/>
            <ac:picMk id="11" creationId="{62D7265A-2812-4275-B533-1852988153D9}"/>
          </ac:picMkLst>
        </pc:picChg>
        <pc:picChg chg="add mod">
          <ac:chgData name="William Dargan" userId="1384a01586a617c2" providerId="LiveId" clId="{24709179-5393-4350-99E6-7FB334BEA29A}" dt="2021-10-05T13:47:47.090" v="1042" actId="1076"/>
          <ac:picMkLst>
            <pc:docMk/>
            <pc:sldMk cId="348501295" sldId="277"/>
            <ac:picMk id="12" creationId="{B7AD96FB-C077-4E04-8CE1-1B7275DF9D82}"/>
          </ac:picMkLst>
        </pc:picChg>
        <pc:picChg chg="add mod">
          <ac:chgData name="William Dargan" userId="1384a01586a617c2" providerId="LiveId" clId="{24709179-5393-4350-99E6-7FB334BEA29A}" dt="2021-10-05T13:48:03.679" v="1049" actId="1076"/>
          <ac:picMkLst>
            <pc:docMk/>
            <pc:sldMk cId="348501295" sldId="277"/>
            <ac:picMk id="20" creationId="{CEE8C1BA-A43B-4647-85C0-AC1D4C3A2E42}"/>
          </ac:picMkLst>
        </pc:picChg>
      </pc:sldChg>
      <pc:sldChg chg="modSp mod">
        <pc:chgData name="William Dargan" userId="1384a01586a617c2" providerId="LiveId" clId="{24709179-5393-4350-99E6-7FB334BEA29A}" dt="2021-10-05T13:44:44.043" v="868" actId="20577"/>
        <pc:sldMkLst>
          <pc:docMk/>
          <pc:sldMk cId="3313986028" sldId="278"/>
        </pc:sldMkLst>
        <pc:spChg chg="mod">
          <ac:chgData name="William Dargan" userId="1384a01586a617c2" providerId="LiveId" clId="{24709179-5393-4350-99E6-7FB334BEA29A}" dt="2021-10-05T13:43:36.893" v="799" actId="20577"/>
          <ac:spMkLst>
            <pc:docMk/>
            <pc:sldMk cId="3313986028" sldId="278"/>
            <ac:spMk id="20" creationId="{3FD927CD-D706-4915-8FF4-BAE1BFE3C07B}"/>
          </ac:spMkLst>
        </pc:spChg>
        <pc:spChg chg="mod">
          <ac:chgData name="William Dargan" userId="1384a01586a617c2" providerId="LiveId" clId="{24709179-5393-4350-99E6-7FB334BEA29A}" dt="2021-10-05T13:43:42.051" v="808" actId="20577"/>
          <ac:spMkLst>
            <pc:docMk/>
            <pc:sldMk cId="3313986028" sldId="278"/>
            <ac:spMk id="22" creationId="{6A61ECB1-6341-47FA-ADDB-843ECCB04D55}"/>
          </ac:spMkLst>
        </pc:spChg>
        <pc:spChg chg="mod">
          <ac:chgData name="William Dargan" userId="1384a01586a617c2" providerId="LiveId" clId="{24709179-5393-4350-99E6-7FB334BEA29A}" dt="2021-10-05T13:43:56.127" v="815" actId="20577"/>
          <ac:spMkLst>
            <pc:docMk/>
            <pc:sldMk cId="3313986028" sldId="278"/>
            <ac:spMk id="25" creationId="{FB93BEC5-1FBA-41CB-BE23-F0BF8CE00BC1}"/>
          </ac:spMkLst>
        </pc:spChg>
        <pc:spChg chg="mod">
          <ac:chgData name="William Dargan" userId="1384a01586a617c2" providerId="LiveId" clId="{24709179-5393-4350-99E6-7FB334BEA29A}" dt="2021-10-05T13:43:59.887" v="822" actId="20577"/>
          <ac:spMkLst>
            <pc:docMk/>
            <pc:sldMk cId="3313986028" sldId="278"/>
            <ac:spMk id="26" creationId="{6E90BF2D-C7B2-4656-8292-07CD2FE74264}"/>
          </ac:spMkLst>
        </pc:spChg>
        <pc:spChg chg="mod">
          <ac:chgData name="William Dargan" userId="1384a01586a617c2" providerId="LiveId" clId="{24709179-5393-4350-99E6-7FB334BEA29A}" dt="2021-10-05T13:44:03.306" v="828" actId="20577"/>
          <ac:spMkLst>
            <pc:docMk/>
            <pc:sldMk cId="3313986028" sldId="278"/>
            <ac:spMk id="27" creationId="{565899A3-5C06-4962-806C-F7BE628D83AD}"/>
          </ac:spMkLst>
        </pc:spChg>
        <pc:spChg chg="mod">
          <ac:chgData name="William Dargan" userId="1384a01586a617c2" providerId="LiveId" clId="{24709179-5393-4350-99E6-7FB334BEA29A}" dt="2021-10-05T13:44:06.619" v="833" actId="20577"/>
          <ac:spMkLst>
            <pc:docMk/>
            <pc:sldMk cId="3313986028" sldId="278"/>
            <ac:spMk id="29" creationId="{D77D0560-FB57-4103-930E-C83A15EE572A}"/>
          </ac:spMkLst>
        </pc:spChg>
        <pc:spChg chg="mod">
          <ac:chgData name="William Dargan" userId="1384a01586a617c2" providerId="LiveId" clId="{24709179-5393-4350-99E6-7FB334BEA29A}" dt="2021-10-05T13:44:12.423" v="843" actId="20577"/>
          <ac:spMkLst>
            <pc:docMk/>
            <pc:sldMk cId="3313986028" sldId="278"/>
            <ac:spMk id="31" creationId="{CDBC986B-CDDF-4ECE-82F4-DB9FBDA340E6}"/>
          </ac:spMkLst>
        </pc:spChg>
        <pc:graphicFrameChg chg="mod">
          <ac:chgData name="William Dargan" userId="1384a01586a617c2" providerId="LiveId" clId="{24709179-5393-4350-99E6-7FB334BEA29A}" dt="2021-10-05T13:44:44.043" v="868" actId="20577"/>
          <ac:graphicFrameMkLst>
            <pc:docMk/>
            <pc:sldMk cId="3313986028" sldId="278"/>
            <ac:graphicFrameMk id="34" creationId="{0D63B5CC-6A73-419F-B907-D157AA21105B}"/>
          </ac:graphicFrameMkLst>
        </pc:graphicFrameChg>
      </pc:sldChg>
      <pc:sldChg chg="modSp mod">
        <pc:chgData name="William Dargan" userId="1384a01586a617c2" providerId="LiveId" clId="{24709179-5393-4350-99E6-7FB334BEA29A}" dt="2021-10-05T13:33:33.463" v="794" actId="20577"/>
        <pc:sldMkLst>
          <pc:docMk/>
          <pc:sldMk cId="1312043433" sldId="279"/>
        </pc:sldMkLst>
        <pc:spChg chg="mod">
          <ac:chgData name="William Dargan" userId="1384a01586a617c2" providerId="LiveId" clId="{24709179-5393-4350-99E6-7FB334BEA29A}" dt="2021-10-05T13:27:25.940" v="55" actId="20577"/>
          <ac:spMkLst>
            <pc:docMk/>
            <pc:sldMk cId="1312043433" sldId="279"/>
            <ac:spMk id="5" creationId="{00000000-0000-0000-0000-000000000000}"/>
          </ac:spMkLst>
        </pc:spChg>
        <pc:spChg chg="mod">
          <ac:chgData name="William Dargan" userId="1384a01586a617c2" providerId="LiveId" clId="{24709179-5393-4350-99E6-7FB334BEA29A}" dt="2021-10-05T13:27:16.193" v="39" actId="20577"/>
          <ac:spMkLst>
            <pc:docMk/>
            <pc:sldMk cId="1312043433" sldId="279"/>
            <ac:spMk id="7" creationId="{00000000-0000-0000-0000-000000000000}"/>
          </ac:spMkLst>
        </pc:spChg>
        <pc:spChg chg="mod">
          <ac:chgData name="William Dargan" userId="1384a01586a617c2" providerId="LiveId" clId="{24709179-5393-4350-99E6-7FB334BEA29A}" dt="2021-10-05T13:28:53.536" v="209" actId="20577"/>
          <ac:spMkLst>
            <pc:docMk/>
            <pc:sldMk cId="1312043433" sldId="279"/>
            <ac:spMk id="9" creationId="{00000000-0000-0000-0000-000000000000}"/>
          </ac:spMkLst>
        </pc:spChg>
        <pc:spChg chg="mod">
          <ac:chgData name="William Dargan" userId="1384a01586a617c2" providerId="LiveId" clId="{24709179-5393-4350-99E6-7FB334BEA29A}" dt="2021-10-05T13:33:33.463" v="794" actId="20577"/>
          <ac:spMkLst>
            <pc:docMk/>
            <pc:sldMk cId="1312043433" sldId="279"/>
            <ac:spMk id="12" creationId="{00000000-0000-0000-0000-000000000000}"/>
          </ac:spMkLst>
        </pc:spChg>
        <pc:spChg chg="mod">
          <ac:chgData name="William Dargan" userId="1384a01586a617c2" providerId="LiveId" clId="{24709179-5393-4350-99E6-7FB334BEA29A}" dt="2021-10-05T13:31:51.482" v="522" actId="20577"/>
          <ac:spMkLst>
            <pc:docMk/>
            <pc:sldMk cId="1312043433" sldId="279"/>
            <ac:spMk id="14" creationId="{00000000-0000-0000-0000-000000000000}"/>
          </ac:spMkLst>
        </pc:spChg>
        <pc:spChg chg="mod">
          <ac:chgData name="William Dargan" userId="1384a01586a617c2" providerId="LiveId" clId="{24709179-5393-4350-99E6-7FB334BEA29A}" dt="2021-10-05T13:27:06.768" v="24" actId="20577"/>
          <ac:spMkLst>
            <pc:docMk/>
            <pc:sldMk cId="1312043433" sldId="279"/>
            <ac:spMk id="51" creationId="{00000000-0000-0000-0000-000000000000}"/>
          </ac:spMkLst>
        </pc:spChg>
      </pc:sldChg>
    </pc:docChg>
  </pc:docChgLst>
  <pc:docChgLst>
    <pc:chgData name="William Dargan" userId="1384a01586a617c2" providerId="Windows Live" clId="Web-{A862E06F-DB67-4E7B-BFE0-E02808E4623E}"/>
    <pc:docChg chg="modSld">
      <pc:chgData name="William Dargan" userId="1384a01586a617c2" providerId="Windows Live" clId="Web-{A862E06F-DB67-4E7B-BFE0-E02808E4623E}" dt="2021-10-04T14:38:33.108" v="257" actId="20577"/>
      <pc:docMkLst>
        <pc:docMk/>
      </pc:docMkLst>
      <pc:sldChg chg="addSp modSp">
        <pc:chgData name="William Dargan" userId="1384a01586a617c2" providerId="Windows Live" clId="Web-{A862E06F-DB67-4E7B-BFE0-E02808E4623E}" dt="2021-10-04T14:32:58.881" v="208" actId="20577"/>
        <pc:sldMkLst>
          <pc:docMk/>
          <pc:sldMk cId="1290943818" sldId="273"/>
        </pc:sldMkLst>
        <pc:spChg chg="mod">
          <ac:chgData name="William Dargan" userId="1384a01586a617c2" providerId="Windows Live" clId="Web-{A862E06F-DB67-4E7B-BFE0-E02808E4623E}" dt="2021-10-04T14:31:19.848" v="181" actId="20577"/>
          <ac:spMkLst>
            <pc:docMk/>
            <pc:sldMk cId="1290943818" sldId="273"/>
            <ac:spMk id="6" creationId="{00000000-0000-0000-0000-000000000000}"/>
          </ac:spMkLst>
        </pc:spChg>
        <pc:spChg chg="mod">
          <ac:chgData name="William Dargan" userId="1384a01586a617c2" providerId="Windows Live" clId="Web-{A862E06F-DB67-4E7B-BFE0-E02808E4623E}" dt="2021-10-04T14:30:28.487" v="137" actId="20577"/>
          <ac:spMkLst>
            <pc:docMk/>
            <pc:sldMk cId="1290943818" sldId="273"/>
            <ac:spMk id="18" creationId="{00000000-0000-0000-0000-000000000000}"/>
          </ac:spMkLst>
        </pc:spChg>
        <pc:spChg chg="mod">
          <ac:chgData name="William Dargan" userId="1384a01586a617c2" providerId="Windows Live" clId="Web-{A862E06F-DB67-4E7B-BFE0-E02808E4623E}" dt="2021-10-04T14:32:58.881" v="208" actId="20577"/>
          <ac:spMkLst>
            <pc:docMk/>
            <pc:sldMk cId="1290943818" sldId="273"/>
            <ac:spMk id="47" creationId="{00000000-0000-0000-0000-000000000000}"/>
          </ac:spMkLst>
        </pc:spChg>
        <pc:spChg chg="mod">
          <ac:chgData name="William Dargan" userId="1384a01586a617c2" providerId="Windows Live" clId="Web-{A862E06F-DB67-4E7B-BFE0-E02808E4623E}" dt="2021-10-04T14:29:18.908" v="120" actId="20577"/>
          <ac:spMkLst>
            <pc:docMk/>
            <pc:sldMk cId="1290943818" sldId="273"/>
            <ac:spMk id="51" creationId="{00000000-0000-0000-0000-000000000000}"/>
          </ac:spMkLst>
        </pc:spChg>
        <pc:picChg chg="add mod modCrop">
          <ac:chgData name="William Dargan" userId="1384a01586a617c2" providerId="Windows Live" clId="Web-{A862E06F-DB67-4E7B-BFE0-E02808E4623E}" dt="2021-10-04T14:21:21.928" v="51" actId="1076"/>
          <ac:picMkLst>
            <pc:docMk/>
            <pc:sldMk cId="1290943818" sldId="273"/>
            <ac:picMk id="9" creationId="{48108F40-98DA-45DE-9E0B-64DE9C7F3E6A}"/>
          </ac:picMkLst>
        </pc:picChg>
        <pc:picChg chg="add mod">
          <ac:chgData name="William Dargan" userId="1384a01586a617c2" providerId="Windows Live" clId="Web-{A862E06F-DB67-4E7B-BFE0-E02808E4623E}" dt="2021-10-04T14:23:20.368" v="55" actId="1076"/>
          <ac:picMkLst>
            <pc:docMk/>
            <pc:sldMk cId="1290943818" sldId="273"/>
            <ac:picMk id="10" creationId="{2AF07E82-6A55-4D6D-8395-E5963C4B8B02}"/>
          </ac:picMkLst>
        </pc:picChg>
      </pc:sldChg>
      <pc:sldChg chg="modSp">
        <pc:chgData name="William Dargan" userId="1384a01586a617c2" providerId="Windows Live" clId="Web-{A862E06F-DB67-4E7B-BFE0-E02808E4623E}" dt="2021-10-04T14:10:36.132" v="32" actId="20577"/>
        <pc:sldMkLst>
          <pc:docMk/>
          <pc:sldMk cId="4164181276" sldId="274"/>
        </pc:sldMkLst>
        <pc:spChg chg="mod">
          <ac:chgData name="William Dargan" userId="1384a01586a617c2" providerId="Windows Live" clId="Web-{A862E06F-DB67-4E7B-BFE0-E02808E4623E}" dt="2021-10-04T14:10:36.132" v="32" actId="20577"/>
          <ac:spMkLst>
            <pc:docMk/>
            <pc:sldMk cId="4164181276" sldId="274"/>
            <ac:spMk id="12" creationId="{5C7BEA3C-4AAE-4142-9966-A508DBED7AD4}"/>
          </ac:spMkLst>
        </pc:spChg>
      </pc:sldChg>
      <pc:sldChg chg="modSp">
        <pc:chgData name="William Dargan" userId="1384a01586a617c2" providerId="Windows Live" clId="Web-{A862E06F-DB67-4E7B-BFE0-E02808E4623E}" dt="2021-10-04T14:24:39.964" v="81" actId="20577"/>
        <pc:sldMkLst>
          <pc:docMk/>
          <pc:sldMk cId="940426971" sldId="275"/>
        </pc:sldMkLst>
        <pc:spChg chg="mod">
          <ac:chgData name="William Dargan" userId="1384a01586a617c2" providerId="Windows Live" clId="Web-{A862E06F-DB67-4E7B-BFE0-E02808E4623E}" dt="2021-10-04T14:13:46.355" v="33"/>
          <ac:spMkLst>
            <pc:docMk/>
            <pc:sldMk cId="940426971" sldId="275"/>
            <ac:spMk id="71" creationId="{9601EFCE-BE91-40D9-952D-CD4D81D7F8CB}"/>
          </ac:spMkLst>
        </pc:spChg>
        <pc:spChg chg="mod">
          <ac:chgData name="William Dargan" userId="1384a01586a617c2" providerId="Windows Live" clId="Web-{A862E06F-DB67-4E7B-BFE0-E02808E4623E}" dt="2021-10-04T14:13:49.308" v="34"/>
          <ac:spMkLst>
            <pc:docMk/>
            <pc:sldMk cId="940426971" sldId="275"/>
            <ac:spMk id="83" creationId="{8370C295-6F54-4799-8F06-A4AA49AD1CD7}"/>
          </ac:spMkLst>
        </pc:spChg>
        <pc:spChg chg="mod">
          <ac:chgData name="William Dargan" userId="1384a01586a617c2" providerId="Windows Live" clId="Web-{A862E06F-DB67-4E7B-BFE0-E02808E4623E}" dt="2021-10-04T14:13:53.027" v="35"/>
          <ac:spMkLst>
            <pc:docMk/>
            <pc:sldMk cId="940426971" sldId="275"/>
            <ac:spMk id="93" creationId="{56F6B8BB-CFA7-489C-B585-21F9AD7CE190}"/>
          </ac:spMkLst>
        </pc:spChg>
        <pc:spChg chg="mod">
          <ac:chgData name="William Dargan" userId="1384a01586a617c2" providerId="Windows Live" clId="Web-{A862E06F-DB67-4E7B-BFE0-E02808E4623E}" dt="2021-10-04T14:13:55.746" v="36"/>
          <ac:spMkLst>
            <pc:docMk/>
            <pc:sldMk cId="940426971" sldId="275"/>
            <ac:spMk id="94" creationId="{35FFBC1C-835A-4D3F-9293-3B1E81E7FF02}"/>
          </ac:spMkLst>
        </pc:spChg>
        <pc:spChg chg="mod">
          <ac:chgData name="William Dargan" userId="1384a01586a617c2" providerId="Windows Live" clId="Web-{A862E06F-DB67-4E7B-BFE0-E02808E4623E}" dt="2021-10-04T14:14:01.730" v="37"/>
          <ac:spMkLst>
            <pc:docMk/>
            <pc:sldMk cId="940426971" sldId="275"/>
            <ac:spMk id="95" creationId="{C131414C-4C62-4388-B52D-C3D89959B923}"/>
          </ac:spMkLst>
        </pc:spChg>
        <pc:spChg chg="mod">
          <ac:chgData name="William Dargan" userId="1384a01586a617c2" providerId="Windows Live" clId="Web-{A862E06F-DB67-4E7B-BFE0-E02808E4623E}" dt="2021-10-04T14:14:06.715" v="38"/>
          <ac:spMkLst>
            <pc:docMk/>
            <pc:sldMk cId="940426971" sldId="275"/>
            <ac:spMk id="105" creationId="{DAD53DF9-C118-420C-A037-B6735622D8F0}"/>
          </ac:spMkLst>
        </pc:spChg>
        <pc:spChg chg="mod">
          <ac:chgData name="William Dargan" userId="1384a01586a617c2" providerId="Windows Live" clId="Web-{A862E06F-DB67-4E7B-BFE0-E02808E4623E}" dt="2021-10-04T14:14:24.621" v="40"/>
          <ac:spMkLst>
            <pc:docMk/>
            <pc:sldMk cId="940426971" sldId="275"/>
            <ac:spMk id="111" creationId="{AC4DE6C4-6E37-4A5C-B23A-7E1CF37908DD}"/>
          </ac:spMkLst>
        </pc:spChg>
        <pc:spChg chg="mod">
          <ac:chgData name="William Dargan" userId="1384a01586a617c2" providerId="Windows Live" clId="Web-{A862E06F-DB67-4E7B-BFE0-E02808E4623E}" dt="2021-10-04T14:14:27.637" v="41"/>
          <ac:spMkLst>
            <pc:docMk/>
            <pc:sldMk cId="940426971" sldId="275"/>
            <ac:spMk id="112" creationId="{F97A6D27-4D2B-464B-8AC3-732F1FF5183A}"/>
          </ac:spMkLst>
        </pc:spChg>
        <pc:spChg chg="mod">
          <ac:chgData name="William Dargan" userId="1384a01586a617c2" providerId="Windows Live" clId="Web-{A862E06F-DB67-4E7B-BFE0-E02808E4623E}" dt="2021-10-04T14:14:10.996" v="39"/>
          <ac:spMkLst>
            <pc:docMk/>
            <pc:sldMk cId="940426971" sldId="275"/>
            <ac:spMk id="113" creationId="{AAE14A32-87A1-4E0E-A25B-B9DA0E0F9B61}"/>
          </ac:spMkLst>
        </pc:spChg>
        <pc:spChg chg="mod">
          <ac:chgData name="William Dargan" userId="1384a01586a617c2" providerId="Windows Live" clId="Web-{A862E06F-DB67-4E7B-BFE0-E02808E4623E}" dt="2021-10-04T14:14:31.090" v="42"/>
          <ac:spMkLst>
            <pc:docMk/>
            <pc:sldMk cId="940426971" sldId="275"/>
            <ac:spMk id="114" creationId="{B0158111-479C-4BF4-AD0B-822AE2058041}"/>
          </ac:spMkLst>
        </pc:spChg>
        <pc:spChg chg="mod">
          <ac:chgData name="William Dargan" userId="1384a01586a617c2" providerId="Windows Live" clId="Web-{A862E06F-DB67-4E7B-BFE0-E02808E4623E}" dt="2021-10-04T14:24:26.088" v="77" actId="20577"/>
          <ac:spMkLst>
            <pc:docMk/>
            <pc:sldMk cId="940426971" sldId="275"/>
            <ac:spMk id="123" creationId="{910C6A03-73FA-41F8-A8EA-DF8F800F9921}"/>
          </ac:spMkLst>
        </pc:spChg>
        <pc:spChg chg="mod">
          <ac:chgData name="William Dargan" userId="1384a01586a617c2" providerId="Windows Live" clId="Web-{A862E06F-DB67-4E7B-BFE0-E02808E4623E}" dt="2021-10-04T14:24:39.964" v="81" actId="20577"/>
          <ac:spMkLst>
            <pc:docMk/>
            <pc:sldMk cId="940426971" sldId="275"/>
            <ac:spMk id="126" creationId="{41C95FDD-09FF-4DEA-95B7-4FF0F657D7F1}"/>
          </ac:spMkLst>
        </pc:spChg>
        <pc:spChg chg="mod">
          <ac:chgData name="William Dargan" userId="1384a01586a617c2" providerId="Windows Live" clId="Web-{A862E06F-DB67-4E7B-BFE0-E02808E4623E}" dt="2021-10-04T14:24:05.838" v="70" actId="20577"/>
          <ac:spMkLst>
            <pc:docMk/>
            <pc:sldMk cId="940426971" sldId="275"/>
            <ac:spMk id="130" creationId="{CC5F07D0-3C75-430E-A5D8-E5332E87F719}"/>
          </ac:spMkLst>
        </pc:spChg>
      </pc:sldChg>
      <pc:sldChg chg="modSp">
        <pc:chgData name="William Dargan" userId="1384a01586a617c2" providerId="Windows Live" clId="Web-{A862E06F-DB67-4E7B-BFE0-E02808E4623E}" dt="2021-10-04T14:38:33.108" v="257" actId="20577"/>
        <pc:sldMkLst>
          <pc:docMk/>
          <pc:sldMk cId="3696022059" sldId="276"/>
        </pc:sldMkLst>
        <pc:spChg chg="mod">
          <ac:chgData name="William Dargan" userId="1384a01586a617c2" providerId="Windows Live" clId="Web-{A862E06F-DB67-4E7B-BFE0-E02808E4623E}" dt="2021-10-04T14:38:33.108" v="257" actId="20577"/>
          <ac:spMkLst>
            <pc:docMk/>
            <pc:sldMk cId="3696022059" sldId="276"/>
            <ac:spMk id="5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70ACA-418A-4805-954B-0529F5696E71}" type="doc">
      <dgm:prSet loTypeId="urn:microsoft.com/office/officeart/2005/8/layout/cycle8" loCatId="cycle" qsTypeId="urn:microsoft.com/office/officeart/2005/8/quickstyle/simple1" qsCatId="simple" csTypeId="urn:microsoft.com/office/officeart/2005/8/colors/accent1_1" csCatId="accent1" phldr="1"/>
      <dgm:spPr/>
    </dgm:pt>
    <dgm:pt modelId="{F2C3468E-5FC9-4C21-B2A3-5CF018FC298D}" type="pres">
      <dgm:prSet presAssocID="{5CC70ACA-418A-4805-954B-0529F5696E71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8959594C-CBE4-4070-A732-E493EAD19EB6}" type="presOf" srcId="{5CC70ACA-418A-4805-954B-0529F5696E71}" destId="{F2C3468E-5FC9-4C21-B2A3-5CF018FC298D}" srcOrd="0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9F761D-2AF1-4341-B222-3C4A5CECC7E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26349-81E6-46EA-8278-BD8C34CF8CCB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3114D6F4-D474-4200-9647-418C9DBD19BB}" type="parTrans" cxnId="{255B64EE-B7F6-4667-A8C3-E4E3687DCE9A}">
      <dgm:prSet/>
      <dgm:spPr/>
      <dgm:t>
        <a:bodyPr/>
        <a:lstStyle/>
        <a:p>
          <a:endParaRPr lang="en-US"/>
        </a:p>
      </dgm:t>
    </dgm:pt>
    <dgm:pt modelId="{156DE8E0-9738-4E7C-8C2C-91BCCACA516C}" type="sibTrans" cxnId="{255B64EE-B7F6-4667-A8C3-E4E3687DCE9A}">
      <dgm:prSet/>
      <dgm:spPr/>
      <dgm:t>
        <a:bodyPr/>
        <a:lstStyle/>
        <a:p>
          <a:endParaRPr lang="en-US"/>
        </a:p>
      </dgm:t>
    </dgm:pt>
    <dgm:pt modelId="{B7733E1E-138E-4916-A323-49C2D6C8B608}">
      <dgm:prSet phldrT="[Text]"/>
      <dgm:spPr/>
      <dgm:t>
        <a:bodyPr/>
        <a:lstStyle/>
        <a:p>
          <a:r>
            <a:rPr lang="en-US" dirty="0"/>
            <a:t>User 1</a:t>
          </a:r>
        </a:p>
      </dgm:t>
    </dgm:pt>
    <dgm:pt modelId="{E0E41308-2FDA-448D-9D2B-99D0528F5BEF}" type="parTrans" cxnId="{070AD54F-D58E-48A6-9AE5-F4B287A118D8}">
      <dgm:prSet/>
      <dgm:spPr/>
      <dgm:t>
        <a:bodyPr/>
        <a:lstStyle/>
        <a:p>
          <a:endParaRPr lang="en-US"/>
        </a:p>
      </dgm:t>
    </dgm:pt>
    <dgm:pt modelId="{F61D6060-48B9-4E34-B1C8-41FF91465FA4}" type="sibTrans" cxnId="{070AD54F-D58E-48A6-9AE5-F4B287A118D8}">
      <dgm:prSet/>
      <dgm:spPr/>
      <dgm:t>
        <a:bodyPr/>
        <a:lstStyle/>
        <a:p>
          <a:endParaRPr lang="en-US"/>
        </a:p>
      </dgm:t>
    </dgm:pt>
    <dgm:pt modelId="{B3893DB4-56B5-4DF2-BC9B-ECDB370378B6}">
      <dgm:prSet phldrT="[Text]"/>
      <dgm:spPr/>
      <dgm:t>
        <a:bodyPr/>
        <a:lstStyle/>
        <a:p>
          <a:r>
            <a:rPr lang="en-US" dirty="0"/>
            <a:t>Desktop</a:t>
          </a:r>
        </a:p>
      </dgm:t>
    </dgm:pt>
    <dgm:pt modelId="{E1B59F40-EE51-4070-9A35-E7590FECC24F}" type="parTrans" cxnId="{4F0F6662-B149-4360-9C6D-604BABC19E02}">
      <dgm:prSet/>
      <dgm:spPr/>
      <dgm:t>
        <a:bodyPr/>
        <a:lstStyle/>
        <a:p>
          <a:endParaRPr lang="en-US"/>
        </a:p>
      </dgm:t>
    </dgm:pt>
    <dgm:pt modelId="{F6FE2FF3-6F3A-494A-A1DA-F412A1E6CB6A}" type="sibTrans" cxnId="{4F0F6662-B149-4360-9C6D-604BABC19E02}">
      <dgm:prSet/>
      <dgm:spPr/>
      <dgm:t>
        <a:bodyPr/>
        <a:lstStyle/>
        <a:p>
          <a:endParaRPr lang="en-US"/>
        </a:p>
      </dgm:t>
    </dgm:pt>
    <dgm:pt modelId="{EBE4B9B3-1128-49BE-A527-48164513C5DB}">
      <dgm:prSet phldrT="[Text]"/>
      <dgm:spPr/>
      <dgm:t>
        <a:bodyPr/>
        <a:lstStyle/>
        <a:p>
          <a:r>
            <a:rPr lang="en-US" dirty="0"/>
            <a:t>User 3</a:t>
          </a:r>
        </a:p>
      </dgm:t>
    </dgm:pt>
    <dgm:pt modelId="{7EA1A6E2-065F-4E7C-A96B-54D1DC5168B4}" type="parTrans" cxnId="{4EE0012C-6D02-48FB-9B74-AC01D0C56B68}">
      <dgm:prSet/>
      <dgm:spPr/>
      <dgm:t>
        <a:bodyPr/>
        <a:lstStyle/>
        <a:p>
          <a:endParaRPr lang="en-US"/>
        </a:p>
      </dgm:t>
    </dgm:pt>
    <dgm:pt modelId="{C1C4EE18-F707-4E16-8858-762FE5E44F6F}" type="sibTrans" cxnId="{4EE0012C-6D02-48FB-9B74-AC01D0C56B68}">
      <dgm:prSet/>
      <dgm:spPr/>
      <dgm:t>
        <a:bodyPr/>
        <a:lstStyle/>
        <a:p>
          <a:endParaRPr lang="en-US"/>
        </a:p>
      </dgm:t>
    </dgm:pt>
    <dgm:pt modelId="{204DF5E9-030A-47BA-B4D0-9C4960ADF421}">
      <dgm:prSet phldrT="[Text]"/>
      <dgm:spPr/>
      <dgm:t>
        <a:bodyPr/>
        <a:lstStyle/>
        <a:p>
          <a:r>
            <a:rPr lang="en-US" dirty="0"/>
            <a:t>User 2</a:t>
          </a:r>
        </a:p>
      </dgm:t>
    </dgm:pt>
    <dgm:pt modelId="{2D6279AE-FAD1-4B6B-90A0-765D48FDC63E}" type="parTrans" cxnId="{E07FCCF8-BA8E-4C7A-801B-14C14FAB7162}">
      <dgm:prSet/>
      <dgm:spPr/>
      <dgm:t>
        <a:bodyPr/>
        <a:lstStyle/>
        <a:p>
          <a:endParaRPr lang="en-US"/>
        </a:p>
      </dgm:t>
    </dgm:pt>
    <dgm:pt modelId="{6C643B18-BE45-4E60-905E-12530EF6D40E}" type="sibTrans" cxnId="{E07FCCF8-BA8E-4C7A-801B-14C14FAB7162}">
      <dgm:prSet/>
      <dgm:spPr/>
      <dgm:t>
        <a:bodyPr/>
        <a:lstStyle/>
        <a:p>
          <a:endParaRPr lang="en-US"/>
        </a:p>
      </dgm:t>
    </dgm:pt>
    <dgm:pt modelId="{CF2AB217-8D58-4617-AF1B-9C15E2EC8498}" type="pres">
      <dgm:prSet presAssocID="{C29F761D-2AF1-4341-B222-3C4A5CECC7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45E3325-39EC-47B7-B403-800EF8F82117}" type="pres">
      <dgm:prSet presAssocID="{0DE26349-81E6-46EA-8278-BD8C34CF8CCB}" presName="hierRoot1" presStyleCnt="0">
        <dgm:presLayoutVars>
          <dgm:hierBranch val="init"/>
        </dgm:presLayoutVars>
      </dgm:prSet>
      <dgm:spPr/>
    </dgm:pt>
    <dgm:pt modelId="{6767BFC1-3013-42F6-9DBB-9FADC2C799E6}" type="pres">
      <dgm:prSet presAssocID="{0DE26349-81E6-46EA-8278-BD8C34CF8CCB}" presName="rootComposite1" presStyleCnt="0"/>
      <dgm:spPr/>
    </dgm:pt>
    <dgm:pt modelId="{42EFB2DD-217F-4060-8C75-0D5DF883DC6C}" type="pres">
      <dgm:prSet presAssocID="{0DE26349-81E6-46EA-8278-BD8C34CF8CCB}" presName="rootText1" presStyleLbl="node0" presStyleIdx="0" presStyleCnt="1">
        <dgm:presLayoutVars>
          <dgm:chPref val="3"/>
        </dgm:presLayoutVars>
      </dgm:prSet>
      <dgm:spPr/>
    </dgm:pt>
    <dgm:pt modelId="{49B38EBE-B1C0-408A-A900-88F2DC0CDD96}" type="pres">
      <dgm:prSet presAssocID="{0DE26349-81E6-46EA-8278-BD8C34CF8CCB}" presName="rootConnector1" presStyleLbl="node1" presStyleIdx="0" presStyleCnt="0"/>
      <dgm:spPr/>
    </dgm:pt>
    <dgm:pt modelId="{77F2BA85-9A1E-4639-A310-861E98CAF2C6}" type="pres">
      <dgm:prSet presAssocID="{0DE26349-81E6-46EA-8278-BD8C34CF8CCB}" presName="hierChild2" presStyleCnt="0"/>
      <dgm:spPr/>
    </dgm:pt>
    <dgm:pt modelId="{4268C147-8349-4E5E-91BE-363BD4C535A2}" type="pres">
      <dgm:prSet presAssocID="{E0E41308-2FDA-448D-9D2B-99D0528F5BEF}" presName="Name37" presStyleLbl="parChTrans1D2" presStyleIdx="0" presStyleCnt="3"/>
      <dgm:spPr/>
    </dgm:pt>
    <dgm:pt modelId="{E48568BA-E692-4851-9B8E-4C52DB6ED51D}" type="pres">
      <dgm:prSet presAssocID="{B7733E1E-138E-4916-A323-49C2D6C8B608}" presName="hierRoot2" presStyleCnt="0">
        <dgm:presLayoutVars>
          <dgm:hierBranch val="init"/>
        </dgm:presLayoutVars>
      </dgm:prSet>
      <dgm:spPr/>
    </dgm:pt>
    <dgm:pt modelId="{355A05CC-4E4D-4808-A2AB-6AE1AE317F13}" type="pres">
      <dgm:prSet presAssocID="{B7733E1E-138E-4916-A323-49C2D6C8B608}" presName="rootComposite" presStyleCnt="0"/>
      <dgm:spPr/>
    </dgm:pt>
    <dgm:pt modelId="{77F14019-04B4-4F36-889F-FE5888389D01}" type="pres">
      <dgm:prSet presAssocID="{B7733E1E-138E-4916-A323-49C2D6C8B608}" presName="rootText" presStyleLbl="node2" presStyleIdx="0" presStyleCnt="3">
        <dgm:presLayoutVars>
          <dgm:chPref val="3"/>
        </dgm:presLayoutVars>
      </dgm:prSet>
      <dgm:spPr/>
    </dgm:pt>
    <dgm:pt modelId="{0F506C08-E7E8-4785-956A-B0BC887C27FE}" type="pres">
      <dgm:prSet presAssocID="{B7733E1E-138E-4916-A323-49C2D6C8B608}" presName="rootConnector" presStyleLbl="node2" presStyleIdx="0" presStyleCnt="3"/>
      <dgm:spPr/>
    </dgm:pt>
    <dgm:pt modelId="{EDF62F60-1E4B-481E-82DF-5030B4ACA26A}" type="pres">
      <dgm:prSet presAssocID="{B7733E1E-138E-4916-A323-49C2D6C8B608}" presName="hierChild4" presStyleCnt="0"/>
      <dgm:spPr/>
    </dgm:pt>
    <dgm:pt modelId="{AB4B2CD0-F579-4837-81EC-9DFA865BA77B}" type="pres">
      <dgm:prSet presAssocID="{E1B59F40-EE51-4070-9A35-E7590FECC24F}" presName="Name37" presStyleLbl="parChTrans1D3" presStyleIdx="0" presStyleCnt="1"/>
      <dgm:spPr/>
    </dgm:pt>
    <dgm:pt modelId="{F7280727-062B-4465-9771-E007BD33858A}" type="pres">
      <dgm:prSet presAssocID="{B3893DB4-56B5-4DF2-BC9B-ECDB370378B6}" presName="hierRoot2" presStyleCnt="0">
        <dgm:presLayoutVars>
          <dgm:hierBranch val="init"/>
        </dgm:presLayoutVars>
      </dgm:prSet>
      <dgm:spPr/>
    </dgm:pt>
    <dgm:pt modelId="{66F88AF0-B18D-4A45-8104-6420425D1255}" type="pres">
      <dgm:prSet presAssocID="{B3893DB4-56B5-4DF2-BC9B-ECDB370378B6}" presName="rootComposite" presStyleCnt="0"/>
      <dgm:spPr/>
    </dgm:pt>
    <dgm:pt modelId="{58240E18-248E-48D7-9E07-27BAA3CF537B}" type="pres">
      <dgm:prSet presAssocID="{B3893DB4-56B5-4DF2-BC9B-ECDB370378B6}" presName="rootText" presStyleLbl="node3" presStyleIdx="0" presStyleCnt="1">
        <dgm:presLayoutVars>
          <dgm:chPref val="3"/>
        </dgm:presLayoutVars>
      </dgm:prSet>
      <dgm:spPr/>
    </dgm:pt>
    <dgm:pt modelId="{5BFE2035-56B0-4F24-98B2-624E1C5C94E0}" type="pres">
      <dgm:prSet presAssocID="{B3893DB4-56B5-4DF2-BC9B-ECDB370378B6}" presName="rootConnector" presStyleLbl="node3" presStyleIdx="0" presStyleCnt="1"/>
      <dgm:spPr/>
    </dgm:pt>
    <dgm:pt modelId="{536D30BC-DED4-44F5-850A-278BC2A2EE3F}" type="pres">
      <dgm:prSet presAssocID="{B3893DB4-56B5-4DF2-BC9B-ECDB370378B6}" presName="hierChild4" presStyleCnt="0"/>
      <dgm:spPr/>
    </dgm:pt>
    <dgm:pt modelId="{4CBF9C4E-20BD-449B-919C-782B9D9ACC77}" type="pres">
      <dgm:prSet presAssocID="{B3893DB4-56B5-4DF2-BC9B-ECDB370378B6}" presName="hierChild5" presStyleCnt="0"/>
      <dgm:spPr/>
    </dgm:pt>
    <dgm:pt modelId="{7821B6D9-1AC5-4C00-89F2-B7EFBF644B0B}" type="pres">
      <dgm:prSet presAssocID="{B7733E1E-138E-4916-A323-49C2D6C8B608}" presName="hierChild5" presStyleCnt="0"/>
      <dgm:spPr/>
    </dgm:pt>
    <dgm:pt modelId="{EED91278-BAE3-4907-862C-44B0CBCB9FB4}" type="pres">
      <dgm:prSet presAssocID="{2D6279AE-FAD1-4B6B-90A0-765D48FDC63E}" presName="Name37" presStyleLbl="parChTrans1D2" presStyleIdx="1" presStyleCnt="3"/>
      <dgm:spPr/>
    </dgm:pt>
    <dgm:pt modelId="{78EBB860-EB28-429A-9985-3B521A179BF4}" type="pres">
      <dgm:prSet presAssocID="{204DF5E9-030A-47BA-B4D0-9C4960ADF421}" presName="hierRoot2" presStyleCnt="0">
        <dgm:presLayoutVars>
          <dgm:hierBranch val="init"/>
        </dgm:presLayoutVars>
      </dgm:prSet>
      <dgm:spPr/>
    </dgm:pt>
    <dgm:pt modelId="{4A923924-395C-4E34-A4FF-10A49B2E3107}" type="pres">
      <dgm:prSet presAssocID="{204DF5E9-030A-47BA-B4D0-9C4960ADF421}" presName="rootComposite" presStyleCnt="0"/>
      <dgm:spPr/>
    </dgm:pt>
    <dgm:pt modelId="{625EB5FB-D618-4A7B-80E4-2B3F4E5B4583}" type="pres">
      <dgm:prSet presAssocID="{204DF5E9-030A-47BA-B4D0-9C4960ADF421}" presName="rootText" presStyleLbl="node2" presStyleIdx="1" presStyleCnt="3">
        <dgm:presLayoutVars>
          <dgm:chPref val="3"/>
        </dgm:presLayoutVars>
      </dgm:prSet>
      <dgm:spPr/>
    </dgm:pt>
    <dgm:pt modelId="{327DAC9F-59B1-404E-B9C2-E2418A26B923}" type="pres">
      <dgm:prSet presAssocID="{204DF5E9-030A-47BA-B4D0-9C4960ADF421}" presName="rootConnector" presStyleLbl="node2" presStyleIdx="1" presStyleCnt="3"/>
      <dgm:spPr/>
    </dgm:pt>
    <dgm:pt modelId="{8A649B09-3EAD-45C7-A9D8-FAEEE3AEFCD8}" type="pres">
      <dgm:prSet presAssocID="{204DF5E9-030A-47BA-B4D0-9C4960ADF421}" presName="hierChild4" presStyleCnt="0"/>
      <dgm:spPr/>
    </dgm:pt>
    <dgm:pt modelId="{F7D1D68B-8413-4427-80B4-5B8A11020416}" type="pres">
      <dgm:prSet presAssocID="{204DF5E9-030A-47BA-B4D0-9C4960ADF421}" presName="hierChild5" presStyleCnt="0"/>
      <dgm:spPr/>
    </dgm:pt>
    <dgm:pt modelId="{6E00B04E-1A4D-4918-ABCF-38C3C873CB61}" type="pres">
      <dgm:prSet presAssocID="{7EA1A6E2-065F-4E7C-A96B-54D1DC5168B4}" presName="Name37" presStyleLbl="parChTrans1D2" presStyleIdx="2" presStyleCnt="3"/>
      <dgm:spPr/>
    </dgm:pt>
    <dgm:pt modelId="{502B4ECD-6FB7-4B84-BE42-3C7E4FD5A1C8}" type="pres">
      <dgm:prSet presAssocID="{EBE4B9B3-1128-49BE-A527-48164513C5DB}" presName="hierRoot2" presStyleCnt="0">
        <dgm:presLayoutVars>
          <dgm:hierBranch val="init"/>
        </dgm:presLayoutVars>
      </dgm:prSet>
      <dgm:spPr/>
    </dgm:pt>
    <dgm:pt modelId="{42AA9BE2-64B1-4685-B839-18E90A266179}" type="pres">
      <dgm:prSet presAssocID="{EBE4B9B3-1128-49BE-A527-48164513C5DB}" presName="rootComposite" presStyleCnt="0"/>
      <dgm:spPr/>
    </dgm:pt>
    <dgm:pt modelId="{2C3E8898-DD7A-469B-A477-02C33BAB0CEC}" type="pres">
      <dgm:prSet presAssocID="{EBE4B9B3-1128-49BE-A527-48164513C5DB}" presName="rootText" presStyleLbl="node2" presStyleIdx="2" presStyleCnt="3">
        <dgm:presLayoutVars>
          <dgm:chPref val="3"/>
        </dgm:presLayoutVars>
      </dgm:prSet>
      <dgm:spPr/>
    </dgm:pt>
    <dgm:pt modelId="{8886C216-A538-49E1-9AF7-E1A89E439F49}" type="pres">
      <dgm:prSet presAssocID="{EBE4B9B3-1128-49BE-A527-48164513C5DB}" presName="rootConnector" presStyleLbl="node2" presStyleIdx="2" presStyleCnt="3"/>
      <dgm:spPr/>
    </dgm:pt>
    <dgm:pt modelId="{331F7F54-5290-4AE2-85CB-DA3EFE436924}" type="pres">
      <dgm:prSet presAssocID="{EBE4B9B3-1128-49BE-A527-48164513C5DB}" presName="hierChild4" presStyleCnt="0"/>
      <dgm:spPr/>
    </dgm:pt>
    <dgm:pt modelId="{34859DAC-83F4-468A-B722-2DDBD6C88ECD}" type="pres">
      <dgm:prSet presAssocID="{EBE4B9B3-1128-49BE-A527-48164513C5DB}" presName="hierChild5" presStyleCnt="0"/>
      <dgm:spPr/>
    </dgm:pt>
    <dgm:pt modelId="{54B6EAD6-F7F7-4B01-8742-E40BAC4B5136}" type="pres">
      <dgm:prSet presAssocID="{0DE26349-81E6-46EA-8278-BD8C34CF8CCB}" presName="hierChild3" presStyleCnt="0"/>
      <dgm:spPr/>
    </dgm:pt>
  </dgm:ptLst>
  <dgm:cxnLst>
    <dgm:cxn modelId="{1F4F4006-2461-4A0B-98A0-098EC7080E4C}" type="presOf" srcId="{C29F761D-2AF1-4341-B222-3C4A5CECC7E5}" destId="{CF2AB217-8D58-4617-AF1B-9C15E2EC8498}" srcOrd="0" destOrd="0" presId="urn:microsoft.com/office/officeart/2005/8/layout/orgChart1"/>
    <dgm:cxn modelId="{BC4EA30E-2EB6-4E43-8B83-0475693B25C6}" type="presOf" srcId="{B3893DB4-56B5-4DF2-BC9B-ECDB370378B6}" destId="{5BFE2035-56B0-4F24-98B2-624E1C5C94E0}" srcOrd="1" destOrd="0" presId="urn:microsoft.com/office/officeart/2005/8/layout/orgChart1"/>
    <dgm:cxn modelId="{29DE8C13-A944-44A1-BD88-E74E63274C41}" type="presOf" srcId="{2D6279AE-FAD1-4B6B-90A0-765D48FDC63E}" destId="{EED91278-BAE3-4907-862C-44B0CBCB9FB4}" srcOrd="0" destOrd="0" presId="urn:microsoft.com/office/officeart/2005/8/layout/orgChart1"/>
    <dgm:cxn modelId="{32798317-FEBC-44F7-AECA-B041C81A9F24}" type="presOf" srcId="{B7733E1E-138E-4916-A323-49C2D6C8B608}" destId="{0F506C08-E7E8-4785-956A-B0BC887C27FE}" srcOrd="1" destOrd="0" presId="urn:microsoft.com/office/officeart/2005/8/layout/orgChart1"/>
    <dgm:cxn modelId="{A12DE21B-E2B1-4116-8F79-6E20372550EF}" type="presOf" srcId="{204DF5E9-030A-47BA-B4D0-9C4960ADF421}" destId="{327DAC9F-59B1-404E-B9C2-E2418A26B923}" srcOrd="1" destOrd="0" presId="urn:microsoft.com/office/officeart/2005/8/layout/orgChart1"/>
    <dgm:cxn modelId="{4EE0012C-6D02-48FB-9B74-AC01D0C56B68}" srcId="{0DE26349-81E6-46EA-8278-BD8C34CF8CCB}" destId="{EBE4B9B3-1128-49BE-A527-48164513C5DB}" srcOrd="2" destOrd="0" parTransId="{7EA1A6E2-065F-4E7C-A96B-54D1DC5168B4}" sibTransId="{C1C4EE18-F707-4E16-8858-762FE5E44F6F}"/>
    <dgm:cxn modelId="{38326E2F-7284-486A-9253-3FF3207DF00B}" type="presOf" srcId="{EBE4B9B3-1128-49BE-A527-48164513C5DB}" destId="{8886C216-A538-49E1-9AF7-E1A89E439F49}" srcOrd="1" destOrd="0" presId="urn:microsoft.com/office/officeart/2005/8/layout/orgChart1"/>
    <dgm:cxn modelId="{A0643A5B-B5D1-4321-A47D-C6B7EBDC8F13}" type="presOf" srcId="{204DF5E9-030A-47BA-B4D0-9C4960ADF421}" destId="{625EB5FB-D618-4A7B-80E4-2B3F4E5B4583}" srcOrd="0" destOrd="0" presId="urn:microsoft.com/office/officeart/2005/8/layout/orgChart1"/>
    <dgm:cxn modelId="{4F0F6662-B149-4360-9C6D-604BABC19E02}" srcId="{B7733E1E-138E-4916-A323-49C2D6C8B608}" destId="{B3893DB4-56B5-4DF2-BC9B-ECDB370378B6}" srcOrd="0" destOrd="0" parTransId="{E1B59F40-EE51-4070-9A35-E7590FECC24F}" sibTransId="{F6FE2FF3-6F3A-494A-A1DA-F412A1E6CB6A}"/>
    <dgm:cxn modelId="{070AD54F-D58E-48A6-9AE5-F4B287A118D8}" srcId="{0DE26349-81E6-46EA-8278-BD8C34CF8CCB}" destId="{B7733E1E-138E-4916-A323-49C2D6C8B608}" srcOrd="0" destOrd="0" parTransId="{E0E41308-2FDA-448D-9D2B-99D0528F5BEF}" sibTransId="{F61D6060-48B9-4E34-B1C8-41FF91465FA4}"/>
    <dgm:cxn modelId="{7F014B87-477C-4C0B-AC33-90AE7B5A4A90}" type="presOf" srcId="{E0E41308-2FDA-448D-9D2B-99D0528F5BEF}" destId="{4268C147-8349-4E5E-91BE-363BD4C535A2}" srcOrd="0" destOrd="0" presId="urn:microsoft.com/office/officeart/2005/8/layout/orgChart1"/>
    <dgm:cxn modelId="{F991EC8A-8B4D-440C-B260-4D738E45C07F}" type="presOf" srcId="{0DE26349-81E6-46EA-8278-BD8C34CF8CCB}" destId="{49B38EBE-B1C0-408A-A900-88F2DC0CDD96}" srcOrd="1" destOrd="0" presId="urn:microsoft.com/office/officeart/2005/8/layout/orgChart1"/>
    <dgm:cxn modelId="{647C558D-4944-468C-8550-FCEE78D083F1}" type="presOf" srcId="{B7733E1E-138E-4916-A323-49C2D6C8B608}" destId="{77F14019-04B4-4F36-889F-FE5888389D01}" srcOrd="0" destOrd="0" presId="urn:microsoft.com/office/officeart/2005/8/layout/orgChart1"/>
    <dgm:cxn modelId="{6B3B2F9A-0CB2-4985-8AE0-BFD930F82393}" type="presOf" srcId="{7EA1A6E2-065F-4E7C-A96B-54D1DC5168B4}" destId="{6E00B04E-1A4D-4918-ABCF-38C3C873CB61}" srcOrd="0" destOrd="0" presId="urn:microsoft.com/office/officeart/2005/8/layout/orgChart1"/>
    <dgm:cxn modelId="{A36A28AF-82A7-496A-8854-3D3510A362E4}" type="presOf" srcId="{B3893DB4-56B5-4DF2-BC9B-ECDB370378B6}" destId="{58240E18-248E-48D7-9E07-27BAA3CF537B}" srcOrd="0" destOrd="0" presId="urn:microsoft.com/office/officeart/2005/8/layout/orgChart1"/>
    <dgm:cxn modelId="{E7CC6AB8-A670-48AD-80E0-D527A3F27BB1}" type="presOf" srcId="{E1B59F40-EE51-4070-9A35-E7590FECC24F}" destId="{AB4B2CD0-F579-4837-81EC-9DFA865BA77B}" srcOrd="0" destOrd="0" presId="urn:microsoft.com/office/officeart/2005/8/layout/orgChart1"/>
    <dgm:cxn modelId="{EF58C6BB-A6D4-47AD-A89D-68C67EAB9109}" type="presOf" srcId="{EBE4B9B3-1128-49BE-A527-48164513C5DB}" destId="{2C3E8898-DD7A-469B-A477-02C33BAB0CEC}" srcOrd="0" destOrd="0" presId="urn:microsoft.com/office/officeart/2005/8/layout/orgChart1"/>
    <dgm:cxn modelId="{255B64EE-B7F6-4667-A8C3-E4E3687DCE9A}" srcId="{C29F761D-2AF1-4341-B222-3C4A5CECC7E5}" destId="{0DE26349-81E6-46EA-8278-BD8C34CF8CCB}" srcOrd="0" destOrd="0" parTransId="{3114D6F4-D474-4200-9647-418C9DBD19BB}" sibTransId="{156DE8E0-9738-4E7C-8C2C-91BCCACA516C}"/>
    <dgm:cxn modelId="{E07FCCF8-BA8E-4C7A-801B-14C14FAB7162}" srcId="{0DE26349-81E6-46EA-8278-BD8C34CF8CCB}" destId="{204DF5E9-030A-47BA-B4D0-9C4960ADF421}" srcOrd="1" destOrd="0" parTransId="{2D6279AE-FAD1-4B6B-90A0-765D48FDC63E}" sibTransId="{6C643B18-BE45-4E60-905E-12530EF6D40E}"/>
    <dgm:cxn modelId="{3EBBFEFD-144E-4EE5-BBA6-F41A9D8C5E11}" type="presOf" srcId="{0DE26349-81E6-46EA-8278-BD8C34CF8CCB}" destId="{42EFB2DD-217F-4060-8C75-0D5DF883DC6C}" srcOrd="0" destOrd="0" presId="urn:microsoft.com/office/officeart/2005/8/layout/orgChart1"/>
    <dgm:cxn modelId="{41052410-22A1-454E-81DA-04246CBE51CB}" type="presParOf" srcId="{CF2AB217-8D58-4617-AF1B-9C15E2EC8498}" destId="{045E3325-39EC-47B7-B403-800EF8F82117}" srcOrd="0" destOrd="0" presId="urn:microsoft.com/office/officeart/2005/8/layout/orgChart1"/>
    <dgm:cxn modelId="{871F418C-1510-445F-9802-6D7883493D0A}" type="presParOf" srcId="{045E3325-39EC-47B7-B403-800EF8F82117}" destId="{6767BFC1-3013-42F6-9DBB-9FADC2C799E6}" srcOrd="0" destOrd="0" presId="urn:microsoft.com/office/officeart/2005/8/layout/orgChart1"/>
    <dgm:cxn modelId="{68D5FD26-D828-482E-AA30-873442C28659}" type="presParOf" srcId="{6767BFC1-3013-42F6-9DBB-9FADC2C799E6}" destId="{42EFB2DD-217F-4060-8C75-0D5DF883DC6C}" srcOrd="0" destOrd="0" presId="urn:microsoft.com/office/officeart/2005/8/layout/orgChart1"/>
    <dgm:cxn modelId="{A0A784FD-0406-4A95-AEAC-4DC89223DC52}" type="presParOf" srcId="{6767BFC1-3013-42F6-9DBB-9FADC2C799E6}" destId="{49B38EBE-B1C0-408A-A900-88F2DC0CDD96}" srcOrd="1" destOrd="0" presId="urn:microsoft.com/office/officeart/2005/8/layout/orgChart1"/>
    <dgm:cxn modelId="{63F3E5FA-E510-4278-A869-20E676BEA72B}" type="presParOf" srcId="{045E3325-39EC-47B7-B403-800EF8F82117}" destId="{77F2BA85-9A1E-4639-A310-861E98CAF2C6}" srcOrd="1" destOrd="0" presId="urn:microsoft.com/office/officeart/2005/8/layout/orgChart1"/>
    <dgm:cxn modelId="{B752440F-4EAF-4217-B30B-DEC49A12F38B}" type="presParOf" srcId="{77F2BA85-9A1E-4639-A310-861E98CAF2C6}" destId="{4268C147-8349-4E5E-91BE-363BD4C535A2}" srcOrd="0" destOrd="0" presId="urn:microsoft.com/office/officeart/2005/8/layout/orgChart1"/>
    <dgm:cxn modelId="{FE19B847-6451-4087-884F-CD6E3838FE55}" type="presParOf" srcId="{77F2BA85-9A1E-4639-A310-861E98CAF2C6}" destId="{E48568BA-E692-4851-9B8E-4C52DB6ED51D}" srcOrd="1" destOrd="0" presId="urn:microsoft.com/office/officeart/2005/8/layout/orgChart1"/>
    <dgm:cxn modelId="{DA1E7DD8-8A00-436C-940F-D65A4D3B4CF8}" type="presParOf" srcId="{E48568BA-E692-4851-9B8E-4C52DB6ED51D}" destId="{355A05CC-4E4D-4808-A2AB-6AE1AE317F13}" srcOrd="0" destOrd="0" presId="urn:microsoft.com/office/officeart/2005/8/layout/orgChart1"/>
    <dgm:cxn modelId="{11D26E7D-78D6-4B6B-8FBD-0F5FBE5C9C8B}" type="presParOf" srcId="{355A05CC-4E4D-4808-A2AB-6AE1AE317F13}" destId="{77F14019-04B4-4F36-889F-FE5888389D01}" srcOrd="0" destOrd="0" presId="urn:microsoft.com/office/officeart/2005/8/layout/orgChart1"/>
    <dgm:cxn modelId="{E84BF41A-7C4C-45BD-9964-D3DF1A776DB0}" type="presParOf" srcId="{355A05CC-4E4D-4808-A2AB-6AE1AE317F13}" destId="{0F506C08-E7E8-4785-956A-B0BC887C27FE}" srcOrd="1" destOrd="0" presId="urn:microsoft.com/office/officeart/2005/8/layout/orgChart1"/>
    <dgm:cxn modelId="{26868F52-E648-47B0-944F-A3E540D74BBD}" type="presParOf" srcId="{E48568BA-E692-4851-9B8E-4C52DB6ED51D}" destId="{EDF62F60-1E4B-481E-82DF-5030B4ACA26A}" srcOrd="1" destOrd="0" presId="urn:microsoft.com/office/officeart/2005/8/layout/orgChart1"/>
    <dgm:cxn modelId="{8FEF2940-8534-4F33-A963-13BABE4A02A7}" type="presParOf" srcId="{EDF62F60-1E4B-481E-82DF-5030B4ACA26A}" destId="{AB4B2CD0-F579-4837-81EC-9DFA865BA77B}" srcOrd="0" destOrd="0" presId="urn:microsoft.com/office/officeart/2005/8/layout/orgChart1"/>
    <dgm:cxn modelId="{88758E43-41CB-41F4-BD8B-79BA8394E4FD}" type="presParOf" srcId="{EDF62F60-1E4B-481E-82DF-5030B4ACA26A}" destId="{F7280727-062B-4465-9771-E007BD33858A}" srcOrd="1" destOrd="0" presId="urn:microsoft.com/office/officeart/2005/8/layout/orgChart1"/>
    <dgm:cxn modelId="{0FA03606-033B-44EA-B453-D8828881B2BF}" type="presParOf" srcId="{F7280727-062B-4465-9771-E007BD33858A}" destId="{66F88AF0-B18D-4A45-8104-6420425D1255}" srcOrd="0" destOrd="0" presId="urn:microsoft.com/office/officeart/2005/8/layout/orgChart1"/>
    <dgm:cxn modelId="{D253F0CB-8632-4477-8C64-21379DFC280C}" type="presParOf" srcId="{66F88AF0-B18D-4A45-8104-6420425D1255}" destId="{58240E18-248E-48D7-9E07-27BAA3CF537B}" srcOrd="0" destOrd="0" presId="urn:microsoft.com/office/officeart/2005/8/layout/orgChart1"/>
    <dgm:cxn modelId="{E4346EBF-1394-4DB0-B199-8ECB66585A35}" type="presParOf" srcId="{66F88AF0-B18D-4A45-8104-6420425D1255}" destId="{5BFE2035-56B0-4F24-98B2-624E1C5C94E0}" srcOrd="1" destOrd="0" presId="urn:microsoft.com/office/officeart/2005/8/layout/orgChart1"/>
    <dgm:cxn modelId="{76BC8B80-EBC2-474D-AF42-30641153757B}" type="presParOf" srcId="{F7280727-062B-4465-9771-E007BD33858A}" destId="{536D30BC-DED4-44F5-850A-278BC2A2EE3F}" srcOrd="1" destOrd="0" presId="urn:microsoft.com/office/officeart/2005/8/layout/orgChart1"/>
    <dgm:cxn modelId="{7E4B014D-3178-4A1E-BD9F-86DF050680F7}" type="presParOf" srcId="{F7280727-062B-4465-9771-E007BD33858A}" destId="{4CBF9C4E-20BD-449B-919C-782B9D9ACC77}" srcOrd="2" destOrd="0" presId="urn:microsoft.com/office/officeart/2005/8/layout/orgChart1"/>
    <dgm:cxn modelId="{A1FFD0F4-3DB8-42F1-B53A-A3AD43D1D7EA}" type="presParOf" srcId="{E48568BA-E692-4851-9B8E-4C52DB6ED51D}" destId="{7821B6D9-1AC5-4C00-89F2-B7EFBF644B0B}" srcOrd="2" destOrd="0" presId="urn:microsoft.com/office/officeart/2005/8/layout/orgChart1"/>
    <dgm:cxn modelId="{D3A7D049-97F8-4A2A-BFA3-3A007AB9725E}" type="presParOf" srcId="{77F2BA85-9A1E-4639-A310-861E98CAF2C6}" destId="{EED91278-BAE3-4907-862C-44B0CBCB9FB4}" srcOrd="2" destOrd="0" presId="urn:microsoft.com/office/officeart/2005/8/layout/orgChart1"/>
    <dgm:cxn modelId="{1F2724D7-B71A-44AA-9BB4-22798E8BFE07}" type="presParOf" srcId="{77F2BA85-9A1E-4639-A310-861E98CAF2C6}" destId="{78EBB860-EB28-429A-9985-3B521A179BF4}" srcOrd="3" destOrd="0" presId="urn:microsoft.com/office/officeart/2005/8/layout/orgChart1"/>
    <dgm:cxn modelId="{12C60539-2960-4031-BFD5-565F9EDD53F6}" type="presParOf" srcId="{78EBB860-EB28-429A-9985-3B521A179BF4}" destId="{4A923924-395C-4E34-A4FF-10A49B2E3107}" srcOrd="0" destOrd="0" presId="urn:microsoft.com/office/officeart/2005/8/layout/orgChart1"/>
    <dgm:cxn modelId="{ABFF02E3-8A5C-44BC-AB7A-346E042798ED}" type="presParOf" srcId="{4A923924-395C-4E34-A4FF-10A49B2E3107}" destId="{625EB5FB-D618-4A7B-80E4-2B3F4E5B4583}" srcOrd="0" destOrd="0" presId="urn:microsoft.com/office/officeart/2005/8/layout/orgChart1"/>
    <dgm:cxn modelId="{B8244559-70C0-47CB-BF44-2B5F7E51541C}" type="presParOf" srcId="{4A923924-395C-4E34-A4FF-10A49B2E3107}" destId="{327DAC9F-59B1-404E-B9C2-E2418A26B923}" srcOrd="1" destOrd="0" presId="urn:microsoft.com/office/officeart/2005/8/layout/orgChart1"/>
    <dgm:cxn modelId="{C3C85CB5-EBB7-4987-92D2-477E5DD2FEEE}" type="presParOf" srcId="{78EBB860-EB28-429A-9985-3B521A179BF4}" destId="{8A649B09-3EAD-45C7-A9D8-FAEEE3AEFCD8}" srcOrd="1" destOrd="0" presId="urn:microsoft.com/office/officeart/2005/8/layout/orgChart1"/>
    <dgm:cxn modelId="{DAF8CFBB-08D6-4F9C-A762-237C3D0D8C78}" type="presParOf" srcId="{78EBB860-EB28-429A-9985-3B521A179BF4}" destId="{F7D1D68B-8413-4427-80B4-5B8A11020416}" srcOrd="2" destOrd="0" presId="urn:microsoft.com/office/officeart/2005/8/layout/orgChart1"/>
    <dgm:cxn modelId="{212B7049-F48A-4251-9FB7-3774FB180FCB}" type="presParOf" srcId="{77F2BA85-9A1E-4639-A310-861E98CAF2C6}" destId="{6E00B04E-1A4D-4918-ABCF-38C3C873CB61}" srcOrd="4" destOrd="0" presId="urn:microsoft.com/office/officeart/2005/8/layout/orgChart1"/>
    <dgm:cxn modelId="{A2BB7EFD-E8D5-4854-92C4-0C7A436B56C1}" type="presParOf" srcId="{77F2BA85-9A1E-4639-A310-861E98CAF2C6}" destId="{502B4ECD-6FB7-4B84-BE42-3C7E4FD5A1C8}" srcOrd="5" destOrd="0" presId="urn:microsoft.com/office/officeart/2005/8/layout/orgChart1"/>
    <dgm:cxn modelId="{A266D9D8-3AD4-4697-9230-039D692A6120}" type="presParOf" srcId="{502B4ECD-6FB7-4B84-BE42-3C7E4FD5A1C8}" destId="{42AA9BE2-64B1-4685-B839-18E90A266179}" srcOrd="0" destOrd="0" presId="urn:microsoft.com/office/officeart/2005/8/layout/orgChart1"/>
    <dgm:cxn modelId="{6A1BBB6B-CFBB-4FFC-933C-6F7859B67821}" type="presParOf" srcId="{42AA9BE2-64B1-4685-B839-18E90A266179}" destId="{2C3E8898-DD7A-469B-A477-02C33BAB0CEC}" srcOrd="0" destOrd="0" presId="urn:microsoft.com/office/officeart/2005/8/layout/orgChart1"/>
    <dgm:cxn modelId="{9FA4C362-0F82-4020-9FA5-402380E7B903}" type="presParOf" srcId="{42AA9BE2-64B1-4685-B839-18E90A266179}" destId="{8886C216-A538-49E1-9AF7-E1A89E439F49}" srcOrd="1" destOrd="0" presId="urn:microsoft.com/office/officeart/2005/8/layout/orgChart1"/>
    <dgm:cxn modelId="{F90A371B-1D8B-46AE-829D-D77177980D8E}" type="presParOf" srcId="{502B4ECD-6FB7-4B84-BE42-3C7E4FD5A1C8}" destId="{331F7F54-5290-4AE2-85CB-DA3EFE436924}" srcOrd="1" destOrd="0" presId="urn:microsoft.com/office/officeart/2005/8/layout/orgChart1"/>
    <dgm:cxn modelId="{7F2F794D-438B-4FEC-A144-D7CBDDB23777}" type="presParOf" srcId="{502B4ECD-6FB7-4B84-BE42-3C7E4FD5A1C8}" destId="{34859DAC-83F4-468A-B722-2DDBD6C88ECD}" srcOrd="2" destOrd="0" presId="urn:microsoft.com/office/officeart/2005/8/layout/orgChart1"/>
    <dgm:cxn modelId="{3E010C48-6FBC-4C1E-A2A8-744A59D5BFB6}" type="presParOf" srcId="{045E3325-39EC-47B7-B403-800EF8F82117}" destId="{54B6EAD6-F7F7-4B01-8742-E40BAC4B513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0B04E-1A4D-4918-ABCF-38C3C873CB61}">
      <dsp:nvSpPr>
        <dsp:cNvPr id="0" name=""/>
        <dsp:cNvSpPr/>
      </dsp:nvSpPr>
      <dsp:spPr>
        <a:xfrm>
          <a:off x="2858077" y="647106"/>
          <a:ext cx="1564075" cy="271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725"/>
              </a:lnTo>
              <a:lnTo>
                <a:pt x="1564075" y="135725"/>
              </a:lnTo>
              <a:lnTo>
                <a:pt x="1564075" y="2714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91278-BAE3-4907-862C-44B0CBCB9FB4}">
      <dsp:nvSpPr>
        <dsp:cNvPr id="0" name=""/>
        <dsp:cNvSpPr/>
      </dsp:nvSpPr>
      <dsp:spPr>
        <a:xfrm>
          <a:off x="2812357" y="647106"/>
          <a:ext cx="91440" cy="271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4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B2CD0-F579-4837-81EC-9DFA865BA77B}">
      <dsp:nvSpPr>
        <dsp:cNvPr id="0" name=""/>
        <dsp:cNvSpPr/>
      </dsp:nvSpPr>
      <dsp:spPr>
        <a:xfrm>
          <a:off x="776952" y="1564869"/>
          <a:ext cx="193893" cy="594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607"/>
              </a:lnTo>
              <a:lnTo>
                <a:pt x="193893" y="5946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8C147-8349-4E5E-91BE-363BD4C535A2}">
      <dsp:nvSpPr>
        <dsp:cNvPr id="0" name=""/>
        <dsp:cNvSpPr/>
      </dsp:nvSpPr>
      <dsp:spPr>
        <a:xfrm>
          <a:off x="1294002" y="647106"/>
          <a:ext cx="1564075" cy="271451"/>
        </a:xfrm>
        <a:custGeom>
          <a:avLst/>
          <a:gdLst/>
          <a:ahLst/>
          <a:cxnLst/>
          <a:rect l="0" t="0" r="0" b="0"/>
          <a:pathLst>
            <a:path>
              <a:moveTo>
                <a:pt x="1564075" y="0"/>
              </a:moveTo>
              <a:lnTo>
                <a:pt x="1564075" y="135725"/>
              </a:lnTo>
              <a:lnTo>
                <a:pt x="0" y="135725"/>
              </a:lnTo>
              <a:lnTo>
                <a:pt x="0" y="2714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FB2DD-217F-4060-8C75-0D5DF883DC6C}">
      <dsp:nvSpPr>
        <dsp:cNvPr id="0" name=""/>
        <dsp:cNvSpPr/>
      </dsp:nvSpPr>
      <dsp:spPr>
        <a:xfrm>
          <a:off x="2211765" y="794"/>
          <a:ext cx="1292624" cy="646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Root</a:t>
          </a:r>
        </a:p>
      </dsp:txBody>
      <dsp:txXfrm>
        <a:off x="2211765" y="794"/>
        <a:ext cx="1292624" cy="646312"/>
      </dsp:txXfrm>
    </dsp:sp>
    <dsp:sp modelId="{77F14019-04B4-4F36-889F-FE5888389D01}">
      <dsp:nvSpPr>
        <dsp:cNvPr id="0" name=""/>
        <dsp:cNvSpPr/>
      </dsp:nvSpPr>
      <dsp:spPr>
        <a:xfrm>
          <a:off x="647690" y="918557"/>
          <a:ext cx="1292624" cy="646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 1</a:t>
          </a:r>
        </a:p>
      </dsp:txBody>
      <dsp:txXfrm>
        <a:off x="647690" y="918557"/>
        <a:ext cx="1292624" cy="646312"/>
      </dsp:txXfrm>
    </dsp:sp>
    <dsp:sp modelId="{58240E18-248E-48D7-9E07-27BAA3CF537B}">
      <dsp:nvSpPr>
        <dsp:cNvPr id="0" name=""/>
        <dsp:cNvSpPr/>
      </dsp:nvSpPr>
      <dsp:spPr>
        <a:xfrm>
          <a:off x="970846" y="1836320"/>
          <a:ext cx="1292624" cy="646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Desktop</a:t>
          </a:r>
        </a:p>
      </dsp:txBody>
      <dsp:txXfrm>
        <a:off x="970846" y="1836320"/>
        <a:ext cx="1292624" cy="646312"/>
      </dsp:txXfrm>
    </dsp:sp>
    <dsp:sp modelId="{625EB5FB-D618-4A7B-80E4-2B3F4E5B4583}">
      <dsp:nvSpPr>
        <dsp:cNvPr id="0" name=""/>
        <dsp:cNvSpPr/>
      </dsp:nvSpPr>
      <dsp:spPr>
        <a:xfrm>
          <a:off x="2211765" y="918557"/>
          <a:ext cx="1292624" cy="646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 2</a:t>
          </a:r>
        </a:p>
      </dsp:txBody>
      <dsp:txXfrm>
        <a:off x="2211765" y="918557"/>
        <a:ext cx="1292624" cy="646312"/>
      </dsp:txXfrm>
    </dsp:sp>
    <dsp:sp modelId="{2C3E8898-DD7A-469B-A477-02C33BAB0CEC}">
      <dsp:nvSpPr>
        <dsp:cNvPr id="0" name=""/>
        <dsp:cNvSpPr/>
      </dsp:nvSpPr>
      <dsp:spPr>
        <a:xfrm>
          <a:off x="3775840" y="918557"/>
          <a:ext cx="1292624" cy="6463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User 3</a:t>
          </a:r>
        </a:p>
      </dsp:txBody>
      <dsp:txXfrm>
        <a:off x="3775840" y="918557"/>
        <a:ext cx="1292624" cy="646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7D6DC-BEB4-4DF1-8B14-54F62FBE8DAC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BA4FB-BBAB-458E-ACCC-D57659C1B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4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Activity…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3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3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Complete</a:t>
            </a:r>
            <a:r>
              <a:rPr lang="en-GB" baseline="0" dirty="0"/>
              <a:t> the boxes.</a:t>
            </a:r>
          </a:p>
          <a:p>
            <a:pPr marL="228600" indent="-228600">
              <a:buAutoNum type="arabicPeriod"/>
            </a:pPr>
            <a:r>
              <a:rPr lang="en-GB" baseline="0" dirty="0"/>
              <a:t>Solve the jigsaw to illustrate the features of an operating system.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94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3"/>
            </a:pPr>
            <a:r>
              <a:rPr lang="en-GB" dirty="0"/>
              <a:t>Write a set</a:t>
            </a:r>
            <a:r>
              <a:rPr lang="en-GB" baseline="0" dirty="0"/>
              <a:t> of bullet points for each type of user interface to identify their key features in the white boxes.</a:t>
            </a:r>
          </a:p>
          <a:p>
            <a:pPr marL="228600" indent="-228600">
              <a:buAutoNum type="arabicPeriod" startAt="3"/>
            </a:pPr>
            <a:r>
              <a:rPr lang="en-GB" baseline="0" dirty="0"/>
              <a:t>Put a suitable picture in each of the coloured boxes.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99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5"/>
            </a:pPr>
            <a:r>
              <a:rPr lang="en-GB" dirty="0"/>
              <a:t>Complete</a:t>
            </a:r>
            <a:r>
              <a:rPr lang="en-GB" baseline="0" dirty="0"/>
              <a:t> the definition of multi-tasking.</a:t>
            </a:r>
          </a:p>
          <a:p>
            <a:pPr marL="228600" indent="-228600">
              <a:buAutoNum type="arabicPeriod" startAt="5"/>
            </a:pPr>
            <a:r>
              <a:rPr lang="en-GB" baseline="0" dirty="0"/>
              <a:t>Look at all the programs you have running at the moment, including the ones in the taskbar.  Show these cycling on the stopwatch by inserting and labelling a segmented cycle SmartArt object.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1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7"/>
            </a:pPr>
            <a:r>
              <a:rPr lang="en-GB"/>
              <a:t>Show what happens to the memory in each of these stages by colouring the boxes to represent program fragments:</a:t>
            </a:r>
            <a:br>
              <a:rPr lang="en-GB" dirty="0"/>
            </a:br>
            <a:r>
              <a:rPr lang="en-GB" dirty="0"/>
              <a:t>a.</a:t>
            </a:r>
            <a:r>
              <a:rPr lang="en-GB" baseline="0" dirty="0"/>
              <a:t> Two block program loaded from the disk into RAM.</a:t>
            </a:r>
            <a:br>
              <a:rPr lang="en-GB" baseline="0" dirty="0"/>
            </a:br>
            <a:r>
              <a:rPr lang="en-GB" baseline="0" dirty="0"/>
              <a:t>b. One block program loaded from the disk into RAM.</a:t>
            </a:r>
            <a:br>
              <a:rPr lang="en-GB" baseline="0" dirty="0"/>
            </a:br>
            <a:r>
              <a:rPr lang="en-GB" baseline="0" dirty="0"/>
              <a:t>c. Two block program is closed, freeing up the memory used.</a:t>
            </a:r>
            <a:br>
              <a:rPr lang="en-GB" baseline="0" dirty="0"/>
            </a:br>
            <a:r>
              <a:rPr lang="en-GB" baseline="0" dirty="0"/>
              <a:t>d. Three block program loaded from the disk into RAM.</a:t>
            </a:r>
          </a:p>
          <a:p>
            <a:pPr marL="228600" indent="-228600">
              <a:buFont typeface="+mj-lt"/>
              <a:buAutoNum type="arabicPeriod" startAt="7"/>
            </a:pPr>
            <a:r>
              <a:rPr lang="en-GB" baseline="0" dirty="0"/>
              <a:t>Complete the description of memory management.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986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lang="en-GB" sz="1200" dirty="0"/>
              <a:t>Explain how an operating system can print the same document created using a word processor, to two different types of printer using very different technologies.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65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0"/>
              <a:tabLst/>
              <a:defRPr/>
            </a:pPr>
            <a:r>
              <a:rPr lang="en-GB" sz="1200" dirty="0"/>
              <a:t>Explain what user management means.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0"/>
              <a:tabLst/>
              <a:defRPr/>
            </a:pPr>
            <a:r>
              <a:rPr lang="en-GB" sz="1200" dirty="0"/>
              <a:t>Illustrate this with</a:t>
            </a:r>
            <a:r>
              <a:rPr lang="en-GB" sz="1200" baseline="0" dirty="0"/>
              <a:t> example pictures:</a:t>
            </a:r>
            <a:br>
              <a:rPr lang="en-GB" sz="1200" baseline="0" dirty="0"/>
            </a:br>
            <a:r>
              <a:rPr lang="en-GB" sz="1200" baseline="0" dirty="0"/>
              <a:t>a. s</a:t>
            </a:r>
            <a:r>
              <a:rPr lang="en-GB" sz="1200" dirty="0"/>
              <a:t>earch for a picture</a:t>
            </a:r>
            <a:r>
              <a:rPr lang="en-GB" sz="1200" baseline="0" dirty="0"/>
              <a:t> of an operating system login page for box 1.</a:t>
            </a:r>
            <a:br>
              <a:rPr lang="en-GB" sz="1200" baseline="0" dirty="0"/>
            </a:br>
            <a:r>
              <a:rPr lang="en-GB" sz="1200" baseline="0" dirty="0"/>
              <a:t>b. search for two different pictures of an operating system desktop for boxes 2 and 3.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21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12"/>
            </a:pPr>
            <a:r>
              <a:rPr lang="en-GB" dirty="0"/>
              <a:t>Complete the paragraph explaining file management in an</a:t>
            </a:r>
            <a:r>
              <a:rPr lang="en-GB" baseline="0" dirty="0"/>
              <a:t> operating system.  Use the words: deleted, fragmented, moved, files, edited, extension, renamed</a:t>
            </a:r>
          </a:p>
          <a:p>
            <a:pPr marL="228600" indent="-228600">
              <a:buFont typeface="+mj-lt"/>
              <a:buAutoNum type="arabicPeriod" startAt="12"/>
            </a:pPr>
            <a:r>
              <a:rPr lang="en-GB" baseline="0" dirty="0"/>
              <a:t>Show part of your folder/file structure to 3 levels in the hierarchical SmartArt object.  The highest folder is always called the “root”.  You can add more boxes underneath the root as you need them.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719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 startAt="14"/>
            </a:pPr>
            <a:r>
              <a:rPr lang="en-GB" dirty="0"/>
              <a:t>State three utility</a:t>
            </a:r>
            <a:r>
              <a:rPr lang="en-GB" baseline="0" dirty="0"/>
              <a:t> programs that are systems software.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en-GB" baseline="0" dirty="0"/>
              <a:t>Identify, name and describe the three utility programs illustrated.</a:t>
            </a:r>
          </a:p>
          <a:p>
            <a:pPr marL="228600" indent="-228600">
              <a:buFont typeface="+mj-lt"/>
              <a:buAutoNum type="arabicPeriod" startAt="14"/>
            </a:pPr>
            <a:r>
              <a:rPr lang="en-GB" baseline="0" dirty="0"/>
              <a:t>Make sure you use these words in your descriptions: cipher text, decrypted, key, disk space, download, extracted, reorganise, speeding up access, solid state.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BA4FB-BBAB-458E-ACCC-D57659C1B00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0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820737"/>
          </a:xfrm>
        </p:spPr>
        <p:txBody>
          <a:bodyPr anchor="t" anchorCtr="0"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22431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2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49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92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83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5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46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6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9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56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9B43921-457F-42D7-9A5E-1FB398760551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01C0A8E-E8C2-469C-905E-C6857145D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86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906000" cy="577850"/>
          </a:xfrm>
          <a:prstGeom prst="rect">
            <a:avLst/>
          </a:prstGeom>
          <a:solidFill>
            <a:srgbClr val="7CCFDB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444500" marR="0" lvl="0" indent="0" defTabSz="44450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400" b="1" i="0" u="none" strike="noStrike" cap="none" spc="0" normalizeH="0" baseline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178" y="1449388"/>
            <a:ext cx="9238890" cy="506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77850"/>
            <a:ext cx="9906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63389"/>
            <a:ext cx="8667482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950" b="1" dirty="0">
                <a:solidFill>
                  <a:schemeClr val="bg1"/>
                </a:solidFill>
              </a:rPr>
              <a:t>GCSE J277 Unit 1.5 | Systems software</a:t>
            </a:r>
            <a:endParaRPr lang="en-GB" sz="195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90AC06-82B0-4AAC-99F1-9396895B9267}"/>
              </a:ext>
            </a:extLst>
          </p:cNvPr>
          <p:cNvGrpSpPr/>
          <p:nvPr userDrawn="1"/>
        </p:nvGrpSpPr>
        <p:grpSpPr>
          <a:xfrm>
            <a:off x="8439136" y="79375"/>
            <a:ext cx="1466864" cy="419100"/>
            <a:chOff x="7685682" y="69056"/>
            <a:chExt cx="1466864" cy="4191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CE16F76-1101-4824-BD30-4FB0A4B3F173}"/>
                </a:ext>
              </a:extLst>
            </p:cNvPr>
            <p:cNvPicPr/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5682" y="69056"/>
              <a:ext cx="419100" cy="4191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9CEB6C-C503-4770-BCD7-8FF8FA7C4A4F}"/>
                </a:ext>
              </a:extLst>
            </p:cNvPr>
            <p:cNvSpPr/>
            <p:nvPr/>
          </p:nvSpPr>
          <p:spPr>
            <a:xfrm>
              <a:off x="8034932" y="146518"/>
              <a:ext cx="1117614" cy="2641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dirty="0" err="1">
                  <a:solidFill>
                    <a:srgbClr val="548235"/>
                  </a:solidFill>
                  <a:latin typeface="Century Gothic" panose="020B0502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Craig’n’Dave</a:t>
              </a:r>
              <a:endParaRPr lang="en-GB" sz="1100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3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CiOXwirraUD7Fps-B5nmt_OJlL1TSFF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8.xml"/><Relationship Id="rId13" Type="http://schemas.openxmlformats.org/officeDocument/2006/relationships/control" Target="../activeX/activeX13.xml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" Type="http://schemas.openxmlformats.org/officeDocument/2006/relationships/control" Target="../activeX/activeX3.xml"/><Relationship Id="rId21" Type="http://schemas.openxmlformats.org/officeDocument/2006/relationships/image" Target="../media/image21.wmf"/><Relationship Id="rId7" Type="http://schemas.openxmlformats.org/officeDocument/2006/relationships/control" Target="../activeX/activeX7.xml"/><Relationship Id="rId12" Type="http://schemas.openxmlformats.org/officeDocument/2006/relationships/control" Target="../activeX/activeX12.xml"/><Relationship Id="rId17" Type="http://schemas.openxmlformats.org/officeDocument/2006/relationships/notesSlide" Target="../notesSlides/notesSlide10.xml"/><Relationship Id="rId25" Type="http://schemas.openxmlformats.org/officeDocument/2006/relationships/image" Target="../media/image25.wmf"/><Relationship Id="rId2" Type="http://schemas.openxmlformats.org/officeDocument/2006/relationships/control" Target="../activeX/activeX2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20.wmf"/><Relationship Id="rId1" Type="http://schemas.openxmlformats.org/officeDocument/2006/relationships/control" Target="../activeX/activeX1.xml"/><Relationship Id="rId6" Type="http://schemas.openxmlformats.org/officeDocument/2006/relationships/control" Target="../activeX/activeX6.xml"/><Relationship Id="rId11" Type="http://schemas.openxmlformats.org/officeDocument/2006/relationships/control" Target="../activeX/activeX11.xml"/><Relationship Id="rId24" Type="http://schemas.openxmlformats.org/officeDocument/2006/relationships/image" Target="../media/image24.wmf"/><Relationship Id="rId5" Type="http://schemas.openxmlformats.org/officeDocument/2006/relationships/control" Target="../activeX/activeX5.xml"/><Relationship Id="rId15" Type="http://schemas.openxmlformats.org/officeDocument/2006/relationships/control" Target="../activeX/activeX15.xml"/><Relationship Id="rId23" Type="http://schemas.openxmlformats.org/officeDocument/2006/relationships/image" Target="../media/image23.wmf"/><Relationship Id="rId10" Type="http://schemas.openxmlformats.org/officeDocument/2006/relationships/control" Target="../activeX/activeX10.xml"/><Relationship Id="rId19" Type="http://schemas.openxmlformats.org/officeDocument/2006/relationships/image" Target="../media/image19.wmf"/><Relationship Id="rId4" Type="http://schemas.openxmlformats.org/officeDocument/2006/relationships/control" Target="../activeX/activeX4.xml"/><Relationship Id="rId9" Type="http://schemas.openxmlformats.org/officeDocument/2006/relationships/control" Target="../activeX/activeX9.xml"/><Relationship Id="rId14" Type="http://schemas.openxmlformats.org/officeDocument/2006/relationships/control" Target="../activeX/activeX14.xml"/><Relationship Id="rId22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6D70E1-03BB-49BA-9086-357E48FBB408}"/>
              </a:ext>
            </a:extLst>
          </p:cNvPr>
          <p:cNvSpPr txBox="1"/>
          <p:nvPr/>
        </p:nvSpPr>
        <p:spPr>
          <a:xfrm>
            <a:off x="540913" y="845347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Name: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AB818A-BAC7-4F27-A881-73855BD6C9DA}"/>
              </a:ext>
            </a:extLst>
          </p:cNvPr>
          <p:cNvSpPr/>
          <p:nvPr/>
        </p:nvSpPr>
        <p:spPr>
          <a:xfrm>
            <a:off x="1442434" y="819589"/>
            <a:ext cx="5410207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dirty="0">
                <a:solidFill>
                  <a:schemeClr val="tx1"/>
                </a:solidFill>
                <a:cs typeface="Calibri"/>
              </a:rPr>
              <a:t>Will Dargan</a:t>
            </a:r>
            <a:endParaRPr lang="en-GB" sz="14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4D3F0C-D335-41FE-8B95-E1639123E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117491"/>
              </p:ext>
            </p:extLst>
          </p:nvPr>
        </p:nvGraphicFramePr>
        <p:xfrm>
          <a:off x="158750" y="1310734"/>
          <a:ext cx="9571176" cy="2454802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571176">
                  <a:extLst>
                    <a:ext uri="{9D8B030D-6E8A-4147-A177-3AD203B41FA5}">
                      <a16:colId xmlns:a16="http://schemas.microsoft.com/office/drawing/2014/main" val="1021210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Specification &amp; learning objectives</a:t>
                      </a:r>
                    </a:p>
                  </a:txBody>
                  <a:tcPr marL="57802" marR="57802" marT="144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9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 the end of this topic you will have studied: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392196501"/>
                  </a:ext>
                </a:extLst>
              </a:tr>
              <a:tr h="195537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purpose and functionality of operating systems: User interface, Memory management and multitasking, Peripheral management and drivers, User management, File management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629161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purpose and functionality of utility software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1716162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Utility system software: Encryption software, Defragmentation, Data compression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82231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Resources</a:t>
                      </a:r>
                    </a:p>
                  </a:txBody>
                  <a:tcPr marL="57802" marR="57802" marT="144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5035"/>
                  </a:ext>
                </a:extLst>
              </a:tr>
              <a:tr h="1289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 recommend the OCR endorsed text book from PG Online for use during your GCSE studies.</a:t>
                      </a:r>
                      <a:endParaRPr lang="en-GB" sz="11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/>
                </a:tc>
                <a:extLst>
                  <a:ext uri="{0D108BD9-81ED-4DB2-BD59-A6C34878D82A}">
                    <a16:rowId xmlns:a16="http://schemas.microsoft.com/office/drawing/2014/main" val="3416887154"/>
                  </a:ext>
                </a:extLst>
              </a:tr>
              <a:tr h="1289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none" dirty="0">
                          <a:solidFill>
                            <a:schemeClr val="accent5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Craig'n'Dave videos for SLR 1.5</a:t>
                      </a:r>
                      <a:endParaRPr lang="en-GB" sz="1100" b="0" u="non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/>
                </a:tc>
                <a:extLst>
                  <a:ext uri="{0D108BD9-81ED-4DB2-BD59-A6C34878D82A}">
                    <a16:rowId xmlns:a16="http://schemas.microsoft.com/office/drawing/2014/main" val="28644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4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827FF4-009F-4DAE-8440-CEA35FD65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74463"/>
              </p:ext>
            </p:extLst>
          </p:nvPr>
        </p:nvGraphicFramePr>
        <p:xfrm>
          <a:off x="155575" y="741892"/>
          <a:ext cx="9588500" cy="58827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38465">
                  <a:extLst>
                    <a:ext uri="{9D8B030D-6E8A-4147-A177-3AD203B41FA5}">
                      <a16:colId xmlns:a16="http://schemas.microsoft.com/office/drawing/2014/main" val="1021210150"/>
                    </a:ext>
                  </a:extLst>
                </a:gridCol>
                <a:gridCol w="2557702">
                  <a:extLst>
                    <a:ext uri="{9D8B030D-6E8A-4147-A177-3AD203B41FA5}">
                      <a16:colId xmlns:a16="http://schemas.microsoft.com/office/drawing/2014/main" val="1608313520"/>
                    </a:ext>
                  </a:extLst>
                </a:gridCol>
                <a:gridCol w="1598083">
                  <a:extLst>
                    <a:ext uri="{9D8B030D-6E8A-4147-A177-3AD203B41FA5}">
                      <a16:colId xmlns:a16="http://schemas.microsoft.com/office/drawing/2014/main" val="1356356387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628355391"/>
                    </a:ext>
                  </a:extLst>
                </a:gridCol>
                <a:gridCol w="223308">
                  <a:extLst>
                    <a:ext uri="{9D8B030D-6E8A-4147-A177-3AD203B41FA5}">
                      <a16:colId xmlns:a16="http://schemas.microsoft.com/office/drawing/2014/main" val="137655431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198259785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84904799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GB" sz="1400" dirty="0"/>
                        <a:t>Assessment</a:t>
                      </a:r>
                    </a:p>
                  </a:txBody>
                  <a:tcPr marT="144000" marB="72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144000" marB="7200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400" dirty="0"/>
                        <a:t>Target:</a:t>
                      </a:r>
                      <a:endParaRPr lang="en-GB" dirty="0"/>
                    </a:p>
                  </a:txBody>
                  <a:tcPr marT="144000" marB="72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Overall grade:</a:t>
                      </a:r>
                    </a:p>
                  </a:txBody>
                  <a:tcPr marT="144000" marB="72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479771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Minimum expectations by the end of this unit</a:t>
                      </a: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39872"/>
                  </a:ext>
                </a:extLst>
              </a:tr>
              <a:tr h="155503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ym typeface="Wingdings" panose="05000000000000000000" pitchFamily="2" charset="2"/>
                        </a:rPr>
                        <a:t></a:t>
                      </a:r>
                      <a:endParaRPr lang="en-GB" sz="1100" dirty="0"/>
                    </a:p>
                  </a:txBody>
                  <a:tcPr marT="36000" marB="36000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>
                          <a:solidFill>
                            <a:srgbClr val="0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 should have learnt terms 110-122 from your GCSE Level Key Terminology during this unit.</a:t>
                      </a:r>
                      <a:endParaRPr lang="en-GB" sz="1100" b="0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381724340"/>
                  </a:ext>
                </a:extLst>
              </a:tr>
              <a:tr h="155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</a:t>
                      </a:r>
                      <a:endParaRPr lang="en-GB" sz="1100" dirty="0"/>
                    </a:p>
                  </a:txBody>
                  <a:tcPr marT="36000" marB="36000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 have completed all the pages of the workbook</a:t>
                      </a: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922762600"/>
                  </a:ext>
                </a:extLst>
              </a:tr>
              <a:tr h="155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</a:t>
                      </a:r>
                      <a:endParaRPr lang="en-GB" sz="1100" dirty="0"/>
                    </a:p>
                  </a:txBody>
                  <a:tcPr marT="36000" marB="36000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Score 80% in the end of unit test.</a:t>
                      </a:r>
                    </a:p>
                  </a:txBody>
                  <a:tcPr marT="36000" marB="3600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49575184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11627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sng" dirty="0"/>
                        <a:t>Breadth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sng" dirty="0"/>
                        <a:t>Depth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sng" dirty="0"/>
                        <a:t>Understanding</a:t>
                      </a:r>
                      <a:endParaRPr lang="en-GB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426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aspects complete</a:t>
                      </a:r>
                    </a:p>
                  </a:txBody>
                  <a:tcPr marT="144000" marB="72000"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Excellent level of depth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44000" marB="72000"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</a:t>
                      </a:r>
                      <a:r>
                        <a:rPr lang="en-GB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work is accurate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44000" marB="72000"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836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Most aspects</a:t>
                      </a:r>
                      <a:r>
                        <a:rPr lang="en-GB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complete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44000" marB="72000">
                    <a:lnB w="12700" cmpd="sng">
                      <a:noFill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Good level of depth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44000" marB="72000">
                    <a:lnB w="12700" cmpd="sng">
                      <a:noFill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Most work is accurate</a:t>
                      </a:r>
                    </a:p>
                  </a:txBody>
                  <a:tcPr marT="144000" marB="72000">
                    <a:lnB w="12700" cmpd="sng">
                      <a:noFill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811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 aspects complete</a:t>
                      </a:r>
                    </a:p>
                  </a:txBody>
                  <a:tcPr marT="144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Basic level of depth shown</a:t>
                      </a:r>
                    </a:p>
                  </a:txBody>
                  <a:tcPr marT="144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 work is accurate</a:t>
                      </a:r>
                    </a:p>
                  </a:txBody>
                  <a:tcPr marT="14400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4404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Little work complete</a:t>
                      </a:r>
                    </a:p>
                  </a:txBody>
                  <a:tcPr marT="144000" marB="72000">
                    <a:lnT w="12700" cmpd="sng">
                      <a:noFill/>
                    </a:lnT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Little depth and detail provided</a:t>
                      </a:r>
                    </a:p>
                  </a:txBody>
                  <a:tcPr marT="144000" marB="72000">
                    <a:lnT w="12700" cmpd="sng">
                      <a:noFill/>
                    </a:lnT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ym typeface="Wingdings" panose="05000000000000000000" pitchFamily="2" charset="2"/>
                        </a:rPr>
                        <a:t> </a:t>
                      </a:r>
                      <a:r>
                        <a:rPr lang="en-GB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Little</a:t>
                      </a:r>
                      <a:r>
                        <a:rPr lang="en-GB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work is accurate</a:t>
                      </a:r>
                      <a:endParaRPr lang="en-GB" sz="11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44000" marB="72000">
                    <a:lnT w="12700" cmpd="sng">
                      <a:noFill/>
                    </a:lnT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02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 &amp; action</a:t>
                      </a: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 response</a:t>
                      </a: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44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66346"/>
                  </a:ext>
                </a:extLst>
              </a:tr>
              <a:tr h="15550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019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45CDE95-824F-4FAD-9068-D39905DD977F}"/>
              </a:ext>
            </a:extLst>
          </p:cNvPr>
          <p:cNvSpPr/>
          <p:nvPr/>
        </p:nvSpPr>
        <p:spPr>
          <a:xfrm>
            <a:off x="9124950" y="847725"/>
            <a:ext cx="59055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063886-3B86-4E8C-B22B-00E60730AB74}"/>
              </a:ext>
            </a:extLst>
          </p:cNvPr>
          <p:cNvSpPr/>
          <p:nvPr/>
        </p:nvSpPr>
        <p:spPr>
          <a:xfrm>
            <a:off x="7115175" y="847725"/>
            <a:ext cx="59055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4" r:id="rId1" imgW="139680" imgH="133200"/>
        </mc:Choice>
        <mc:Fallback>
          <p:control name="CheckBox4" r:id="rId1" imgW="139680" imgH="133200">
            <p:pic>
              <p:nvPicPr>
                <p:cNvPr id="5" name="CheckBox4">
                  <a:extLst>
                    <a:ext uri="{FF2B5EF4-FFF2-40B4-BE49-F238E27FC236}">
                      <a16:creationId xmlns:a16="http://schemas.microsoft.com/office/drawing/2014/main" id="{1A93B170-6205-46C3-9AD9-3936D10A84B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2959" y="1659010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1" r:id="rId2" imgW="139680" imgH="133200"/>
        </mc:Choice>
        <mc:Fallback>
          <p:control name="CheckBox1" r:id="rId2" imgW="139680" imgH="133200">
            <p:pic>
              <p:nvPicPr>
                <p:cNvPr id="6" name="CheckBox1">
                  <a:extLst>
                    <a:ext uri="{FF2B5EF4-FFF2-40B4-BE49-F238E27FC236}">
                      <a16:creationId xmlns:a16="http://schemas.microsoft.com/office/drawing/2014/main" id="{0463D1CE-8E1C-42EC-90DC-3E01B7808CF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59" y="1897135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3" imgW="139680" imgH="133200"/>
        </mc:Choice>
        <mc:Fallback>
          <p:control name="CheckBox2" r:id="rId3" imgW="139680" imgH="133200">
            <p:pic>
              <p:nvPicPr>
                <p:cNvPr id="7" name="CheckBox2">
                  <a:extLst>
                    <a:ext uri="{FF2B5EF4-FFF2-40B4-BE49-F238E27FC236}">
                      <a16:creationId xmlns:a16="http://schemas.microsoft.com/office/drawing/2014/main" id="{95A20C63-65BE-4FCC-989B-5C0B3259430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2959" y="2135260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4" imgW="139680" imgH="133200"/>
        </mc:Choice>
        <mc:Fallback>
          <p:control name="CheckBox3" r:id="rId4" imgW="139680" imgH="133200">
            <p:pic>
              <p:nvPicPr>
                <p:cNvPr id="8" name="CheckBox3">
                  <a:extLst>
                    <a:ext uri="{FF2B5EF4-FFF2-40B4-BE49-F238E27FC236}">
                      <a16:creationId xmlns:a16="http://schemas.microsoft.com/office/drawing/2014/main" id="{775D58B6-7B72-4DE1-8340-B0A240F56E6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2014" y="322402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7" r:id="rId5" imgW="139680" imgH="133200"/>
        </mc:Choice>
        <mc:Fallback>
          <p:control name="CheckBox7" r:id="rId5" imgW="139680" imgH="133200">
            <p:pic>
              <p:nvPicPr>
                <p:cNvPr id="9" name="CheckBox7">
                  <a:extLst>
                    <a:ext uri="{FF2B5EF4-FFF2-40B4-BE49-F238E27FC236}">
                      <a16:creationId xmlns:a16="http://schemas.microsoft.com/office/drawing/2014/main" id="{B2C9F10A-8127-4F25-8040-814953F0217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2014" y="3600402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9" r:id="rId6" imgW="139680" imgH="133200"/>
        </mc:Choice>
        <mc:Fallback>
          <p:control name="CheckBox9" r:id="rId6" imgW="139680" imgH="133200">
            <p:pic>
              <p:nvPicPr>
                <p:cNvPr id="10" name="CheckBox9">
                  <a:extLst>
                    <a:ext uri="{FF2B5EF4-FFF2-40B4-BE49-F238E27FC236}">
                      <a16:creationId xmlns:a16="http://schemas.microsoft.com/office/drawing/2014/main" id="{E6B40635-6D54-41CF-AA13-C1B46E1CE6C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2014" y="4370389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8" r:id="rId7" imgW="139680" imgH="133200"/>
        </mc:Choice>
        <mc:Fallback>
          <p:control name="CheckBox8" r:id="rId7" imgW="139680" imgH="133200">
            <p:pic>
              <p:nvPicPr>
                <p:cNvPr id="11" name="CheckBox8">
                  <a:extLst>
                    <a:ext uri="{FF2B5EF4-FFF2-40B4-BE49-F238E27FC236}">
                      <a16:creationId xmlns:a16="http://schemas.microsoft.com/office/drawing/2014/main" id="{B137E760-E12A-465C-B46B-BADAD97571C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2014" y="396804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5" r:id="rId8" imgW="139680" imgH="133200"/>
        </mc:Choice>
        <mc:Fallback>
          <p:control name="CheckBox5" r:id="rId8" imgW="139680" imgH="133200">
            <p:pic>
              <p:nvPicPr>
                <p:cNvPr id="12" name="CheckBox5">
                  <a:extLst>
                    <a:ext uri="{FF2B5EF4-FFF2-40B4-BE49-F238E27FC236}">
                      <a16:creationId xmlns:a16="http://schemas.microsoft.com/office/drawing/2014/main" id="{0DA53C15-B990-47AD-8B14-816BECD982D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30577" y="322402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6" r:id="rId9" imgW="139680" imgH="133200"/>
        </mc:Choice>
        <mc:Fallback>
          <p:control name="CheckBox6" r:id="rId9" imgW="139680" imgH="133200">
            <p:pic>
              <p:nvPicPr>
                <p:cNvPr id="13" name="CheckBox6">
                  <a:extLst>
                    <a:ext uri="{FF2B5EF4-FFF2-40B4-BE49-F238E27FC236}">
                      <a16:creationId xmlns:a16="http://schemas.microsoft.com/office/drawing/2014/main" id="{AACED8A1-727F-410B-99F7-A573989F185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30577" y="3600402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10" r:id="rId10" imgW="139680" imgH="133200"/>
        </mc:Choice>
        <mc:Fallback>
          <p:control name="CheckBox10" r:id="rId10" imgW="139680" imgH="133200">
            <p:pic>
              <p:nvPicPr>
                <p:cNvPr id="14" name="CheckBox10">
                  <a:extLst>
                    <a:ext uri="{FF2B5EF4-FFF2-40B4-BE49-F238E27FC236}">
                      <a16:creationId xmlns:a16="http://schemas.microsoft.com/office/drawing/2014/main" id="{47AB5EAE-086C-425A-A837-9F787B0904C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30577" y="4370389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11" r:id="rId11" imgW="139680" imgH="133200"/>
        </mc:Choice>
        <mc:Fallback>
          <p:control name="CheckBox11" r:id="rId11" imgW="139680" imgH="133200">
            <p:pic>
              <p:nvPicPr>
                <p:cNvPr id="15" name="CheckBox11">
                  <a:extLst>
                    <a:ext uri="{FF2B5EF4-FFF2-40B4-BE49-F238E27FC236}">
                      <a16:creationId xmlns:a16="http://schemas.microsoft.com/office/drawing/2014/main" id="{9C9DCEE5-9999-4E32-883A-01598FD5243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30577" y="396804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12" r:id="rId12" imgW="139680" imgH="133200"/>
        </mc:Choice>
        <mc:Fallback>
          <p:control name="CheckBox12" r:id="rId12" imgW="139680" imgH="133200">
            <p:pic>
              <p:nvPicPr>
                <p:cNvPr id="16" name="CheckBox12">
                  <a:extLst>
                    <a:ext uri="{FF2B5EF4-FFF2-40B4-BE49-F238E27FC236}">
                      <a16:creationId xmlns:a16="http://schemas.microsoft.com/office/drawing/2014/main" id="{8887AE76-96B4-4DF9-A452-16EC098AE5F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19140" y="322402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13" r:id="rId13" imgW="139680" imgH="133200"/>
        </mc:Choice>
        <mc:Fallback>
          <p:control name="CheckBox13" r:id="rId13" imgW="139680" imgH="133200">
            <p:pic>
              <p:nvPicPr>
                <p:cNvPr id="17" name="CheckBox13">
                  <a:extLst>
                    <a:ext uri="{FF2B5EF4-FFF2-40B4-BE49-F238E27FC236}">
                      <a16:creationId xmlns:a16="http://schemas.microsoft.com/office/drawing/2014/main" id="{E651D3D1-7E49-47C9-87B8-176A5039A29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19140" y="3600402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14" r:id="rId14" imgW="139680" imgH="133200"/>
        </mc:Choice>
        <mc:Fallback>
          <p:control name="CheckBox14" r:id="rId14" imgW="139680" imgH="133200">
            <p:pic>
              <p:nvPicPr>
                <p:cNvPr id="18" name="CheckBox14">
                  <a:extLst>
                    <a:ext uri="{FF2B5EF4-FFF2-40B4-BE49-F238E27FC236}">
                      <a16:creationId xmlns:a16="http://schemas.microsoft.com/office/drawing/2014/main" id="{B530CF37-B747-4DCF-9997-758C0A86999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19140" y="4370389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15" r:id="rId15" imgW="139680" imgH="133200"/>
        </mc:Choice>
        <mc:Fallback>
          <p:control name="CheckBox15" r:id="rId15" imgW="139680" imgH="133200">
            <p:pic>
              <p:nvPicPr>
                <p:cNvPr id="19" name="CheckBox15">
                  <a:extLst>
                    <a:ext uri="{FF2B5EF4-FFF2-40B4-BE49-F238E27FC236}">
                      <a16:creationId xmlns:a16="http://schemas.microsoft.com/office/drawing/2014/main" id="{FE221270-EF5B-4CA4-9C8A-7397AC090CD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19140" y="3968044"/>
                  <a:ext cx="138454" cy="1355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108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2F609C-BC75-4FD4-9F8D-908A2E51D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33817"/>
              </p:ext>
            </p:extLst>
          </p:nvPr>
        </p:nvGraphicFramePr>
        <p:xfrm>
          <a:off x="155575" y="741892"/>
          <a:ext cx="9588500" cy="4361549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021210150"/>
                    </a:ext>
                  </a:extLst>
                </a:gridCol>
                <a:gridCol w="8724900">
                  <a:extLst>
                    <a:ext uri="{9D8B030D-6E8A-4147-A177-3AD203B41FA5}">
                      <a16:colId xmlns:a16="http://schemas.microsoft.com/office/drawing/2014/main" val="160831352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Reflection &amp; Revision checklist</a:t>
                      </a:r>
                    </a:p>
                  </a:txBody>
                  <a:tcPr marL="57802" marR="57802" marT="144000" marB="7200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/>
                </a:tc>
                <a:extLst>
                  <a:ext uri="{0D108BD9-81ED-4DB2-BD59-A6C34878D82A}">
                    <a16:rowId xmlns:a16="http://schemas.microsoft.com/office/drawing/2014/main" val="275309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u="sng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Confidence</a:t>
                      </a: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Clarification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327211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 can explain the purpose and functionality of on Operating System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39219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 can explain the following in regards to Operating Systems: user interface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355214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 can explain the following in regards to Operating Systems: memory management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762643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 can explain the following in regards to Operating Systems: peripheral management and drivers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2275024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 can explain the following in regards to Operating Systems: user management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156747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 can explain the following in regards to Operating Systems: file management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2323189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 can explain what utility system software is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3912617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I can explain what encryption software is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622339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what defragmentation is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212317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ym typeface="Wingdings" panose="05000000000000000000" pitchFamily="2" charset="2"/>
                        </a:rPr>
                        <a:t>  </a:t>
                      </a:r>
                      <a:endParaRPr lang="en-GB" sz="1200" b="0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non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can explain what data compression is</a:t>
                      </a:r>
                    </a:p>
                  </a:txBody>
                  <a:tcPr marL="57802" marR="57802" marT="36000" marB="36000" anchor="ctr"/>
                </a:tc>
                <a:extLst>
                  <a:ext uri="{0D108BD9-81ED-4DB2-BD59-A6C34878D82A}">
                    <a16:rowId xmlns:a16="http://schemas.microsoft.com/office/drawing/2014/main" val="8354189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 revision focus will need to be:</a:t>
                      </a:r>
                    </a:p>
                  </a:txBody>
                  <a:tcPr marL="57802" marR="57802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/>
                </a:tc>
                <a:extLst>
                  <a:ext uri="{0D108BD9-81ED-4DB2-BD59-A6C34878D82A}">
                    <a16:rowId xmlns:a16="http://schemas.microsoft.com/office/drawing/2014/main" val="56380685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802" marR="57802" marT="36000" marB="36000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8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99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The purpose and functionality of operating systems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9178" y="1365161"/>
            <a:ext cx="2611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The purpose of an Operating System is to: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22349" y="1277025"/>
            <a:ext cx="6512595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Provide a platform for the user to run programs on.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178" y="2026715"/>
            <a:ext cx="4443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Operating system software falls under the following category of software: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3636" y="1929125"/>
            <a:ext cx="1197035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cs typeface="Calibri"/>
              </a:rPr>
              <a:t>System Software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3636" y="2411713"/>
            <a:ext cx="1197035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cs typeface="Calibri"/>
              </a:rPr>
              <a:t>Utility Software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19178" y="2894302"/>
            <a:ext cx="9238890" cy="512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Operating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062131-784F-4AB5-B69A-FD5E930E1230}"/>
              </a:ext>
            </a:extLst>
          </p:cNvPr>
          <p:cNvSpPr txBox="1"/>
          <p:nvPr/>
        </p:nvSpPr>
        <p:spPr>
          <a:xfrm>
            <a:off x="319178" y="2498736"/>
            <a:ext cx="4305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The other type of software which also falls under this same category is:</a:t>
            </a:r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A2E47F3A-0242-46E0-AFC2-542D179A7E6D}"/>
              </a:ext>
            </a:extLst>
          </p:cNvPr>
          <p:cNvSpPr/>
          <p:nvPr/>
        </p:nvSpPr>
        <p:spPr>
          <a:xfrm rot="-5400000">
            <a:off x="3205739" y="5456591"/>
            <a:ext cx="1080000" cy="1080000"/>
          </a:xfrm>
          <a:custGeom>
            <a:avLst/>
            <a:gdLst>
              <a:gd name="connsiteX0" fmla="*/ 0 w 1080000"/>
              <a:gd name="connsiteY0" fmla="*/ 0 h 1080000"/>
              <a:gd name="connsiteX1" fmla="*/ 1080000 w 1080000"/>
              <a:gd name="connsiteY1" fmla="*/ 0 h 1080000"/>
              <a:gd name="connsiteX2" fmla="*/ 1080000 w 1080000"/>
              <a:gd name="connsiteY2" fmla="*/ 331040 h 1080000"/>
              <a:gd name="connsiteX3" fmla="*/ 1074150 w 1080000"/>
              <a:gd name="connsiteY3" fmla="*/ 330450 h 1080000"/>
              <a:gd name="connsiteX4" fmla="*/ 864600 w 1080000"/>
              <a:gd name="connsiteY4" fmla="*/ 540000 h 1080000"/>
              <a:gd name="connsiteX5" fmla="*/ 1074150 w 1080000"/>
              <a:gd name="connsiteY5" fmla="*/ 749550 h 1080000"/>
              <a:gd name="connsiteX6" fmla="*/ 1080000 w 1080000"/>
              <a:gd name="connsiteY6" fmla="*/ 748961 h 1080000"/>
              <a:gd name="connsiteX7" fmla="*/ 1080000 w 1080000"/>
              <a:gd name="connsiteY7" fmla="*/ 1080000 h 1080000"/>
              <a:gd name="connsiteX8" fmla="*/ 743701 w 1080000"/>
              <a:gd name="connsiteY8" fmla="*/ 1080000 h 1080000"/>
              <a:gd name="connsiteX9" fmla="*/ 534151 w 1080000"/>
              <a:gd name="connsiteY9" fmla="*/ 870450 h 1080000"/>
              <a:gd name="connsiteX10" fmla="*/ 324601 w 1080000"/>
              <a:gd name="connsiteY10" fmla="*/ 1080000 h 1080000"/>
              <a:gd name="connsiteX11" fmla="*/ 0 w 1080000"/>
              <a:gd name="connsiteY11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0000" h="1080000">
                <a:moveTo>
                  <a:pt x="0" y="0"/>
                </a:moveTo>
                <a:lnTo>
                  <a:pt x="1080000" y="0"/>
                </a:lnTo>
                <a:lnTo>
                  <a:pt x="1080000" y="331040"/>
                </a:lnTo>
                <a:lnTo>
                  <a:pt x="1074150" y="330450"/>
                </a:lnTo>
                <a:cubicBezTo>
                  <a:pt x="958419" y="330450"/>
                  <a:pt x="864600" y="424269"/>
                  <a:pt x="864600" y="540000"/>
                </a:cubicBezTo>
                <a:cubicBezTo>
                  <a:pt x="864600" y="655731"/>
                  <a:pt x="958419" y="749550"/>
                  <a:pt x="1074150" y="749550"/>
                </a:cubicBezTo>
                <a:lnTo>
                  <a:pt x="1080000" y="748961"/>
                </a:lnTo>
                <a:lnTo>
                  <a:pt x="1080000" y="1080000"/>
                </a:lnTo>
                <a:lnTo>
                  <a:pt x="743701" y="1080000"/>
                </a:lnTo>
                <a:cubicBezTo>
                  <a:pt x="743701" y="964269"/>
                  <a:pt x="649882" y="870450"/>
                  <a:pt x="534151" y="870450"/>
                </a:cubicBezTo>
                <a:cubicBezTo>
                  <a:pt x="418420" y="870450"/>
                  <a:pt x="324601" y="964269"/>
                  <a:pt x="324601" y="1080000"/>
                </a:cubicBezTo>
                <a:lnTo>
                  <a:pt x="0" y="10800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square" lIns="0" rtlCol="0" anchor="ctr"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File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Management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29089737-6EBF-4515-88EF-054A2E475893}"/>
              </a:ext>
            </a:extLst>
          </p:cNvPr>
          <p:cNvSpPr/>
          <p:nvPr/>
        </p:nvSpPr>
        <p:spPr>
          <a:xfrm>
            <a:off x="5316298" y="3320945"/>
            <a:ext cx="1080000" cy="1080000"/>
          </a:xfrm>
          <a:custGeom>
            <a:avLst/>
            <a:gdLst>
              <a:gd name="connsiteX0" fmla="*/ 0 w 1080000"/>
              <a:gd name="connsiteY0" fmla="*/ 0 h 1080000"/>
              <a:gd name="connsiteX1" fmla="*/ 1080000 w 1080000"/>
              <a:gd name="connsiteY1" fmla="*/ 0 h 1080000"/>
              <a:gd name="connsiteX2" fmla="*/ 1080000 w 1080000"/>
              <a:gd name="connsiteY2" fmla="*/ 1080000 h 1080000"/>
              <a:gd name="connsiteX3" fmla="*/ 743701 w 1080000"/>
              <a:gd name="connsiteY3" fmla="*/ 1080000 h 1080000"/>
              <a:gd name="connsiteX4" fmla="*/ 534151 w 1080000"/>
              <a:gd name="connsiteY4" fmla="*/ 870450 h 1080000"/>
              <a:gd name="connsiteX5" fmla="*/ 324601 w 1080000"/>
              <a:gd name="connsiteY5" fmla="*/ 1080000 h 1080000"/>
              <a:gd name="connsiteX6" fmla="*/ 0 w 1080000"/>
              <a:gd name="connsiteY6" fmla="*/ 1080000 h 1080000"/>
              <a:gd name="connsiteX7" fmla="*/ 0 w 1080000"/>
              <a:gd name="connsiteY7" fmla="*/ 749550 h 1080000"/>
              <a:gd name="connsiteX8" fmla="*/ 42231 w 1080000"/>
              <a:gd name="connsiteY8" fmla="*/ 745293 h 1080000"/>
              <a:gd name="connsiteX9" fmla="*/ 209549 w 1080000"/>
              <a:gd name="connsiteY9" fmla="*/ 540000 h 1080000"/>
              <a:gd name="connsiteX10" fmla="*/ 42231 w 1080000"/>
              <a:gd name="connsiteY10" fmla="*/ 334708 h 1080000"/>
              <a:gd name="connsiteX11" fmla="*/ 0 w 1080000"/>
              <a:gd name="connsiteY11" fmla="*/ 33045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0000" h="1080000">
                <a:moveTo>
                  <a:pt x="0" y="0"/>
                </a:moveTo>
                <a:lnTo>
                  <a:pt x="1080000" y="0"/>
                </a:lnTo>
                <a:lnTo>
                  <a:pt x="1080000" y="1080000"/>
                </a:lnTo>
                <a:lnTo>
                  <a:pt x="743701" y="1080000"/>
                </a:lnTo>
                <a:cubicBezTo>
                  <a:pt x="743701" y="964269"/>
                  <a:pt x="649882" y="870450"/>
                  <a:pt x="534151" y="870450"/>
                </a:cubicBezTo>
                <a:cubicBezTo>
                  <a:pt x="418420" y="870450"/>
                  <a:pt x="324601" y="964269"/>
                  <a:pt x="324601" y="1080000"/>
                </a:cubicBezTo>
                <a:lnTo>
                  <a:pt x="0" y="1080000"/>
                </a:lnTo>
                <a:lnTo>
                  <a:pt x="0" y="749550"/>
                </a:lnTo>
                <a:lnTo>
                  <a:pt x="42231" y="745293"/>
                </a:lnTo>
                <a:cubicBezTo>
                  <a:pt x="137719" y="725753"/>
                  <a:pt x="209549" y="641265"/>
                  <a:pt x="209549" y="540000"/>
                </a:cubicBezTo>
                <a:cubicBezTo>
                  <a:pt x="209549" y="438736"/>
                  <a:pt x="137719" y="354247"/>
                  <a:pt x="42231" y="334708"/>
                </a:cubicBezTo>
                <a:lnTo>
                  <a:pt x="0" y="3304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FC7D4164-F7E6-4B49-9EBC-0F4F6E7B01CC}"/>
              </a:ext>
            </a:extLst>
          </p:cNvPr>
          <p:cNvSpPr/>
          <p:nvPr/>
        </p:nvSpPr>
        <p:spPr>
          <a:xfrm>
            <a:off x="4049138" y="5494901"/>
            <a:ext cx="1493251" cy="1055201"/>
          </a:xfrm>
          <a:custGeom>
            <a:avLst/>
            <a:gdLst>
              <a:gd name="connsiteX0" fmla="*/ 209551 w 1493251"/>
              <a:gd name="connsiteY0" fmla="*/ 0 h 1080000"/>
              <a:gd name="connsiteX1" fmla="*/ 534152 w 1493251"/>
              <a:gd name="connsiteY1" fmla="*/ 0 h 1080000"/>
              <a:gd name="connsiteX2" fmla="*/ 538410 w 1493251"/>
              <a:gd name="connsiteY2" fmla="*/ 42231 h 1080000"/>
              <a:gd name="connsiteX3" fmla="*/ 743702 w 1493251"/>
              <a:gd name="connsiteY3" fmla="*/ 209549 h 1080000"/>
              <a:gd name="connsiteX4" fmla="*/ 948995 w 1493251"/>
              <a:gd name="connsiteY4" fmla="*/ 42231 h 1080000"/>
              <a:gd name="connsiteX5" fmla="*/ 953252 w 1493251"/>
              <a:gd name="connsiteY5" fmla="*/ 0 h 1080000"/>
              <a:gd name="connsiteX6" fmla="*/ 1289551 w 1493251"/>
              <a:gd name="connsiteY6" fmla="*/ 0 h 1080000"/>
              <a:gd name="connsiteX7" fmla="*/ 1289551 w 1493251"/>
              <a:gd name="connsiteY7" fmla="*/ 331040 h 1080000"/>
              <a:gd name="connsiteX8" fmla="*/ 1325933 w 1493251"/>
              <a:gd name="connsiteY8" fmla="*/ 334707 h 1080000"/>
              <a:gd name="connsiteX9" fmla="*/ 1493251 w 1493251"/>
              <a:gd name="connsiteY9" fmla="*/ 540000 h 1080000"/>
              <a:gd name="connsiteX10" fmla="*/ 1325933 w 1493251"/>
              <a:gd name="connsiteY10" fmla="*/ 745293 h 1080000"/>
              <a:gd name="connsiteX11" fmla="*/ 1289551 w 1493251"/>
              <a:gd name="connsiteY11" fmla="*/ 748960 h 1080000"/>
              <a:gd name="connsiteX12" fmla="*/ 1289551 w 1493251"/>
              <a:gd name="connsiteY12" fmla="*/ 1080000 h 1080000"/>
              <a:gd name="connsiteX13" fmla="*/ 209551 w 1493251"/>
              <a:gd name="connsiteY13" fmla="*/ 1080000 h 1080000"/>
              <a:gd name="connsiteX14" fmla="*/ 209551 w 1493251"/>
              <a:gd name="connsiteY14" fmla="*/ 749550 h 1080000"/>
              <a:gd name="connsiteX15" fmla="*/ 209550 w 1493251"/>
              <a:gd name="connsiteY15" fmla="*/ 749550 h 1080000"/>
              <a:gd name="connsiteX16" fmla="*/ 0 w 1493251"/>
              <a:gd name="connsiteY16" fmla="*/ 540000 h 1080000"/>
              <a:gd name="connsiteX17" fmla="*/ 209550 w 1493251"/>
              <a:gd name="connsiteY17" fmla="*/ 330450 h 1080000"/>
              <a:gd name="connsiteX18" fmla="*/ 209551 w 1493251"/>
              <a:gd name="connsiteY18" fmla="*/ 33045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93251" h="1080000">
                <a:moveTo>
                  <a:pt x="209551" y="0"/>
                </a:moveTo>
                <a:lnTo>
                  <a:pt x="534152" y="0"/>
                </a:lnTo>
                <a:lnTo>
                  <a:pt x="538410" y="42231"/>
                </a:lnTo>
                <a:cubicBezTo>
                  <a:pt x="557949" y="137719"/>
                  <a:pt x="642438" y="209549"/>
                  <a:pt x="743702" y="209549"/>
                </a:cubicBezTo>
                <a:cubicBezTo>
                  <a:pt x="844967" y="209549"/>
                  <a:pt x="929455" y="137719"/>
                  <a:pt x="948995" y="42231"/>
                </a:cubicBezTo>
                <a:lnTo>
                  <a:pt x="953252" y="0"/>
                </a:lnTo>
                <a:lnTo>
                  <a:pt x="1289551" y="0"/>
                </a:lnTo>
                <a:lnTo>
                  <a:pt x="1289551" y="331040"/>
                </a:lnTo>
                <a:lnTo>
                  <a:pt x="1325933" y="334707"/>
                </a:lnTo>
                <a:cubicBezTo>
                  <a:pt x="1421421" y="354247"/>
                  <a:pt x="1493251" y="438736"/>
                  <a:pt x="1493251" y="540000"/>
                </a:cubicBezTo>
                <a:cubicBezTo>
                  <a:pt x="1493251" y="641265"/>
                  <a:pt x="1421421" y="725753"/>
                  <a:pt x="1325933" y="745293"/>
                </a:cubicBezTo>
                <a:lnTo>
                  <a:pt x="1289551" y="748960"/>
                </a:lnTo>
                <a:lnTo>
                  <a:pt x="1289551" y="1080000"/>
                </a:lnTo>
                <a:lnTo>
                  <a:pt x="209551" y="1080000"/>
                </a:lnTo>
                <a:lnTo>
                  <a:pt x="209551" y="749550"/>
                </a:lnTo>
                <a:lnTo>
                  <a:pt x="209550" y="749550"/>
                </a:lnTo>
                <a:cubicBezTo>
                  <a:pt x="93819" y="749550"/>
                  <a:pt x="0" y="655731"/>
                  <a:pt x="0" y="540000"/>
                </a:cubicBezTo>
                <a:cubicBezTo>
                  <a:pt x="0" y="424269"/>
                  <a:pt x="93819" y="330450"/>
                  <a:pt x="209550" y="330450"/>
                </a:cubicBezTo>
                <a:lnTo>
                  <a:pt x="209551" y="3304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Device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Drivers</a:t>
            </a:r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10C3185D-80C7-4E89-891D-52DEE8496DA1}"/>
              </a:ext>
            </a:extLst>
          </p:cNvPr>
          <p:cNvSpPr/>
          <p:nvPr/>
        </p:nvSpPr>
        <p:spPr>
          <a:xfrm flipH="1">
            <a:off x="5317012" y="4201891"/>
            <a:ext cx="1080000" cy="1499101"/>
          </a:xfrm>
          <a:custGeom>
            <a:avLst/>
            <a:gdLst>
              <a:gd name="connsiteX0" fmla="*/ 534151 w 1080000"/>
              <a:gd name="connsiteY0" fmla="*/ 0 h 1499101"/>
              <a:gd name="connsiteX1" fmla="*/ 743701 w 1080000"/>
              <a:gd name="connsiteY1" fmla="*/ 209550 h 1499101"/>
              <a:gd name="connsiteX2" fmla="*/ 743701 w 1080000"/>
              <a:gd name="connsiteY2" fmla="*/ 209551 h 1499101"/>
              <a:gd name="connsiteX3" fmla="*/ 1080000 w 1080000"/>
              <a:gd name="connsiteY3" fmla="*/ 209551 h 1499101"/>
              <a:gd name="connsiteX4" fmla="*/ 1080000 w 1080000"/>
              <a:gd name="connsiteY4" fmla="*/ 540591 h 1499101"/>
              <a:gd name="connsiteX5" fmla="*/ 1074150 w 1080000"/>
              <a:gd name="connsiteY5" fmla="*/ 540001 h 1499101"/>
              <a:gd name="connsiteX6" fmla="*/ 864600 w 1080000"/>
              <a:gd name="connsiteY6" fmla="*/ 749551 h 1499101"/>
              <a:gd name="connsiteX7" fmla="*/ 1074150 w 1080000"/>
              <a:gd name="connsiteY7" fmla="*/ 959101 h 1499101"/>
              <a:gd name="connsiteX8" fmla="*/ 1080000 w 1080000"/>
              <a:gd name="connsiteY8" fmla="*/ 958511 h 1499101"/>
              <a:gd name="connsiteX9" fmla="*/ 1080000 w 1080000"/>
              <a:gd name="connsiteY9" fmla="*/ 1289551 h 1499101"/>
              <a:gd name="connsiteX10" fmla="*/ 743701 w 1080000"/>
              <a:gd name="connsiteY10" fmla="*/ 1289551 h 1499101"/>
              <a:gd name="connsiteX11" fmla="*/ 534151 w 1080000"/>
              <a:gd name="connsiteY11" fmla="*/ 1499101 h 1499101"/>
              <a:gd name="connsiteX12" fmla="*/ 324601 w 1080000"/>
              <a:gd name="connsiteY12" fmla="*/ 1289551 h 1499101"/>
              <a:gd name="connsiteX13" fmla="*/ 0 w 1080000"/>
              <a:gd name="connsiteY13" fmla="*/ 1289551 h 1499101"/>
              <a:gd name="connsiteX14" fmla="*/ 0 w 1080000"/>
              <a:gd name="connsiteY14" fmla="*/ 209551 h 1499101"/>
              <a:gd name="connsiteX15" fmla="*/ 324601 w 1080000"/>
              <a:gd name="connsiteY15" fmla="*/ 209551 h 1499101"/>
              <a:gd name="connsiteX16" fmla="*/ 324601 w 1080000"/>
              <a:gd name="connsiteY16" fmla="*/ 209550 h 1499101"/>
              <a:gd name="connsiteX17" fmla="*/ 534151 w 1080000"/>
              <a:gd name="connsiteY17" fmla="*/ 0 h 149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80000" h="1499101">
                <a:moveTo>
                  <a:pt x="534151" y="0"/>
                </a:moveTo>
                <a:cubicBezTo>
                  <a:pt x="649882" y="0"/>
                  <a:pt x="743701" y="93819"/>
                  <a:pt x="743701" y="209550"/>
                </a:cubicBezTo>
                <a:lnTo>
                  <a:pt x="743701" y="209551"/>
                </a:lnTo>
                <a:lnTo>
                  <a:pt x="1080000" y="209551"/>
                </a:lnTo>
                <a:lnTo>
                  <a:pt x="1080000" y="540591"/>
                </a:lnTo>
                <a:lnTo>
                  <a:pt x="1074150" y="540001"/>
                </a:lnTo>
                <a:cubicBezTo>
                  <a:pt x="958419" y="540001"/>
                  <a:pt x="864600" y="633820"/>
                  <a:pt x="864600" y="749551"/>
                </a:cubicBezTo>
                <a:cubicBezTo>
                  <a:pt x="864600" y="865282"/>
                  <a:pt x="958419" y="959101"/>
                  <a:pt x="1074150" y="959101"/>
                </a:cubicBezTo>
                <a:lnTo>
                  <a:pt x="1080000" y="958511"/>
                </a:lnTo>
                <a:lnTo>
                  <a:pt x="1080000" y="1289551"/>
                </a:lnTo>
                <a:lnTo>
                  <a:pt x="743701" y="1289551"/>
                </a:lnTo>
                <a:cubicBezTo>
                  <a:pt x="743701" y="1405282"/>
                  <a:pt x="649882" y="1499101"/>
                  <a:pt x="534151" y="1499101"/>
                </a:cubicBezTo>
                <a:cubicBezTo>
                  <a:pt x="418420" y="1499101"/>
                  <a:pt x="324601" y="1405282"/>
                  <a:pt x="324601" y="1289551"/>
                </a:cubicBezTo>
                <a:lnTo>
                  <a:pt x="0" y="1289551"/>
                </a:lnTo>
                <a:lnTo>
                  <a:pt x="0" y="209551"/>
                </a:lnTo>
                <a:lnTo>
                  <a:pt x="324601" y="209551"/>
                </a:lnTo>
                <a:lnTo>
                  <a:pt x="324601" y="209550"/>
                </a:lnTo>
                <a:cubicBezTo>
                  <a:pt x="324601" y="93819"/>
                  <a:pt x="418420" y="0"/>
                  <a:pt x="53415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Utility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428E6DE4-31CE-416A-B4EB-9A4D7575342E}"/>
              </a:ext>
            </a:extLst>
          </p:cNvPr>
          <p:cNvSpPr/>
          <p:nvPr/>
        </p:nvSpPr>
        <p:spPr>
          <a:xfrm>
            <a:off x="5317668" y="5498450"/>
            <a:ext cx="1080000" cy="1080000"/>
          </a:xfrm>
          <a:custGeom>
            <a:avLst/>
            <a:gdLst>
              <a:gd name="connsiteX0" fmla="*/ 0 w 1080000"/>
              <a:gd name="connsiteY0" fmla="*/ 0 h 1080000"/>
              <a:gd name="connsiteX1" fmla="*/ 324601 w 1080000"/>
              <a:gd name="connsiteY1" fmla="*/ 0 h 1080000"/>
              <a:gd name="connsiteX2" fmla="*/ 328859 w 1080000"/>
              <a:gd name="connsiteY2" fmla="*/ 42231 h 1080000"/>
              <a:gd name="connsiteX3" fmla="*/ 534151 w 1080000"/>
              <a:gd name="connsiteY3" fmla="*/ 209549 h 1080000"/>
              <a:gd name="connsiteX4" fmla="*/ 739444 w 1080000"/>
              <a:gd name="connsiteY4" fmla="*/ 42231 h 1080000"/>
              <a:gd name="connsiteX5" fmla="*/ 743701 w 1080000"/>
              <a:gd name="connsiteY5" fmla="*/ 0 h 1080000"/>
              <a:gd name="connsiteX6" fmla="*/ 1080000 w 1080000"/>
              <a:gd name="connsiteY6" fmla="*/ 0 h 1080000"/>
              <a:gd name="connsiteX7" fmla="*/ 1080000 w 1080000"/>
              <a:gd name="connsiteY7" fmla="*/ 1080000 h 1080000"/>
              <a:gd name="connsiteX8" fmla="*/ 0 w 1080000"/>
              <a:gd name="connsiteY8" fmla="*/ 1080000 h 1080000"/>
              <a:gd name="connsiteX9" fmla="*/ 0 w 1080000"/>
              <a:gd name="connsiteY9" fmla="*/ 749550 h 1080000"/>
              <a:gd name="connsiteX10" fmla="*/ 42231 w 1080000"/>
              <a:gd name="connsiteY10" fmla="*/ 745293 h 1080000"/>
              <a:gd name="connsiteX11" fmla="*/ 209549 w 1080000"/>
              <a:gd name="connsiteY11" fmla="*/ 540000 h 1080000"/>
              <a:gd name="connsiteX12" fmla="*/ 42231 w 1080000"/>
              <a:gd name="connsiteY12" fmla="*/ 334707 h 1080000"/>
              <a:gd name="connsiteX13" fmla="*/ 0 w 1080000"/>
              <a:gd name="connsiteY13" fmla="*/ 33045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0000" h="1080000">
                <a:moveTo>
                  <a:pt x="0" y="0"/>
                </a:moveTo>
                <a:lnTo>
                  <a:pt x="324601" y="0"/>
                </a:lnTo>
                <a:lnTo>
                  <a:pt x="328859" y="42231"/>
                </a:lnTo>
                <a:cubicBezTo>
                  <a:pt x="348398" y="137719"/>
                  <a:pt x="432887" y="209549"/>
                  <a:pt x="534151" y="209549"/>
                </a:cubicBezTo>
                <a:cubicBezTo>
                  <a:pt x="635416" y="209549"/>
                  <a:pt x="719904" y="137719"/>
                  <a:pt x="739444" y="42231"/>
                </a:cubicBezTo>
                <a:lnTo>
                  <a:pt x="743701" y="0"/>
                </a:lnTo>
                <a:lnTo>
                  <a:pt x="1080000" y="0"/>
                </a:lnTo>
                <a:lnTo>
                  <a:pt x="1080000" y="1080000"/>
                </a:lnTo>
                <a:lnTo>
                  <a:pt x="0" y="1080000"/>
                </a:lnTo>
                <a:lnTo>
                  <a:pt x="0" y="749550"/>
                </a:lnTo>
                <a:lnTo>
                  <a:pt x="42231" y="745293"/>
                </a:lnTo>
                <a:cubicBezTo>
                  <a:pt x="137719" y="725753"/>
                  <a:pt x="209549" y="641265"/>
                  <a:pt x="209549" y="540000"/>
                </a:cubicBezTo>
                <a:cubicBezTo>
                  <a:pt x="209549" y="438736"/>
                  <a:pt x="137719" y="354247"/>
                  <a:pt x="42231" y="334707"/>
                </a:cubicBezTo>
                <a:lnTo>
                  <a:pt x="0" y="330450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4000" rtlCol="0" anchor="ctr"/>
          <a:lstStyle/>
          <a:p>
            <a:pPr algn="ctr"/>
            <a:r>
              <a:rPr lang="en-GB" sz="1400" dirty="0"/>
              <a:t>Hardware</a:t>
            </a:r>
          </a:p>
        </p:txBody>
      </p:sp>
      <p:sp>
        <p:nvSpPr>
          <p:cNvPr id="26" name="Freeform 21">
            <a:extLst>
              <a:ext uri="{FF2B5EF4-FFF2-40B4-BE49-F238E27FC236}">
                <a16:creationId xmlns:a16="http://schemas.microsoft.com/office/drawing/2014/main" id="{DCA02C17-11CA-49E3-9AF6-2B16453C61F5}"/>
              </a:ext>
            </a:extLst>
          </p:cNvPr>
          <p:cNvSpPr/>
          <p:nvPr/>
        </p:nvSpPr>
        <p:spPr>
          <a:xfrm>
            <a:off x="4047051" y="3312997"/>
            <a:ext cx="1493251" cy="1080000"/>
          </a:xfrm>
          <a:custGeom>
            <a:avLst/>
            <a:gdLst>
              <a:gd name="connsiteX0" fmla="*/ 209551 w 1493251"/>
              <a:gd name="connsiteY0" fmla="*/ 0 h 1080000"/>
              <a:gd name="connsiteX1" fmla="*/ 1289551 w 1493251"/>
              <a:gd name="connsiteY1" fmla="*/ 0 h 1080000"/>
              <a:gd name="connsiteX2" fmla="*/ 1289551 w 1493251"/>
              <a:gd name="connsiteY2" fmla="*/ 331040 h 1080000"/>
              <a:gd name="connsiteX3" fmla="*/ 1325933 w 1493251"/>
              <a:gd name="connsiteY3" fmla="*/ 334707 h 1080000"/>
              <a:gd name="connsiteX4" fmla="*/ 1493251 w 1493251"/>
              <a:gd name="connsiteY4" fmla="*/ 540000 h 1080000"/>
              <a:gd name="connsiteX5" fmla="*/ 1325933 w 1493251"/>
              <a:gd name="connsiteY5" fmla="*/ 745293 h 1080000"/>
              <a:gd name="connsiteX6" fmla="*/ 1289551 w 1493251"/>
              <a:gd name="connsiteY6" fmla="*/ 748961 h 1080000"/>
              <a:gd name="connsiteX7" fmla="*/ 1289551 w 1493251"/>
              <a:gd name="connsiteY7" fmla="*/ 1080000 h 1080000"/>
              <a:gd name="connsiteX8" fmla="*/ 953252 w 1493251"/>
              <a:gd name="connsiteY8" fmla="*/ 1080000 h 1080000"/>
              <a:gd name="connsiteX9" fmla="*/ 743702 w 1493251"/>
              <a:gd name="connsiteY9" fmla="*/ 870450 h 1080000"/>
              <a:gd name="connsiteX10" fmla="*/ 534152 w 1493251"/>
              <a:gd name="connsiteY10" fmla="*/ 1080000 h 1080000"/>
              <a:gd name="connsiteX11" fmla="*/ 209551 w 1493251"/>
              <a:gd name="connsiteY11" fmla="*/ 1080000 h 1080000"/>
              <a:gd name="connsiteX12" fmla="*/ 209551 w 1493251"/>
              <a:gd name="connsiteY12" fmla="*/ 749550 h 1080000"/>
              <a:gd name="connsiteX13" fmla="*/ 209550 w 1493251"/>
              <a:gd name="connsiteY13" fmla="*/ 749550 h 1080000"/>
              <a:gd name="connsiteX14" fmla="*/ 0 w 1493251"/>
              <a:gd name="connsiteY14" fmla="*/ 540000 h 1080000"/>
              <a:gd name="connsiteX15" fmla="*/ 209550 w 1493251"/>
              <a:gd name="connsiteY15" fmla="*/ 330450 h 1080000"/>
              <a:gd name="connsiteX16" fmla="*/ 209551 w 1493251"/>
              <a:gd name="connsiteY16" fmla="*/ 33045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93251" h="1080000">
                <a:moveTo>
                  <a:pt x="209551" y="0"/>
                </a:moveTo>
                <a:lnTo>
                  <a:pt x="1289551" y="0"/>
                </a:lnTo>
                <a:lnTo>
                  <a:pt x="1289551" y="331040"/>
                </a:lnTo>
                <a:lnTo>
                  <a:pt x="1325933" y="334707"/>
                </a:lnTo>
                <a:cubicBezTo>
                  <a:pt x="1421421" y="354247"/>
                  <a:pt x="1493251" y="438736"/>
                  <a:pt x="1493251" y="540000"/>
                </a:cubicBezTo>
                <a:cubicBezTo>
                  <a:pt x="1493251" y="641265"/>
                  <a:pt x="1421421" y="725753"/>
                  <a:pt x="1325933" y="745293"/>
                </a:cubicBezTo>
                <a:lnTo>
                  <a:pt x="1289551" y="748961"/>
                </a:lnTo>
                <a:lnTo>
                  <a:pt x="1289551" y="1080000"/>
                </a:lnTo>
                <a:lnTo>
                  <a:pt x="953252" y="1080000"/>
                </a:lnTo>
                <a:cubicBezTo>
                  <a:pt x="953252" y="964269"/>
                  <a:pt x="859433" y="870450"/>
                  <a:pt x="743702" y="870450"/>
                </a:cubicBezTo>
                <a:cubicBezTo>
                  <a:pt x="627971" y="870450"/>
                  <a:pt x="534152" y="964269"/>
                  <a:pt x="534152" y="1080000"/>
                </a:cubicBezTo>
                <a:lnTo>
                  <a:pt x="209551" y="1080000"/>
                </a:lnTo>
                <a:lnTo>
                  <a:pt x="209551" y="749550"/>
                </a:lnTo>
                <a:lnTo>
                  <a:pt x="209550" y="749550"/>
                </a:lnTo>
                <a:cubicBezTo>
                  <a:pt x="93819" y="749550"/>
                  <a:pt x="0" y="655731"/>
                  <a:pt x="0" y="540000"/>
                </a:cubicBezTo>
                <a:cubicBezTo>
                  <a:pt x="0" y="424269"/>
                  <a:pt x="93819" y="330450"/>
                  <a:pt x="209550" y="330450"/>
                </a:cubicBezTo>
                <a:lnTo>
                  <a:pt x="209551" y="3304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F00E567A-AF96-49DE-BFA0-6FAC4FF9D38E}"/>
              </a:ext>
            </a:extLst>
          </p:cNvPr>
          <p:cNvSpPr/>
          <p:nvPr/>
        </p:nvSpPr>
        <p:spPr>
          <a:xfrm>
            <a:off x="3209992" y="4398992"/>
            <a:ext cx="1080000" cy="1289550"/>
          </a:xfrm>
          <a:custGeom>
            <a:avLst/>
            <a:gdLst>
              <a:gd name="connsiteX0" fmla="*/ 0 w 1080000"/>
              <a:gd name="connsiteY0" fmla="*/ 0 h 1289550"/>
              <a:gd name="connsiteX1" fmla="*/ 324601 w 1080000"/>
              <a:gd name="connsiteY1" fmla="*/ 0 h 1289550"/>
              <a:gd name="connsiteX2" fmla="*/ 328859 w 1080000"/>
              <a:gd name="connsiteY2" fmla="*/ 42231 h 1289550"/>
              <a:gd name="connsiteX3" fmla="*/ 534151 w 1080000"/>
              <a:gd name="connsiteY3" fmla="*/ 209549 h 1289550"/>
              <a:gd name="connsiteX4" fmla="*/ 739444 w 1080000"/>
              <a:gd name="connsiteY4" fmla="*/ 42231 h 1289550"/>
              <a:gd name="connsiteX5" fmla="*/ 743701 w 1080000"/>
              <a:gd name="connsiteY5" fmla="*/ 0 h 1289550"/>
              <a:gd name="connsiteX6" fmla="*/ 1080000 w 1080000"/>
              <a:gd name="connsiteY6" fmla="*/ 0 h 1289550"/>
              <a:gd name="connsiteX7" fmla="*/ 1080000 w 1080000"/>
              <a:gd name="connsiteY7" fmla="*/ 331040 h 1289550"/>
              <a:gd name="connsiteX8" fmla="*/ 1074150 w 1080000"/>
              <a:gd name="connsiteY8" fmla="*/ 330450 h 1289550"/>
              <a:gd name="connsiteX9" fmla="*/ 864600 w 1080000"/>
              <a:gd name="connsiteY9" fmla="*/ 540000 h 1289550"/>
              <a:gd name="connsiteX10" fmla="*/ 1074150 w 1080000"/>
              <a:gd name="connsiteY10" fmla="*/ 749550 h 1289550"/>
              <a:gd name="connsiteX11" fmla="*/ 1080000 w 1080000"/>
              <a:gd name="connsiteY11" fmla="*/ 748960 h 1289550"/>
              <a:gd name="connsiteX12" fmla="*/ 1080000 w 1080000"/>
              <a:gd name="connsiteY12" fmla="*/ 1080000 h 1289550"/>
              <a:gd name="connsiteX13" fmla="*/ 743701 w 1080000"/>
              <a:gd name="connsiteY13" fmla="*/ 1080000 h 1289550"/>
              <a:gd name="connsiteX14" fmla="*/ 534151 w 1080000"/>
              <a:gd name="connsiteY14" fmla="*/ 1289550 h 1289550"/>
              <a:gd name="connsiteX15" fmla="*/ 324601 w 1080000"/>
              <a:gd name="connsiteY15" fmla="*/ 1080000 h 1289550"/>
              <a:gd name="connsiteX16" fmla="*/ 0 w 1080000"/>
              <a:gd name="connsiteY16" fmla="*/ 1080000 h 128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000" h="1289550">
                <a:moveTo>
                  <a:pt x="0" y="0"/>
                </a:moveTo>
                <a:lnTo>
                  <a:pt x="324601" y="0"/>
                </a:lnTo>
                <a:lnTo>
                  <a:pt x="328859" y="42231"/>
                </a:lnTo>
                <a:cubicBezTo>
                  <a:pt x="348398" y="137719"/>
                  <a:pt x="432887" y="209549"/>
                  <a:pt x="534151" y="209549"/>
                </a:cubicBezTo>
                <a:cubicBezTo>
                  <a:pt x="635416" y="209549"/>
                  <a:pt x="719904" y="137719"/>
                  <a:pt x="739444" y="42231"/>
                </a:cubicBezTo>
                <a:lnTo>
                  <a:pt x="743701" y="0"/>
                </a:lnTo>
                <a:lnTo>
                  <a:pt x="1080000" y="0"/>
                </a:lnTo>
                <a:lnTo>
                  <a:pt x="1080000" y="331040"/>
                </a:lnTo>
                <a:lnTo>
                  <a:pt x="1074150" y="330450"/>
                </a:lnTo>
                <a:cubicBezTo>
                  <a:pt x="958419" y="330450"/>
                  <a:pt x="864600" y="424269"/>
                  <a:pt x="864600" y="540000"/>
                </a:cubicBezTo>
                <a:cubicBezTo>
                  <a:pt x="864600" y="655731"/>
                  <a:pt x="958419" y="749550"/>
                  <a:pt x="1074150" y="749550"/>
                </a:cubicBezTo>
                <a:lnTo>
                  <a:pt x="1080000" y="748960"/>
                </a:lnTo>
                <a:lnTo>
                  <a:pt x="1080000" y="1080000"/>
                </a:lnTo>
                <a:lnTo>
                  <a:pt x="743701" y="1080000"/>
                </a:lnTo>
                <a:cubicBezTo>
                  <a:pt x="743701" y="1195731"/>
                  <a:pt x="649882" y="1289550"/>
                  <a:pt x="534151" y="1289550"/>
                </a:cubicBezTo>
                <a:cubicBezTo>
                  <a:pt x="418420" y="1289550"/>
                  <a:pt x="324601" y="1195731"/>
                  <a:pt x="324601" y="1080000"/>
                </a:cubicBezTo>
                <a:lnTo>
                  <a:pt x="0" y="10800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ctr"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Memory</a:t>
            </a:r>
            <a:br>
              <a:rPr lang="en-GB" sz="16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F0C1EAF2-EE64-42FA-A097-B4786F08D0AC}"/>
              </a:ext>
            </a:extLst>
          </p:cNvPr>
          <p:cNvSpPr/>
          <p:nvPr/>
        </p:nvSpPr>
        <p:spPr>
          <a:xfrm>
            <a:off x="3212035" y="3317552"/>
            <a:ext cx="1080000" cy="1289550"/>
          </a:xfrm>
          <a:custGeom>
            <a:avLst/>
            <a:gdLst>
              <a:gd name="connsiteX0" fmla="*/ 0 w 1080000"/>
              <a:gd name="connsiteY0" fmla="*/ 0 h 1289550"/>
              <a:gd name="connsiteX1" fmla="*/ 1080000 w 1080000"/>
              <a:gd name="connsiteY1" fmla="*/ 0 h 1289550"/>
              <a:gd name="connsiteX2" fmla="*/ 1080000 w 1080000"/>
              <a:gd name="connsiteY2" fmla="*/ 331040 h 1289550"/>
              <a:gd name="connsiteX3" fmla="*/ 1074150 w 1080000"/>
              <a:gd name="connsiteY3" fmla="*/ 330450 h 1289550"/>
              <a:gd name="connsiteX4" fmla="*/ 864600 w 1080000"/>
              <a:gd name="connsiteY4" fmla="*/ 540000 h 1289550"/>
              <a:gd name="connsiteX5" fmla="*/ 1074150 w 1080000"/>
              <a:gd name="connsiteY5" fmla="*/ 749550 h 1289550"/>
              <a:gd name="connsiteX6" fmla="*/ 1080000 w 1080000"/>
              <a:gd name="connsiteY6" fmla="*/ 748960 h 1289550"/>
              <a:gd name="connsiteX7" fmla="*/ 1080000 w 1080000"/>
              <a:gd name="connsiteY7" fmla="*/ 1080000 h 1289550"/>
              <a:gd name="connsiteX8" fmla="*/ 743701 w 1080000"/>
              <a:gd name="connsiteY8" fmla="*/ 1080000 h 1289550"/>
              <a:gd name="connsiteX9" fmla="*/ 534151 w 1080000"/>
              <a:gd name="connsiteY9" fmla="*/ 1289550 h 1289550"/>
              <a:gd name="connsiteX10" fmla="*/ 324601 w 1080000"/>
              <a:gd name="connsiteY10" fmla="*/ 1080000 h 1289550"/>
              <a:gd name="connsiteX11" fmla="*/ 0 w 1080000"/>
              <a:gd name="connsiteY11" fmla="*/ 1080000 h 128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0000" h="1289550">
                <a:moveTo>
                  <a:pt x="0" y="0"/>
                </a:moveTo>
                <a:lnTo>
                  <a:pt x="1080000" y="0"/>
                </a:lnTo>
                <a:lnTo>
                  <a:pt x="1080000" y="331040"/>
                </a:lnTo>
                <a:lnTo>
                  <a:pt x="1074150" y="330450"/>
                </a:lnTo>
                <a:cubicBezTo>
                  <a:pt x="958419" y="330450"/>
                  <a:pt x="864600" y="424269"/>
                  <a:pt x="864600" y="540000"/>
                </a:cubicBezTo>
                <a:cubicBezTo>
                  <a:pt x="864600" y="655731"/>
                  <a:pt x="958419" y="749550"/>
                  <a:pt x="1074150" y="749550"/>
                </a:cubicBezTo>
                <a:lnTo>
                  <a:pt x="1080000" y="748960"/>
                </a:lnTo>
                <a:lnTo>
                  <a:pt x="1080000" y="1080000"/>
                </a:lnTo>
                <a:lnTo>
                  <a:pt x="743701" y="1080000"/>
                </a:lnTo>
                <a:cubicBezTo>
                  <a:pt x="743701" y="1195731"/>
                  <a:pt x="649882" y="1289550"/>
                  <a:pt x="534151" y="1289550"/>
                </a:cubicBezTo>
                <a:cubicBezTo>
                  <a:pt x="418420" y="1289550"/>
                  <a:pt x="324601" y="1195731"/>
                  <a:pt x="324601" y="1080000"/>
                </a:cubicBezTo>
                <a:lnTo>
                  <a:pt x="0" y="1080000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bIns="144000" rtlCol="0" anchor="ctr">
            <a:noAutofit/>
          </a:bodyPr>
          <a:lstStyle/>
          <a:p>
            <a:pPr algn="ctr"/>
            <a:r>
              <a:rPr lang="en-GB" sz="1400" dirty="0"/>
              <a:t>User</a:t>
            </a:r>
            <a:endParaRPr lang="en-GB" sz="900" dirty="0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B325F534-3D6D-43FB-9CF5-F50DF4508D5E}"/>
              </a:ext>
            </a:extLst>
          </p:cNvPr>
          <p:cNvSpPr/>
          <p:nvPr/>
        </p:nvSpPr>
        <p:spPr>
          <a:xfrm>
            <a:off x="4051769" y="4201957"/>
            <a:ext cx="1493251" cy="1499101"/>
          </a:xfrm>
          <a:custGeom>
            <a:avLst/>
            <a:gdLst>
              <a:gd name="connsiteX0" fmla="*/ 743702 w 1493251"/>
              <a:gd name="connsiteY0" fmla="*/ 0 h 1499101"/>
              <a:gd name="connsiteX1" fmla="*/ 953252 w 1493251"/>
              <a:gd name="connsiteY1" fmla="*/ 209550 h 1499101"/>
              <a:gd name="connsiteX2" fmla="*/ 953252 w 1493251"/>
              <a:gd name="connsiteY2" fmla="*/ 209551 h 1499101"/>
              <a:gd name="connsiteX3" fmla="*/ 1289551 w 1493251"/>
              <a:gd name="connsiteY3" fmla="*/ 209551 h 1499101"/>
              <a:gd name="connsiteX4" fmla="*/ 1289551 w 1493251"/>
              <a:gd name="connsiteY4" fmla="*/ 540591 h 1499101"/>
              <a:gd name="connsiteX5" fmla="*/ 1325933 w 1493251"/>
              <a:gd name="connsiteY5" fmla="*/ 544258 h 1499101"/>
              <a:gd name="connsiteX6" fmla="*/ 1493251 w 1493251"/>
              <a:gd name="connsiteY6" fmla="*/ 749551 h 1499101"/>
              <a:gd name="connsiteX7" fmla="*/ 1325933 w 1493251"/>
              <a:gd name="connsiteY7" fmla="*/ 954844 h 1499101"/>
              <a:gd name="connsiteX8" fmla="*/ 1289551 w 1493251"/>
              <a:gd name="connsiteY8" fmla="*/ 958511 h 1499101"/>
              <a:gd name="connsiteX9" fmla="*/ 1289551 w 1493251"/>
              <a:gd name="connsiteY9" fmla="*/ 1289551 h 1499101"/>
              <a:gd name="connsiteX10" fmla="*/ 953252 w 1493251"/>
              <a:gd name="connsiteY10" fmla="*/ 1289551 h 1499101"/>
              <a:gd name="connsiteX11" fmla="*/ 743702 w 1493251"/>
              <a:gd name="connsiteY11" fmla="*/ 1499101 h 1499101"/>
              <a:gd name="connsiteX12" fmla="*/ 534152 w 1493251"/>
              <a:gd name="connsiteY12" fmla="*/ 1289551 h 1499101"/>
              <a:gd name="connsiteX13" fmla="*/ 209551 w 1493251"/>
              <a:gd name="connsiteY13" fmla="*/ 1289551 h 1499101"/>
              <a:gd name="connsiteX14" fmla="*/ 209551 w 1493251"/>
              <a:gd name="connsiteY14" fmla="*/ 959101 h 1499101"/>
              <a:gd name="connsiteX15" fmla="*/ 209550 w 1493251"/>
              <a:gd name="connsiteY15" fmla="*/ 959101 h 1499101"/>
              <a:gd name="connsiteX16" fmla="*/ 0 w 1493251"/>
              <a:gd name="connsiteY16" fmla="*/ 749551 h 1499101"/>
              <a:gd name="connsiteX17" fmla="*/ 209550 w 1493251"/>
              <a:gd name="connsiteY17" fmla="*/ 540001 h 1499101"/>
              <a:gd name="connsiteX18" fmla="*/ 209551 w 1493251"/>
              <a:gd name="connsiteY18" fmla="*/ 540001 h 1499101"/>
              <a:gd name="connsiteX19" fmla="*/ 209551 w 1493251"/>
              <a:gd name="connsiteY19" fmla="*/ 209551 h 1499101"/>
              <a:gd name="connsiteX20" fmla="*/ 534152 w 1493251"/>
              <a:gd name="connsiteY20" fmla="*/ 209551 h 1499101"/>
              <a:gd name="connsiteX21" fmla="*/ 534152 w 1493251"/>
              <a:gd name="connsiteY21" fmla="*/ 209550 h 1499101"/>
              <a:gd name="connsiteX22" fmla="*/ 743702 w 1493251"/>
              <a:gd name="connsiteY22" fmla="*/ 0 h 149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93251" h="1499101">
                <a:moveTo>
                  <a:pt x="743702" y="0"/>
                </a:moveTo>
                <a:cubicBezTo>
                  <a:pt x="859433" y="0"/>
                  <a:pt x="953252" y="93819"/>
                  <a:pt x="953252" y="209550"/>
                </a:cubicBezTo>
                <a:lnTo>
                  <a:pt x="953252" y="209551"/>
                </a:lnTo>
                <a:lnTo>
                  <a:pt x="1289551" y="209551"/>
                </a:lnTo>
                <a:lnTo>
                  <a:pt x="1289551" y="540591"/>
                </a:lnTo>
                <a:lnTo>
                  <a:pt x="1325933" y="544258"/>
                </a:lnTo>
                <a:cubicBezTo>
                  <a:pt x="1421421" y="563798"/>
                  <a:pt x="1493251" y="648287"/>
                  <a:pt x="1493251" y="749551"/>
                </a:cubicBezTo>
                <a:cubicBezTo>
                  <a:pt x="1493251" y="850816"/>
                  <a:pt x="1421421" y="935304"/>
                  <a:pt x="1325933" y="954844"/>
                </a:cubicBezTo>
                <a:lnTo>
                  <a:pt x="1289551" y="958511"/>
                </a:lnTo>
                <a:lnTo>
                  <a:pt x="1289551" y="1289551"/>
                </a:lnTo>
                <a:lnTo>
                  <a:pt x="953252" y="1289551"/>
                </a:lnTo>
                <a:cubicBezTo>
                  <a:pt x="953252" y="1405282"/>
                  <a:pt x="859433" y="1499101"/>
                  <a:pt x="743702" y="1499101"/>
                </a:cubicBezTo>
                <a:cubicBezTo>
                  <a:pt x="627971" y="1499101"/>
                  <a:pt x="534152" y="1405282"/>
                  <a:pt x="534152" y="1289551"/>
                </a:cubicBezTo>
                <a:lnTo>
                  <a:pt x="209551" y="1289551"/>
                </a:lnTo>
                <a:lnTo>
                  <a:pt x="209551" y="959101"/>
                </a:lnTo>
                <a:lnTo>
                  <a:pt x="209550" y="959101"/>
                </a:lnTo>
                <a:cubicBezTo>
                  <a:pt x="93819" y="959101"/>
                  <a:pt x="0" y="865282"/>
                  <a:pt x="0" y="749551"/>
                </a:cubicBezTo>
                <a:cubicBezTo>
                  <a:pt x="0" y="633820"/>
                  <a:pt x="93819" y="540001"/>
                  <a:pt x="209550" y="540001"/>
                </a:cubicBezTo>
                <a:lnTo>
                  <a:pt x="209551" y="540001"/>
                </a:lnTo>
                <a:lnTo>
                  <a:pt x="209551" y="209551"/>
                </a:lnTo>
                <a:lnTo>
                  <a:pt x="534152" y="209551"/>
                </a:lnTo>
                <a:lnTo>
                  <a:pt x="534152" y="209550"/>
                </a:lnTo>
                <a:cubicBezTo>
                  <a:pt x="534152" y="93819"/>
                  <a:pt x="627971" y="0"/>
                  <a:pt x="743702" y="0"/>
                </a:cubicBezTo>
                <a:close/>
              </a:path>
            </a:pathLst>
          </a:cu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Operating</a:t>
            </a:r>
            <a:br>
              <a:rPr lang="en-GB" sz="1600" dirty="0"/>
            </a:br>
            <a:r>
              <a:rPr lang="en-GB" sz="16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7592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User interfaces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9178" y="1365161"/>
            <a:ext cx="26805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Features of a graphical user interface (GUI):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9758" y="1716228"/>
            <a:ext cx="1686268" cy="196684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cs typeface="Calibri"/>
              </a:rPr>
              <a:t>WIMP Interface – Windows Icons Menus Pointers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cs typeface="Calibri"/>
              </a:rPr>
              <a:t>Visual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cs typeface="Calibri"/>
              </a:rPr>
              <a:t>Interactive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cs typeface="Calibri"/>
              </a:rPr>
              <a:t>Intuitive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cs typeface="Calibri"/>
              </a:rPr>
              <a:t>Optimised for mouse and touch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178" y="4049676"/>
            <a:ext cx="2358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Features of a command line interface: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9391" y="4400742"/>
            <a:ext cx="2183920" cy="1646767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Text based</a:t>
            </a:r>
          </a:p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Less resource heavy than GUI</a:t>
            </a:r>
          </a:p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Lots of commands</a:t>
            </a:r>
          </a:p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For more advanced users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2309770" y="1716227"/>
            <a:ext cx="3214776" cy="1966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10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1" idx="3"/>
            <a:endCxn id="3" idx="1"/>
          </p:cNvCxnSpPr>
          <p:nvPr/>
        </p:nvCxnSpPr>
        <p:spPr>
          <a:xfrm flipV="1">
            <a:off x="2076026" y="2699648"/>
            <a:ext cx="2337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9758" y="4400742"/>
            <a:ext cx="2874746" cy="1646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10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6" idx="1"/>
            <a:endCxn id="12" idx="3"/>
          </p:cNvCxnSpPr>
          <p:nvPr/>
        </p:nvCxnSpPr>
        <p:spPr>
          <a:xfrm flipH="1">
            <a:off x="3264504" y="5224126"/>
            <a:ext cx="174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33599" y="2147787"/>
            <a:ext cx="2550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Features of a natural language interface: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58290" y="2508958"/>
            <a:ext cx="2106649" cy="861128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  <a:cs typeface="Calibri"/>
              </a:rPr>
              <a:t>Responds to commands in spoken language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70472" y="2192542"/>
            <a:ext cx="1589287" cy="1489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10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3"/>
            <a:endCxn id="19" idx="1"/>
          </p:cNvCxnSpPr>
          <p:nvPr/>
        </p:nvCxnSpPr>
        <p:spPr>
          <a:xfrm flipV="1">
            <a:off x="7864939" y="2937351"/>
            <a:ext cx="205533" cy="2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65872" y="3866775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Features of a menu interface: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623662" y="4757806"/>
            <a:ext cx="2036096" cy="861128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Successive menus presented to the user</a:t>
            </a:r>
          </a:p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Single options chosen at each stage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828843" y="4149909"/>
            <a:ext cx="1589287" cy="2078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10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8" idx="3"/>
            <a:endCxn id="47" idx="1"/>
          </p:cNvCxnSpPr>
          <p:nvPr/>
        </p:nvCxnSpPr>
        <p:spPr>
          <a:xfrm flipV="1">
            <a:off x="7418130" y="5188370"/>
            <a:ext cx="205532" cy="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9A7151A-810E-40F6-89DE-F3F8D227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439" y="1718684"/>
            <a:ext cx="2598674" cy="196710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AE8FACF-D33D-4418-8400-334F9FE8F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4" y="4455790"/>
            <a:ext cx="2743199" cy="154059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8108F40-98DA-45DE-9E0B-64DE9C7F3E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77" r="20787" b="-667"/>
          <a:stretch/>
        </p:blipFill>
        <p:spPr>
          <a:xfrm>
            <a:off x="8211794" y="2221536"/>
            <a:ext cx="1303343" cy="1411361"/>
          </a:xfrm>
          <a:prstGeom prst="rect">
            <a:avLst/>
          </a:prstGeom>
        </p:spPr>
      </p:pic>
      <p:pic>
        <p:nvPicPr>
          <p:cNvPr id="10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F07E82-6A55-4D6D-8395-E5963C4B8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560" y="4573974"/>
            <a:ext cx="1733165" cy="11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4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Memory management: multi-tasking</a:t>
            </a:r>
          </a:p>
        </p:txBody>
      </p:sp>
      <p:pic>
        <p:nvPicPr>
          <p:cNvPr id="9" name="Picture 2" descr="Image result for stopwatch clipart">
            <a:extLst>
              <a:ext uri="{FF2B5EF4-FFF2-40B4-BE49-F238E27FC236}">
                <a16:creationId xmlns:a16="http://schemas.microsoft.com/office/drawing/2014/main" id="{2632417F-3C59-42B5-80F2-B244FB04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27" y="1501816"/>
            <a:ext cx="4898753" cy="49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19D168-A3AE-492F-BA38-7DC86A61B118}"/>
              </a:ext>
            </a:extLst>
          </p:cNvPr>
          <p:cNvSpPr txBox="1"/>
          <p:nvPr/>
        </p:nvSpPr>
        <p:spPr>
          <a:xfrm>
            <a:off x="319178" y="1365161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Multi-tasking is: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7BEA3C-4AAE-4142-9966-A508DBED7AD4}"/>
              </a:ext>
            </a:extLst>
          </p:cNvPr>
          <p:cNvSpPr/>
          <p:nvPr/>
        </p:nvSpPr>
        <p:spPr>
          <a:xfrm>
            <a:off x="1412748" y="1277025"/>
            <a:ext cx="2852775" cy="790766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Programs taking a small amount of the CPUs time in a cycle.</a:t>
            </a:r>
            <a:endParaRPr lang="en-GB" sz="1100" dirty="0">
              <a:solidFill>
                <a:schemeClr val="tx1"/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1CED66E-08BA-4107-8450-0CAEE15E0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852511"/>
              </p:ext>
            </p:extLst>
          </p:nvPr>
        </p:nvGraphicFramePr>
        <p:xfrm>
          <a:off x="4390530" y="1760421"/>
          <a:ext cx="4670343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A9FAAE31-10A1-468F-BC0C-D4585D848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0695" y="3517875"/>
            <a:ext cx="1070012" cy="8877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64A519-55BC-421C-9EFB-79058B198D98}"/>
              </a:ext>
            </a:extLst>
          </p:cNvPr>
          <p:cNvSpPr txBox="1"/>
          <p:nvPr/>
        </p:nvSpPr>
        <p:spPr>
          <a:xfrm>
            <a:off x="319178" y="2504698"/>
            <a:ext cx="36293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Programs are loaded from secondary storage, usually a hard disk into random access memory.</a:t>
            </a:r>
          </a:p>
          <a:p>
            <a:endParaRPr lang="en-GB" sz="1100" dirty="0"/>
          </a:p>
          <a:p>
            <a:r>
              <a:rPr lang="en-GB" sz="1100" dirty="0"/>
              <a:t>Programs are held by the operating system in a queue.</a:t>
            </a:r>
          </a:p>
          <a:p>
            <a:endParaRPr lang="en-GB" sz="1100" dirty="0"/>
          </a:p>
          <a:p>
            <a:r>
              <a:rPr lang="en-GB" sz="1100" dirty="0"/>
              <a:t>The program at the front of the queue runs its code on the processor.</a:t>
            </a:r>
          </a:p>
          <a:p>
            <a:endParaRPr lang="en-GB" sz="1100" dirty="0"/>
          </a:p>
          <a:p>
            <a:r>
              <a:rPr lang="en-GB" sz="1100" dirty="0"/>
              <a:t>After a small amount of time, the program stops running and is moved to the back of the queue.</a:t>
            </a:r>
          </a:p>
          <a:p>
            <a:endParaRPr lang="en-GB" sz="1100" dirty="0"/>
          </a:p>
          <a:p>
            <a:r>
              <a:rPr lang="en-GB" sz="1100" dirty="0"/>
              <a:t>The next program at the front of the queue then starts running.</a:t>
            </a:r>
          </a:p>
          <a:p>
            <a:endParaRPr lang="en-GB" sz="1100" dirty="0"/>
          </a:p>
          <a:p>
            <a:r>
              <a:rPr lang="en-GB" sz="1100" dirty="0"/>
              <a:t>The cycle continues with newly loaded programs joining the queue, and programs that are closed leaving the queue.</a:t>
            </a:r>
          </a:p>
        </p:txBody>
      </p:sp>
    </p:spTree>
    <p:extLst>
      <p:ext uri="{BB962C8B-B14F-4D97-AF65-F5344CB8AC3E}">
        <p14:creationId xmlns:p14="http://schemas.microsoft.com/office/powerpoint/2010/main" val="416418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Memory management: loading and managing programs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1038CA6-E96D-4A42-8818-F6157D34E8EF}"/>
              </a:ext>
            </a:extLst>
          </p:cNvPr>
          <p:cNvSpPr/>
          <p:nvPr/>
        </p:nvSpPr>
        <p:spPr>
          <a:xfrm>
            <a:off x="319178" y="2632852"/>
            <a:ext cx="2392849" cy="1003966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01EFCE-BE91-40D9-952D-CD4D81D7F8CB}"/>
              </a:ext>
            </a:extLst>
          </p:cNvPr>
          <p:cNvSpPr/>
          <p:nvPr/>
        </p:nvSpPr>
        <p:spPr>
          <a:xfrm>
            <a:off x="426027" y="3065317"/>
            <a:ext cx="446809" cy="38446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70C295-6F54-4799-8F06-A4AA49AD1CD7}"/>
              </a:ext>
            </a:extLst>
          </p:cNvPr>
          <p:cNvSpPr/>
          <p:nvPr/>
        </p:nvSpPr>
        <p:spPr>
          <a:xfrm>
            <a:off x="952500" y="3065317"/>
            <a:ext cx="446809" cy="38446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FDFB366-AF6A-4AA3-A525-24A6A9906213}"/>
              </a:ext>
            </a:extLst>
          </p:cNvPr>
          <p:cNvSpPr/>
          <p:nvPr/>
        </p:nvSpPr>
        <p:spPr>
          <a:xfrm>
            <a:off x="1503219" y="3065317"/>
            <a:ext cx="446809" cy="384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64B9E7B-9FC2-40EE-B8A0-BDA6E12FBB4A}"/>
              </a:ext>
            </a:extLst>
          </p:cNvPr>
          <p:cNvSpPr/>
          <p:nvPr/>
        </p:nvSpPr>
        <p:spPr>
          <a:xfrm>
            <a:off x="2053938" y="3065317"/>
            <a:ext cx="446809" cy="384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2730EA-1425-4B75-B260-F33624DB5BF8}"/>
              </a:ext>
            </a:extLst>
          </p:cNvPr>
          <p:cNvSpPr txBox="1"/>
          <p:nvPr/>
        </p:nvSpPr>
        <p:spPr>
          <a:xfrm>
            <a:off x="319178" y="2632851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RAM: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4E41D8BB-DC0C-4C7E-A28C-E01356F40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90" y="2537690"/>
            <a:ext cx="1193224" cy="26250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FFBF5E97-5695-4EC7-8E04-F9BFB649D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3" y="1535118"/>
            <a:ext cx="595747" cy="471012"/>
          </a:xfrm>
          <a:prstGeom prst="rect">
            <a:avLst/>
          </a:prstGeom>
        </p:spPr>
      </p:pic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F3E3DE7-47DB-441C-AFFB-22E1F1A57981}"/>
              </a:ext>
            </a:extLst>
          </p:cNvPr>
          <p:cNvCxnSpPr>
            <a:stCxn id="89" idx="3"/>
            <a:endCxn id="88" idx="0"/>
          </p:cNvCxnSpPr>
          <p:nvPr/>
        </p:nvCxnSpPr>
        <p:spPr>
          <a:xfrm>
            <a:off x="952500" y="1770624"/>
            <a:ext cx="563102" cy="7670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DCD2217-BA43-4D69-AC6B-89767C8699F6}"/>
              </a:ext>
            </a:extLst>
          </p:cNvPr>
          <p:cNvSpPr txBox="1"/>
          <p:nvPr/>
        </p:nvSpPr>
        <p:spPr>
          <a:xfrm>
            <a:off x="1175904" y="1458534"/>
            <a:ext cx="12682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a. Program loaded.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E3150BA-4A0E-4117-BB71-6B6CEEF28E59}"/>
              </a:ext>
            </a:extLst>
          </p:cNvPr>
          <p:cNvSpPr/>
          <p:nvPr/>
        </p:nvSpPr>
        <p:spPr>
          <a:xfrm>
            <a:off x="3391423" y="2632851"/>
            <a:ext cx="2392849" cy="1003966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6F6B8BB-CFA7-489C-B585-21F9AD7CE190}"/>
              </a:ext>
            </a:extLst>
          </p:cNvPr>
          <p:cNvSpPr/>
          <p:nvPr/>
        </p:nvSpPr>
        <p:spPr>
          <a:xfrm>
            <a:off x="3498272" y="3065316"/>
            <a:ext cx="446809" cy="38446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FFBC1C-835A-4D3F-9293-3B1E81E7FF02}"/>
              </a:ext>
            </a:extLst>
          </p:cNvPr>
          <p:cNvSpPr/>
          <p:nvPr/>
        </p:nvSpPr>
        <p:spPr>
          <a:xfrm>
            <a:off x="4024745" y="3065316"/>
            <a:ext cx="446809" cy="38446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131414C-4C62-4388-B52D-C3D89959B923}"/>
              </a:ext>
            </a:extLst>
          </p:cNvPr>
          <p:cNvSpPr/>
          <p:nvPr/>
        </p:nvSpPr>
        <p:spPr>
          <a:xfrm>
            <a:off x="4575464" y="3065316"/>
            <a:ext cx="446809" cy="3844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3DDBDAB-64AA-4C07-A405-45578B3577E3}"/>
              </a:ext>
            </a:extLst>
          </p:cNvPr>
          <p:cNvSpPr/>
          <p:nvPr/>
        </p:nvSpPr>
        <p:spPr>
          <a:xfrm>
            <a:off x="5126183" y="3065316"/>
            <a:ext cx="446809" cy="384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6A6546-2309-41C7-80FF-B0AA76BF5DC8}"/>
              </a:ext>
            </a:extLst>
          </p:cNvPr>
          <p:cNvSpPr txBox="1"/>
          <p:nvPr/>
        </p:nvSpPr>
        <p:spPr>
          <a:xfrm>
            <a:off x="3391423" y="2632850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RAM: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F2131ACF-423E-4089-BD27-9FBB465D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235" y="2537689"/>
            <a:ext cx="1193224" cy="26250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C79FC72-F8B5-4596-93D6-9EA434B6AA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8" y="1535117"/>
            <a:ext cx="595747" cy="471012"/>
          </a:xfrm>
          <a:prstGeom prst="rect">
            <a:avLst/>
          </a:prstGeom>
        </p:spPr>
      </p:pic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D721F743-D269-43B3-BB0B-E0AE28B833C4}"/>
              </a:ext>
            </a:extLst>
          </p:cNvPr>
          <p:cNvCxnSpPr>
            <a:stCxn id="99" idx="3"/>
            <a:endCxn id="98" idx="0"/>
          </p:cNvCxnSpPr>
          <p:nvPr/>
        </p:nvCxnSpPr>
        <p:spPr>
          <a:xfrm>
            <a:off x="4024745" y="1770623"/>
            <a:ext cx="563102" cy="7670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88D29B7-F137-416B-923F-22F8C12414A4}"/>
              </a:ext>
            </a:extLst>
          </p:cNvPr>
          <p:cNvSpPr txBox="1"/>
          <p:nvPr/>
        </p:nvSpPr>
        <p:spPr>
          <a:xfrm>
            <a:off x="4248149" y="1458533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b. Program loaded.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DED9691-AA81-4434-B466-D0187E7DC69B}"/>
              </a:ext>
            </a:extLst>
          </p:cNvPr>
          <p:cNvSpPr/>
          <p:nvPr/>
        </p:nvSpPr>
        <p:spPr>
          <a:xfrm>
            <a:off x="6464505" y="2634490"/>
            <a:ext cx="2392849" cy="1003966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3ADC7B9-9255-4694-95C0-3E89EB2A85C0}"/>
              </a:ext>
            </a:extLst>
          </p:cNvPr>
          <p:cNvSpPr/>
          <p:nvPr/>
        </p:nvSpPr>
        <p:spPr>
          <a:xfrm>
            <a:off x="6571354" y="3066955"/>
            <a:ext cx="446809" cy="384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EA84490-E1C0-4CA3-B1FC-BC8FF4BDF848}"/>
              </a:ext>
            </a:extLst>
          </p:cNvPr>
          <p:cNvSpPr/>
          <p:nvPr/>
        </p:nvSpPr>
        <p:spPr>
          <a:xfrm>
            <a:off x="7097827" y="3066955"/>
            <a:ext cx="446809" cy="384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AD53DF9-C118-420C-A037-B6735622D8F0}"/>
              </a:ext>
            </a:extLst>
          </p:cNvPr>
          <p:cNvSpPr/>
          <p:nvPr/>
        </p:nvSpPr>
        <p:spPr>
          <a:xfrm>
            <a:off x="7648546" y="3066955"/>
            <a:ext cx="446809" cy="3844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B5D0B6F-BB6F-4AB6-9445-B6540B4401F2}"/>
              </a:ext>
            </a:extLst>
          </p:cNvPr>
          <p:cNvSpPr/>
          <p:nvPr/>
        </p:nvSpPr>
        <p:spPr>
          <a:xfrm>
            <a:off x="8199265" y="3066955"/>
            <a:ext cx="446809" cy="384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56CC31-D337-421A-AA7A-DF69E59221D4}"/>
              </a:ext>
            </a:extLst>
          </p:cNvPr>
          <p:cNvSpPr txBox="1"/>
          <p:nvPr/>
        </p:nvSpPr>
        <p:spPr>
          <a:xfrm>
            <a:off x="6464505" y="2634489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RAM: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B317F57F-1779-4CB8-8B67-6FFB7C565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17" y="2539328"/>
            <a:ext cx="1193224" cy="262509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F8DC83E-4F58-4FF5-8552-530DDB14E179}"/>
              </a:ext>
            </a:extLst>
          </p:cNvPr>
          <p:cNvSpPr txBox="1"/>
          <p:nvPr/>
        </p:nvSpPr>
        <p:spPr>
          <a:xfrm>
            <a:off x="7321231" y="1460172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c. Program closed.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DD21BA5-B0C9-4C05-81E3-6A53CBF4DEC5}"/>
              </a:ext>
            </a:extLst>
          </p:cNvPr>
          <p:cNvSpPr/>
          <p:nvPr/>
        </p:nvSpPr>
        <p:spPr>
          <a:xfrm>
            <a:off x="360218" y="5252822"/>
            <a:ext cx="2392849" cy="1003966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C4DE6C4-6E37-4A5C-B23A-7E1CF37908DD}"/>
              </a:ext>
            </a:extLst>
          </p:cNvPr>
          <p:cNvSpPr/>
          <p:nvPr/>
        </p:nvSpPr>
        <p:spPr>
          <a:xfrm>
            <a:off x="467067" y="5685287"/>
            <a:ext cx="446809" cy="3844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97A6D27-4D2B-464B-8AC3-732F1FF5183A}"/>
              </a:ext>
            </a:extLst>
          </p:cNvPr>
          <p:cNvSpPr/>
          <p:nvPr/>
        </p:nvSpPr>
        <p:spPr>
          <a:xfrm>
            <a:off x="993540" y="5685287"/>
            <a:ext cx="446809" cy="3844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AE14A32-87A1-4E0E-A25B-B9DA0E0F9B61}"/>
              </a:ext>
            </a:extLst>
          </p:cNvPr>
          <p:cNvSpPr/>
          <p:nvPr/>
        </p:nvSpPr>
        <p:spPr>
          <a:xfrm>
            <a:off x="1544259" y="5685287"/>
            <a:ext cx="446809" cy="3844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0158111-479C-4BF4-AD0B-822AE2058041}"/>
              </a:ext>
            </a:extLst>
          </p:cNvPr>
          <p:cNvSpPr/>
          <p:nvPr/>
        </p:nvSpPr>
        <p:spPr>
          <a:xfrm>
            <a:off x="2094978" y="5685287"/>
            <a:ext cx="446809" cy="3844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CE0F6FA-997E-49B4-B8CF-B7049B7D3396}"/>
              </a:ext>
            </a:extLst>
          </p:cNvPr>
          <p:cNvSpPr txBox="1"/>
          <p:nvPr/>
        </p:nvSpPr>
        <p:spPr>
          <a:xfrm>
            <a:off x="360218" y="5252821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RAM: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E8C6958-BB7E-4F55-90ED-D55C4DC3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30" y="5157660"/>
            <a:ext cx="1193224" cy="262509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CE2C8BC-CAB3-4A38-A35F-67A48B79D5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3" y="4155088"/>
            <a:ext cx="595747" cy="471012"/>
          </a:xfrm>
          <a:prstGeom prst="rect">
            <a:avLst/>
          </a:prstGeom>
        </p:spPr>
      </p:pic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00859D8B-D20D-409A-B954-D5E56E5677E0}"/>
              </a:ext>
            </a:extLst>
          </p:cNvPr>
          <p:cNvCxnSpPr>
            <a:stCxn id="117" idx="3"/>
            <a:endCxn id="116" idx="0"/>
          </p:cNvCxnSpPr>
          <p:nvPr/>
        </p:nvCxnSpPr>
        <p:spPr>
          <a:xfrm>
            <a:off x="993540" y="4390594"/>
            <a:ext cx="563102" cy="7670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08E4309-2430-4BEE-B09E-CF30FC61CB3A}"/>
              </a:ext>
            </a:extLst>
          </p:cNvPr>
          <p:cNvSpPr txBox="1"/>
          <p:nvPr/>
        </p:nvSpPr>
        <p:spPr>
          <a:xfrm>
            <a:off x="1216944" y="4078504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d. Program loaded.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C07839BD-46FD-4243-97C6-34A4254F399F}"/>
              </a:ext>
            </a:extLst>
          </p:cNvPr>
          <p:cNvSpPr/>
          <p:nvPr/>
        </p:nvSpPr>
        <p:spPr>
          <a:xfrm>
            <a:off x="6502081" y="1536755"/>
            <a:ext cx="408187" cy="40818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AD250896-6982-4378-8F25-10DAC4CFF0FF}"/>
              </a:ext>
            </a:extLst>
          </p:cNvPr>
          <p:cNvCxnSpPr>
            <a:stCxn id="108" idx="0"/>
            <a:endCxn id="120" idx="3"/>
          </p:cNvCxnSpPr>
          <p:nvPr/>
        </p:nvCxnSpPr>
        <p:spPr>
          <a:xfrm rot="16200000" flipV="1">
            <a:off x="6886360" y="1764758"/>
            <a:ext cx="798479" cy="75066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B762222-D0DF-4304-9338-CD4FAEF0381A}"/>
              </a:ext>
            </a:extLst>
          </p:cNvPr>
          <p:cNvSpPr txBox="1"/>
          <p:nvPr/>
        </p:nvSpPr>
        <p:spPr>
          <a:xfrm>
            <a:off x="3105956" y="4828455"/>
            <a:ext cx="4773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As programs are loaded and closed over time, the memory becomes: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10C6A03-73FA-41F8-A8EA-DF8F800F9921}"/>
              </a:ext>
            </a:extLst>
          </p:cNvPr>
          <p:cNvSpPr/>
          <p:nvPr/>
        </p:nvSpPr>
        <p:spPr>
          <a:xfrm>
            <a:off x="7269421" y="4740319"/>
            <a:ext cx="985144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fragmented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E6A7F42-5247-4E96-9F65-DC2A5535452F}"/>
              </a:ext>
            </a:extLst>
          </p:cNvPr>
          <p:cNvSpPr txBox="1"/>
          <p:nvPr/>
        </p:nvSpPr>
        <p:spPr>
          <a:xfrm>
            <a:off x="3105956" y="5230105"/>
            <a:ext cx="6434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The operating system keeps track of these different parts of a program held in different areas of the memory.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3223E1-F890-407C-856E-3C6C46EC21FB}"/>
              </a:ext>
            </a:extLst>
          </p:cNvPr>
          <p:cNvSpPr txBox="1"/>
          <p:nvPr/>
        </p:nvSpPr>
        <p:spPr>
          <a:xfrm>
            <a:off x="3105956" y="5716786"/>
            <a:ext cx="2410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If the memory becomes full,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1C95FDD-09FF-4DEA-95B7-4FF0F657D7F1}"/>
              </a:ext>
            </a:extLst>
          </p:cNvPr>
          <p:cNvSpPr/>
          <p:nvPr/>
        </p:nvSpPr>
        <p:spPr>
          <a:xfrm>
            <a:off x="4885503" y="5658180"/>
            <a:ext cx="1127325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Virtual memory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5A3C46C-697D-422A-AA0C-7D64C9ACC3A5}"/>
              </a:ext>
            </a:extLst>
          </p:cNvPr>
          <p:cNvSpPr txBox="1"/>
          <p:nvPr/>
        </p:nvSpPr>
        <p:spPr>
          <a:xfrm>
            <a:off x="6141027" y="5716786"/>
            <a:ext cx="3399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will need to be used.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7B376FB-92FE-4678-B019-6ED9460BEDCF}"/>
              </a:ext>
            </a:extLst>
          </p:cNvPr>
          <p:cNvSpPr txBox="1"/>
          <p:nvPr/>
        </p:nvSpPr>
        <p:spPr>
          <a:xfrm>
            <a:off x="3099864" y="6203467"/>
            <a:ext cx="6433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To make this easier, the memory is divided into equal sized parts called pages.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F93FF54-CC93-4836-AF00-3F2A2CAC0DB9}"/>
              </a:ext>
            </a:extLst>
          </p:cNvPr>
          <p:cNvSpPr txBox="1"/>
          <p:nvPr/>
        </p:nvSpPr>
        <p:spPr>
          <a:xfrm>
            <a:off x="3105957" y="4291917"/>
            <a:ext cx="4163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When programs are loaded, the operating system decides: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C5F07D0-3C75-430E-A5D8-E5332E87F719}"/>
              </a:ext>
            </a:extLst>
          </p:cNvPr>
          <p:cNvSpPr/>
          <p:nvPr/>
        </p:nvSpPr>
        <p:spPr>
          <a:xfrm>
            <a:off x="6632863" y="4165503"/>
            <a:ext cx="2907883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Where to put it in memory.</a:t>
            </a:r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2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Peripheral management and drivers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26026" y="1703049"/>
            <a:ext cx="9132041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100" dirty="0">
                <a:solidFill>
                  <a:schemeClr val="tx1"/>
                </a:solidFill>
                <a:cs typeface="Calibri"/>
              </a:rPr>
              <a:t>The OS uses software called device drivers to translate operating system instructions into hardware instructions.</a:t>
            </a:r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90" y="4203977"/>
            <a:ext cx="1312736" cy="1051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82" y="4171568"/>
            <a:ext cx="1389058" cy="1083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997" y="2604410"/>
            <a:ext cx="2116523" cy="1599567"/>
          </a:xfrm>
          <a:prstGeom prst="rect">
            <a:avLst/>
          </a:prstGeom>
        </p:spPr>
      </p:pic>
      <p:pic>
        <p:nvPicPr>
          <p:cNvPr id="1026" name="Picture 2" descr="Image result for documen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34" y="3712830"/>
            <a:ext cx="814243" cy="77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8388" y="2603770"/>
            <a:ext cx="2117370" cy="1600207"/>
          </a:xfrm>
          <a:prstGeom prst="rect">
            <a:avLst/>
          </a:prstGeom>
        </p:spPr>
      </p:pic>
      <p:pic>
        <p:nvPicPr>
          <p:cNvPr id="11" name="Picture 2" descr="Image result for documen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72" y="3712830"/>
            <a:ext cx="814243" cy="77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/>
          <p:cNvSpPr/>
          <p:nvPr/>
        </p:nvSpPr>
        <p:spPr>
          <a:xfrm>
            <a:off x="7212140" y="3224005"/>
            <a:ext cx="893618" cy="2899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DRIVER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2571902" y="3224005"/>
            <a:ext cx="893618" cy="2899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DRIVER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1769844" y="2671252"/>
            <a:ext cx="433029" cy="2899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6414546" y="2671251"/>
            <a:ext cx="433029" cy="2899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84" y="4582495"/>
            <a:ext cx="1538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Document created using a word processor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1620" y="4582495"/>
            <a:ext cx="1539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Document created using a word processor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58578" y="5301774"/>
            <a:ext cx="262646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 laser printer attracts toner particles to magnetised areas of the paper.  </a:t>
            </a:r>
            <a:br>
              <a:rPr lang="en-GB" sz="1100" dirty="0"/>
            </a:br>
            <a:r>
              <a:rPr lang="en-GB" sz="1100" dirty="0"/>
              <a:t>Heat is used to fuse the toner to the page.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12281" y="5301774"/>
            <a:ext cx="1986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An Inkjet printer sprays different coloured inks onto the page one row at a time.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9178" y="1365161"/>
            <a:ext cx="2951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How the operating system manages peripherals:</a:t>
            </a:r>
          </a:p>
        </p:txBody>
      </p:sp>
    </p:spTree>
    <p:extLst>
      <p:ext uri="{BB962C8B-B14F-4D97-AF65-F5344CB8AC3E}">
        <p14:creationId xmlns:p14="http://schemas.microsoft.com/office/powerpoint/2010/main" val="369602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User 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38AF60-F480-4A8A-ABB7-7989682E0AE6}"/>
              </a:ext>
            </a:extLst>
          </p:cNvPr>
          <p:cNvSpPr/>
          <p:nvPr/>
        </p:nvSpPr>
        <p:spPr>
          <a:xfrm>
            <a:off x="1236518" y="3325093"/>
            <a:ext cx="2899064" cy="1870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C7D724-DF1F-4063-85A2-878CB1CFF1E6}"/>
              </a:ext>
            </a:extLst>
          </p:cNvPr>
          <p:cNvSpPr/>
          <p:nvPr/>
        </p:nvSpPr>
        <p:spPr>
          <a:xfrm>
            <a:off x="5697160" y="2182091"/>
            <a:ext cx="3099216" cy="1753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908587-DD57-41DA-87D4-6FAB3B94AE66}"/>
              </a:ext>
            </a:extLst>
          </p:cNvPr>
          <p:cNvSpPr/>
          <p:nvPr/>
        </p:nvSpPr>
        <p:spPr>
          <a:xfrm>
            <a:off x="5697160" y="4551218"/>
            <a:ext cx="3099216" cy="1753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3793E8-C5AE-4A64-B4E6-C6999E51E511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135582" y="3058845"/>
            <a:ext cx="1561578" cy="1201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C3768D-A85F-4BA8-9E2C-D2414C9C8830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135582" y="4260275"/>
            <a:ext cx="1561578" cy="1167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DA9F66-927B-44FC-9C57-2C2BE992D9AE}"/>
              </a:ext>
            </a:extLst>
          </p:cNvPr>
          <p:cNvSpPr txBox="1"/>
          <p:nvPr/>
        </p:nvSpPr>
        <p:spPr>
          <a:xfrm>
            <a:off x="319178" y="1365161"/>
            <a:ext cx="16898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User management means: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AD661C-7211-422B-A50F-A854187ED676}"/>
              </a:ext>
            </a:extLst>
          </p:cNvPr>
          <p:cNvSpPr/>
          <p:nvPr/>
        </p:nvSpPr>
        <p:spPr>
          <a:xfrm>
            <a:off x="2009064" y="1277025"/>
            <a:ext cx="3155218" cy="128953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Providing for different users to log into 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The operating system will retain settings for each user, such as icons, desktop backgrounds etc.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D7265A-2812-4275-B533-18529881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799" y="3429064"/>
            <a:ext cx="1755640" cy="16624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AD96FB-C077-4E04-8CE1-1B7275DF9D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" b="2911"/>
          <a:stretch/>
        </p:blipFill>
        <p:spPr>
          <a:xfrm>
            <a:off x="5777445" y="2266027"/>
            <a:ext cx="2938645" cy="1585635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CEE8C1BA-A43B-4647-85C0-AC1D4C3A2E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" b="3000"/>
          <a:stretch/>
        </p:blipFill>
        <p:spPr>
          <a:xfrm>
            <a:off x="5752881" y="4619945"/>
            <a:ext cx="3018931" cy="161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File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17CFD4-F568-4607-845F-0AD9C49D22C3}"/>
              </a:ext>
            </a:extLst>
          </p:cNvPr>
          <p:cNvSpPr txBox="1"/>
          <p:nvPr/>
        </p:nvSpPr>
        <p:spPr>
          <a:xfrm>
            <a:off x="319178" y="1365161"/>
            <a:ext cx="1566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Computers store data 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D927CD-D706-4915-8FF4-BAE1BFE3C07B}"/>
              </a:ext>
            </a:extLst>
          </p:cNvPr>
          <p:cNvSpPr/>
          <p:nvPr/>
        </p:nvSpPr>
        <p:spPr>
          <a:xfrm>
            <a:off x="1885632" y="1279333"/>
            <a:ext cx="566623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files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876E7-2376-4FA3-9AD4-2874AC8FE261}"/>
              </a:ext>
            </a:extLst>
          </p:cNvPr>
          <p:cNvSpPr txBox="1"/>
          <p:nvPr/>
        </p:nvSpPr>
        <p:spPr>
          <a:xfrm>
            <a:off x="2580932" y="1365161"/>
            <a:ext cx="2728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In many operating systems, each file has 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1ECB1-6341-47FA-ADDB-843ECCB04D55}"/>
              </a:ext>
            </a:extLst>
          </p:cNvPr>
          <p:cNvSpPr/>
          <p:nvPr/>
        </p:nvSpPr>
        <p:spPr>
          <a:xfrm>
            <a:off x="5279997" y="1279333"/>
            <a:ext cx="840250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extension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F24818-7CD3-437E-A1F3-EA44C1588BF1}"/>
              </a:ext>
            </a:extLst>
          </p:cNvPr>
          <p:cNvSpPr txBox="1"/>
          <p:nvPr/>
        </p:nvSpPr>
        <p:spPr>
          <a:xfrm>
            <a:off x="6120247" y="1365161"/>
            <a:ext cx="3437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that tells the operating system which program to load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D49EE-C43D-41D6-8AEF-5740CC0756CD}"/>
              </a:ext>
            </a:extLst>
          </p:cNvPr>
          <p:cNvSpPr txBox="1"/>
          <p:nvPr/>
        </p:nvSpPr>
        <p:spPr>
          <a:xfrm>
            <a:off x="319178" y="1891634"/>
            <a:ext cx="6697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the file into when it is opened.  The operating system presents the folder structure to the user, allowing files to be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93BEC5-1FBA-41CB-BE23-F0BF8CE00BC1}"/>
              </a:ext>
            </a:extLst>
          </p:cNvPr>
          <p:cNvSpPr/>
          <p:nvPr/>
        </p:nvSpPr>
        <p:spPr>
          <a:xfrm>
            <a:off x="6967736" y="1803498"/>
            <a:ext cx="840250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renamed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90BF2D-C7B2-4656-8292-07CD2FE74264}"/>
              </a:ext>
            </a:extLst>
          </p:cNvPr>
          <p:cNvSpPr/>
          <p:nvPr/>
        </p:nvSpPr>
        <p:spPr>
          <a:xfrm>
            <a:off x="7941018" y="1803498"/>
            <a:ext cx="840250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deleted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5899A3-5C06-4962-806C-F7BE628D83AD}"/>
              </a:ext>
            </a:extLst>
          </p:cNvPr>
          <p:cNvSpPr/>
          <p:nvPr/>
        </p:nvSpPr>
        <p:spPr>
          <a:xfrm>
            <a:off x="8914300" y="1803498"/>
            <a:ext cx="840250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copied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F3BCC1-6E67-4814-B873-2828F87C98C6}"/>
              </a:ext>
            </a:extLst>
          </p:cNvPr>
          <p:cNvSpPr txBox="1"/>
          <p:nvPr/>
        </p:nvSpPr>
        <p:spPr>
          <a:xfrm>
            <a:off x="319178" y="2418107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7D0560-FB57-4103-930E-C83A15EE572A}"/>
              </a:ext>
            </a:extLst>
          </p:cNvPr>
          <p:cNvSpPr/>
          <p:nvPr/>
        </p:nvSpPr>
        <p:spPr>
          <a:xfrm>
            <a:off x="780916" y="2329971"/>
            <a:ext cx="840250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moved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0B8DE1-9CC3-4A56-AB98-AD316969679E}"/>
              </a:ext>
            </a:extLst>
          </p:cNvPr>
          <p:cNvSpPr txBox="1"/>
          <p:nvPr/>
        </p:nvSpPr>
        <p:spPr>
          <a:xfrm>
            <a:off x="1760051" y="2418107"/>
            <a:ext cx="40350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As files are saved and deleted, over time the hard disk will become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BC986B-CDDF-4ECE-82F4-DB9FBDA340E6}"/>
              </a:ext>
            </a:extLst>
          </p:cNvPr>
          <p:cNvSpPr/>
          <p:nvPr/>
        </p:nvSpPr>
        <p:spPr>
          <a:xfrm>
            <a:off x="5764140" y="2327664"/>
            <a:ext cx="1021123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fragmented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B27CA7-9F38-40DE-AA7B-C50E00860B17}"/>
              </a:ext>
            </a:extLst>
          </p:cNvPr>
          <p:cNvSpPr txBox="1"/>
          <p:nvPr/>
        </p:nvSpPr>
        <p:spPr>
          <a:xfrm>
            <a:off x="6893159" y="2418107"/>
            <a:ext cx="2861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which will slow the computer down.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206A26-EEBF-43FC-8289-ABF42032DAE7}"/>
              </a:ext>
            </a:extLst>
          </p:cNvPr>
          <p:cNvSpPr txBox="1"/>
          <p:nvPr/>
        </p:nvSpPr>
        <p:spPr>
          <a:xfrm>
            <a:off x="319178" y="3277089"/>
            <a:ext cx="92388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 folder structure for files doesn’t really exist, but files are </a:t>
            </a:r>
            <a:r>
              <a:rPr lang="en-GB" sz="1100"/>
              <a:t>presented like </a:t>
            </a:r>
            <a:r>
              <a:rPr lang="en-GB" sz="1100" dirty="0"/>
              <a:t>this as part of the user interface to make the computer easy to use.</a:t>
            </a:r>
          </a:p>
          <a:p>
            <a:endParaRPr lang="en-GB" sz="1100" dirty="0"/>
          </a:p>
          <a:p>
            <a:r>
              <a:rPr lang="en-GB" sz="1100" dirty="0"/>
              <a:t>A typical folder structure is:</a:t>
            </a: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0D63B5CC-6A73-419F-B907-D157AA211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940173"/>
              </p:ext>
            </p:extLst>
          </p:nvPr>
        </p:nvGraphicFramePr>
        <p:xfrm>
          <a:off x="2452255" y="3969327"/>
          <a:ext cx="5716155" cy="2483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398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78" y="757239"/>
            <a:ext cx="9238890" cy="512761"/>
          </a:xfrm>
        </p:spPr>
        <p:txBody>
          <a:bodyPr/>
          <a:lstStyle/>
          <a:p>
            <a:r>
              <a:rPr lang="en-GB" dirty="0"/>
              <a:t>Utility system software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9178" y="1365161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Three utilities include: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945603" y="1277025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Encryption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2529" y="1277024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Data Compression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4066" y="1270000"/>
            <a:ext cx="1626208" cy="437881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Defragmentation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7624" y="2220642"/>
            <a:ext cx="3926167" cy="512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Utility 1: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624" y="3239139"/>
            <a:ext cx="4348731" cy="965445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Encryption utilities use an algorithm to scramble plain text into cipher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The text can only be decrypted with a key.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120850" y="2220642"/>
            <a:ext cx="3926167" cy="512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Utility 2: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20850" y="3239139"/>
            <a:ext cx="4348731" cy="965445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Compression utilities red2uce the size of a file so that it takes up less space, and is quicker to download over The Internet.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Compressed files must be extracted before they can be read.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813271" y="4432229"/>
            <a:ext cx="3926167" cy="512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Utility 3: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13271" y="5450726"/>
            <a:ext cx="4348731" cy="965445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Defragmentation utilities reorganise files on a hard disk, putting fragments of files back together, and It collects together free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This reduces the movement of a read/write head across the surface of the disk, which speeds up file access.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chemeClr val="tx1"/>
                </a:solidFill>
              </a:rPr>
              <a:t>Solid state drive should not be defragmented.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7624" y="2734495"/>
            <a:ext cx="326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 love computer science </a:t>
            </a:r>
            <a:r>
              <a:rPr lang="en-GB" sz="1200" dirty="0"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h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gjyw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erthipoz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fgbbnl</a:t>
            </a:r>
            <a:endParaRPr lang="en-GB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0850" y="2734495"/>
            <a:ext cx="4423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1111111111 000000000000 11111 00000 </a:t>
            </a:r>
            <a:r>
              <a:rPr lang="en-GB" sz="1200" dirty="0">
                <a:sym typeface="Wingdings" panose="05000000000000000000" pitchFamily="2" charset="2"/>
              </a:rPr>
              <a:t>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1010 1100 0101 0101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42360" y="4944990"/>
            <a:ext cx="258176" cy="222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267593" y="4944990"/>
            <a:ext cx="258176" cy="2221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592826" y="4944990"/>
            <a:ext cx="258176" cy="222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918059" y="4944990"/>
            <a:ext cx="258176" cy="2221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243292" y="4944990"/>
            <a:ext cx="258176" cy="222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505563" y="4944990"/>
            <a:ext cx="258176" cy="222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830796" y="4944990"/>
            <a:ext cx="258176" cy="2221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156029" y="4944990"/>
            <a:ext cx="258176" cy="2221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6481262" y="4944990"/>
            <a:ext cx="258176" cy="222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6806495" y="4944990"/>
            <a:ext cx="258176" cy="222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846134" y="4905532"/>
            <a:ext cx="322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ym typeface="Wingdings" panose="05000000000000000000" pitchFamily="2" charset="2"/>
              </a:rPr>
              <a:t></a:t>
            </a:r>
            <a:endParaRPr lang="en-GB" sz="1100" dirty="0"/>
          </a:p>
        </p:txBody>
      </p:sp>
      <p:sp>
        <p:nvSpPr>
          <p:cNvPr id="30" name="Rectangle 29"/>
          <p:cNvSpPr/>
          <p:nvPr/>
        </p:nvSpPr>
        <p:spPr>
          <a:xfrm>
            <a:off x="4568525" y="4944990"/>
            <a:ext cx="258176" cy="222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180330" y="4944990"/>
            <a:ext cx="258176" cy="222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04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1514</Words>
  <Application>Microsoft Office PowerPoint</Application>
  <PresentationFormat>A4 Paper (210x297 mm)</PresentationFormat>
  <Paragraphs>225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The purpose and functionality of operating systems</vt:lpstr>
      <vt:lpstr>User interfaces</vt:lpstr>
      <vt:lpstr>Memory management: multi-tasking</vt:lpstr>
      <vt:lpstr>Memory management: loading and managing programs</vt:lpstr>
      <vt:lpstr>Peripheral management and drivers</vt:lpstr>
      <vt:lpstr>User management</vt:lpstr>
      <vt:lpstr>File management</vt:lpstr>
      <vt:lpstr>Utility system software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Sargent</dc:creator>
  <cp:lastModifiedBy>William Dargan</cp:lastModifiedBy>
  <cp:revision>191</cp:revision>
  <dcterms:created xsi:type="dcterms:W3CDTF">2014-10-30T19:23:19Z</dcterms:created>
  <dcterms:modified xsi:type="dcterms:W3CDTF">2021-10-05T13:48:36Z</dcterms:modified>
</cp:coreProperties>
</file>