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9" r:id="rId2"/>
    <p:sldId id="285" r:id="rId3"/>
    <p:sldId id="286" r:id="rId4"/>
    <p:sldId id="287" r:id="rId5"/>
    <p:sldId id="278" r:id="rId6"/>
    <p:sldId id="297" r:id="rId7"/>
    <p:sldId id="283" r:id="rId8"/>
    <p:sldId id="296" r:id="rId9"/>
    <p:sldId id="288" r:id="rId10"/>
    <p:sldId id="289" r:id="rId11"/>
    <p:sldId id="290" r:id="rId12"/>
    <p:sldId id="284" r:id="rId13"/>
    <p:sldId id="294" r:id="rId14"/>
    <p:sldId id="291" r:id="rId15"/>
    <p:sldId id="292" r:id="rId16"/>
    <p:sldId id="295" r:id="rId17"/>
    <p:sldId id="270" r:id="rId18"/>
    <p:sldId id="271" r:id="rId1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Hillyard" initials="DH" lastIdx="2" clrIdx="0">
    <p:extLst>
      <p:ext uri="{19B8F6BF-5375-455C-9EA6-DF929625EA0E}">
        <p15:presenceInfo xmlns:p15="http://schemas.microsoft.com/office/powerpoint/2012/main" userId="S-1-5-21-1520834447-1259991464-1277087124-118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ECFF"/>
    <a:srgbClr val="99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36D9EB-9562-4EA3-9804-31EC66DBAB53}" v="152" dt="2021-02-04T15:57:10.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86370" autoAdjust="0"/>
  </p:normalViewPr>
  <p:slideViewPr>
    <p:cSldViewPr snapToGrid="0">
      <p:cViewPr varScale="1">
        <p:scale>
          <a:sx n="57" d="100"/>
          <a:sy n="57" d="100"/>
        </p:scale>
        <p:origin x="13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10.xml><?xml version="1.0" encoding="utf-8"?>
<ax:ocx xmlns:ax="http://schemas.microsoft.com/office/2006/activeX" xmlns:r="http://schemas.openxmlformats.org/officeDocument/2006/relationships" ax:classid="{8BD21D40-EC42-11CE-9E0D-00AA006002F3}" ax:persistence="persistStorage" r:id="rId1"/>
</file>

<file path=ppt/activeX/activeX11.xml><?xml version="1.0" encoding="utf-8"?>
<ax:ocx xmlns:ax="http://schemas.microsoft.com/office/2006/activeX" xmlns:r="http://schemas.openxmlformats.org/officeDocument/2006/relationships" ax:classid="{8BD21D40-EC42-11CE-9E0D-00AA006002F3}" ax:persistence="persistStorage" r:id="rId1"/>
</file>

<file path=ppt/activeX/activeX12.xml><?xml version="1.0" encoding="utf-8"?>
<ax:ocx xmlns:ax="http://schemas.microsoft.com/office/2006/activeX" xmlns:r="http://schemas.openxmlformats.org/officeDocument/2006/relationships" ax:classid="{8BD21D40-EC42-11CE-9E0D-00AA006002F3}" ax:persistence="persistStorage" r:id="rId1"/>
</file>

<file path=ppt/activeX/activeX13.xml><?xml version="1.0" encoding="utf-8"?>
<ax:ocx xmlns:ax="http://schemas.microsoft.com/office/2006/activeX" xmlns:r="http://schemas.openxmlformats.org/officeDocument/2006/relationships" ax:classid="{8BD21D40-EC42-11CE-9E0D-00AA006002F3}" ax:persistence="persistStorage" r:id="rId1"/>
</file>

<file path=ppt/activeX/activeX14.xml><?xml version="1.0" encoding="utf-8"?>
<ax:ocx xmlns:ax="http://schemas.microsoft.com/office/2006/activeX" xmlns:r="http://schemas.openxmlformats.org/officeDocument/2006/relationships" ax:classid="{8BD21D40-EC42-11CE-9E0D-00AA006002F3}" ax:persistence="persistStorage" r:id="rId1"/>
</file>

<file path=ppt/activeX/activeX15.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activeX/activeX5.xml><?xml version="1.0" encoding="utf-8"?>
<ax:ocx xmlns:ax="http://schemas.microsoft.com/office/2006/activeX" xmlns:r="http://schemas.openxmlformats.org/officeDocument/2006/relationships" ax:classid="{8BD21D40-EC42-11CE-9E0D-00AA006002F3}" ax:persistence="persistStorage" r:id="rId1"/>
</file>

<file path=ppt/activeX/activeX6.xml><?xml version="1.0" encoding="utf-8"?>
<ax:ocx xmlns:ax="http://schemas.microsoft.com/office/2006/activeX" xmlns:r="http://schemas.openxmlformats.org/officeDocument/2006/relationships" ax:classid="{8BD21D40-EC42-11CE-9E0D-00AA006002F3}" ax:persistence="persistStorage" r:id="rId1"/>
</file>

<file path=ppt/activeX/activeX7.xml><?xml version="1.0" encoding="utf-8"?>
<ax:ocx xmlns:ax="http://schemas.microsoft.com/office/2006/activeX" xmlns:r="http://schemas.openxmlformats.org/officeDocument/2006/relationships" ax:classid="{8BD21D40-EC42-11CE-9E0D-00AA006002F3}" ax:persistence="persistStorage" r:id="rId1"/>
</file>

<file path=ppt/activeX/activeX8.xml><?xml version="1.0" encoding="utf-8"?>
<ax:ocx xmlns:ax="http://schemas.microsoft.com/office/2006/activeX" xmlns:r="http://schemas.openxmlformats.org/officeDocument/2006/relationships" ax:classid="{8BD21D40-EC42-11CE-9E0D-00AA006002F3}" ax:persistence="persistStorage" r:id="rId1"/>
</file>

<file path=ppt/activeX/activeX9.xml><?xml version="1.0" encoding="utf-8"?>
<ax:ocx xmlns:ax="http://schemas.microsoft.com/office/2006/activeX" xmlns:r="http://schemas.openxmlformats.org/officeDocument/2006/relationships" ax:classid="{8BD21D4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Dargan" userId="1384a01586a617c2" providerId="LiveId" clId="{D636D9EB-9562-4EA3-9804-31EC66DBAB53}"/>
    <pc:docChg chg="undo custSel modSld">
      <pc:chgData name="William Dargan" userId="1384a01586a617c2" providerId="LiveId" clId="{D636D9EB-9562-4EA3-9804-31EC66DBAB53}" dt="2021-02-04T16:35:00.913" v="2380" actId="20577"/>
      <pc:docMkLst>
        <pc:docMk/>
      </pc:docMkLst>
      <pc:sldChg chg="modSp mod">
        <pc:chgData name="William Dargan" userId="1384a01586a617c2" providerId="LiveId" clId="{D636D9EB-9562-4EA3-9804-31EC66DBAB53}" dt="2020-11-20T14:00:04.686" v="27" actId="20577"/>
        <pc:sldMkLst>
          <pc:docMk/>
          <pc:sldMk cId="1899247335" sldId="269"/>
        </pc:sldMkLst>
        <pc:spChg chg="mod">
          <ac:chgData name="William Dargan" userId="1384a01586a617c2" providerId="LiveId" clId="{D636D9EB-9562-4EA3-9804-31EC66DBAB53}" dt="2020-11-20T14:00:04.686" v="27" actId="20577"/>
          <ac:spMkLst>
            <pc:docMk/>
            <pc:sldMk cId="1899247335" sldId="269"/>
            <ac:spMk id="9" creationId="{E4AB818A-BAC7-4F27-A881-73855BD6C9DA}"/>
          </ac:spMkLst>
        </pc:spChg>
      </pc:sldChg>
      <pc:sldChg chg="modSp">
        <pc:chgData name="William Dargan" userId="1384a01586a617c2" providerId="LiveId" clId="{D636D9EB-9562-4EA3-9804-31EC66DBAB53}" dt="2021-02-04T15:57:10.455" v="1600"/>
        <pc:sldMkLst>
          <pc:docMk/>
          <pc:sldMk cId="3851084564" sldId="270"/>
        </pc:sldMkLst>
        <pc:graphicFrameChg chg="mod">
          <ac:chgData name="William Dargan" userId="1384a01586a617c2" providerId="LiveId" clId="{D636D9EB-9562-4EA3-9804-31EC66DBAB53}" dt="2021-02-04T15:57:10.424" v="1586"/>
          <ac:graphicFrameMkLst>
            <pc:docMk/>
            <pc:sldMk cId="3851084564" sldId="270"/>
            <ac:graphicFrameMk id="5" creationId="{1A93B170-6205-46C3-9AD9-3936D10A84B9}"/>
          </ac:graphicFrameMkLst>
        </pc:graphicFrameChg>
        <pc:graphicFrameChg chg="mod">
          <ac:chgData name="William Dargan" userId="1384a01586a617c2" providerId="LiveId" clId="{D636D9EB-9562-4EA3-9804-31EC66DBAB53}" dt="2021-02-04T15:57:10.424" v="1587"/>
          <ac:graphicFrameMkLst>
            <pc:docMk/>
            <pc:sldMk cId="3851084564" sldId="270"/>
            <ac:graphicFrameMk id="6" creationId="{0463D1CE-8E1C-42EC-90DC-3E01B7808CF6}"/>
          </ac:graphicFrameMkLst>
        </pc:graphicFrameChg>
        <pc:graphicFrameChg chg="mod">
          <ac:chgData name="William Dargan" userId="1384a01586a617c2" providerId="LiveId" clId="{D636D9EB-9562-4EA3-9804-31EC66DBAB53}" dt="2021-02-04T15:57:10.424" v="1588"/>
          <ac:graphicFrameMkLst>
            <pc:docMk/>
            <pc:sldMk cId="3851084564" sldId="270"/>
            <ac:graphicFrameMk id="7" creationId="{95A20C63-65BE-4FCC-989B-5C0B32594305}"/>
          </ac:graphicFrameMkLst>
        </pc:graphicFrameChg>
        <pc:graphicFrameChg chg="mod">
          <ac:chgData name="William Dargan" userId="1384a01586a617c2" providerId="LiveId" clId="{D636D9EB-9562-4EA3-9804-31EC66DBAB53}" dt="2021-02-04T15:57:10.439" v="1589"/>
          <ac:graphicFrameMkLst>
            <pc:docMk/>
            <pc:sldMk cId="3851084564" sldId="270"/>
            <ac:graphicFrameMk id="8" creationId="{775D58B6-7B72-4DE1-8340-B0A240F56E6F}"/>
          </ac:graphicFrameMkLst>
        </pc:graphicFrameChg>
        <pc:graphicFrameChg chg="mod">
          <ac:chgData name="William Dargan" userId="1384a01586a617c2" providerId="LiveId" clId="{D636D9EB-9562-4EA3-9804-31EC66DBAB53}" dt="2021-02-04T15:57:10.439" v="1590"/>
          <ac:graphicFrameMkLst>
            <pc:docMk/>
            <pc:sldMk cId="3851084564" sldId="270"/>
            <ac:graphicFrameMk id="9" creationId="{B2C9F10A-8127-4F25-8040-814953F02171}"/>
          </ac:graphicFrameMkLst>
        </pc:graphicFrameChg>
        <pc:graphicFrameChg chg="mod">
          <ac:chgData name="William Dargan" userId="1384a01586a617c2" providerId="LiveId" clId="{D636D9EB-9562-4EA3-9804-31EC66DBAB53}" dt="2021-02-04T15:57:10.439" v="1591"/>
          <ac:graphicFrameMkLst>
            <pc:docMk/>
            <pc:sldMk cId="3851084564" sldId="270"/>
            <ac:graphicFrameMk id="10" creationId="{E6B40635-6D54-41CF-AA13-C1B46E1CE6C8}"/>
          </ac:graphicFrameMkLst>
        </pc:graphicFrameChg>
        <pc:graphicFrameChg chg="mod">
          <ac:chgData name="William Dargan" userId="1384a01586a617c2" providerId="LiveId" clId="{D636D9EB-9562-4EA3-9804-31EC66DBAB53}" dt="2021-02-04T15:57:10.439" v="1592"/>
          <ac:graphicFrameMkLst>
            <pc:docMk/>
            <pc:sldMk cId="3851084564" sldId="270"/>
            <ac:graphicFrameMk id="11" creationId="{B137E760-E12A-465C-B46B-BADAD97571C8}"/>
          </ac:graphicFrameMkLst>
        </pc:graphicFrameChg>
        <pc:graphicFrameChg chg="mod">
          <ac:chgData name="William Dargan" userId="1384a01586a617c2" providerId="LiveId" clId="{D636D9EB-9562-4EA3-9804-31EC66DBAB53}" dt="2021-02-04T15:57:10.439" v="1593"/>
          <ac:graphicFrameMkLst>
            <pc:docMk/>
            <pc:sldMk cId="3851084564" sldId="270"/>
            <ac:graphicFrameMk id="12" creationId="{0DA53C15-B990-47AD-8B14-816BECD982DC}"/>
          </ac:graphicFrameMkLst>
        </pc:graphicFrameChg>
        <pc:graphicFrameChg chg="mod">
          <ac:chgData name="William Dargan" userId="1384a01586a617c2" providerId="LiveId" clId="{D636D9EB-9562-4EA3-9804-31EC66DBAB53}" dt="2021-02-04T15:57:10.439" v="1594"/>
          <ac:graphicFrameMkLst>
            <pc:docMk/>
            <pc:sldMk cId="3851084564" sldId="270"/>
            <ac:graphicFrameMk id="13" creationId="{AACED8A1-727F-410B-99F7-A573989F1852}"/>
          </ac:graphicFrameMkLst>
        </pc:graphicFrameChg>
        <pc:graphicFrameChg chg="mod">
          <ac:chgData name="William Dargan" userId="1384a01586a617c2" providerId="LiveId" clId="{D636D9EB-9562-4EA3-9804-31EC66DBAB53}" dt="2021-02-04T15:57:10.455" v="1595"/>
          <ac:graphicFrameMkLst>
            <pc:docMk/>
            <pc:sldMk cId="3851084564" sldId="270"/>
            <ac:graphicFrameMk id="14" creationId="{47AB5EAE-086C-425A-A837-9F787B0904C9}"/>
          </ac:graphicFrameMkLst>
        </pc:graphicFrameChg>
        <pc:graphicFrameChg chg="mod">
          <ac:chgData name="William Dargan" userId="1384a01586a617c2" providerId="LiveId" clId="{D636D9EB-9562-4EA3-9804-31EC66DBAB53}" dt="2021-02-04T15:57:10.455" v="1596"/>
          <ac:graphicFrameMkLst>
            <pc:docMk/>
            <pc:sldMk cId="3851084564" sldId="270"/>
            <ac:graphicFrameMk id="15" creationId="{9C9DCEE5-9999-4E32-883A-01598FD52432}"/>
          </ac:graphicFrameMkLst>
        </pc:graphicFrameChg>
        <pc:graphicFrameChg chg="mod">
          <ac:chgData name="William Dargan" userId="1384a01586a617c2" providerId="LiveId" clId="{D636D9EB-9562-4EA3-9804-31EC66DBAB53}" dt="2021-02-04T15:57:10.455" v="1597"/>
          <ac:graphicFrameMkLst>
            <pc:docMk/>
            <pc:sldMk cId="3851084564" sldId="270"/>
            <ac:graphicFrameMk id="16" creationId="{8887AE76-96B4-4DF9-A452-16EC098AE5FD}"/>
          </ac:graphicFrameMkLst>
        </pc:graphicFrameChg>
        <pc:graphicFrameChg chg="mod">
          <ac:chgData name="William Dargan" userId="1384a01586a617c2" providerId="LiveId" clId="{D636D9EB-9562-4EA3-9804-31EC66DBAB53}" dt="2021-02-04T15:57:10.455" v="1598"/>
          <ac:graphicFrameMkLst>
            <pc:docMk/>
            <pc:sldMk cId="3851084564" sldId="270"/>
            <ac:graphicFrameMk id="17" creationId="{E651D3D1-7E49-47C9-87B8-176A5039A292}"/>
          </ac:graphicFrameMkLst>
        </pc:graphicFrameChg>
        <pc:graphicFrameChg chg="mod">
          <ac:chgData name="William Dargan" userId="1384a01586a617c2" providerId="LiveId" clId="{D636D9EB-9562-4EA3-9804-31EC66DBAB53}" dt="2021-02-04T15:57:10.455" v="1599"/>
          <ac:graphicFrameMkLst>
            <pc:docMk/>
            <pc:sldMk cId="3851084564" sldId="270"/>
            <ac:graphicFrameMk id="18" creationId="{B530CF37-B747-4DCF-9997-758C0A869995}"/>
          </ac:graphicFrameMkLst>
        </pc:graphicFrameChg>
        <pc:graphicFrameChg chg="mod">
          <ac:chgData name="William Dargan" userId="1384a01586a617c2" providerId="LiveId" clId="{D636D9EB-9562-4EA3-9804-31EC66DBAB53}" dt="2021-02-04T15:57:10.455" v="1600"/>
          <ac:graphicFrameMkLst>
            <pc:docMk/>
            <pc:sldMk cId="3851084564" sldId="270"/>
            <ac:graphicFrameMk id="19" creationId="{FE221270-EF5B-4CA4-9C8A-7397AC090CDE}"/>
          </ac:graphicFrameMkLst>
        </pc:graphicFrameChg>
      </pc:sldChg>
      <pc:sldChg chg="addSp delSp modSp mod">
        <pc:chgData name="William Dargan" userId="1384a01586a617c2" providerId="LiveId" clId="{D636D9EB-9562-4EA3-9804-31EC66DBAB53}" dt="2020-11-20T14:52:52.138" v="444" actId="20577"/>
        <pc:sldMkLst>
          <pc:docMk/>
          <pc:sldMk cId="1064679239" sldId="278"/>
        </pc:sldMkLst>
        <pc:spChg chg="mod">
          <ac:chgData name="William Dargan" userId="1384a01586a617c2" providerId="LiveId" clId="{D636D9EB-9562-4EA3-9804-31EC66DBAB53}" dt="2020-11-20T14:45:49.438" v="226" actId="20577"/>
          <ac:spMkLst>
            <pc:docMk/>
            <pc:sldMk cId="1064679239" sldId="278"/>
            <ac:spMk id="33" creationId="{331CAA37-363A-4651-97E1-C1595C5B2493}"/>
          </ac:spMkLst>
        </pc:spChg>
        <pc:spChg chg="add del">
          <ac:chgData name="William Dargan" userId="1384a01586a617c2" providerId="LiveId" clId="{D636D9EB-9562-4EA3-9804-31EC66DBAB53}" dt="2020-11-20T14:46:06.680" v="228" actId="478"/>
          <ac:spMkLst>
            <pc:docMk/>
            <pc:sldMk cId="1064679239" sldId="278"/>
            <ac:spMk id="35" creationId="{C8A60625-CC89-4A1C-BDCF-9FA69F17D679}"/>
          </ac:spMkLst>
        </pc:spChg>
        <pc:spChg chg="mod">
          <ac:chgData name="William Dargan" userId="1384a01586a617c2" providerId="LiveId" clId="{D636D9EB-9562-4EA3-9804-31EC66DBAB53}" dt="2020-11-20T14:46:18.624" v="231" actId="20577"/>
          <ac:spMkLst>
            <pc:docMk/>
            <pc:sldMk cId="1064679239" sldId="278"/>
            <ac:spMk id="36" creationId="{4B60859C-3972-4772-98A7-A4BBE29B8F6E}"/>
          </ac:spMkLst>
        </pc:spChg>
        <pc:spChg chg="mod">
          <ac:chgData name="William Dargan" userId="1384a01586a617c2" providerId="LiveId" clId="{D636D9EB-9562-4EA3-9804-31EC66DBAB53}" dt="2020-11-20T14:46:44.325" v="248" actId="20577"/>
          <ac:spMkLst>
            <pc:docMk/>
            <pc:sldMk cId="1064679239" sldId="278"/>
            <ac:spMk id="37" creationId="{B8049EC4-574B-4829-A02D-C5E712E7F6C5}"/>
          </ac:spMkLst>
        </pc:spChg>
        <pc:spChg chg="mod">
          <ac:chgData name="William Dargan" userId="1384a01586a617c2" providerId="LiveId" clId="{D636D9EB-9562-4EA3-9804-31EC66DBAB53}" dt="2020-11-20T14:48:13.344" v="373" actId="20577"/>
          <ac:spMkLst>
            <pc:docMk/>
            <pc:sldMk cId="1064679239" sldId="278"/>
            <ac:spMk id="39" creationId="{F07D5417-0220-480A-8155-03274D9F39D4}"/>
          </ac:spMkLst>
        </pc:spChg>
        <pc:spChg chg="mod">
          <ac:chgData name="William Dargan" userId="1384a01586a617c2" providerId="LiveId" clId="{D636D9EB-9562-4EA3-9804-31EC66DBAB53}" dt="2020-11-20T14:46:22.525" v="232" actId="20577"/>
          <ac:spMkLst>
            <pc:docMk/>
            <pc:sldMk cId="1064679239" sldId="278"/>
            <ac:spMk id="40" creationId="{28C44DFB-9120-4CD5-877B-F90BCA64CDFC}"/>
          </ac:spMkLst>
        </pc:spChg>
        <pc:spChg chg="mod">
          <ac:chgData name="William Dargan" userId="1384a01586a617c2" providerId="LiveId" clId="{D636D9EB-9562-4EA3-9804-31EC66DBAB53}" dt="2020-11-20T14:46:54.043" v="265" actId="20577"/>
          <ac:spMkLst>
            <pc:docMk/>
            <pc:sldMk cId="1064679239" sldId="278"/>
            <ac:spMk id="41" creationId="{FEDC83C6-1393-4975-990C-69B07599548C}"/>
          </ac:spMkLst>
        </pc:spChg>
        <pc:spChg chg="mod">
          <ac:chgData name="William Dargan" userId="1384a01586a617c2" providerId="LiveId" clId="{D636D9EB-9562-4EA3-9804-31EC66DBAB53}" dt="2020-11-20T14:48:05.395" v="367" actId="20577"/>
          <ac:spMkLst>
            <pc:docMk/>
            <pc:sldMk cId="1064679239" sldId="278"/>
            <ac:spMk id="42" creationId="{BD8CD4BF-2431-4CF8-9089-8B0C4BB570B7}"/>
          </ac:spMkLst>
        </pc:spChg>
        <pc:spChg chg="mod">
          <ac:chgData name="William Dargan" userId="1384a01586a617c2" providerId="LiveId" clId="{D636D9EB-9562-4EA3-9804-31EC66DBAB53}" dt="2020-11-20T14:46:27.564" v="234" actId="20577"/>
          <ac:spMkLst>
            <pc:docMk/>
            <pc:sldMk cId="1064679239" sldId="278"/>
            <ac:spMk id="43" creationId="{F296BFE5-4EC5-47D4-AD04-079FBCC55887}"/>
          </ac:spMkLst>
        </pc:spChg>
        <pc:spChg chg="mod">
          <ac:chgData name="William Dargan" userId="1384a01586a617c2" providerId="LiveId" clId="{D636D9EB-9562-4EA3-9804-31EC66DBAB53}" dt="2020-11-20T14:47:02.952" v="287" actId="20577"/>
          <ac:spMkLst>
            <pc:docMk/>
            <pc:sldMk cId="1064679239" sldId="278"/>
            <ac:spMk id="44" creationId="{D76F12DA-94E5-4A4F-9C71-5342982D57C3}"/>
          </ac:spMkLst>
        </pc:spChg>
        <pc:spChg chg="mod">
          <ac:chgData name="William Dargan" userId="1384a01586a617c2" providerId="LiveId" clId="{D636D9EB-9562-4EA3-9804-31EC66DBAB53}" dt="2020-11-20T14:47:55.867" v="360" actId="20577"/>
          <ac:spMkLst>
            <pc:docMk/>
            <pc:sldMk cId="1064679239" sldId="278"/>
            <ac:spMk id="45" creationId="{178BCD41-1DD3-4DB6-A534-FFAF4F8D0874}"/>
          </ac:spMkLst>
        </pc:spChg>
        <pc:spChg chg="mod">
          <ac:chgData name="William Dargan" userId="1384a01586a617c2" providerId="LiveId" clId="{D636D9EB-9562-4EA3-9804-31EC66DBAB53}" dt="2020-11-20T14:46:32.791" v="236" actId="20577"/>
          <ac:spMkLst>
            <pc:docMk/>
            <pc:sldMk cId="1064679239" sldId="278"/>
            <ac:spMk id="46" creationId="{ACB1331F-E8A7-49EB-9C71-066CFA599AAA}"/>
          </ac:spMkLst>
        </pc:spChg>
        <pc:spChg chg="mod">
          <ac:chgData name="William Dargan" userId="1384a01586a617c2" providerId="LiveId" clId="{D636D9EB-9562-4EA3-9804-31EC66DBAB53}" dt="2020-11-20T14:47:14.514" v="320" actId="20577"/>
          <ac:spMkLst>
            <pc:docMk/>
            <pc:sldMk cId="1064679239" sldId="278"/>
            <ac:spMk id="47" creationId="{44EB2625-FDCA-4A75-A251-4E0CDE868D01}"/>
          </ac:spMkLst>
        </pc:spChg>
        <pc:spChg chg="mod">
          <ac:chgData name="William Dargan" userId="1384a01586a617c2" providerId="LiveId" clId="{D636D9EB-9562-4EA3-9804-31EC66DBAB53}" dt="2020-11-20T14:47:44.826" v="352" actId="20577"/>
          <ac:spMkLst>
            <pc:docMk/>
            <pc:sldMk cId="1064679239" sldId="278"/>
            <ac:spMk id="48" creationId="{54B626FE-C1B1-4E10-AAEB-5D42B71C93C7}"/>
          </ac:spMkLst>
        </pc:spChg>
        <pc:spChg chg="mod">
          <ac:chgData name="William Dargan" userId="1384a01586a617c2" providerId="LiveId" clId="{D636D9EB-9562-4EA3-9804-31EC66DBAB53}" dt="2020-11-20T14:46:37.642" v="238" actId="20577"/>
          <ac:spMkLst>
            <pc:docMk/>
            <pc:sldMk cId="1064679239" sldId="278"/>
            <ac:spMk id="49" creationId="{6C43A083-1283-4CB7-ADE4-463D6E59784A}"/>
          </ac:spMkLst>
        </pc:spChg>
        <pc:spChg chg="mod">
          <ac:chgData name="William Dargan" userId="1384a01586a617c2" providerId="LiveId" clId="{D636D9EB-9562-4EA3-9804-31EC66DBAB53}" dt="2020-11-20T14:47:19.638" v="333" actId="20577"/>
          <ac:spMkLst>
            <pc:docMk/>
            <pc:sldMk cId="1064679239" sldId="278"/>
            <ac:spMk id="50" creationId="{77D2DB86-D7C5-4E7F-BAFA-0A69903B1CF8}"/>
          </ac:spMkLst>
        </pc:spChg>
        <pc:spChg chg="mod">
          <ac:chgData name="William Dargan" userId="1384a01586a617c2" providerId="LiveId" clId="{D636D9EB-9562-4EA3-9804-31EC66DBAB53}" dt="2020-11-20T14:47:31.687" v="340" actId="20577"/>
          <ac:spMkLst>
            <pc:docMk/>
            <pc:sldMk cId="1064679239" sldId="278"/>
            <ac:spMk id="51" creationId="{30CA5B3D-5747-4A15-8D8A-428F29C083B0}"/>
          </ac:spMkLst>
        </pc:spChg>
        <pc:graphicFrameChg chg="modGraphic">
          <ac:chgData name="William Dargan" userId="1384a01586a617c2" providerId="LiveId" clId="{D636D9EB-9562-4EA3-9804-31EC66DBAB53}" dt="2020-11-20T14:49:45.274" v="394" actId="20577"/>
          <ac:graphicFrameMkLst>
            <pc:docMk/>
            <pc:sldMk cId="1064679239" sldId="278"/>
            <ac:graphicFrameMk id="31" creationId="{00000000-0000-0000-0000-000000000000}"/>
          </ac:graphicFrameMkLst>
        </pc:graphicFrameChg>
        <pc:graphicFrameChg chg="modGraphic">
          <ac:chgData name="William Dargan" userId="1384a01586a617c2" providerId="LiveId" clId="{D636D9EB-9562-4EA3-9804-31EC66DBAB53}" dt="2020-11-20T14:51:21.801" v="408" actId="20577"/>
          <ac:graphicFrameMkLst>
            <pc:docMk/>
            <pc:sldMk cId="1064679239" sldId="278"/>
            <ac:graphicFrameMk id="38" creationId="{9131850E-FFA8-4E5E-B5FB-E8EBD0D4558D}"/>
          </ac:graphicFrameMkLst>
        </pc:graphicFrameChg>
        <pc:graphicFrameChg chg="modGraphic">
          <ac:chgData name="William Dargan" userId="1384a01586a617c2" providerId="LiveId" clId="{D636D9EB-9562-4EA3-9804-31EC66DBAB53}" dt="2020-11-20T14:51:39.078" v="422" actId="20577"/>
          <ac:graphicFrameMkLst>
            <pc:docMk/>
            <pc:sldMk cId="1064679239" sldId="278"/>
            <ac:graphicFrameMk id="52" creationId="{CAF3CA58-CFAB-4C37-B095-B28B3FB81B23}"/>
          </ac:graphicFrameMkLst>
        </pc:graphicFrameChg>
        <pc:graphicFrameChg chg="modGraphic">
          <ac:chgData name="William Dargan" userId="1384a01586a617c2" providerId="LiveId" clId="{D636D9EB-9562-4EA3-9804-31EC66DBAB53}" dt="2020-11-20T14:52:52.138" v="444" actId="20577"/>
          <ac:graphicFrameMkLst>
            <pc:docMk/>
            <pc:sldMk cId="1064679239" sldId="278"/>
            <ac:graphicFrameMk id="53" creationId="{73CFCBD9-865D-4CE9-AA41-A3EB3C68D11B}"/>
          </ac:graphicFrameMkLst>
        </pc:graphicFrameChg>
      </pc:sldChg>
      <pc:sldChg chg="modSp mod">
        <pc:chgData name="William Dargan" userId="1384a01586a617c2" providerId="LiveId" clId="{D636D9EB-9562-4EA3-9804-31EC66DBAB53}" dt="2020-11-20T15:14:35.429" v="659" actId="20577"/>
        <pc:sldMkLst>
          <pc:docMk/>
          <pc:sldMk cId="4186549750" sldId="283"/>
        </pc:sldMkLst>
        <pc:spChg chg="mod">
          <ac:chgData name="William Dargan" userId="1384a01586a617c2" providerId="LiveId" clId="{D636D9EB-9562-4EA3-9804-31EC66DBAB53}" dt="2020-11-20T14:53:10.097" v="449" actId="20577"/>
          <ac:spMkLst>
            <pc:docMk/>
            <pc:sldMk cId="4186549750" sldId="283"/>
            <ac:spMk id="35" creationId="{78FB7276-6218-4101-88AF-B6A41D6FFA50}"/>
          </ac:spMkLst>
        </pc:spChg>
        <pc:spChg chg="mod">
          <ac:chgData name="William Dargan" userId="1384a01586a617c2" providerId="LiveId" clId="{D636D9EB-9562-4EA3-9804-31EC66DBAB53}" dt="2020-11-20T14:53:44.845" v="495" actId="20577"/>
          <ac:spMkLst>
            <pc:docMk/>
            <pc:sldMk cId="4186549750" sldId="283"/>
            <ac:spMk id="36" creationId="{D8DD6165-372B-41DD-8DE0-DC38A8C0D4E2}"/>
          </ac:spMkLst>
        </pc:spChg>
        <pc:spChg chg="mod">
          <ac:chgData name="William Dargan" userId="1384a01586a617c2" providerId="LiveId" clId="{D636D9EB-9562-4EA3-9804-31EC66DBAB53}" dt="2020-11-20T14:53:54.628" v="509" actId="20577"/>
          <ac:spMkLst>
            <pc:docMk/>
            <pc:sldMk cId="4186549750" sldId="283"/>
            <ac:spMk id="42" creationId="{E762A350-C2FC-4146-9C8A-C472B45116C8}"/>
          </ac:spMkLst>
        </pc:spChg>
        <pc:spChg chg="mod">
          <ac:chgData name="William Dargan" userId="1384a01586a617c2" providerId="LiveId" clId="{D636D9EB-9562-4EA3-9804-31EC66DBAB53}" dt="2020-11-20T14:53:16.509" v="455" actId="20577"/>
          <ac:spMkLst>
            <pc:docMk/>
            <pc:sldMk cId="4186549750" sldId="283"/>
            <ac:spMk id="43" creationId="{A2FC2281-52B9-4E97-BE1A-4B5C546E7742}"/>
          </ac:spMkLst>
        </pc:spChg>
        <pc:spChg chg="mod">
          <ac:chgData name="William Dargan" userId="1384a01586a617c2" providerId="LiveId" clId="{D636D9EB-9562-4EA3-9804-31EC66DBAB53}" dt="2020-11-20T15:01:08.844" v="551" actId="20577"/>
          <ac:spMkLst>
            <pc:docMk/>
            <pc:sldMk cId="4186549750" sldId="283"/>
            <ac:spMk id="44" creationId="{7A56DE3E-0423-4850-B186-D09D4E9B5579}"/>
          </ac:spMkLst>
        </pc:spChg>
        <pc:spChg chg="mod">
          <ac:chgData name="William Dargan" userId="1384a01586a617c2" providerId="LiveId" clId="{D636D9EB-9562-4EA3-9804-31EC66DBAB53}" dt="2020-11-20T15:01:17.461" v="567" actId="20577"/>
          <ac:spMkLst>
            <pc:docMk/>
            <pc:sldMk cId="4186549750" sldId="283"/>
            <ac:spMk id="45" creationId="{878E4E23-E99D-41D3-B7CE-24E6C33C28BF}"/>
          </ac:spMkLst>
        </pc:spChg>
        <pc:spChg chg="mod">
          <ac:chgData name="William Dargan" userId="1384a01586a617c2" providerId="LiveId" clId="{D636D9EB-9562-4EA3-9804-31EC66DBAB53}" dt="2020-11-20T14:53:23.827" v="462" actId="20577"/>
          <ac:spMkLst>
            <pc:docMk/>
            <pc:sldMk cId="4186549750" sldId="283"/>
            <ac:spMk id="46" creationId="{FDC204DD-7BA3-4D43-B0E4-6219FAE0D1CF}"/>
          </ac:spMkLst>
        </pc:spChg>
        <pc:spChg chg="mod">
          <ac:chgData name="William Dargan" userId="1384a01586a617c2" providerId="LiveId" clId="{D636D9EB-9562-4EA3-9804-31EC66DBAB53}" dt="2020-11-20T15:01:27.862" v="580" actId="20577"/>
          <ac:spMkLst>
            <pc:docMk/>
            <pc:sldMk cId="4186549750" sldId="283"/>
            <ac:spMk id="47" creationId="{13C73784-D537-4CF3-BE0C-E3FEDAFAEDDE}"/>
          </ac:spMkLst>
        </pc:spChg>
        <pc:spChg chg="mod">
          <ac:chgData name="William Dargan" userId="1384a01586a617c2" providerId="LiveId" clId="{D636D9EB-9562-4EA3-9804-31EC66DBAB53}" dt="2020-11-20T15:01:37.821" v="591" actId="20577"/>
          <ac:spMkLst>
            <pc:docMk/>
            <pc:sldMk cId="4186549750" sldId="283"/>
            <ac:spMk id="48" creationId="{6B097B20-5655-4168-9430-34F966BB8545}"/>
          </ac:spMkLst>
        </pc:spChg>
        <pc:spChg chg="mod">
          <ac:chgData name="William Dargan" userId="1384a01586a617c2" providerId="LiveId" clId="{D636D9EB-9562-4EA3-9804-31EC66DBAB53}" dt="2020-11-20T14:53:33.445" v="471" actId="20577"/>
          <ac:spMkLst>
            <pc:docMk/>
            <pc:sldMk cId="4186549750" sldId="283"/>
            <ac:spMk id="49" creationId="{F3B53D08-E22E-418D-8008-B41E9A74CF02}"/>
          </ac:spMkLst>
        </pc:spChg>
        <pc:spChg chg="mod">
          <ac:chgData name="William Dargan" userId="1384a01586a617c2" providerId="LiveId" clId="{D636D9EB-9562-4EA3-9804-31EC66DBAB53}" dt="2020-11-20T15:02:00.383" v="635" actId="20577"/>
          <ac:spMkLst>
            <pc:docMk/>
            <pc:sldMk cId="4186549750" sldId="283"/>
            <ac:spMk id="50" creationId="{BB68C25D-C2BC-4793-B81C-D07212F72677}"/>
          </ac:spMkLst>
        </pc:spChg>
        <pc:spChg chg="mod">
          <ac:chgData name="William Dargan" userId="1384a01586a617c2" providerId="LiveId" clId="{D636D9EB-9562-4EA3-9804-31EC66DBAB53}" dt="2020-11-20T15:14:35.429" v="659" actId="20577"/>
          <ac:spMkLst>
            <pc:docMk/>
            <pc:sldMk cId="4186549750" sldId="283"/>
            <ac:spMk id="51" creationId="{6F08FACB-B17A-4B17-87D2-20455A1F5B18}"/>
          </ac:spMkLst>
        </pc:spChg>
      </pc:sldChg>
      <pc:sldChg chg="addSp delSp modSp mod">
        <pc:chgData name="William Dargan" userId="1384a01586a617c2" providerId="LiveId" clId="{D636D9EB-9562-4EA3-9804-31EC66DBAB53}" dt="2021-02-02T14:36:35.651" v="1433" actId="20577"/>
        <pc:sldMkLst>
          <pc:docMk/>
          <pc:sldMk cId="1411984247" sldId="284"/>
        </pc:sldMkLst>
        <pc:spChg chg="mod">
          <ac:chgData name="William Dargan" userId="1384a01586a617c2" providerId="LiveId" clId="{D636D9EB-9562-4EA3-9804-31EC66DBAB53}" dt="2021-02-01T12:12:37.241" v="1196" actId="207"/>
          <ac:spMkLst>
            <pc:docMk/>
            <pc:sldMk cId="1411984247" sldId="284"/>
            <ac:spMk id="5" creationId="{9ABD7838-B5E0-4C93-A8F4-6B81A1C9644E}"/>
          </ac:spMkLst>
        </pc:spChg>
        <pc:spChg chg="mod">
          <ac:chgData name="William Dargan" userId="1384a01586a617c2" providerId="LiveId" clId="{D636D9EB-9562-4EA3-9804-31EC66DBAB53}" dt="2021-02-02T14:36:35.651" v="1433" actId="20577"/>
          <ac:spMkLst>
            <pc:docMk/>
            <pc:sldMk cId="1411984247" sldId="284"/>
            <ac:spMk id="16" creationId="{A3B73CAE-C5C5-49E0-98A2-A756BEA948A0}"/>
          </ac:spMkLst>
        </pc:spChg>
        <pc:cxnChg chg="add del">
          <ac:chgData name="William Dargan" userId="1384a01586a617c2" providerId="LiveId" clId="{D636D9EB-9562-4EA3-9804-31EC66DBAB53}" dt="2021-02-01T12:11:39.035" v="1147" actId="478"/>
          <ac:cxnSpMkLst>
            <pc:docMk/>
            <pc:sldMk cId="1411984247" sldId="284"/>
            <ac:cxnSpMk id="7" creationId="{68B5D7F7-9F6D-4E8C-9738-899ED41ABA27}"/>
          </ac:cxnSpMkLst>
        </pc:cxnChg>
      </pc:sldChg>
      <pc:sldChg chg="modSp mod">
        <pc:chgData name="William Dargan" userId="1384a01586a617c2" providerId="LiveId" clId="{D636D9EB-9562-4EA3-9804-31EC66DBAB53}" dt="2021-02-01T11:54:46.191" v="883" actId="20577"/>
        <pc:sldMkLst>
          <pc:docMk/>
          <pc:sldMk cId="2184806126" sldId="285"/>
        </pc:sldMkLst>
        <pc:spChg chg="mod">
          <ac:chgData name="William Dargan" userId="1384a01586a617c2" providerId="LiveId" clId="{D636D9EB-9562-4EA3-9804-31EC66DBAB53}" dt="2020-11-20T14:12:16.098" v="130" actId="20577"/>
          <ac:spMkLst>
            <pc:docMk/>
            <pc:sldMk cId="2184806126" sldId="285"/>
            <ac:spMk id="10" creationId="{00000000-0000-0000-0000-000000000000}"/>
          </ac:spMkLst>
        </pc:spChg>
        <pc:spChg chg="mod">
          <ac:chgData name="William Dargan" userId="1384a01586a617c2" providerId="LiveId" clId="{D636D9EB-9562-4EA3-9804-31EC66DBAB53}" dt="2020-11-20T14:12:57.411" v="225" actId="20577"/>
          <ac:spMkLst>
            <pc:docMk/>
            <pc:sldMk cId="2184806126" sldId="285"/>
            <ac:spMk id="18" creationId="{00000000-0000-0000-0000-000000000000}"/>
          </ac:spMkLst>
        </pc:spChg>
        <pc:spChg chg="mod">
          <ac:chgData name="William Dargan" userId="1384a01586a617c2" providerId="LiveId" clId="{D636D9EB-9562-4EA3-9804-31EC66DBAB53}" dt="2021-02-01T11:54:46.191" v="883" actId="20577"/>
          <ac:spMkLst>
            <pc:docMk/>
            <pc:sldMk cId="2184806126" sldId="285"/>
            <ac:spMk id="20" creationId="{00000000-0000-0000-0000-000000000000}"/>
          </ac:spMkLst>
        </pc:spChg>
      </pc:sldChg>
      <pc:sldChg chg="modSp mod">
        <pc:chgData name="William Dargan" userId="1384a01586a617c2" providerId="LiveId" clId="{D636D9EB-9562-4EA3-9804-31EC66DBAB53}" dt="2021-02-01T11:46:54.267" v="820" actId="1076"/>
        <pc:sldMkLst>
          <pc:docMk/>
          <pc:sldMk cId="3567882495" sldId="286"/>
        </pc:sldMkLst>
        <pc:spChg chg="mod">
          <ac:chgData name="William Dargan" userId="1384a01586a617c2" providerId="LiveId" clId="{D636D9EB-9562-4EA3-9804-31EC66DBAB53}" dt="2021-02-01T11:46:54.267" v="820" actId="1076"/>
          <ac:spMkLst>
            <pc:docMk/>
            <pc:sldMk cId="3567882495" sldId="286"/>
            <ac:spMk id="4" creationId="{00000000-0000-0000-0000-000000000000}"/>
          </ac:spMkLst>
        </pc:spChg>
        <pc:spChg chg="mod">
          <ac:chgData name="William Dargan" userId="1384a01586a617c2" providerId="LiveId" clId="{D636D9EB-9562-4EA3-9804-31EC66DBAB53}" dt="2021-02-01T11:46:46.726" v="818" actId="1076"/>
          <ac:spMkLst>
            <pc:docMk/>
            <pc:sldMk cId="3567882495" sldId="286"/>
            <ac:spMk id="5" creationId="{00000000-0000-0000-0000-000000000000}"/>
          </ac:spMkLst>
        </pc:spChg>
        <pc:spChg chg="mod">
          <ac:chgData name="William Dargan" userId="1384a01586a617c2" providerId="LiveId" clId="{D636D9EB-9562-4EA3-9804-31EC66DBAB53}" dt="2021-01-22T14:33:27.874" v="736" actId="1076"/>
          <ac:spMkLst>
            <pc:docMk/>
            <pc:sldMk cId="3567882495" sldId="286"/>
            <ac:spMk id="6" creationId="{00000000-0000-0000-0000-000000000000}"/>
          </ac:spMkLst>
        </pc:spChg>
        <pc:spChg chg="mod">
          <ac:chgData name="William Dargan" userId="1384a01586a617c2" providerId="LiveId" clId="{D636D9EB-9562-4EA3-9804-31EC66DBAB53}" dt="2021-01-22T14:33:34.144" v="737" actId="1076"/>
          <ac:spMkLst>
            <pc:docMk/>
            <pc:sldMk cId="3567882495" sldId="286"/>
            <ac:spMk id="8" creationId="{00000000-0000-0000-0000-000000000000}"/>
          </ac:spMkLst>
        </pc:spChg>
      </pc:sldChg>
      <pc:sldChg chg="modSp mod">
        <pc:chgData name="William Dargan" userId="1384a01586a617c2" providerId="LiveId" clId="{D636D9EB-9562-4EA3-9804-31EC66DBAB53}" dt="2021-01-22T14:34:11.024" v="741" actId="1076"/>
        <pc:sldMkLst>
          <pc:docMk/>
          <pc:sldMk cId="484788428" sldId="287"/>
        </pc:sldMkLst>
        <pc:spChg chg="mod">
          <ac:chgData name="William Dargan" userId="1384a01586a617c2" providerId="LiveId" clId="{D636D9EB-9562-4EA3-9804-31EC66DBAB53}" dt="2021-01-22T14:34:11.024" v="741" actId="1076"/>
          <ac:spMkLst>
            <pc:docMk/>
            <pc:sldMk cId="484788428" sldId="287"/>
            <ac:spMk id="5" creationId="{00000000-0000-0000-0000-000000000000}"/>
          </ac:spMkLst>
        </pc:spChg>
        <pc:spChg chg="mod">
          <ac:chgData name="William Dargan" userId="1384a01586a617c2" providerId="LiveId" clId="{D636D9EB-9562-4EA3-9804-31EC66DBAB53}" dt="2021-01-22T14:34:06.939" v="740" actId="1076"/>
          <ac:spMkLst>
            <pc:docMk/>
            <pc:sldMk cId="484788428" sldId="287"/>
            <ac:spMk id="8" creationId="{00000000-0000-0000-0000-000000000000}"/>
          </ac:spMkLst>
        </pc:spChg>
      </pc:sldChg>
      <pc:sldChg chg="modSp mod">
        <pc:chgData name="William Dargan" userId="1384a01586a617c2" providerId="LiveId" clId="{D636D9EB-9562-4EA3-9804-31EC66DBAB53}" dt="2021-02-02T14:32:19.144" v="1390"/>
        <pc:sldMkLst>
          <pc:docMk/>
          <pc:sldMk cId="880741706" sldId="288"/>
        </pc:sldMkLst>
        <pc:spChg chg="mod">
          <ac:chgData name="William Dargan" userId="1384a01586a617c2" providerId="LiveId" clId="{D636D9EB-9562-4EA3-9804-31EC66DBAB53}" dt="2021-02-01T12:10:04.801" v="1075" actId="20577"/>
          <ac:spMkLst>
            <pc:docMk/>
            <pc:sldMk cId="880741706" sldId="288"/>
            <ac:spMk id="9" creationId="{00000000-0000-0000-0000-000000000000}"/>
          </ac:spMkLst>
        </pc:spChg>
        <pc:spChg chg="mod">
          <ac:chgData name="William Dargan" userId="1384a01586a617c2" providerId="LiveId" clId="{D636D9EB-9562-4EA3-9804-31EC66DBAB53}" dt="2021-02-01T12:10:21.447" v="1100" actId="20577"/>
          <ac:spMkLst>
            <pc:docMk/>
            <pc:sldMk cId="880741706" sldId="288"/>
            <ac:spMk id="12" creationId="{00000000-0000-0000-0000-000000000000}"/>
          </ac:spMkLst>
        </pc:spChg>
        <pc:spChg chg="mod">
          <ac:chgData name="William Dargan" userId="1384a01586a617c2" providerId="LiveId" clId="{D636D9EB-9562-4EA3-9804-31EC66DBAB53}" dt="2021-02-01T12:10:36.450" v="1125" actId="20577"/>
          <ac:spMkLst>
            <pc:docMk/>
            <pc:sldMk cId="880741706" sldId="288"/>
            <ac:spMk id="18" creationId="{00000000-0000-0000-0000-000000000000}"/>
          </ac:spMkLst>
        </pc:spChg>
        <pc:spChg chg="mod">
          <ac:chgData name="William Dargan" userId="1384a01586a617c2" providerId="LiveId" clId="{D636D9EB-9562-4EA3-9804-31EC66DBAB53}" dt="2021-02-01T12:10:50.229" v="1145" actId="20577"/>
          <ac:spMkLst>
            <pc:docMk/>
            <pc:sldMk cId="880741706" sldId="288"/>
            <ac:spMk id="20" creationId="{00000000-0000-0000-0000-000000000000}"/>
          </ac:spMkLst>
        </pc:spChg>
        <pc:spChg chg="mod">
          <ac:chgData name="William Dargan" userId="1384a01586a617c2" providerId="LiveId" clId="{D636D9EB-9562-4EA3-9804-31EC66DBAB53}" dt="2021-02-02T14:31:46.739" v="1372" actId="20577"/>
          <ac:spMkLst>
            <pc:docMk/>
            <pc:sldMk cId="880741706" sldId="288"/>
            <ac:spMk id="23" creationId="{00000000-0000-0000-0000-000000000000}"/>
          </ac:spMkLst>
        </pc:spChg>
        <pc:spChg chg="mod">
          <ac:chgData name="William Dargan" userId="1384a01586a617c2" providerId="LiveId" clId="{D636D9EB-9562-4EA3-9804-31EC66DBAB53}" dt="2021-02-02T14:32:19.144" v="1390"/>
          <ac:spMkLst>
            <pc:docMk/>
            <pc:sldMk cId="880741706" sldId="288"/>
            <ac:spMk id="25" creationId="{00000000-0000-0000-0000-000000000000}"/>
          </ac:spMkLst>
        </pc:spChg>
      </pc:sldChg>
      <pc:sldChg chg="modSp mod">
        <pc:chgData name="William Dargan" userId="1384a01586a617c2" providerId="LiveId" clId="{D636D9EB-9562-4EA3-9804-31EC66DBAB53}" dt="2021-01-22T14:44:04.337" v="785" actId="1076"/>
        <pc:sldMkLst>
          <pc:docMk/>
          <pc:sldMk cId="3931184273" sldId="289"/>
        </pc:sldMkLst>
        <pc:spChg chg="mod">
          <ac:chgData name="William Dargan" userId="1384a01586a617c2" providerId="LiveId" clId="{D636D9EB-9562-4EA3-9804-31EC66DBAB53}" dt="2021-01-22T14:43:39.278" v="779" actId="1076"/>
          <ac:spMkLst>
            <pc:docMk/>
            <pc:sldMk cId="3931184273" sldId="289"/>
            <ac:spMk id="17" creationId="{70495246-E10D-486B-9949-EC43C7BF0B8C}"/>
          </ac:spMkLst>
        </pc:spChg>
        <pc:spChg chg="mod">
          <ac:chgData name="William Dargan" userId="1384a01586a617c2" providerId="LiveId" clId="{D636D9EB-9562-4EA3-9804-31EC66DBAB53}" dt="2021-01-22T14:41:34.942" v="768" actId="1076"/>
          <ac:spMkLst>
            <pc:docMk/>
            <pc:sldMk cId="3931184273" sldId="289"/>
            <ac:spMk id="24" creationId="{3C41981A-6DDD-4048-A6C5-AF31E3A15607}"/>
          </ac:spMkLst>
        </pc:spChg>
        <pc:spChg chg="mod">
          <ac:chgData name="William Dargan" userId="1384a01586a617c2" providerId="LiveId" clId="{D636D9EB-9562-4EA3-9804-31EC66DBAB53}" dt="2021-01-22T14:40:14.976" v="759" actId="1076"/>
          <ac:spMkLst>
            <pc:docMk/>
            <pc:sldMk cId="3931184273" sldId="289"/>
            <ac:spMk id="25" creationId="{5385A518-82E8-4C0A-886F-9578FE7C79EC}"/>
          </ac:spMkLst>
        </pc:spChg>
        <pc:spChg chg="mod">
          <ac:chgData name="William Dargan" userId="1384a01586a617c2" providerId="LiveId" clId="{D636D9EB-9562-4EA3-9804-31EC66DBAB53}" dt="2021-01-22T14:40:12.155" v="758" actId="1076"/>
          <ac:spMkLst>
            <pc:docMk/>
            <pc:sldMk cId="3931184273" sldId="289"/>
            <ac:spMk id="26" creationId="{08A1A03E-9C85-4B00-8BC8-BB37385F22ED}"/>
          </ac:spMkLst>
        </pc:spChg>
        <pc:spChg chg="mod">
          <ac:chgData name="William Dargan" userId="1384a01586a617c2" providerId="LiveId" clId="{D636D9EB-9562-4EA3-9804-31EC66DBAB53}" dt="2021-01-22T14:42:51.450" v="771" actId="1076"/>
          <ac:spMkLst>
            <pc:docMk/>
            <pc:sldMk cId="3931184273" sldId="289"/>
            <ac:spMk id="27" creationId="{3B78BF65-DAAA-4C08-B815-39E79F93B98A}"/>
          </ac:spMkLst>
        </pc:spChg>
        <pc:spChg chg="mod">
          <ac:chgData name="William Dargan" userId="1384a01586a617c2" providerId="LiveId" clId="{D636D9EB-9562-4EA3-9804-31EC66DBAB53}" dt="2021-01-22T14:43:41.854" v="780" actId="1076"/>
          <ac:spMkLst>
            <pc:docMk/>
            <pc:sldMk cId="3931184273" sldId="289"/>
            <ac:spMk id="28" creationId="{CCF5AF77-589D-4791-B4CE-AC8A3DBB41AE}"/>
          </ac:spMkLst>
        </pc:spChg>
        <pc:spChg chg="mod">
          <ac:chgData name="William Dargan" userId="1384a01586a617c2" providerId="LiveId" clId="{D636D9EB-9562-4EA3-9804-31EC66DBAB53}" dt="2021-01-22T14:43:47.813" v="782" actId="1076"/>
          <ac:spMkLst>
            <pc:docMk/>
            <pc:sldMk cId="3931184273" sldId="289"/>
            <ac:spMk id="29" creationId="{A6FFB53E-805C-4630-AD2F-6B9A782DA448}"/>
          </ac:spMkLst>
        </pc:spChg>
        <pc:spChg chg="mod">
          <ac:chgData name="William Dargan" userId="1384a01586a617c2" providerId="LiveId" clId="{D636D9EB-9562-4EA3-9804-31EC66DBAB53}" dt="2021-01-22T14:44:04.337" v="785" actId="1076"/>
          <ac:spMkLst>
            <pc:docMk/>
            <pc:sldMk cId="3931184273" sldId="289"/>
            <ac:spMk id="30" creationId="{B2275BAB-4347-45D5-A0AF-84031A708733}"/>
          </ac:spMkLst>
        </pc:spChg>
        <pc:spChg chg="mod">
          <ac:chgData name="William Dargan" userId="1384a01586a617c2" providerId="LiveId" clId="{D636D9EB-9562-4EA3-9804-31EC66DBAB53}" dt="2021-01-22T14:43:51.164" v="783" actId="1076"/>
          <ac:spMkLst>
            <pc:docMk/>
            <pc:sldMk cId="3931184273" sldId="289"/>
            <ac:spMk id="31" creationId="{EFD16C84-0FA7-4A47-95A2-E48DFF8D3001}"/>
          </ac:spMkLst>
        </pc:spChg>
        <pc:spChg chg="mod">
          <ac:chgData name="William Dargan" userId="1384a01586a617c2" providerId="LiveId" clId="{D636D9EB-9562-4EA3-9804-31EC66DBAB53}" dt="2021-01-22T14:39:31.277" v="749" actId="1076"/>
          <ac:spMkLst>
            <pc:docMk/>
            <pc:sldMk cId="3931184273" sldId="289"/>
            <ac:spMk id="32" creationId="{D6BA15D9-88B7-4340-9277-D5FB303C46AE}"/>
          </ac:spMkLst>
        </pc:spChg>
        <pc:spChg chg="mod">
          <ac:chgData name="William Dargan" userId="1384a01586a617c2" providerId="LiveId" clId="{D636D9EB-9562-4EA3-9804-31EC66DBAB53}" dt="2021-01-22T14:40:05.886" v="757" actId="1076"/>
          <ac:spMkLst>
            <pc:docMk/>
            <pc:sldMk cId="3931184273" sldId="289"/>
            <ac:spMk id="33" creationId="{5E144245-0C26-429C-BE35-4D864E2DC6E9}"/>
          </ac:spMkLst>
        </pc:spChg>
        <pc:spChg chg="mod">
          <ac:chgData name="William Dargan" userId="1384a01586a617c2" providerId="LiveId" clId="{D636D9EB-9562-4EA3-9804-31EC66DBAB53}" dt="2021-01-22T14:43:57.259" v="784" actId="1076"/>
          <ac:spMkLst>
            <pc:docMk/>
            <pc:sldMk cId="3931184273" sldId="289"/>
            <ac:spMk id="35" creationId="{5FCB9721-6CFD-44FD-89E7-57622C699226}"/>
          </ac:spMkLst>
        </pc:spChg>
      </pc:sldChg>
      <pc:sldChg chg="modSp mod">
        <pc:chgData name="William Dargan" userId="1384a01586a617c2" providerId="LiveId" clId="{D636D9EB-9562-4EA3-9804-31EC66DBAB53}" dt="2021-01-22T14:46:26.068" v="801" actId="1076"/>
        <pc:sldMkLst>
          <pc:docMk/>
          <pc:sldMk cId="2566654552" sldId="290"/>
        </pc:sldMkLst>
        <pc:spChg chg="mod">
          <ac:chgData name="William Dargan" userId="1384a01586a617c2" providerId="LiveId" clId="{D636D9EB-9562-4EA3-9804-31EC66DBAB53}" dt="2021-01-22T14:46:09.777" v="796" actId="1076"/>
          <ac:spMkLst>
            <pc:docMk/>
            <pc:sldMk cId="2566654552" sldId="290"/>
            <ac:spMk id="16" creationId="{E6BB407A-193D-47F9-B401-3D61E60BEA32}"/>
          </ac:spMkLst>
        </pc:spChg>
        <pc:spChg chg="mod">
          <ac:chgData name="William Dargan" userId="1384a01586a617c2" providerId="LiveId" clId="{D636D9EB-9562-4EA3-9804-31EC66DBAB53}" dt="2021-01-22T14:46:04.699" v="794" actId="1076"/>
          <ac:spMkLst>
            <pc:docMk/>
            <pc:sldMk cId="2566654552" sldId="290"/>
            <ac:spMk id="18" creationId="{8C11D56F-C375-4E56-AFF5-02406EDD8AFA}"/>
          </ac:spMkLst>
        </pc:spChg>
        <pc:spChg chg="mod">
          <ac:chgData name="William Dargan" userId="1384a01586a617c2" providerId="LiveId" clId="{D636D9EB-9562-4EA3-9804-31EC66DBAB53}" dt="2021-01-22T14:46:24.144" v="800" actId="1076"/>
          <ac:spMkLst>
            <pc:docMk/>
            <pc:sldMk cId="2566654552" sldId="290"/>
            <ac:spMk id="19" creationId="{3D5654C0-01BD-425A-92E3-C524C32F8B50}"/>
          </ac:spMkLst>
        </pc:spChg>
        <pc:spChg chg="mod">
          <ac:chgData name="William Dargan" userId="1384a01586a617c2" providerId="LiveId" clId="{D636D9EB-9562-4EA3-9804-31EC66DBAB53}" dt="2021-01-22T14:46:06.343" v="795" actId="1076"/>
          <ac:spMkLst>
            <pc:docMk/>
            <pc:sldMk cId="2566654552" sldId="290"/>
            <ac:spMk id="20" creationId="{3E67563E-34AF-4627-BD68-F90369B03174}"/>
          </ac:spMkLst>
        </pc:spChg>
        <pc:spChg chg="mod">
          <ac:chgData name="William Dargan" userId="1384a01586a617c2" providerId="LiveId" clId="{D636D9EB-9562-4EA3-9804-31EC66DBAB53}" dt="2021-01-22T14:46:21.117" v="799" actId="1076"/>
          <ac:spMkLst>
            <pc:docMk/>
            <pc:sldMk cId="2566654552" sldId="290"/>
            <ac:spMk id="21" creationId="{E4361B70-17BA-4EDF-917B-19E72888001A}"/>
          </ac:spMkLst>
        </pc:spChg>
        <pc:spChg chg="mod">
          <ac:chgData name="William Dargan" userId="1384a01586a617c2" providerId="LiveId" clId="{D636D9EB-9562-4EA3-9804-31EC66DBAB53}" dt="2021-01-22T14:46:18.825" v="798" actId="1076"/>
          <ac:spMkLst>
            <pc:docMk/>
            <pc:sldMk cId="2566654552" sldId="290"/>
            <ac:spMk id="22" creationId="{42AFF594-744A-43D4-A88E-B834CED53AFE}"/>
          </ac:spMkLst>
        </pc:spChg>
        <pc:spChg chg="mod">
          <ac:chgData name="William Dargan" userId="1384a01586a617c2" providerId="LiveId" clId="{D636D9EB-9562-4EA3-9804-31EC66DBAB53}" dt="2021-01-22T14:46:26.068" v="801" actId="1076"/>
          <ac:spMkLst>
            <pc:docMk/>
            <pc:sldMk cId="2566654552" sldId="290"/>
            <ac:spMk id="23" creationId="{D681215E-6955-4355-AF82-6747ABBADA83}"/>
          </ac:spMkLst>
        </pc:spChg>
      </pc:sldChg>
      <pc:sldChg chg="modSp mod">
        <pc:chgData name="William Dargan" userId="1384a01586a617c2" providerId="LiveId" clId="{D636D9EB-9562-4EA3-9804-31EC66DBAB53}" dt="2021-02-01T12:14:47.381" v="1226" actId="20577"/>
        <pc:sldMkLst>
          <pc:docMk/>
          <pc:sldMk cId="2234645368" sldId="291"/>
        </pc:sldMkLst>
        <pc:spChg chg="mod">
          <ac:chgData name="William Dargan" userId="1384a01586a617c2" providerId="LiveId" clId="{D636D9EB-9562-4EA3-9804-31EC66DBAB53}" dt="2021-02-01T12:13:37.086" v="1198" actId="20577"/>
          <ac:spMkLst>
            <pc:docMk/>
            <pc:sldMk cId="2234645368" sldId="291"/>
            <ac:spMk id="14" creationId="{00000000-0000-0000-0000-000000000000}"/>
          </ac:spMkLst>
        </pc:spChg>
        <pc:spChg chg="mod">
          <ac:chgData name="William Dargan" userId="1384a01586a617c2" providerId="LiveId" clId="{D636D9EB-9562-4EA3-9804-31EC66DBAB53}" dt="2021-02-01T12:14:01.629" v="1200" actId="20577"/>
          <ac:spMkLst>
            <pc:docMk/>
            <pc:sldMk cId="2234645368" sldId="291"/>
            <ac:spMk id="18" creationId="{00000000-0000-0000-0000-000000000000}"/>
          </ac:spMkLst>
        </pc:spChg>
        <pc:spChg chg="mod">
          <ac:chgData name="William Dargan" userId="1384a01586a617c2" providerId="LiveId" clId="{D636D9EB-9562-4EA3-9804-31EC66DBAB53}" dt="2021-02-01T12:14:08.144" v="1202" actId="20577"/>
          <ac:spMkLst>
            <pc:docMk/>
            <pc:sldMk cId="2234645368" sldId="291"/>
            <ac:spMk id="20" creationId="{00000000-0000-0000-0000-000000000000}"/>
          </ac:spMkLst>
        </pc:spChg>
        <pc:spChg chg="mod">
          <ac:chgData name="William Dargan" userId="1384a01586a617c2" providerId="LiveId" clId="{D636D9EB-9562-4EA3-9804-31EC66DBAB53}" dt="2021-02-01T12:14:47.381" v="1226" actId="20577"/>
          <ac:spMkLst>
            <pc:docMk/>
            <pc:sldMk cId="2234645368" sldId="291"/>
            <ac:spMk id="22" creationId="{00000000-0000-0000-0000-000000000000}"/>
          </ac:spMkLst>
        </pc:spChg>
      </pc:sldChg>
      <pc:sldChg chg="modSp mod">
        <pc:chgData name="William Dargan" userId="1384a01586a617c2" providerId="LiveId" clId="{D636D9EB-9562-4EA3-9804-31EC66DBAB53}" dt="2021-02-04T16:25:02.868" v="2297" actId="20577"/>
        <pc:sldMkLst>
          <pc:docMk/>
          <pc:sldMk cId="977959581" sldId="292"/>
        </pc:sldMkLst>
        <pc:spChg chg="mod">
          <ac:chgData name="William Dargan" userId="1384a01586a617c2" providerId="LiveId" clId="{D636D9EB-9562-4EA3-9804-31EC66DBAB53}" dt="2021-02-04T16:18:08.322" v="2178" actId="20577"/>
          <ac:spMkLst>
            <pc:docMk/>
            <pc:sldMk cId="977959581" sldId="292"/>
            <ac:spMk id="9" creationId="{00000000-0000-0000-0000-000000000000}"/>
          </ac:spMkLst>
        </pc:spChg>
        <pc:spChg chg="mod">
          <ac:chgData name="William Dargan" userId="1384a01586a617c2" providerId="LiveId" clId="{D636D9EB-9562-4EA3-9804-31EC66DBAB53}" dt="2021-02-04T16:24:28.774" v="2241" actId="20577"/>
          <ac:spMkLst>
            <pc:docMk/>
            <pc:sldMk cId="977959581" sldId="292"/>
            <ac:spMk id="23" creationId="{00000000-0000-0000-0000-000000000000}"/>
          </ac:spMkLst>
        </pc:spChg>
        <pc:spChg chg="mod">
          <ac:chgData name="William Dargan" userId="1384a01586a617c2" providerId="LiveId" clId="{D636D9EB-9562-4EA3-9804-31EC66DBAB53}" dt="2021-02-04T16:25:02.868" v="2297" actId="20577"/>
          <ac:spMkLst>
            <pc:docMk/>
            <pc:sldMk cId="977959581" sldId="292"/>
            <ac:spMk id="25" creationId="{00000000-0000-0000-0000-000000000000}"/>
          </ac:spMkLst>
        </pc:spChg>
      </pc:sldChg>
      <pc:sldChg chg="modSp mod">
        <pc:chgData name="William Dargan" userId="1384a01586a617c2" providerId="LiveId" clId="{D636D9EB-9562-4EA3-9804-31EC66DBAB53}" dt="2021-02-04T16:16:17.756" v="2081" actId="20577"/>
        <pc:sldMkLst>
          <pc:docMk/>
          <pc:sldMk cId="4046904053" sldId="294"/>
        </pc:sldMkLst>
        <pc:spChg chg="mod">
          <ac:chgData name="William Dargan" userId="1384a01586a617c2" providerId="LiveId" clId="{D636D9EB-9562-4EA3-9804-31EC66DBAB53}" dt="2021-02-02T14:42:55.926" v="1529" actId="313"/>
          <ac:spMkLst>
            <pc:docMk/>
            <pc:sldMk cId="4046904053" sldId="294"/>
            <ac:spMk id="9" creationId="{00000000-0000-0000-0000-000000000000}"/>
          </ac:spMkLst>
        </pc:spChg>
        <pc:spChg chg="mod">
          <ac:chgData name="William Dargan" userId="1384a01586a617c2" providerId="LiveId" clId="{D636D9EB-9562-4EA3-9804-31EC66DBAB53}" dt="2021-02-02T14:43:24.206" v="1572" actId="313"/>
          <ac:spMkLst>
            <pc:docMk/>
            <pc:sldMk cId="4046904053" sldId="294"/>
            <ac:spMk id="12" creationId="{00000000-0000-0000-0000-000000000000}"/>
          </ac:spMkLst>
        </pc:spChg>
        <pc:spChg chg="mod">
          <ac:chgData name="William Dargan" userId="1384a01586a617c2" providerId="LiveId" clId="{D636D9EB-9562-4EA3-9804-31EC66DBAB53}" dt="2021-02-04T16:10:24.369" v="1696" actId="313"/>
          <ac:spMkLst>
            <pc:docMk/>
            <pc:sldMk cId="4046904053" sldId="294"/>
            <ac:spMk id="14" creationId="{00000000-0000-0000-0000-000000000000}"/>
          </ac:spMkLst>
        </pc:spChg>
        <pc:spChg chg="mod">
          <ac:chgData name="William Dargan" userId="1384a01586a617c2" providerId="LiveId" clId="{D636D9EB-9562-4EA3-9804-31EC66DBAB53}" dt="2021-02-04T16:10:54.677" v="1740" actId="313"/>
          <ac:spMkLst>
            <pc:docMk/>
            <pc:sldMk cId="4046904053" sldId="294"/>
            <ac:spMk id="18" creationId="{00000000-0000-0000-0000-000000000000}"/>
          </ac:spMkLst>
        </pc:spChg>
        <pc:spChg chg="mod">
          <ac:chgData name="William Dargan" userId="1384a01586a617c2" providerId="LiveId" clId="{D636D9EB-9562-4EA3-9804-31EC66DBAB53}" dt="2021-02-04T16:11:49.073" v="1836" actId="313"/>
          <ac:spMkLst>
            <pc:docMk/>
            <pc:sldMk cId="4046904053" sldId="294"/>
            <ac:spMk id="20" creationId="{00000000-0000-0000-0000-000000000000}"/>
          </ac:spMkLst>
        </pc:spChg>
        <pc:spChg chg="mod">
          <ac:chgData name="William Dargan" userId="1384a01586a617c2" providerId="LiveId" clId="{D636D9EB-9562-4EA3-9804-31EC66DBAB53}" dt="2021-02-04T16:16:17.756" v="2081" actId="20577"/>
          <ac:spMkLst>
            <pc:docMk/>
            <pc:sldMk cId="4046904053" sldId="294"/>
            <ac:spMk id="22" creationId="{00000000-0000-0000-0000-000000000000}"/>
          </ac:spMkLst>
        </pc:spChg>
        <pc:spChg chg="mod">
          <ac:chgData name="William Dargan" userId="1384a01586a617c2" providerId="LiveId" clId="{D636D9EB-9562-4EA3-9804-31EC66DBAB53}" dt="2021-02-04T16:16:13.869" v="2080" actId="20577"/>
          <ac:spMkLst>
            <pc:docMk/>
            <pc:sldMk cId="4046904053" sldId="294"/>
            <ac:spMk id="24" creationId="{00000000-0000-0000-0000-000000000000}"/>
          </ac:spMkLst>
        </pc:spChg>
      </pc:sldChg>
      <pc:sldChg chg="modSp mod">
        <pc:chgData name="William Dargan" userId="1384a01586a617c2" providerId="LiveId" clId="{D636D9EB-9562-4EA3-9804-31EC66DBAB53}" dt="2021-02-04T16:35:00.913" v="2380" actId="20577"/>
        <pc:sldMkLst>
          <pc:docMk/>
          <pc:sldMk cId="1575149846" sldId="295"/>
        </pc:sldMkLst>
        <pc:spChg chg="mod">
          <ac:chgData name="William Dargan" userId="1384a01586a617c2" providerId="LiveId" clId="{D636D9EB-9562-4EA3-9804-31EC66DBAB53}" dt="2021-02-04T16:26:18.008" v="2378" actId="20577"/>
          <ac:spMkLst>
            <pc:docMk/>
            <pc:sldMk cId="1575149846" sldId="295"/>
            <ac:spMk id="5" creationId="{7AF1E20C-CACF-4C54-9F25-78293556E357}"/>
          </ac:spMkLst>
        </pc:spChg>
        <pc:spChg chg="mod">
          <ac:chgData name="William Dargan" userId="1384a01586a617c2" providerId="LiveId" clId="{D636D9EB-9562-4EA3-9804-31EC66DBAB53}" dt="2021-02-04T16:35:00.913" v="2380" actId="20577"/>
          <ac:spMkLst>
            <pc:docMk/>
            <pc:sldMk cId="1575149846" sldId="295"/>
            <ac:spMk id="10" creationId="{217A977D-8B76-461C-BE6C-3DF2C65E2F6F}"/>
          </ac:spMkLst>
        </pc:spChg>
      </pc:sldChg>
      <pc:sldChg chg="modSp mod">
        <pc:chgData name="William Dargan" userId="1384a01586a617c2" providerId="LiveId" clId="{D636D9EB-9562-4EA3-9804-31EC66DBAB53}" dt="2020-11-20T15:15:44.276" v="720" actId="20577"/>
        <pc:sldMkLst>
          <pc:docMk/>
          <pc:sldMk cId="578307717" sldId="296"/>
        </pc:sldMkLst>
        <pc:spChg chg="mod">
          <ac:chgData name="William Dargan" userId="1384a01586a617c2" providerId="LiveId" clId="{D636D9EB-9562-4EA3-9804-31EC66DBAB53}" dt="2020-11-20T15:15:23.194" v="702" actId="20577"/>
          <ac:spMkLst>
            <pc:docMk/>
            <pc:sldMk cId="578307717" sldId="296"/>
            <ac:spMk id="45" creationId="{7DE1447C-4DC7-4AB9-9551-7DAD176074C1}"/>
          </ac:spMkLst>
        </pc:spChg>
        <pc:spChg chg="mod">
          <ac:chgData name="William Dargan" userId="1384a01586a617c2" providerId="LiveId" clId="{D636D9EB-9562-4EA3-9804-31EC66DBAB53}" dt="2020-11-20T15:15:34.816" v="709" actId="20577"/>
          <ac:spMkLst>
            <pc:docMk/>
            <pc:sldMk cId="578307717" sldId="296"/>
            <ac:spMk id="47" creationId="{1786F659-6EAE-4677-9E2A-86396BF44707}"/>
          </ac:spMkLst>
        </pc:spChg>
        <pc:spChg chg="mod">
          <ac:chgData name="William Dargan" userId="1384a01586a617c2" providerId="LiveId" clId="{D636D9EB-9562-4EA3-9804-31EC66DBAB53}" dt="2020-11-20T15:15:44.276" v="720" actId="20577"/>
          <ac:spMkLst>
            <pc:docMk/>
            <pc:sldMk cId="578307717" sldId="296"/>
            <ac:spMk id="48" creationId="{86DAB181-67E8-4334-9C71-7F2A356B84BB}"/>
          </ac:spMkLst>
        </pc:spChg>
      </pc:sldChg>
      <pc:sldChg chg="modSp mod">
        <pc:chgData name="William Dargan" userId="1384a01586a617c2" providerId="LiveId" clId="{D636D9EB-9562-4EA3-9804-31EC66DBAB53}" dt="2021-02-01T12:03:36.467" v="1051" actId="20577"/>
        <pc:sldMkLst>
          <pc:docMk/>
          <pc:sldMk cId="2734985640" sldId="297"/>
        </pc:sldMkLst>
        <pc:spChg chg="mod">
          <ac:chgData name="William Dargan" userId="1384a01586a617c2" providerId="LiveId" clId="{D636D9EB-9562-4EA3-9804-31EC66DBAB53}" dt="2021-02-01T11:59:37.235" v="895" actId="20577"/>
          <ac:spMkLst>
            <pc:docMk/>
            <pc:sldMk cId="2734985640" sldId="297"/>
            <ac:spMk id="7" creationId="{00000000-0000-0000-0000-000000000000}"/>
          </ac:spMkLst>
        </pc:spChg>
        <pc:spChg chg="mod">
          <ac:chgData name="William Dargan" userId="1384a01586a617c2" providerId="LiveId" clId="{D636D9EB-9562-4EA3-9804-31EC66DBAB53}" dt="2021-02-01T11:59:16.217" v="890" actId="20577"/>
          <ac:spMkLst>
            <pc:docMk/>
            <pc:sldMk cId="2734985640" sldId="297"/>
            <ac:spMk id="8" creationId="{00000000-0000-0000-0000-000000000000}"/>
          </ac:spMkLst>
        </pc:spChg>
        <pc:spChg chg="mod">
          <ac:chgData name="William Dargan" userId="1384a01586a617c2" providerId="LiveId" clId="{D636D9EB-9562-4EA3-9804-31EC66DBAB53}" dt="2021-02-01T12:00:44.798" v="908" actId="20577"/>
          <ac:spMkLst>
            <pc:docMk/>
            <pc:sldMk cId="2734985640" sldId="297"/>
            <ac:spMk id="10" creationId="{00000000-0000-0000-0000-000000000000}"/>
          </ac:spMkLst>
        </pc:spChg>
        <pc:spChg chg="mod">
          <ac:chgData name="William Dargan" userId="1384a01586a617c2" providerId="LiveId" clId="{D636D9EB-9562-4EA3-9804-31EC66DBAB53}" dt="2021-02-01T11:59:17.852" v="891" actId="20577"/>
          <ac:spMkLst>
            <pc:docMk/>
            <pc:sldMk cId="2734985640" sldId="297"/>
            <ac:spMk id="12" creationId="{00000000-0000-0000-0000-000000000000}"/>
          </ac:spMkLst>
        </pc:spChg>
        <pc:spChg chg="mod">
          <ac:chgData name="William Dargan" userId="1384a01586a617c2" providerId="LiveId" clId="{D636D9EB-9562-4EA3-9804-31EC66DBAB53}" dt="2021-02-01T11:59:39.063" v="896" actId="20577"/>
          <ac:spMkLst>
            <pc:docMk/>
            <pc:sldMk cId="2734985640" sldId="297"/>
            <ac:spMk id="14" creationId="{00000000-0000-0000-0000-000000000000}"/>
          </ac:spMkLst>
        </pc:spChg>
        <pc:spChg chg="mod">
          <ac:chgData name="William Dargan" userId="1384a01586a617c2" providerId="LiveId" clId="{D636D9EB-9562-4EA3-9804-31EC66DBAB53}" dt="2021-02-01T12:00:47.924" v="912" actId="20577"/>
          <ac:spMkLst>
            <pc:docMk/>
            <pc:sldMk cId="2734985640" sldId="297"/>
            <ac:spMk id="16" creationId="{00000000-0000-0000-0000-000000000000}"/>
          </ac:spMkLst>
        </pc:spChg>
        <pc:spChg chg="mod">
          <ac:chgData name="William Dargan" userId="1384a01586a617c2" providerId="LiveId" clId="{D636D9EB-9562-4EA3-9804-31EC66DBAB53}" dt="2021-02-01T11:59:20.035" v="892" actId="20577"/>
          <ac:spMkLst>
            <pc:docMk/>
            <pc:sldMk cId="2734985640" sldId="297"/>
            <ac:spMk id="18" creationId="{00000000-0000-0000-0000-000000000000}"/>
          </ac:spMkLst>
        </pc:spChg>
        <pc:spChg chg="mod">
          <ac:chgData name="William Dargan" userId="1384a01586a617c2" providerId="LiveId" clId="{D636D9EB-9562-4EA3-9804-31EC66DBAB53}" dt="2021-02-01T11:59:40.054" v="897" actId="20577"/>
          <ac:spMkLst>
            <pc:docMk/>
            <pc:sldMk cId="2734985640" sldId="297"/>
            <ac:spMk id="20" creationId="{00000000-0000-0000-0000-000000000000}"/>
          </ac:spMkLst>
        </pc:spChg>
        <pc:spChg chg="mod">
          <ac:chgData name="William Dargan" userId="1384a01586a617c2" providerId="LiveId" clId="{D636D9EB-9562-4EA3-9804-31EC66DBAB53}" dt="2021-02-01T12:00:25.699" v="906" actId="20577"/>
          <ac:spMkLst>
            <pc:docMk/>
            <pc:sldMk cId="2734985640" sldId="297"/>
            <ac:spMk id="21" creationId="{00000000-0000-0000-0000-000000000000}"/>
          </ac:spMkLst>
        </pc:spChg>
        <pc:spChg chg="mod">
          <ac:chgData name="William Dargan" userId="1384a01586a617c2" providerId="LiveId" clId="{D636D9EB-9562-4EA3-9804-31EC66DBAB53}" dt="2021-02-01T12:00:56.940" v="916" actId="20577"/>
          <ac:spMkLst>
            <pc:docMk/>
            <pc:sldMk cId="2734985640" sldId="297"/>
            <ac:spMk id="22" creationId="{00000000-0000-0000-0000-000000000000}"/>
          </ac:spMkLst>
        </pc:spChg>
        <pc:spChg chg="mod">
          <ac:chgData name="William Dargan" userId="1384a01586a617c2" providerId="LiveId" clId="{D636D9EB-9562-4EA3-9804-31EC66DBAB53}" dt="2021-02-01T11:59:21.600" v="893" actId="20577"/>
          <ac:spMkLst>
            <pc:docMk/>
            <pc:sldMk cId="2734985640" sldId="297"/>
            <ac:spMk id="24" creationId="{00000000-0000-0000-0000-000000000000}"/>
          </ac:spMkLst>
        </pc:spChg>
        <pc:spChg chg="mod">
          <ac:chgData name="William Dargan" userId="1384a01586a617c2" providerId="LiveId" clId="{D636D9EB-9562-4EA3-9804-31EC66DBAB53}" dt="2021-02-01T11:59:43.278" v="900" actId="20577"/>
          <ac:spMkLst>
            <pc:docMk/>
            <pc:sldMk cId="2734985640" sldId="297"/>
            <ac:spMk id="26" creationId="{00000000-0000-0000-0000-000000000000}"/>
          </ac:spMkLst>
        </pc:spChg>
        <pc:spChg chg="mod">
          <ac:chgData name="William Dargan" userId="1384a01586a617c2" providerId="LiveId" clId="{D636D9EB-9562-4EA3-9804-31EC66DBAB53}" dt="2021-02-01T12:01:00.566" v="919" actId="20577"/>
          <ac:spMkLst>
            <pc:docMk/>
            <pc:sldMk cId="2734985640" sldId="297"/>
            <ac:spMk id="28" creationId="{00000000-0000-0000-0000-000000000000}"/>
          </ac:spMkLst>
        </pc:spChg>
        <pc:spChg chg="mod">
          <ac:chgData name="William Dargan" userId="1384a01586a617c2" providerId="LiveId" clId="{D636D9EB-9562-4EA3-9804-31EC66DBAB53}" dt="2021-02-01T11:59:28.908" v="894" actId="20577"/>
          <ac:spMkLst>
            <pc:docMk/>
            <pc:sldMk cId="2734985640" sldId="297"/>
            <ac:spMk id="30" creationId="{00000000-0000-0000-0000-000000000000}"/>
          </ac:spMkLst>
        </pc:spChg>
        <pc:spChg chg="mod">
          <ac:chgData name="William Dargan" userId="1384a01586a617c2" providerId="LiveId" clId="{D636D9EB-9562-4EA3-9804-31EC66DBAB53}" dt="2021-02-01T11:59:45.284" v="901" actId="20577"/>
          <ac:spMkLst>
            <pc:docMk/>
            <pc:sldMk cId="2734985640" sldId="297"/>
            <ac:spMk id="32" creationId="{00000000-0000-0000-0000-000000000000}"/>
          </ac:spMkLst>
        </pc:spChg>
        <pc:spChg chg="mod">
          <ac:chgData name="William Dargan" userId="1384a01586a617c2" providerId="LiveId" clId="{D636D9EB-9562-4EA3-9804-31EC66DBAB53}" dt="2021-02-01T12:01:02.723" v="921" actId="20577"/>
          <ac:spMkLst>
            <pc:docMk/>
            <pc:sldMk cId="2734985640" sldId="297"/>
            <ac:spMk id="34" creationId="{00000000-0000-0000-0000-000000000000}"/>
          </ac:spMkLst>
        </pc:spChg>
        <pc:spChg chg="mod">
          <ac:chgData name="William Dargan" userId="1384a01586a617c2" providerId="LiveId" clId="{D636D9EB-9562-4EA3-9804-31EC66DBAB53}" dt="2021-02-01T12:03:36.467" v="1051" actId="20577"/>
          <ac:spMkLst>
            <pc:docMk/>
            <pc:sldMk cId="2734985640" sldId="297"/>
            <ac:spMk id="35" creationId="{00000000-0000-0000-0000-000000000000}"/>
          </ac:spMkLst>
        </pc:spChg>
        <pc:spChg chg="mod">
          <ac:chgData name="William Dargan" userId="1384a01586a617c2" providerId="LiveId" clId="{D636D9EB-9562-4EA3-9804-31EC66DBAB53}" dt="2021-02-01T12:03:13.691" v="1033" actId="20577"/>
          <ac:spMkLst>
            <pc:docMk/>
            <pc:sldMk cId="2734985640" sldId="297"/>
            <ac:spMk id="3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7D6DC-BEB4-4DF1-8B14-54F62FBE8DAC}" type="datetimeFigureOut">
              <a:rPr lang="en-GB" smtClean="0"/>
              <a:t>04/02/2021</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BA4FB-BBAB-458E-ACCC-D57659C1B008}" type="slidenum">
              <a:rPr lang="en-GB" smtClean="0"/>
              <a:t>‹#›</a:t>
            </a:fld>
            <a:endParaRPr lang="en-GB"/>
          </a:p>
        </p:txBody>
      </p:sp>
    </p:spTree>
    <p:extLst>
      <p:ext uri="{BB962C8B-B14F-4D97-AF65-F5344CB8AC3E}">
        <p14:creationId xmlns:p14="http://schemas.microsoft.com/office/powerpoint/2010/main" val="15509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Activity…</a:t>
            </a:r>
          </a:p>
        </p:txBody>
      </p:sp>
      <p:sp>
        <p:nvSpPr>
          <p:cNvPr id="4" name="Slide Number Placeholder 3"/>
          <p:cNvSpPr>
            <a:spLocks noGrp="1"/>
          </p:cNvSpPr>
          <p:nvPr>
            <p:ph type="sldNum" sz="quarter" idx="10"/>
          </p:nvPr>
        </p:nvSpPr>
        <p:spPr/>
        <p:txBody>
          <a:bodyPr/>
          <a:lstStyle/>
          <a:p>
            <a:fld id="{AB1BA4FB-BBAB-458E-ACCC-D57659C1B008}" type="slidenum">
              <a:rPr lang="en-GB" smtClean="0"/>
              <a:t>1</a:t>
            </a:fld>
            <a:endParaRPr lang="en-GB"/>
          </a:p>
        </p:txBody>
      </p:sp>
    </p:spTree>
    <p:extLst>
      <p:ext uri="{BB962C8B-B14F-4D97-AF65-F5344CB8AC3E}">
        <p14:creationId xmlns:p14="http://schemas.microsoft.com/office/powerpoint/2010/main" val="12173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24"/>
            </a:pPr>
            <a:r>
              <a:rPr lang="en-GB" dirty="0"/>
              <a:t>Create</a:t>
            </a:r>
            <a:r>
              <a:rPr lang="en-GB" baseline="0" dirty="0"/>
              <a:t> the text file shown in Notepad, and call it users.txt (the .txt extension will probably be added automatically, careful you don’t have it twice.)</a:t>
            </a:r>
          </a:p>
          <a:p>
            <a:pPr marL="228600" indent="-228600">
              <a:buFont typeface="+mj-lt"/>
              <a:buAutoNum type="arabicPeriod" startAt="24"/>
            </a:pPr>
            <a:r>
              <a:rPr lang="en-GB" baseline="0" dirty="0"/>
              <a:t>The program should output the date of the last login if one exists for the user entered.  The command lines have been jumbled up.  Put them into the correct order.</a:t>
            </a:r>
          </a:p>
        </p:txBody>
      </p:sp>
      <p:sp>
        <p:nvSpPr>
          <p:cNvPr id="4" name="Slide Number Placeholder 3"/>
          <p:cNvSpPr>
            <a:spLocks noGrp="1"/>
          </p:cNvSpPr>
          <p:nvPr>
            <p:ph type="sldNum" sz="quarter" idx="10"/>
          </p:nvPr>
        </p:nvSpPr>
        <p:spPr/>
        <p:txBody>
          <a:bodyPr/>
          <a:lstStyle/>
          <a:p>
            <a:fld id="{AB1BA4FB-BBAB-458E-ACCC-D57659C1B008}" type="slidenum">
              <a:rPr lang="en-GB" smtClean="0"/>
              <a:t>10</a:t>
            </a:fld>
            <a:endParaRPr lang="en-GB"/>
          </a:p>
        </p:txBody>
      </p:sp>
    </p:spTree>
    <p:extLst>
      <p:ext uri="{BB962C8B-B14F-4D97-AF65-F5344CB8AC3E}">
        <p14:creationId xmlns:p14="http://schemas.microsoft.com/office/powerpoint/2010/main" val="4032923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26"/>
            </a:pPr>
            <a:r>
              <a:rPr lang="en-GB" baseline="0" dirty="0"/>
              <a:t>The program should append to a file the date that the user last logged on.  The command lines have been jumbled up.  Put them into the correct order.</a:t>
            </a:r>
          </a:p>
          <a:p>
            <a:pPr marL="228600" indent="-228600">
              <a:buFont typeface="+mj-lt"/>
              <a:buAutoNum type="arabicPeriod" startAt="26"/>
            </a:pPr>
            <a:r>
              <a:rPr lang="en-GB" baseline="0" dirty="0"/>
              <a:t>SUPER CHALLENGE: This program is not compatible with the one on slide 9 because the date of the most recent login is appended to the end of the file, not the beginning of the file.  The original text file has the dates in descending order.  Re-write the text file and the program on slide 9 to use dates in ascending order instead.</a:t>
            </a:r>
          </a:p>
        </p:txBody>
      </p:sp>
      <p:sp>
        <p:nvSpPr>
          <p:cNvPr id="4" name="Slide Number Placeholder 3"/>
          <p:cNvSpPr>
            <a:spLocks noGrp="1"/>
          </p:cNvSpPr>
          <p:nvPr>
            <p:ph type="sldNum" sz="quarter" idx="10"/>
          </p:nvPr>
        </p:nvSpPr>
        <p:spPr/>
        <p:txBody>
          <a:bodyPr/>
          <a:lstStyle/>
          <a:p>
            <a:fld id="{AB1BA4FB-BBAB-458E-ACCC-D57659C1B008}" type="slidenum">
              <a:rPr lang="en-GB" smtClean="0"/>
              <a:t>11</a:t>
            </a:fld>
            <a:endParaRPr lang="en-GB"/>
          </a:p>
        </p:txBody>
      </p:sp>
    </p:spTree>
    <p:extLst>
      <p:ext uri="{BB962C8B-B14F-4D97-AF65-F5344CB8AC3E}">
        <p14:creationId xmlns:p14="http://schemas.microsoft.com/office/powerpoint/2010/main" val="2702926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28"/>
            </a:pPr>
            <a:r>
              <a:rPr lang="en-GB" dirty="0"/>
              <a:t>Annotate the code example to show where a record is being 1) Defined 2) Declared 3) Assigned value.</a:t>
            </a:r>
            <a:endParaRPr lang="en-GB" baseline="0" dirty="0"/>
          </a:p>
          <a:p>
            <a:pPr marL="228600" indent="-228600">
              <a:buFont typeface="+mj-lt"/>
              <a:buAutoNum type="arabicPeriod" startAt="28"/>
            </a:pPr>
            <a:r>
              <a:rPr lang="en-GB" baseline="0" dirty="0"/>
              <a:t>State why we can’t simply use the array data structure to store this data.</a:t>
            </a:r>
          </a:p>
        </p:txBody>
      </p:sp>
      <p:sp>
        <p:nvSpPr>
          <p:cNvPr id="4" name="Slide Number Placeholder 3"/>
          <p:cNvSpPr>
            <a:spLocks noGrp="1"/>
          </p:cNvSpPr>
          <p:nvPr>
            <p:ph type="sldNum" sz="quarter" idx="10"/>
          </p:nvPr>
        </p:nvSpPr>
        <p:spPr/>
        <p:txBody>
          <a:bodyPr/>
          <a:lstStyle/>
          <a:p>
            <a:fld id="{AB1BA4FB-BBAB-458E-ACCC-D57659C1B008}" type="slidenum">
              <a:rPr lang="en-GB" smtClean="0"/>
              <a:t>12</a:t>
            </a:fld>
            <a:endParaRPr lang="en-GB"/>
          </a:p>
        </p:txBody>
      </p:sp>
    </p:spTree>
    <p:extLst>
      <p:ext uri="{BB962C8B-B14F-4D97-AF65-F5344CB8AC3E}">
        <p14:creationId xmlns:p14="http://schemas.microsoft.com/office/powerpoint/2010/main" val="1066109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Using a Python</a:t>
            </a:r>
            <a:r>
              <a:rPr lang="en-GB" baseline="0" dirty="0"/>
              <a:t> program with the SQL </a:t>
            </a:r>
            <a:r>
              <a:rPr lang="en-GB" baseline="0" dirty="0" err="1"/>
              <a:t>Lite</a:t>
            </a:r>
            <a:r>
              <a:rPr lang="en-GB" baseline="0" dirty="0"/>
              <a:t> 3 library:</a:t>
            </a:r>
            <a:endParaRPr lang="en-GB" dirty="0"/>
          </a:p>
          <a:p>
            <a:pPr marL="228600" indent="-228600">
              <a:buFont typeface="+mj-lt"/>
              <a:buAutoNum type="arabicPeriod" startAt="30"/>
            </a:pPr>
            <a:r>
              <a:rPr lang="en-GB" dirty="0"/>
              <a:t>Write the SQL required for each of the data queries</a:t>
            </a:r>
            <a:r>
              <a:rPr lang="en-GB" baseline="0" dirty="0"/>
              <a:t>.</a:t>
            </a:r>
          </a:p>
          <a:p>
            <a:pPr marL="228600" indent="-228600">
              <a:buFont typeface="+mj-lt"/>
              <a:buAutoNum type="arabicPeriod" startAt="30"/>
            </a:pPr>
            <a:r>
              <a:rPr lang="en-GB" baseline="0" dirty="0"/>
              <a:t>SUPER CHALLENGE: More SQL activities can be found at: https://sqlzoo.net/wiki/SQL_Tutorial</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13</a:t>
            </a:fld>
            <a:endParaRPr lang="en-GB"/>
          </a:p>
        </p:txBody>
      </p:sp>
    </p:spTree>
    <p:extLst>
      <p:ext uri="{BB962C8B-B14F-4D97-AF65-F5344CB8AC3E}">
        <p14:creationId xmlns:p14="http://schemas.microsoft.com/office/powerpoint/2010/main" val="351869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32"/>
            </a:pPr>
            <a:r>
              <a:rPr lang="en-GB" dirty="0"/>
              <a:t>Complete</a:t>
            </a:r>
            <a:r>
              <a:rPr lang="en-GB" baseline="0" dirty="0"/>
              <a:t> the boxes to show the value of x for each example.</a:t>
            </a:r>
          </a:p>
          <a:p>
            <a:pPr marL="228600" indent="-228600">
              <a:buFont typeface="+mj-lt"/>
              <a:buAutoNum type="arabicPeriod" startAt="32"/>
            </a:pPr>
            <a:r>
              <a:rPr lang="en-GB" baseline="0" dirty="0"/>
              <a:t>In the last box, show the line of code to set the value of the question mark in the array to 28.</a:t>
            </a:r>
          </a:p>
        </p:txBody>
      </p:sp>
      <p:sp>
        <p:nvSpPr>
          <p:cNvPr id="4" name="Slide Number Placeholder 3"/>
          <p:cNvSpPr>
            <a:spLocks noGrp="1"/>
          </p:cNvSpPr>
          <p:nvPr>
            <p:ph type="sldNum" sz="quarter" idx="10"/>
          </p:nvPr>
        </p:nvSpPr>
        <p:spPr/>
        <p:txBody>
          <a:bodyPr/>
          <a:lstStyle/>
          <a:p>
            <a:fld id="{AB1BA4FB-BBAB-458E-ACCC-D57659C1B008}" type="slidenum">
              <a:rPr lang="en-GB" smtClean="0"/>
              <a:t>14</a:t>
            </a:fld>
            <a:endParaRPr lang="en-GB"/>
          </a:p>
        </p:txBody>
      </p:sp>
    </p:spTree>
    <p:extLst>
      <p:ext uri="{BB962C8B-B14F-4D97-AF65-F5344CB8AC3E}">
        <p14:creationId xmlns:p14="http://schemas.microsoft.com/office/powerpoint/2010/main" val="4174362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0" indent="0">
              <a:buFont typeface="+mj-lt"/>
              <a:buNone/>
            </a:pPr>
            <a:r>
              <a:rPr lang="en-GB" dirty="0"/>
              <a:t>In a game called</a:t>
            </a:r>
            <a:r>
              <a:rPr lang="en-GB" baseline="0" dirty="0"/>
              <a:t> “beat the dice”, a player rolls two dice.  The score of the throw is calculated by using the highest number of the two dice as the first digit, and the lower number as the second digit.  E.g. a roll of 2 and 4 would score 42 because 4 is the higher of the two die.  This program outputs a throw from the game.</a:t>
            </a:r>
          </a:p>
          <a:p>
            <a:pPr marL="228600" indent="-228600">
              <a:buFont typeface="+mj-lt"/>
              <a:buAutoNum type="arabicPeriod" startAt="34"/>
            </a:pPr>
            <a:r>
              <a:rPr lang="en-GB" baseline="0" dirty="0"/>
              <a:t>Using the line numbers shown in blue, and assuming a roll of 2 and 4, list the line numbers that are executed in order.</a:t>
            </a:r>
          </a:p>
          <a:p>
            <a:pPr marL="228600" indent="-228600">
              <a:buFont typeface="+mj-lt"/>
              <a:buAutoNum type="arabicPeriod" startAt="34"/>
            </a:pPr>
            <a:r>
              <a:rPr lang="en-GB" baseline="0" dirty="0"/>
              <a:t>Identify and annotate two examples of a function.</a:t>
            </a:r>
          </a:p>
          <a:p>
            <a:pPr marL="228600" indent="-228600">
              <a:buFont typeface="+mj-lt"/>
              <a:buAutoNum type="arabicPeriod" startAt="34"/>
            </a:pPr>
            <a:r>
              <a:rPr lang="en-GB" baseline="0" dirty="0"/>
              <a:t>Identify and annotate one example of a procedure.</a:t>
            </a:r>
          </a:p>
          <a:p>
            <a:pPr marL="228600" indent="-228600">
              <a:buFont typeface="+mj-lt"/>
              <a:buAutoNum type="arabicPeriod" startAt="34"/>
            </a:pPr>
            <a:r>
              <a:rPr lang="en-GB" baseline="0" dirty="0"/>
              <a:t>Explain the purpose of a function.</a:t>
            </a:r>
          </a:p>
          <a:p>
            <a:pPr marL="228600" indent="-228600">
              <a:buFont typeface="+mj-lt"/>
              <a:buAutoNum type="arabicPeriod" startAt="34"/>
            </a:pPr>
            <a:r>
              <a:rPr lang="en-GB" baseline="0" dirty="0"/>
              <a:t>Explain the purpose of a procedure.</a:t>
            </a:r>
          </a:p>
          <a:p>
            <a:pPr marL="228600" indent="-228600">
              <a:buFont typeface="+mj-lt"/>
              <a:buAutoNum type="arabicPeriod" startAt="34"/>
            </a:pPr>
            <a:r>
              <a:rPr lang="en-GB" baseline="0" dirty="0"/>
              <a:t>Write a program to output a bingo ticket.  Start with a simple solution and expand the program as you are able to:</a:t>
            </a:r>
          </a:p>
          <a:p>
            <a:pPr marL="685800" lvl="1" indent="-228600">
              <a:buFont typeface="Arial" panose="020B0604020202020204" pitchFamily="34" charset="0"/>
              <a:buChar char="•"/>
            </a:pPr>
            <a:r>
              <a:rPr lang="en-GB" baseline="0" dirty="0"/>
              <a:t>Use a one dimensional array/list and a FOR loop to store and output 15 random numbers between 1 and 90.</a:t>
            </a:r>
          </a:p>
          <a:p>
            <a:pPr marL="685800" lvl="1" indent="-228600">
              <a:buFont typeface="Arial" panose="020B0604020202020204" pitchFamily="34" charset="0"/>
              <a:buChar char="•"/>
            </a:pPr>
            <a:r>
              <a:rPr lang="en-GB" baseline="0" dirty="0"/>
              <a:t>Ensure all 15 numbers are unique.</a:t>
            </a:r>
          </a:p>
          <a:p>
            <a:pPr marL="685800" lvl="1" indent="-228600">
              <a:buFont typeface="Arial" panose="020B0604020202020204" pitchFamily="34" charset="0"/>
              <a:buChar char="•"/>
            </a:pPr>
            <a:r>
              <a:rPr lang="en-GB" baseline="0" dirty="0"/>
              <a:t>Use a two dimensional array/list to create a 9x3 ticket of 27 numbers with column one containing 3 numbers between 1-9, column two has 3 numbers between 10-19 etc.</a:t>
            </a:r>
          </a:p>
          <a:p>
            <a:pPr marL="685800" lvl="1" indent="-228600">
              <a:buFont typeface="Arial" panose="020B0604020202020204" pitchFamily="34" charset="0"/>
              <a:buChar char="•"/>
            </a:pPr>
            <a:r>
              <a:rPr lang="en-GB" baseline="0" dirty="0"/>
              <a:t>Improve the algorithm to output a ticket of exactly 15 numbers with between 0 and 3 numbers in each column.</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15</a:t>
            </a:fld>
            <a:endParaRPr lang="en-GB"/>
          </a:p>
        </p:txBody>
      </p:sp>
    </p:spTree>
    <p:extLst>
      <p:ext uri="{BB962C8B-B14F-4D97-AF65-F5344CB8AC3E}">
        <p14:creationId xmlns:p14="http://schemas.microsoft.com/office/powerpoint/2010/main" val="974546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40"/>
            </a:pPr>
            <a:r>
              <a:rPr lang="en-GB" dirty="0"/>
              <a:t>Complete the top box with some examples of where random number generation might be useful in writing computer programs.</a:t>
            </a:r>
          </a:p>
          <a:p>
            <a:pPr marL="228600" indent="-228600">
              <a:buFont typeface="+mj-lt"/>
              <a:buAutoNum type="arabicPeriod" startAt="40"/>
            </a:pPr>
            <a:r>
              <a:rPr lang="en-GB" baseline="0" dirty="0"/>
              <a:t>Complete the pseudo-code program in the bottom box described.</a:t>
            </a:r>
          </a:p>
          <a:p>
            <a:pPr marL="228600" indent="-228600">
              <a:buFont typeface="+mj-lt"/>
              <a:buAutoNum type="arabicPeriod" startAt="40"/>
            </a:pPr>
            <a:r>
              <a:rPr lang="en-GB" baseline="0" dirty="0"/>
              <a:t>Produce this program yourself in a language of your choice.</a:t>
            </a:r>
          </a:p>
        </p:txBody>
      </p:sp>
      <p:sp>
        <p:nvSpPr>
          <p:cNvPr id="4" name="Slide Number Placeholder 3"/>
          <p:cNvSpPr>
            <a:spLocks noGrp="1"/>
          </p:cNvSpPr>
          <p:nvPr>
            <p:ph type="sldNum" sz="quarter" idx="10"/>
          </p:nvPr>
        </p:nvSpPr>
        <p:spPr/>
        <p:txBody>
          <a:bodyPr/>
          <a:lstStyle/>
          <a:p>
            <a:fld id="{AB1BA4FB-BBAB-458E-ACCC-D57659C1B008}" type="slidenum">
              <a:rPr lang="en-GB" smtClean="0"/>
              <a:t>16</a:t>
            </a:fld>
            <a:endParaRPr lang="en-GB"/>
          </a:p>
        </p:txBody>
      </p:sp>
    </p:spTree>
    <p:extLst>
      <p:ext uri="{BB962C8B-B14F-4D97-AF65-F5344CB8AC3E}">
        <p14:creationId xmlns:p14="http://schemas.microsoft.com/office/powerpoint/2010/main" val="3543440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17</a:t>
            </a:fld>
            <a:endParaRPr lang="en-GB"/>
          </a:p>
        </p:txBody>
      </p:sp>
    </p:spTree>
    <p:extLst>
      <p:ext uri="{BB962C8B-B14F-4D97-AF65-F5344CB8AC3E}">
        <p14:creationId xmlns:p14="http://schemas.microsoft.com/office/powerpoint/2010/main" val="251083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1" dirty="0"/>
              <a:t>This topic assumes you have had lots of experience of writing programs in lessons before studying</a:t>
            </a:r>
            <a:r>
              <a:rPr lang="en-GB" b="1" baseline="0" dirty="0"/>
              <a:t> this topic</a:t>
            </a:r>
            <a:r>
              <a:rPr lang="en-GB" b="1" dirty="0"/>
              <a:t>.</a:t>
            </a:r>
          </a:p>
          <a:p>
            <a:pPr marL="228600" indent="-228600">
              <a:buAutoNum type="arabicPeriod"/>
            </a:pPr>
            <a:r>
              <a:rPr lang="en-GB" dirty="0"/>
              <a:t>Complete the definitions of</a:t>
            </a:r>
            <a:r>
              <a:rPr lang="en-GB" baseline="0" dirty="0"/>
              <a:t> the key terms.</a:t>
            </a:r>
          </a:p>
          <a:p>
            <a:pPr marL="228600" indent="-228600">
              <a:buAutoNum type="arabicPeriod"/>
            </a:pPr>
            <a:r>
              <a:rPr lang="en-GB" baseline="0" dirty="0"/>
              <a:t>Using the sample programs (the first is in Python, the second is in the OCR reference language you will see in the exams) and the space around it, annotate one example of each of the key terms: variable, assignment, constant, input, output.</a:t>
            </a:r>
          </a:p>
        </p:txBody>
      </p:sp>
      <p:sp>
        <p:nvSpPr>
          <p:cNvPr id="4" name="Slide Number Placeholder 3"/>
          <p:cNvSpPr>
            <a:spLocks noGrp="1"/>
          </p:cNvSpPr>
          <p:nvPr>
            <p:ph type="sldNum" sz="quarter" idx="10"/>
          </p:nvPr>
        </p:nvSpPr>
        <p:spPr/>
        <p:txBody>
          <a:bodyPr/>
          <a:lstStyle/>
          <a:p>
            <a:fld id="{AB1BA4FB-BBAB-458E-ACCC-D57659C1B008}" type="slidenum">
              <a:rPr lang="en-GB" smtClean="0"/>
              <a:t>2</a:t>
            </a:fld>
            <a:endParaRPr lang="en-GB"/>
          </a:p>
        </p:txBody>
      </p:sp>
    </p:spTree>
    <p:extLst>
      <p:ext uri="{BB962C8B-B14F-4D97-AF65-F5344CB8AC3E}">
        <p14:creationId xmlns:p14="http://schemas.microsoft.com/office/powerpoint/2010/main" val="319494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3"/>
            </a:pPr>
            <a:r>
              <a:rPr lang="en-GB" dirty="0"/>
              <a:t>Drag the appropriate code snippet under</a:t>
            </a:r>
            <a:r>
              <a:rPr lang="en-GB" baseline="0" dirty="0"/>
              <a:t> each heading.</a:t>
            </a:r>
          </a:p>
          <a:p>
            <a:pPr marL="0" indent="0">
              <a:buFont typeface="+mj-lt"/>
              <a:buNone/>
            </a:pPr>
            <a:r>
              <a:rPr lang="en-GB" baseline="0" dirty="0"/>
              <a:t>NOTE: The code snippets are using the OCR reference language which you will see in the exams.</a:t>
            </a:r>
          </a:p>
        </p:txBody>
      </p:sp>
      <p:sp>
        <p:nvSpPr>
          <p:cNvPr id="4" name="Slide Number Placeholder 3"/>
          <p:cNvSpPr>
            <a:spLocks noGrp="1"/>
          </p:cNvSpPr>
          <p:nvPr>
            <p:ph type="sldNum" sz="quarter" idx="10"/>
          </p:nvPr>
        </p:nvSpPr>
        <p:spPr/>
        <p:txBody>
          <a:bodyPr/>
          <a:lstStyle/>
          <a:p>
            <a:fld id="{AB1BA4FB-BBAB-458E-ACCC-D57659C1B008}" type="slidenum">
              <a:rPr lang="en-GB" smtClean="0"/>
              <a:t>3</a:t>
            </a:fld>
            <a:endParaRPr lang="en-GB"/>
          </a:p>
        </p:txBody>
      </p:sp>
    </p:spTree>
    <p:extLst>
      <p:ext uri="{BB962C8B-B14F-4D97-AF65-F5344CB8AC3E}">
        <p14:creationId xmlns:p14="http://schemas.microsoft.com/office/powerpoint/2010/main" val="32438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4"/>
            </a:pPr>
            <a:r>
              <a:rPr lang="en-GB" dirty="0"/>
              <a:t>Drag the appropriate code snippet under</a:t>
            </a:r>
            <a:r>
              <a:rPr lang="en-GB" baseline="0" dirty="0"/>
              <a:t> each heading.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GB" baseline="0" dirty="0"/>
              <a:t>Using the code snippets from slides 4 and 5 as appropriate, make a program that suggests 3 usernames for a new user, asks for their choice of username and rejects any username entered that is less than 4 or more than 12 characters long.</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aseline="0" dirty="0"/>
              <a:t>NOTE: The code snippets are using the OCR reference language which you will see in the exams.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GB" baseline="0" dirty="0"/>
          </a:p>
        </p:txBody>
      </p:sp>
      <p:sp>
        <p:nvSpPr>
          <p:cNvPr id="4" name="Slide Number Placeholder 3"/>
          <p:cNvSpPr>
            <a:spLocks noGrp="1"/>
          </p:cNvSpPr>
          <p:nvPr>
            <p:ph type="sldNum" sz="quarter" idx="10"/>
          </p:nvPr>
        </p:nvSpPr>
        <p:spPr/>
        <p:txBody>
          <a:bodyPr/>
          <a:lstStyle/>
          <a:p>
            <a:fld id="{AB1BA4FB-BBAB-458E-ACCC-D57659C1B008}" type="slidenum">
              <a:rPr lang="en-GB" smtClean="0"/>
              <a:t>4</a:t>
            </a:fld>
            <a:endParaRPr lang="en-GB"/>
          </a:p>
        </p:txBody>
      </p:sp>
    </p:spTree>
    <p:extLst>
      <p:ext uri="{BB962C8B-B14F-4D97-AF65-F5344CB8AC3E}">
        <p14:creationId xmlns:p14="http://schemas.microsoft.com/office/powerpoint/2010/main" val="41159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6"/>
            </a:pPr>
            <a:r>
              <a:rPr lang="en-GB" dirty="0"/>
              <a:t>State</a:t>
            </a:r>
            <a:r>
              <a:rPr lang="en-GB" baseline="0" dirty="0"/>
              <a:t> the 6 comparison operators you need to know stated in the OCR GCSE specification.  The first one is done for you.</a:t>
            </a:r>
          </a:p>
          <a:p>
            <a:pPr marL="228600" indent="-228600">
              <a:buFont typeface="+mj-lt"/>
              <a:buAutoNum type="arabicPeriod" startAt="6"/>
            </a:pPr>
            <a:r>
              <a:rPr lang="en-GB" baseline="0" dirty="0"/>
              <a:t>Describe in no more than 5 words what each operator means.</a:t>
            </a:r>
          </a:p>
          <a:p>
            <a:pPr marL="228600" indent="-228600">
              <a:buFont typeface="+mj-lt"/>
              <a:buAutoNum type="arabicPeriod" startAt="6"/>
            </a:pPr>
            <a:r>
              <a:rPr lang="en-GB" baseline="0" dirty="0"/>
              <a:t>Give an example of each operator being uses in a comparison statement.</a:t>
            </a:r>
          </a:p>
          <a:p>
            <a:pPr marL="228600" indent="-228600">
              <a:buFont typeface="+mj-lt"/>
              <a:buAutoNum type="arabicPeriod" startAt="6"/>
            </a:pPr>
            <a:r>
              <a:rPr lang="en-GB" baseline="0" dirty="0"/>
              <a:t>Provide 4 simple examples of the basic arithmetic operators in use.</a:t>
            </a:r>
          </a:p>
          <a:p>
            <a:pPr marL="228600" indent="-228600">
              <a:buFont typeface="+mj-lt"/>
              <a:buAutoNum type="arabicPeriod" startAt="6"/>
            </a:pPr>
            <a:r>
              <a:rPr lang="en-GB" baseline="0" dirty="0"/>
              <a:t>State the purpose of MOD as an arithmetic operator and give an example.</a:t>
            </a:r>
          </a:p>
          <a:p>
            <a:pPr marL="228600" indent="-228600">
              <a:buFont typeface="+mj-lt"/>
              <a:buAutoNum type="arabicPeriod" startAt="6"/>
            </a:pPr>
            <a:r>
              <a:rPr lang="en-GB" baseline="0" dirty="0"/>
              <a:t>State the purpose of DIV as an arithmetic operator (// in Python) and give an example.</a:t>
            </a:r>
          </a:p>
          <a:p>
            <a:pPr marL="228600" indent="-228600">
              <a:buFont typeface="+mj-lt"/>
              <a:buAutoNum type="arabicPeriod" startAt="6"/>
            </a:pPr>
            <a:r>
              <a:rPr lang="en-GB" baseline="0" dirty="0"/>
              <a:t>State the 3 Boolean operators.</a:t>
            </a:r>
          </a:p>
          <a:p>
            <a:pPr marL="228600" indent="-228600">
              <a:buFont typeface="+mj-lt"/>
              <a:buAutoNum type="arabicPeriod" startAt="6"/>
            </a:pPr>
            <a:r>
              <a:rPr lang="en-GB" baseline="0" dirty="0"/>
              <a:t>State if Boolean expressions result in TRUE or FALSE.</a:t>
            </a:r>
            <a:endParaRPr lang="en-GB" dirty="0"/>
          </a:p>
          <a:p>
            <a:pPr marL="228600" indent="-228600">
              <a:buFont typeface="+mj-lt"/>
              <a:buAutoNum type="arabicPeriod" startAt="6"/>
            </a:pPr>
            <a:endParaRPr lang="en-GB" baseline="0" dirty="0"/>
          </a:p>
        </p:txBody>
      </p:sp>
      <p:sp>
        <p:nvSpPr>
          <p:cNvPr id="4" name="Slide Number Placeholder 3"/>
          <p:cNvSpPr>
            <a:spLocks noGrp="1"/>
          </p:cNvSpPr>
          <p:nvPr>
            <p:ph type="sldNum" sz="quarter" idx="10"/>
          </p:nvPr>
        </p:nvSpPr>
        <p:spPr/>
        <p:txBody>
          <a:bodyPr/>
          <a:lstStyle/>
          <a:p>
            <a:fld id="{AB1BA4FB-BBAB-458E-ACCC-D57659C1B008}" type="slidenum">
              <a:rPr lang="en-GB" smtClean="0"/>
              <a:t>5</a:t>
            </a:fld>
            <a:endParaRPr lang="en-GB"/>
          </a:p>
        </p:txBody>
      </p:sp>
    </p:spTree>
    <p:extLst>
      <p:ext uri="{BB962C8B-B14F-4D97-AF65-F5344CB8AC3E}">
        <p14:creationId xmlns:p14="http://schemas.microsoft.com/office/powerpoint/2010/main" val="193784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4"/>
            </a:pPr>
            <a:r>
              <a:rPr lang="en-GB" dirty="0"/>
              <a:t>Show</a:t>
            </a:r>
            <a:r>
              <a:rPr lang="en-GB" baseline="0" dirty="0"/>
              <a:t> the output from each of the calculations.  If a result has more than 2 decimal places, truncate the output to 2 decimal places.</a:t>
            </a:r>
            <a:br>
              <a:rPr lang="en-GB" baseline="0" dirty="0"/>
            </a:br>
            <a:r>
              <a:rPr lang="en-GB" baseline="0" dirty="0"/>
              <a:t>A truncated output discards further decimal places without rounding.</a:t>
            </a:r>
          </a:p>
          <a:p>
            <a:pPr marL="228600" indent="-228600">
              <a:buAutoNum type="arabicPeriod" startAt="14"/>
            </a:pPr>
            <a:r>
              <a:rPr lang="en-GB" baseline="0" dirty="0"/>
              <a:t>A program creates a page break in an output every 25 records (shown by -----).  However, it does not work. Correct the program.</a:t>
            </a:r>
          </a:p>
          <a:p>
            <a:pPr marL="228600" indent="-228600">
              <a:buAutoNum type="arabicPeriod" startAt="14"/>
            </a:pPr>
            <a:r>
              <a:rPr lang="en-GB" baseline="0" dirty="0"/>
              <a:t>Refine the program so it does not output a page break after the first record.</a:t>
            </a:r>
          </a:p>
          <a:p>
            <a:pPr marL="228600" indent="-228600">
              <a:buAutoNum type="arabicPeriod" startAt="14"/>
            </a:pPr>
            <a:r>
              <a:rPr lang="en-GB" baseline="0" dirty="0"/>
              <a:t>Write a function called </a:t>
            </a:r>
            <a:r>
              <a:rPr lang="en-GB" baseline="0" dirty="0" err="1"/>
              <a:t>oddeven</a:t>
            </a:r>
            <a:r>
              <a:rPr lang="en-GB" baseline="0" dirty="0"/>
              <a:t>.  It returns whether a number input is odd or even.</a:t>
            </a:r>
            <a:br>
              <a:rPr lang="en-GB" baseline="0" dirty="0"/>
            </a:br>
            <a:r>
              <a:rPr lang="en-GB" baseline="0" dirty="0"/>
              <a:t>A number is even if it is exactly divisible by 2.</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6</a:t>
            </a:fld>
            <a:endParaRPr lang="en-GB"/>
          </a:p>
        </p:txBody>
      </p:sp>
    </p:spTree>
    <p:extLst>
      <p:ext uri="{BB962C8B-B14F-4D97-AF65-F5344CB8AC3E}">
        <p14:creationId xmlns:p14="http://schemas.microsoft.com/office/powerpoint/2010/main" val="242886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18"/>
            </a:pPr>
            <a:r>
              <a:rPr lang="en-GB" dirty="0"/>
              <a:t>State</a:t>
            </a:r>
            <a:r>
              <a:rPr lang="en-GB" baseline="0" dirty="0"/>
              <a:t> the 5 common data types you need to know stated in the OCR GCSE specification.  The first one is done for you.</a:t>
            </a:r>
          </a:p>
          <a:p>
            <a:pPr marL="228600" indent="-228600">
              <a:buFont typeface="+mj-lt"/>
              <a:buAutoNum type="arabicPeriod" startAt="18"/>
            </a:pPr>
            <a:r>
              <a:rPr lang="en-GB" baseline="0" dirty="0"/>
              <a:t>Describe in no more than 6 words what the data type means.</a:t>
            </a:r>
          </a:p>
          <a:p>
            <a:pPr marL="228600" indent="-228600">
              <a:buFont typeface="+mj-lt"/>
              <a:buAutoNum type="arabicPeriod" startAt="18"/>
            </a:pPr>
            <a:r>
              <a:rPr lang="en-GB" baseline="0" dirty="0"/>
              <a:t>Give an example of each data type being assigned data to a variable.</a:t>
            </a:r>
          </a:p>
        </p:txBody>
      </p:sp>
      <p:sp>
        <p:nvSpPr>
          <p:cNvPr id="4" name="Slide Number Placeholder 3"/>
          <p:cNvSpPr>
            <a:spLocks noGrp="1"/>
          </p:cNvSpPr>
          <p:nvPr>
            <p:ph type="sldNum" sz="quarter" idx="10"/>
          </p:nvPr>
        </p:nvSpPr>
        <p:spPr/>
        <p:txBody>
          <a:bodyPr/>
          <a:lstStyle/>
          <a:p>
            <a:fld id="{AB1BA4FB-BBAB-458E-ACCC-D57659C1B008}" type="slidenum">
              <a:rPr lang="en-GB" smtClean="0"/>
              <a:t>7</a:t>
            </a:fld>
            <a:endParaRPr lang="en-GB"/>
          </a:p>
        </p:txBody>
      </p:sp>
    </p:spTree>
    <p:extLst>
      <p:ext uri="{BB962C8B-B14F-4D97-AF65-F5344CB8AC3E}">
        <p14:creationId xmlns:p14="http://schemas.microsoft.com/office/powerpoint/2010/main" val="338419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21"/>
            </a:pPr>
            <a:r>
              <a:rPr lang="en-GB" dirty="0"/>
              <a:t>Complete the boxes to show your understanding of integer and string conversions (casting).</a:t>
            </a:r>
          </a:p>
          <a:p>
            <a:pPr marL="228600" indent="-228600">
              <a:buFont typeface="+mj-lt"/>
              <a:buAutoNum type="arabicPeriod" startAt="21"/>
            </a:pPr>
            <a:r>
              <a:rPr lang="en-GB" baseline="0" dirty="0"/>
              <a:t>Using the sample programs (the first is in Python, the second is in the OCR reference language you will see in the exams) and the space around it, annotate one example of each of casting.</a:t>
            </a:r>
          </a:p>
        </p:txBody>
      </p:sp>
      <p:sp>
        <p:nvSpPr>
          <p:cNvPr id="4" name="Slide Number Placeholder 3"/>
          <p:cNvSpPr>
            <a:spLocks noGrp="1"/>
          </p:cNvSpPr>
          <p:nvPr>
            <p:ph type="sldNum" sz="quarter" idx="10"/>
          </p:nvPr>
        </p:nvSpPr>
        <p:spPr/>
        <p:txBody>
          <a:bodyPr/>
          <a:lstStyle/>
          <a:p>
            <a:fld id="{AB1BA4FB-BBAB-458E-ACCC-D57659C1B008}" type="slidenum">
              <a:rPr lang="en-GB" smtClean="0"/>
              <a:t>8</a:t>
            </a:fld>
            <a:endParaRPr lang="en-GB"/>
          </a:p>
        </p:txBody>
      </p:sp>
    </p:spTree>
    <p:extLst>
      <p:ext uri="{BB962C8B-B14F-4D97-AF65-F5344CB8AC3E}">
        <p14:creationId xmlns:p14="http://schemas.microsoft.com/office/powerpoint/2010/main" val="237282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dirty="0"/>
              <a:t>This topic assumes you have had lots of experience of writing programs in lessons before studying</a:t>
            </a:r>
            <a:r>
              <a:rPr lang="en-GB" b="1" baseline="0" dirty="0"/>
              <a:t> this topic</a:t>
            </a:r>
            <a:r>
              <a:rPr lang="en-GB" b="1" dirty="0"/>
              <a:t>.</a:t>
            </a:r>
          </a:p>
          <a:p>
            <a:pPr marL="228600" indent="-228600">
              <a:buFont typeface="+mj-lt"/>
              <a:buAutoNum type="arabicPeriod" startAt="23"/>
            </a:pPr>
            <a:r>
              <a:rPr lang="en-GB" dirty="0"/>
              <a:t>Using the</a:t>
            </a:r>
            <a:r>
              <a:rPr lang="en-GB" baseline="0" dirty="0"/>
              <a:t> syntax from a programming language you have been taught, provide a one line code example for each of the statements above.</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9</a:t>
            </a:fld>
            <a:endParaRPr lang="en-GB"/>
          </a:p>
        </p:txBody>
      </p:sp>
    </p:spTree>
    <p:extLst>
      <p:ext uri="{BB962C8B-B14F-4D97-AF65-F5344CB8AC3E}">
        <p14:creationId xmlns:p14="http://schemas.microsoft.com/office/powerpoint/2010/main" val="55740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820737"/>
          </a:xfrm>
        </p:spPr>
        <p:txBody>
          <a:bodyPr anchor="t" anchorCtr="0"/>
          <a:lstStyle>
            <a:lvl1pPr algn="ctr">
              <a:defRPr sz="4000"/>
            </a:lvl1pPr>
          </a:lstStyle>
          <a:p>
            <a:r>
              <a:rPr lang="en-US" dirty="0"/>
              <a:t>Click to edit Master title style</a:t>
            </a:r>
          </a:p>
        </p:txBody>
      </p:sp>
      <p:sp>
        <p:nvSpPr>
          <p:cNvPr id="3" name="Subtitle 2"/>
          <p:cNvSpPr>
            <a:spLocks noGrp="1"/>
          </p:cNvSpPr>
          <p:nvPr>
            <p:ph type="subTitle" idx="1"/>
          </p:nvPr>
        </p:nvSpPr>
        <p:spPr>
          <a:xfrm>
            <a:off x="1238250" y="22431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40222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51249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84392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87083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65352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12546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29956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08395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3" name="Footer Placeholder 2"/>
          <p:cNvSpPr>
            <a:spLocks noGrp="1"/>
          </p:cNvSpPr>
          <p:nvPr>
            <p:ph type="ftr" sz="quarter" idx="11"/>
          </p:nvPr>
        </p:nvSpPr>
        <p:spPr>
          <a:xfrm>
            <a:off x="3281363" y="6356352"/>
            <a:ext cx="3343275"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19509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58256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04/02/2021</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07186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9906000" cy="577850"/>
          </a:xfrm>
          <a:prstGeom prst="rect">
            <a:avLst/>
          </a:prstGeom>
          <a:solidFill>
            <a:srgbClr val="7CCFDB"/>
          </a:solidFill>
        </p:spPr>
        <p:txBody>
          <a:bodyPr vert="horz" lIns="91440" tIns="45720" rIns="91440" bIns="45720" rtlCol="0" anchor="ctr">
            <a:normAutofit fontScale="85000" lnSpcReduction="20000"/>
          </a:bodyPr>
          <a:lstStyle/>
          <a:p>
            <a:pPr marL="444500" marR="0" lvl="0" indent="0" defTabSz="444500" fontAlgn="auto">
              <a:lnSpc>
                <a:spcPct val="100000"/>
              </a:lnSpc>
              <a:spcBef>
                <a:spcPct val="0"/>
              </a:spcBef>
              <a:spcAft>
                <a:spcPts val="0"/>
              </a:spcAft>
              <a:buClrTx/>
              <a:buSzTx/>
              <a:buFontTx/>
              <a:buNone/>
              <a:tabLst/>
            </a:pPr>
            <a:endParaRPr kumimoji="0" lang="en-GB" sz="4400" b="1" i="0" u="none" strike="noStrike" cap="none" spc="0" normalizeH="0" baseline="0">
              <a:ln>
                <a:noFill/>
              </a:ln>
              <a:solidFill>
                <a:srgbClr val="002060"/>
              </a:solidFill>
              <a:effectLst/>
              <a:uLnTx/>
              <a:uFillTx/>
              <a:latin typeface="Arial" panose="020B0604020202020204" pitchFamily="34" charset="0"/>
              <a:ea typeface="+mj-ea"/>
              <a:cs typeface="Arial" panose="020B0604020202020204" pitchFamily="34" charset="0"/>
            </a:endParaRPr>
          </a:p>
        </p:txBody>
      </p:sp>
      <p:sp>
        <p:nvSpPr>
          <p:cNvPr id="2" name="Title Placeholder 1"/>
          <p:cNvSpPr>
            <a:spLocks noGrp="1"/>
          </p:cNvSpPr>
          <p:nvPr>
            <p:ph type="title"/>
          </p:nvPr>
        </p:nvSpPr>
        <p:spPr>
          <a:xfrm>
            <a:off x="319178" y="757239"/>
            <a:ext cx="9238890" cy="51276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19178" y="1449388"/>
            <a:ext cx="9238890" cy="50657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577850"/>
            <a:ext cx="9906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63389"/>
            <a:ext cx="8667482" cy="3924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950" b="1" dirty="0">
                <a:solidFill>
                  <a:schemeClr val="bg1"/>
                </a:solidFill>
              </a:rPr>
              <a:t>GCSE J277 Unit 2.2 | Programming fundamentals</a:t>
            </a:r>
            <a:endParaRPr lang="en-GB" sz="1950" dirty="0">
              <a:solidFill>
                <a:schemeClr val="bg1"/>
              </a:solidFill>
            </a:endParaRPr>
          </a:p>
        </p:txBody>
      </p:sp>
      <p:grpSp>
        <p:nvGrpSpPr>
          <p:cNvPr id="15" name="Group 14">
            <a:extLst>
              <a:ext uri="{FF2B5EF4-FFF2-40B4-BE49-F238E27FC236}">
                <a16:creationId xmlns:a16="http://schemas.microsoft.com/office/drawing/2014/main" id="{6076C917-8AF2-44DD-8876-D61CE3351500}"/>
              </a:ext>
            </a:extLst>
          </p:cNvPr>
          <p:cNvGrpSpPr/>
          <p:nvPr userDrawn="1"/>
        </p:nvGrpSpPr>
        <p:grpSpPr>
          <a:xfrm>
            <a:off x="8439136" y="79375"/>
            <a:ext cx="1466864" cy="419100"/>
            <a:chOff x="7685682" y="69056"/>
            <a:chExt cx="1466864" cy="419100"/>
          </a:xfrm>
        </p:grpSpPr>
        <p:pic>
          <p:nvPicPr>
            <p:cNvPr id="16" name="Picture 15">
              <a:extLst>
                <a:ext uri="{FF2B5EF4-FFF2-40B4-BE49-F238E27FC236}">
                  <a16:creationId xmlns:a16="http://schemas.microsoft.com/office/drawing/2014/main" id="{BFCD204E-ED68-4B15-B489-B66465626237}"/>
                </a:ext>
              </a:extLst>
            </p:cNvPr>
            <p:cNvPicPr/>
            <p:nvPr/>
          </p:nvPicPr>
          <p:blipFill>
            <a:blip r:embed="rId13" cstate="print">
              <a:extLst>
                <a:ext uri="{28A0092B-C50C-407E-A947-70E740481C1C}">
                  <a14:useLocalDpi xmlns:a14="http://schemas.microsoft.com/office/drawing/2010/main" val="0"/>
                </a:ext>
              </a:extLst>
            </a:blip>
            <a:stretch>
              <a:fillRect/>
            </a:stretch>
          </p:blipFill>
          <p:spPr>
            <a:xfrm>
              <a:off x="7685682" y="69056"/>
              <a:ext cx="419100" cy="419100"/>
            </a:xfrm>
            <a:prstGeom prst="rect">
              <a:avLst/>
            </a:prstGeom>
          </p:spPr>
        </p:pic>
        <p:sp>
          <p:nvSpPr>
            <p:cNvPr id="17" name="Rectangle 16">
              <a:extLst>
                <a:ext uri="{FF2B5EF4-FFF2-40B4-BE49-F238E27FC236}">
                  <a16:creationId xmlns:a16="http://schemas.microsoft.com/office/drawing/2014/main" id="{196C3727-4C0E-4BAC-8FF9-A72D47303131}"/>
                </a:ext>
              </a:extLst>
            </p:cNvPr>
            <p:cNvSpPr/>
            <p:nvPr/>
          </p:nvSpPr>
          <p:spPr>
            <a:xfrm>
              <a:off x="8034932" y="146518"/>
              <a:ext cx="1117614" cy="264175"/>
            </a:xfrm>
            <a:prstGeom prst="rect">
              <a:avLst/>
            </a:prstGeom>
          </p:spPr>
          <p:txBody>
            <a:bodyPr wrap="none">
              <a:spAutoFit/>
            </a:bodyPr>
            <a:lstStyle/>
            <a:p>
              <a:pPr>
                <a:lnSpc>
                  <a:spcPct val="107000"/>
                </a:lnSpc>
                <a:spcAft>
                  <a:spcPts val="800"/>
                </a:spcAft>
              </a:pPr>
              <a:r>
                <a:rPr lang="en-GB" sz="1100" dirty="0" err="1">
                  <a:solidFill>
                    <a:srgbClr val="548235"/>
                  </a:solidFill>
                  <a:latin typeface="Century Gothic" panose="020B0502020202020204" pitchFamily="34" charset="0"/>
                  <a:ea typeface="Calibri" panose="020F0502020204030204" pitchFamily="34" charset="0"/>
                  <a:cs typeface="Times New Roman" panose="02020603050405020304" pitchFamily="18" charset="0"/>
                </a:rPr>
                <a:t>Craig’n’Dave</a:t>
              </a:r>
              <a:endParaRPr lang="en-GB" sz="1100" dirty="0">
                <a:solidFill>
                  <a:srgbClr val="548235"/>
                </a:solidFill>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830380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CiOXwirraUAujkBVyzSh-LjjTCDwMU8v"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openclipart.org/detail/190430/dice-by-casino-190430" TargetMode="External"/></Relationships>
</file>

<file path=ppt/slides/_rels/slide17.xml.rels><?xml version="1.0" encoding="UTF-8" standalone="yes"?>
<Relationships xmlns="http://schemas.openxmlformats.org/package/2006/relationships"><Relationship Id="rId8" Type="http://schemas.openxmlformats.org/officeDocument/2006/relationships/control" Target="../activeX/activeX8.xml"/><Relationship Id="rId13" Type="http://schemas.openxmlformats.org/officeDocument/2006/relationships/control" Target="../activeX/activeX13.xml"/><Relationship Id="rId18" Type="http://schemas.openxmlformats.org/officeDocument/2006/relationships/image" Target="../media/image4.wmf"/><Relationship Id="rId26" Type="http://schemas.openxmlformats.org/officeDocument/2006/relationships/image" Target="../media/image12.wmf"/><Relationship Id="rId3" Type="http://schemas.openxmlformats.org/officeDocument/2006/relationships/control" Target="../activeX/activeX3.xml"/><Relationship Id="rId21" Type="http://schemas.openxmlformats.org/officeDocument/2006/relationships/image" Target="../media/image7.wmf"/><Relationship Id="rId7" Type="http://schemas.openxmlformats.org/officeDocument/2006/relationships/control" Target="../activeX/activeX7.xml"/><Relationship Id="rId12" Type="http://schemas.openxmlformats.org/officeDocument/2006/relationships/control" Target="../activeX/activeX12.xml"/><Relationship Id="rId17" Type="http://schemas.openxmlformats.org/officeDocument/2006/relationships/notesSlide" Target="../notesSlides/notesSlide17.xml"/><Relationship Id="rId25" Type="http://schemas.openxmlformats.org/officeDocument/2006/relationships/image" Target="../media/image11.wmf"/><Relationship Id="rId2" Type="http://schemas.openxmlformats.org/officeDocument/2006/relationships/control" Target="../activeX/activeX2.xml"/><Relationship Id="rId16" Type="http://schemas.openxmlformats.org/officeDocument/2006/relationships/slideLayout" Target="../slideLayouts/slideLayout7.xml"/><Relationship Id="rId20" Type="http://schemas.openxmlformats.org/officeDocument/2006/relationships/image" Target="../media/image6.wmf"/><Relationship Id="rId29" Type="http://schemas.openxmlformats.org/officeDocument/2006/relationships/image" Target="../media/image15.wmf"/><Relationship Id="rId1" Type="http://schemas.openxmlformats.org/officeDocument/2006/relationships/control" Target="../activeX/activeX1.xml"/><Relationship Id="rId6" Type="http://schemas.openxmlformats.org/officeDocument/2006/relationships/control" Target="../activeX/activeX6.xml"/><Relationship Id="rId11" Type="http://schemas.openxmlformats.org/officeDocument/2006/relationships/control" Target="../activeX/activeX11.xml"/><Relationship Id="rId24" Type="http://schemas.openxmlformats.org/officeDocument/2006/relationships/image" Target="../media/image10.wmf"/><Relationship Id="rId32" Type="http://schemas.openxmlformats.org/officeDocument/2006/relationships/image" Target="../media/image18.wmf"/><Relationship Id="rId5" Type="http://schemas.openxmlformats.org/officeDocument/2006/relationships/control" Target="../activeX/activeX5.xml"/><Relationship Id="rId15" Type="http://schemas.openxmlformats.org/officeDocument/2006/relationships/control" Target="../activeX/activeX15.xml"/><Relationship Id="rId23" Type="http://schemas.openxmlformats.org/officeDocument/2006/relationships/image" Target="../media/image9.wmf"/><Relationship Id="rId28" Type="http://schemas.openxmlformats.org/officeDocument/2006/relationships/image" Target="../media/image14.wmf"/><Relationship Id="rId10" Type="http://schemas.openxmlformats.org/officeDocument/2006/relationships/control" Target="../activeX/activeX10.xml"/><Relationship Id="rId19" Type="http://schemas.openxmlformats.org/officeDocument/2006/relationships/image" Target="../media/image5.wmf"/><Relationship Id="rId31" Type="http://schemas.openxmlformats.org/officeDocument/2006/relationships/image" Target="../media/image17.wmf"/><Relationship Id="rId4" Type="http://schemas.openxmlformats.org/officeDocument/2006/relationships/control" Target="../activeX/activeX4.xml"/><Relationship Id="rId9" Type="http://schemas.openxmlformats.org/officeDocument/2006/relationships/control" Target="../activeX/activeX9.xml"/><Relationship Id="rId14" Type="http://schemas.openxmlformats.org/officeDocument/2006/relationships/control" Target="../activeX/activeX14.xml"/><Relationship Id="rId22" Type="http://schemas.openxmlformats.org/officeDocument/2006/relationships/image" Target="../media/image8.wmf"/><Relationship Id="rId27" Type="http://schemas.openxmlformats.org/officeDocument/2006/relationships/image" Target="../media/image13.wmf"/><Relationship Id="rId30"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6D70E1-03BB-49BA-9086-357E48FBB408}"/>
              </a:ext>
            </a:extLst>
          </p:cNvPr>
          <p:cNvSpPr txBox="1"/>
          <p:nvPr/>
        </p:nvSpPr>
        <p:spPr>
          <a:xfrm>
            <a:off x="540913" y="845347"/>
            <a:ext cx="667170" cy="307777"/>
          </a:xfrm>
          <a:prstGeom prst="rect">
            <a:avLst/>
          </a:prstGeom>
          <a:noFill/>
        </p:spPr>
        <p:txBody>
          <a:bodyPr wrap="none" rtlCol="0">
            <a:spAutoFit/>
          </a:bodyPr>
          <a:lstStyle/>
          <a:p>
            <a:r>
              <a:rPr lang="en-GB" sz="1400" dirty="0"/>
              <a:t>Name:</a:t>
            </a:r>
          </a:p>
        </p:txBody>
      </p:sp>
      <p:sp>
        <p:nvSpPr>
          <p:cNvPr id="9" name="Rectangle 8">
            <a:extLst>
              <a:ext uri="{FF2B5EF4-FFF2-40B4-BE49-F238E27FC236}">
                <a16:creationId xmlns:a16="http://schemas.microsoft.com/office/drawing/2014/main" id="{E4AB818A-BAC7-4F27-A881-73855BD6C9DA}"/>
              </a:ext>
            </a:extLst>
          </p:cNvPr>
          <p:cNvSpPr/>
          <p:nvPr/>
        </p:nvSpPr>
        <p:spPr>
          <a:xfrm>
            <a:off x="1442434" y="819589"/>
            <a:ext cx="541020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Will Dargan</a:t>
            </a:r>
          </a:p>
        </p:txBody>
      </p:sp>
      <p:graphicFrame>
        <p:nvGraphicFramePr>
          <p:cNvPr id="10" name="Table 9">
            <a:extLst>
              <a:ext uri="{FF2B5EF4-FFF2-40B4-BE49-F238E27FC236}">
                <a16:creationId xmlns:a16="http://schemas.microsoft.com/office/drawing/2014/main" id="{524D3F0C-D335-41FE-8B95-E1639123EE87}"/>
              </a:ext>
            </a:extLst>
          </p:cNvPr>
          <p:cNvGraphicFramePr>
            <a:graphicFrameLocks noGrp="1"/>
          </p:cNvGraphicFramePr>
          <p:nvPr>
            <p:extLst>
              <p:ext uri="{D42A27DB-BD31-4B8C-83A1-F6EECF244321}">
                <p14:modId xmlns:p14="http://schemas.microsoft.com/office/powerpoint/2010/main" val="4128673597"/>
              </p:ext>
            </p:extLst>
          </p:nvPr>
        </p:nvGraphicFramePr>
        <p:xfrm>
          <a:off x="158750" y="1310734"/>
          <a:ext cx="9571176" cy="4226516"/>
        </p:xfrm>
        <a:graphic>
          <a:graphicData uri="http://schemas.openxmlformats.org/drawingml/2006/table">
            <a:tbl>
              <a:tblPr bandRow="1">
                <a:tableStyleId>{F5AB1C69-6EDB-4FF4-983F-18BD219EF322}</a:tableStyleId>
              </a:tblPr>
              <a:tblGrid>
                <a:gridCol w="9571176">
                  <a:extLst>
                    <a:ext uri="{9D8B030D-6E8A-4147-A177-3AD203B41FA5}">
                      <a16:colId xmlns:a16="http://schemas.microsoft.com/office/drawing/2014/main" val="1021210150"/>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Specification &amp; learning objectives</a:t>
                      </a:r>
                    </a:p>
                  </a:txBody>
                  <a:tcPr marL="57802" marR="57802" marT="144000" marB="72000">
                    <a:solidFill>
                      <a:schemeClr val="bg1"/>
                    </a:solidFill>
                  </a:tcPr>
                </a:tc>
                <a:extLst>
                  <a:ext uri="{0D108BD9-81ED-4DB2-BD59-A6C34878D82A}">
                    <a16:rowId xmlns:a16="http://schemas.microsoft.com/office/drawing/2014/main" val="2753096203"/>
                  </a:ext>
                </a:extLst>
              </a:tr>
              <a:tr h="0">
                <a:tc>
                  <a:txBody>
                    <a:bodyPr/>
                    <a:lstStyle/>
                    <a:p>
                      <a:pPr marL="0" indent="0">
                        <a:lnSpc>
                          <a:spcPct val="107000"/>
                        </a:lnSpc>
                        <a:spcAft>
                          <a:spcPts val="0"/>
                        </a:spcAft>
                        <a:buFont typeface="Arial" panose="020B0604020202020204" pitchFamily="34" charset="0"/>
                        <a:buNone/>
                      </a:pPr>
                      <a:r>
                        <a:rPr lang="en-GB" sz="1100" b="1" dirty="0">
                          <a:effectLst/>
                          <a:latin typeface="Calibri" panose="020F0502020204030204" pitchFamily="34" charset="0"/>
                          <a:ea typeface="Calibri" panose="020F0502020204030204" pitchFamily="34" charset="0"/>
                          <a:cs typeface="Times New Roman" panose="02020603050405020304" pitchFamily="18" charset="0"/>
                        </a:rPr>
                        <a:t>By the end of this topic you will have studied:</a:t>
                      </a:r>
                    </a:p>
                  </a:txBody>
                  <a:tcPr marL="57802" marR="57802" marT="36000" marB="36000" anchor="ctr"/>
                </a:tc>
                <a:extLst>
                  <a:ext uri="{0D108BD9-81ED-4DB2-BD59-A6C34878D82A}">
                    <a16:rowId xmlns:a16="http://schemas.microsoft.com/office/drawing/2014/main" val="3392196501"/>
                  </a:ext>
                </a:extLst>
              </a:tr>
              <a:tr h="0">
                <a:tc>
                  <a:txBody>
                    <a:bodyPr/>
                    <a:lstStyle/>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GB" sz="1100" dirty="0"/>
                        <a:t>The use of variables, constants, operators, inputs, outputs and assignments</a:t>
                      </a:r>
                    </a:p>
                  </a:txBody>
                  <a:tcPr marL="57802" marR="57802" marT="36000" marB="36000" anchor="ctr"/>
                </a:tc>
                <a:extLst>
                  <a:ext uri="{0D108BD9-81ED-4DB2-BD59-A6C34878D82A}">
                    <a16:rowId xmlns:a16="http://schemas.microsoft.com/office/drawing/2014/main" val="2213274842"/>
                  </a:ext>
                </a:extLst>
              </a:tr>
              <a:tr h="0">
                <a:tc>
                  <a:txBody>
                    <a:bodyPr/>
                    <a:lstStyle/>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GB" sz="1100" dirty="0"/>
                        <a:t>The use of the three basic programming constructs used to control the flow of a program: Sequence, Selection, Iteration (count and condition-controlled loops)</a:t>
                      </a:r>
                    </a:p>
                  </a:txBody>
                  <a:tcPr marL="57802" marR="57802" marT="36000" marB="36000" anchor="ctr"/>
                </a:tc>
                <a:extLst>
                  <a:ext uri="{0D108BD9-81ED-4DB2-BD59-A6C34878D82A}">
                    <a16:rowId xmlns:a16="http://schemas.microsoft.com/office/drawing/2014/main" val="2043836068"/>
                  </a:ext>
                </a:extLst>
              </a:tr>
              <a:tr h="0">
                <a:tc>
                  <a:txBody>
                    <a:bodyPr/>
                    <a:lstStyle/>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GB" sz="1100" dirty="0"/>
                        <a:t>The common arithmetic operators</a:t>
                      </a:r>
                    </a:p>
                  </a:txBody>
                  <a:tcPr marL="57802" marR="57802" marT="36000" marB="36000" anchor="ctr"/>
                </a:tc>
                <a:extLst>
                  <a:ext uri="{0D108BD9-81ED-4DB2-BD59-A6C34878D82A}">
                    <a16:rowId xmlns:a16="http://schemas.microsoft.com/office/drawing/2014/main" val="4126490999"/>
                  </a:ext>
                </a:extLst>
              </a:tr>
              <a:tr h="0">
                <a:tc>
                  <a:txBody>
                    <a:bodyPr/>
                    <a:lstStyle/>
                    <a:p>
                      <a:pPr marL="171450" marR="0" lvl="0" indent="-1714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GB" sz="1100" dirty="0"/>
                        <a:t>The common Boolean operators AND, OR and NOT</a:t>
                      </a:r>
                    </a:p>
                  </a:txBody>
                  <a:tcPr marL="57802" marR="57802" marT="36000" marB="36000" anchor="ctr"/>
                </a:tc>
                <a:extLst>
                  <a:ext uri="{0D108BD9-81ED-4DB2-BD59-A6C34878D82A}">
                    <a16:rowId xmlns:a16="http://schemas.microsoft.com/office/drawing/2014/main" val="352596424"/>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The user of data types: Integer, Real, Boolean, Character and string, Casting</a:t>
                      </a:r>
                    </a:p>
                  </a:txBody>
                  <a:tcPr marL="57802" marR="57802" marT="36000" marB="36000" anchor="ctr"/>
                </a:tc>
                <a:extLst>
                  <a:ext uri="{0D108BD9-81ED-4DB2-BD59-A6C34878D82A}">
                    <a16:rowId xmlns:a16="http://schemas.microsoft.com/office/drawing/2014/main" val="177595461"/>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The use of basic string manipulation</a:t>
                      </a:r>
                    </a:p>
                  </a:txBody>
                  <a:tcPr marL="57802" marR="57802" marT="36000" marB="36000" anchor="ctr"/>
                </a:tc>
                <a:extLst>
                  <a:ext uri="{0D108BD9-81ED-4DB2-BD59-A6C34878D82A}">
                    <a16:rowId xmlns:a16="http://schemas.microsoft.com/office/drawing/2014/main" val="4136146607"/>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The use of basic file handling operations: Open, Read, Write, Close</a:t>
                      </a:r>
                    </a:p>
                  </a:txBody>
                  <a:tcPr marL="57802" marR="57802" marT="36000" marB="36000" anchor="ctr"/>
                </a:tc>
                <a:extLst>
                  <a:ext uri="{0D108BD9-81ED-4DB2-BD59-A6C34878D82A}">
                    <a16:rowId xmlns:a16="http://schemas.microsoft.com/office/drawing/2014/main" val="667466038"/>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The use of records to store data</a:t>
                      </a:r>
                    </a:p>
                  </a:txBody>
                  <a:tcPr marL="57802" marR="57802" marT="36000" marB="36000" anchor="ctr"/>
                </a:tc>
                <a:extLst>
                  <a:ext uri="{0D108BD9-81ED-4DB2-BD59-A6C34878D82A}">
                    <a16:rowId xmlns:a16="http://schemas.microsoft.com/office/drawing/2014/main" val="2152861000"/>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The use of SQL to search for data</a:t>
                      </a:r>
                    </a:p>
                  </a:txBody>
                  <a:tcPr marL="57802" marR="57802" marT="36000" marB="36000" anchor="ctr"/>
                </a:tc>
                <a:extLst>
                  <a:ext uri="{0D108BD9-81ED-4DB2-BD59-A6C34878D82A}">
                    <a16:rowId xmlns:a16="http://schemas.microsoft.com/office/drawing/2014/main" val="3560138775"/>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The user of arrays (or equivalent) when solving problems, including both one-dimensional and two-dimensional arrays</a:t>
                      </a:r>
                    </a:p>
                  </a:txBody>
                  <a:tcPr marL="57802" marR="57802" marT="36000" marB="36000" anchor="ctr"/>
                </a:tc>
                <a:extLst>
                  <a:ext uri="{0D108BD9-81ED-4DB2-BD59-A6C34878D82A}">
                    <a16:rowId xmlns:a16="http://schemas.microsoft.com/office/drawing/2014/main" val="1186802263"/>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How to use sub programs (functions and procedures) to produce structured code</a:t>
                      </a:r>
                    </a:p>
                  </a:txBody>
                  <a:tcPr marL="57802" marR="57802" marT="36000" marB="36000" anchor="ctr"/>
                </a:tc>
                <a:extLst>
                  <a:ext uri="{0D108BD9-81ED-4DB2-BD59-A6C34878D82A}">
                    <a16:rowId xmlns:a16="http://schemas.microsoft.com/office/drawing/2014/main" val="3793291171"/>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Random number generation</a:t>
                      </a:r>
                    </a:p>
                  </a:txBody>
                  <a:tcPr marL="57802" marR="57802" marT="36000" marB="36000" anchor="ctr"/>
                </a:tc>
                <a:extLst>
                  <a:ext uri="{0D108BD9-81ED-4DB2-BD59-A6C34878D82A}">
                    <a16:rowId xmlns:a16="http://schemas.microsoft.com/office/drawing/2014/main" val="3819831414"/>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50" dirty="0"/>
                    </a:p>
                  </a:txBody>
                  <a:tcPr marL="57802" marR="57802" marT="36000" marB="36000" anchor="ctr">
                    <a:solidFill>
                      <a:schemeClr val="bg1"/>
                    </a:solidFill>
                  </a:tcPr>
                </a:tc>
                <a:extLst>
                  <a:ext uri="{0D108BD9-81ED-4DB2-BD59-A6C34878D82A}">
                    <a16:rowId xmlns:a16="http://schemas.microsoft.com/office/drawing/2014/main" val="414325035"/>
                  </a:ext>
                </a:extLst>
              </a:tr>
              <a:tr h="112265">
                <a:tc>
                  <a:txBody>
                    <a:bodyPr/>
                    <a:lstStyle/>
                    <a:p>
                      <a:pPr algn="l">
                        <a:lnSpc>
                          <a:spcPct val="107000"/>
                        </a:lnSpc>
                        <a:spcAft>
                          <a:spcPts val="0"/>
                        </a:spcAft>
                      </a:pPr>
                      <a:r>
                        <a:rPr lang="en-GB" sz="1100" dirty="0">
                          <a:solidFill>
                            <a:schemeClr val="tx1"/>
                          </a:solidFill>
                          <a:ea typeface="Calibri" panose="020F0502020204030204" pitchFamily="34" charset="0"/>
                          <a:cs typeface="Times New Roman" panose="02020603050405020304" pitchFamily="18" charset="0"/>
                        </a:rPr>
                        <a:t>We recommend the OCR endorsed text book from PG Online for use during your GCSE studies.</a:t>
                      </a:r>
                      <a:endPar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3416887154"/>
                  </a:ext>
                </a:extLst>
              </a:tr>
              <a:tr h="128985">
                <a:tc>
                  <a:txBody>
                    <a:bodyPr/>
                    <a:lstStyle/>
                    <a:p>
                      <a:pPr algn="l">
                        <a:lnSpc>
                          <a:spcPct val="107000"/>
                        </a:lnSpc>
                        <a:spcAft>
                          <a:spcPts val="0"/>
                        </a:spcAft>
                      </a:pPr>
                      <a:r>
                        <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hlinkClick r:id="rId3"/>
                        </a:rPr>
                        <a:t>Craig'n'Dave videos for SLR 2.2</a:t>
                      </a:r>
                      <a:endPar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86445972"/>
                  </a:ext>
                </a:extLst>
              </a:tr>
            </a:tbl>
          </a:graphicData>
        </a:graphic>
      </p:graphicFrame>
    </p:spTree>
    <p:extLst>
      <p:ext uri="{BB962C8B-B14F-4D97-AF65-F5344CB8AC3E}">
        <p14:creationId xmlns:p14="http://schemas.microsoft.com/office/powerpoint/2010/main" val="189924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Basic file handling operations: reading records from a file</a:t>
            </a:r>
          </a:p>
        </p:txBody>
      </p:sp>
      <p:pic>
        <p:nvPicPr>
          <p:cNvPr id="4" name="Picture 3"/>
          <p:cNvPicPr>
            <a:picLocks noChangeAspect="1"/>
          </p:cNvPicPr>
          <p:nvPr/>
        </p:nvPicPr>
        <p:blipFill>
          <a:blip r:embed="rId3"/>
          <a:stretch>
            <a:fillRect/>
          </a:stretch>
        </p:blipFill>
        <p:spPr>
          <a:xfrm>
            <a:off x="434068" y="1365160"/>
            <a:ext cx="2419350" cy="2705100"/>
          </a:xfrm>
          <a:prstGeom prst="rect">
            <a:avLst/>
          </a:prstGeom>
        </p:spPr>
      </p:pic>
      <p:sp>
        <p:nvSpPr>
          <p:cNvPr id="17" name="Rectangle 16">
            <a:extLst>
              <a:ext uri="{FF2B5EF4-FFF2-40B4-BE49-F238E27FC236}">
                <a16:creationId xmlns:a16="http://schemas.microsoft.com/office/drawing/2014/main" id="{70495246-E10D-486B-9949-EC43C7BF0B8C}"/>
              </a:ext>
            </a:extLst>
          </p:cNvPr>
          <p:cNvSpPr/>
          <p:nvPr/>
        </p:nvSpPr>
        <p:spPr>
          <a:xfrm>
            <a:off x="3124175" y="4090444"/>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a:solidFill>
                  <a:schemeClr val="tx1"/>
                </a:solidFill>
                <a:latin typeface="Consolas" panose="020B0609020204030204" pitchFamily="49" charset="0"/>
              </a:rPr>
              <a:t>username = input("Enter your username:")</a:t>
            </a:r>
            <a:endParaRPr lang="en-GB" sz="1100" dirty="0">
              <a:solidFill>
                <a:schemeClr val="tx1"/>
              </a:solidFill>
              <a:latin typeface="Consolas" panose="020B0609020204030204" pitchFamily="49" charset="0"/>
            </a:endParaRPr>
          </a:p>
        </p:txBody>
      </p:sp>
      <p:sp>
        <p:nvSpPr>
          <p:cNvPr id="24" name="Rectangle 23">
            <a:extLst>
              <a:ext uri="{FF2B5EF4-FFF2-40B4-BE49-F238E27FC236}">
                <a16:creationId xmlns:a16="http://schemas.microsoft.com/office/drawing/2014/main" id="{3C41981A-6DDD-4048-A6C5-AF31E3A15607}"/>
              </a:ext>
            </a:extLst>
          </p:cNvPr>
          <p:cNvSpPr/>
          <p:nvPr/>
        </p:nvSpPr>
        <p:spPr>
          <a:xfrm>
            <a:off x="3124178" y="2842110"/>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text_file</a:t>
            </a:r>
            <a:r>
              <a:rPr lang="en-GB" sz="1100" dirty="0">
                <a:solidFill>
                  <a:schemeClr val="tx1"/>
                </a:solidFill>
                <a:latin typeface="Consolas" panose="020B0609020204030204" pitchFamily="49" charset="0"/>
              </a:rPr>
              <a:t> = open("users.txt", "r")</a:t>
            </a:r>
          </a:p>
        </p:txBody>
      </p:sp>
      <p:sp>
        <p:nvSpPr>
          <p:cNvPr id="25" name="Rectangle 24">
            <a:extLst>
              <a:ext uri="{FF2B5EF4-FFF2-40B4-BE49-F238E27FC236}">
                <a16:creationId xmlns:a16="http://schemas.microsoft.com/office/drawing/2014/main" id="{5385A518-82E8-4C0A-886F-9578FE7C79EC}"/>
              </a:ext>
            </a:extLst>
          </p:cNvPr>
          <p:cNvSpPr/>
          <p:nvPr/>
        </p:nvSpPr>
        <p:spPr>
          <a:xfrm>
            <a:off x="3124181" y="1180973"/>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end_of_file</a:t>
            </a:r>
            <a:r>
              <a:rPr lang="en-GB" sz="1100" dirty="0">
                <a:solidFill>
                  <a:schemeClr val="tx1"/>
                </a:solidFill>
                <a:latin typeface="Consolas" panose="020B0609020204030204" pitchFamily="49" charset="0"/>
              </a:rPr>
              <a:t> = False</a:t>
            </a:r>
          </a:p>
        </p:txBody>
      </p:sp>
      <p:sp>
        <p:nvSpPr>
          <p:cNvPr id="26" name="Rectangle 25">
            <a:extLst>
              <a:ext uri="{FF2B5EF4-FFF2-40B4-BE49-F238E27FC236}">
                <a16:creationId xmlns:a16="http://schemas.microsoft.com/office/drawing/2014/main" id="{08A1A03E-9C85-4B00-8BC8-BB37385F22ED}"/>
              </a:ext>
            </a:extLst>
          </p:cNvPr>
          <p:cNvSpPr/>
          <p:nvPr/>
        </p:nvSpPr>
        <p:spPr>
          <a:xfrm>
            <a:off x="3124181" y="1598945"/>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while not </a:t>
            </a:r>
            <a:r>
              <a:rPr lang="en-GB" sz="1100" dirty="0" err="1">
                <a:solidFill>
                  <a:schemeClr val="tx1"/>
                </a:solidFill>
                <a:latin typeface="Consolas" panose="020B0609020204030204" pitchFamily="49" charset="0"/>
              </a:rPr>
              <a:t>end_of_file</a:t>
            </a:r>
            <a:r>
              <a:rPr lang="en-GB" sz="1100" dirty="0">
                <a:solidFill>
                  <a:schemeClr val="tx1"/>
                </a:solidFill>
                <a:latin typeface="Consolas" panose="020B0609020204030204" pitchFamily="49" charset="0"/>
              </a:rPr>
              <a:t>:</a:t>
            </a:r>
          </a:p>
        </p:txBody>
      </p:sp>
      <p:sp>
        <p:nvSpPr>
          <p:cNvPr id="27" name="Rectangle 26">
            <a:extLst>
              <a:ext uri="{FF2B5EF4-FFF2-40B4-BE49-F238E27FC236}">
                <a16:creationId xmlns:a16="http://schemas.microsoft.com/office/drawing/2014/main" id="{3B78BF65-DAAA-4C08-B815-39E79F93B98A}"/>
              </a:ext>
            </a:extLst>
          </p:cNvPr>
          <p:cNvSpPr/>
          <p:nvPr/>
        </p:nvSpPr>
        <p:spPr>
          <a:xfrm>
            <a:off x="3124178" y="3229645"/>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user = </a:t>
            </a:r>
            <a:r>
              <a:rPr lang="en-GB" sz="1100" dirty="0" err="1">
                <a:solidFill>
                  <a:schemeClr val="tx1"/>
                </a:solidFill>
                <a:latin typeface="Consolas" panose="020B0609020204030204" pitchFamily="49" charset="0"/>
              </a:rPr>
              <a:t>text_file.readline</a:t>
            </a:r>
            <a:r>
              <a:rPr lang="en-GB" sz="1100" dirty="0">
                <a:solidFill>
                  <a:schemeClr val="tx1"/>
                </a:solidFill>
                <a:latin typeface="Consolas" panose="020B0609020204030204" pitchFamily="49" charset="0"/>
              </a:rPr>
              <a:t>().strip()</a:t>
            </a:r>
          </a:p>
        </p:txBody>
      </p:sp>
      <p:sp>
        <p:nvSpPr>
          <p:cNvPr id="28" name="Rectangle 27">
            <a:extLst>
              <a:ext uri="{FF2B5EF4-FFF2-40B4-BE49-F238E27FC236}">
                <a16:creationId xmlns:a16="http://schemas.microsoft.com/office/drawing/2014/main" id="{CCF5AF77-589D-4791-B4CE-AC8A3DBB41AE}"/>
              </a:ext>
            </a:extLst>
          </p:cNvPr>
          <p:cNvSpPr/>
          <p:nvPr/>
        </p:nvSpPr>
        <p:spPr>
          <a:xfrm>
            <a:off x="3124174" y="3642835"/>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login_date</a:t>
            </a:r>
            <a:r>
              <a:rPr lang="en-GB" sz="1100" dirty="0">
                <a:solidFill>
                  <a:schemeClr val="tx1"/>
                </a:solidFill>
                <a:latin typeface="Consolas" panose="020B0609020204030204" pitchFamily="49" charset="0"/>
              </a:rPr>
              <a:t> = </a:t>
            </a:r>
            <a:r>
              <a:rPr lang="en-GB" sz="1100" dirty="0" err="1">
                <a:solidFill>
                  <a:schemeClr val="tx1"/>
                </a:solidFill>
                <a:latin typeface="Consolas" panose="020B0609020204030204" pitchFamily="49" charset="0"/>
              </a:rPr>
              <a:t>text_file.readline</a:t>
            </a:r>
            <a:r>
              <a:rPr lang="en-GB" sz="1100" dirty="0">
                <a:solidFill>
                  <a:schemeClr val="tx1"/>
                </a:solidFill>
                <a:latin typeface="Consolas" panose="020B0609020204030204" pitchFamily="49" charset="0"/>
              </a:rPr>
              <a:t>().strip()</a:t>
            </a:r>
          </a:p>
        </p:txBody>
      </p:sp>
      <p:sp>
        <p:nvSpPr>
          <p:cNvPr id="29" name="Rectangle 28">
            <a:extLst>
              <a:ext uri="{FF2B5EF4-FFF2-40B4-BE49-F238E27FC236}">
                <a16:creationId xmlns:a16="http://schemas.microsoft.com/office/drawing/2014/main" id="{A6FFB53E-805C-4630-AD2F-6B9A782DA448}"/>
              </a:ext>
            </a:extLst>
          </p:cNvPr>
          <p:cNvSpPr/>
          <p:nvPr/>
        </p:nvSpPr>
        <p:spPr>
          <a:xfrm>
            <a:off x="3124174" y="4534012"/>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if user == username:</a:t>
            </a:r>
          </a:p>
        </p:txBody>
      </p:sp>
      <p:sp>
        <p:nvSpPr>
          <p:cNvPr id="30" name="Rectangle 29">
            <a:extLst>
              <a:ext uri="{FF2B5EF4-FFF2-40B4-BE49-F238E27FC236}">
                <a16:creationId xmlns:a16="http://schemas.microsoft.com/office/drawing/2014/main" id="{B2275BAB-4347-45D5-A0AF-84031A708733}"/>
              </a:ext>
            </a:extLst>
          </p:cNvPr>
          <p:cNvSpPr/>
          <p:nvPr/>
        </p:nvSpPr>
        <p:spPr>
          <a:xfrm>
            <a:off x="3124172" y="5394669"/>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end_of_file</a:t>
            </a:r>
            <a:r>
              <a:rPr lang="en-GB" sz="1100" dirty="0">
                <a:solidFill>
                  <a:schemeClr val="tx1"/>
                </a:solidFill>
                <a:latin typeface="Consolas" panose="020B0609020204030204" pitchFamily="49" charset="0"/>
              </a:rPr>
              <a:t> </a:t>
            </a:r>
            <a:r>
              <a:rPr lang="en-GB" sz="1100">
                <a:solidFill>
                  <a:schemeClr val="tx1"/>
                </a:solidFill>
                <a:latin typeface="Consolas" panose="020B0609020204030204" pitchFamily="49" charset="0"/>
              </a:rPr>
              <a:t>= True</a:t>
            </a:r>
            <a:endParaRPr lang="en-GB" sz="1100" dirty="0">
              <a:solidFill>
                <a:schemeClr val="tx1"/>
              </a:solidFill>
              <a:latin typeface="Consolas" panose="020B0609020204030204" pitchFamily="49" charset="0"/>
            </a:endParaRPr>
          </a:p>
        </p:txBody>
      </p:sp>
      <p:sp>
        <p:nvSpPr>
          <p:cNvPr id="31" name="Rectangle 30">
            <a:extLst>
              <a:ext uri="{FF2B5EF4-FFF2-40B4-BE49-F238E27FC236}">
                <a16:creationId xmlns:a16="http://schemas.microsoft.com/office/drawing/2014/main" id="{EFD16C84-0FA7-4A47-95A2-E48DFF8D3001}"/>
              </a:ext>
            </a:extLst>
          </p:cNvPr>
          <p:cNvSpPr/>
          <p:nvPr/>
        </p:nvSpPr>
        <p:spPr>
          <a:xfrm>
            <a:off x="3124174" y="4955295"/>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print("Last logged in on:",</a:t>
            </a:r>
            <a:r>
              <a:rPr lang="en-GB" sz="1100" dirty="0" err="1">
                <a:solidFill>
                  <a:schemeClr val="tx1"/>
                </a:solidFill>
                <a:latin typeface="Consolas" panose="020B0609020204030204" pitchFamily="49" charset="0"/>
              </a:rPr>
              <a:t>login_date</a:t>
            </a:r>
            <a:r>
              <a:rPr lang="en-GB" sz="1100" dirty="0">
                <a:solidFill>
                  <a:schemeClr val="tx1"/>
                </a:solidFill>
                <a:latin typeface="Consolas" panose="020B0609020204030204" pitchFamily="49" charset="0"/>
              </a:rPr>
              <a:t>)</a:t>
            </a:r>
          </a:p>
        </p:txBody>
      </p:sp>
      <p:sp>
        <p:nvSpPr>
          <p:cNvPr id="32" name="Rectangle 31">
            <a:extLst>
              <a:ext uri="{FF2B5EF4-FFF2-40B4-BE49-F238E27FC236}">
                <a16:creationId xmlns:a16="http://schemas.microsoft.com/office/drawing/2014/main" id="{D6BA15D9-88B7-4340-9277-D5FB303C46AE}"/>
              </a:ext>
            </a:extLst>
          </p:cNvPr>
          <p:cNvSpPr/>
          <p:nvPr/>
        </p:nvSpPr>
        <p:spPr>
          <a:xfrm>
            <a:off x="3124184" y="2012024"/>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if user == "":</a:t>
            </a:r>
          </a:p>
        </p:txBody>
      </p:sp>
      <p:sp>
        <p:nvSpPr>
          <p:cNvPr id="33" name="Rectangle 32">
            <a:extLst>
              <a:ext uri="{FF2B5EF4-FFF2-40B4-BE49-F238E27FC236}">
                <a16:creationId xmlns:a16="http://schemas.microsoft.com/office/drawing/2014/main" id="{5E144245-0C26-429C-BE35-4D864E2DC6E9}"/>
              </a:ext>
            </a:extLst>
          </p:cNvPr>
          <p:cNvSpPr/>
          <p:nvPr/>
        </p:nvSpPr>
        <p:spPr>
          <a:xfrm>
            <a:off x="3124181" y="2429069"/>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end_of_file</a:t>
            </a:r>
            <a:r>
              <a:rPr lang="en-GB" sz="1100" dirty="0">
                <a:solidFill>
                  <a:schemeClr val="tx1"/>
                </a:solidFill>
                <a:latin typeface="Consolas" panose="020B0609020204030204" pitchFamily="49" charset="0"/>
              </a:rPr>
              <a:t> = True</a:t>
            </a:r>
          </a:p>
        </p:txBody>
      </p:sp>
      <p:sp>
        <p:nvSpPr>
          <p:cNvPr id="34" name="Rectangle 33">
            <a:extLst>
              <a:ext uri="{FF2B5EF4-FFF2-40B4-BE49-F238E27FC236}">
                <a16:creationId xmlns:a16="http://schemas.microsoft.com/office/drawing/2014/main" id="{9B725BC6-4839-468F-8417-4FCE0D585182}"/>
              </a:ext>
            </a:extLst>
          </p:cNvPr>
          <p:cNvSpPr/>
          <p:nvPr/>
        </p:nvSpPr>
        <p:spPr>
          <a:xfrm>
            <a:off x="3124193" y="5835843"/>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print("User not found.")</a:t>
            </a:r>
          </a:p>
        </p:txBody>
      </p:sp>
      <p:sp>
        <p:nvSpPr>
          <p:cNvPr id="35" name="Rectangle 34">
            <a:extLst>
              <a:ext uri="{FF2B5EF4-FFF2-40B4-BE49-F238E27FC236}">
                <a16:creationId xmlns:a16="http://schemas.microsoft.com/office/drawing/2014/main" id="{5FCB9721-6CFD-44FD-89E7-57622C699226}"/>
              </a:ext>
            </a:extLst>
          </p:cNvPr>
          <p:cNvSpPr/>
          <p:nvPr/>
        </p:nvSpPr>
        <p:spPr>
          <a:xfrm>
            <a:off x="3124173" y="6206142"/>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text_file.close</a:t>
            </a:r>
            <a:r>
              <a:rPr lang="en-GB" sz="11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93118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Basic file handling operations: writing records to a file</a:t>
            </a:r>
          </a:p>
        </p:txBody>
      </p:sp>
      <p:sp>
        <p:nvSpPr>
          <p:cNvPr id="17" name="TextBox 16"/>
          <p:cNvSpPr txBox="1"/>
          <p:nvPr/>
        </p:nvSpPr>
        <p:spPr>
          <a:xfrm>
            <a:off x="319178" y="1453295"/>
            <a:ext cx="2540136" cy="1446550"/>
          </a:xfrm>
          <a:prstGeom prst="rect">
            <a:avLst/>
          </a:prstGeom>
          <a:noFill/>
        </p:spPr>
        <p:txBody>
          <a:bodyPr wrap="square" rtlCol="0">
            <a:spAutoFit/>
          </a:bodyPr>
          <a:lstStyle/>
          <a:p>
            <a:r>
              <a:rPr lang="en-GB" sz="1100" dirty="0"/>
              <a:t>Data can be written, overwriting all the existing data in a file.</a:t>
            </a:r>
          </a:p>
          <a:p>
            <a:endParaRPr lang="en-GB" sz="1100" dirty="0"/>
          </a:p>
          <a:p>
            <a:r>
              <a:rPr lang="en-GB" sz="1100" dirty="0"/>
              <a:t>Data can be appended (added to the end) of an existing file.</a:t>
            </a:r>
          </a:p>
          <a:p>
            <a:endParaRPr lang="en-GB" sz="1100" dirty="0"/>
          </a:p>
          <a:p>
            <a:r>
              <a:rPr lang="en-GB" sz="1100" dirty="0"/>
              <a:t>Data </a:t>
            </a:r>
            <a:r>
              <a:rPr lang="en-GB" sz="1100" b="1" dirty="0"/>
              <a:t>cannot</a:t>
            </a:r>
            <a:r>
              <a:rPr lang="en-GB" sz="1100" dirty="0"/>
              <a:t> be inserted into the middle of a file.</a:t>
            </a:r>
          </a:p>
        </p:txBody>
      </p:sp>
      <p:sp>
        <p:nvSpPr>
          <p:cNvPr id="16" name="Rectangle 15">
            <a:extLst>
              <a:ext uri="{FF2B5EF4-FFF2-40B4-BE49-F238E27FC236}">
                <a16:creationId xmlns:a16="http://schemas.microsoft.com/office/drawing/2014/main" id="{E6BB407A-193D-47F9-B401-3D61E60BEA32}"/>
              </a:ext>
            </a:extLst>
          </p:cNvPr>
          <p:cNvSpPr/>
          <p:nvPr/>
        </p:nvSpPr>
        <p:spPr>
          <a:xfrm>
            <a:off x="3124195" y="1376501"/>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import </a:t>
            </a:r>
            <a:r>
              <a:rPr lang="en-GB" sz="1100" dirty="0" err="1">
                <a:solidFill>
                  <a:schemeClr val="tx1"/>
                </a:solidFill>
                <a:latin typeface="Consolas" panose="020B0609020204030204" pitchFamily="49" charset="0"/>
              </a:rPr>
              <a:t>datetime</a:t>
            </a:r>
            <a:endParaRPr lang="en-GB" sz="1100" dirty="0">
              <a:solidFill>
                <a:schemeClr val="tx1"/>
              </a:solidFill>
              <a:latin typeface="Consolas" panose="020B0609020204030204" pitchFamily="49" charset="0"/>
            </a:endParaRPr>
          </a:p>
        </p:txBody>
      </p:sp>
      <p:sp>
        <p:nvSpPr>
          <p:cNvPr id="18" name="Rectangle 17">
            <a:extLst>
              <a:ext uri="{FF2B5EF4-FFF2-40B4-BE49-F238E27FC236}">
                <a16:creationId xmlns:a16="http://schemas.microsoft.com/office/drawing/2014/main" id="{8C11D56F-C375-4E56-AFF5-02406EDD8AFA}"/>
              </a:ext>
            </a:extLst>
          </p:cNvPr>
          <p:cNvSpPr/>
          <p:nvPr/>
        </p:nvSpPr>
        <p:spPr>
          <a:xfrm>
            <a:off x="3124197" y="2224216"/>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username = input("Enter your username:")</a:t>
            </a:r>
          </a:p>
        </p:txBody>
      </p:sp>
      <p:sp>
        <p:nvSpPr>
          <p:cNvPr id="19" name="Rectangle 18">
            <a:extLst>
              <a:ext uri="{FF2B5EF4-FFF2-40B4-BE49-F238E27FC236}">
                <a16:creationId xmlns:a16="http://schemas.microsoft.com/office/drawing/2014/main" id="{3D5654C0-01BD-425A-92E3-C524C32F8B50}"/>
              </a:ext>
            </a:extLst>
          </p:cNvPr>
          <p:cNvSpPr/>
          <p:nvPr/>
        </p:nvSpPr>
        <p:spPr>
          <a:xfrm>
            <a:off x="3124193" y="2687730"/>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date = str(</a:t>
            </a:r>
            <a:r>
              <a:rPr lang="en-GB" sz="1100" dirty="0" err="1">
                <a:solidFill>
                  <a:schemeClr val="tx1"/>
                </a:solidFill>
                <a:latin typeface="Consolas" panose="020B0609020204030204" pitchFamily="49" charset="0"/>
              </a:rPr>
              <a:t>datetime.date.today</a:t>
            </a:r>
            <a:r>
              <a:rPr lang="en-GB" sz="1100" dirty="0">
                <a:solidFill>
                  <a:schemeClr val="tx1"/>
                </a:solidFill>
                <a:latin typeface="Consolas" panose="020B0609020204030204" pitchFamily="49" charset="0"/>
              </a:rPr>
              <a:t>())</a:t>
            </a:r>
          </a:p>
        </p:txBody>
      </p:sp>
      <p:sp>
        <p:nvSpPr>
          <p:cNvPr id="20" name="Rectangle 19">
            <a:extLst>
              <a:ext uri="{FF2B5EF4-FFF2-40B4-BE49-F238E27FC236}">
                <a16:creationId xmlns:a16="http://schemas.microsoft.com/office/drawing/2014/main" id="{3E67563E-34AF-4627-BD68-F90369B03174}"/>
              </a:ext>
            </a:extLst>
          </p:cNvPr>
          <p:cNvSpPr/>
          <p:nvPr/>
        </p:nvSpPr>
        <p:spPr>
          <a:xfrm>
            <a:off x="3124196" y="1797474"/>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text_file</a:t>
            </a:r>
            <a:r>
              <a:rPr lang="en-GB" sz="1100" dirty="0">
                <a:solidFill>
                  <a:schemeClr val="tx1"/>
                </a:solidFill>
                <a:latin typeface="Consolas" panose="020B0609020204030204" pitchFamily="49" charset="0"/>
              </a:rPr>
              <a:t> = open("users.txt", "a")</a:t>
            </a:r>
          </a:p>
        </p:txBody>
      </p:sp>
      <p:sp>
        <p:nvSpPr>
          <p:cNvPr id="21" name="Rectangle 20">
            <a:extLst>
              <a:ext uri="{FF2B5EF4-FFF2-40B4-BE49-F238E27FC236}">
                <a16:creationId xmlns:a16="http://schemas.microsoft.com/office/drawing/2014/main" id="{E4361B70-17BA-4EDF-917B-19E72888001A}"/>
              </a:ext>
            </a:extLst>
          </p:cNvPr>
          <p:cNvSpPr/>
          <p:nvPr/>
        </p:nvSpPr>
        <p:spPr>
          <a:xfrm>
            <a:off x="3124194" y="3152639"/>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text_file.write</a:t>
            </a:r>
            <a:r>
              <a:rPr lang="en-GB" sz="1100" dirty="0">
                <a:solidFill>
                  <a:schemeClr val="tx1"/>
                </a:solidFill>
                <a:latin typeface="Consolas" panose="020B0609020204030204" pitchFamily="49" charset="0"/>
              </a:rPr>
              <a:t>(username+"\n")</a:t>
            </a:r>
          </a:p>
        </p:txBody>
      </p:sp>
      <p:sp>
        <p:nvSpPr>
          <p:cNvPr id="22" name="Rectangle 21">
            <a:extLst>
              <a:ext uri="{FF2B5EF4-FFF2-40B4-BE49-F238E27FC236}">
                <a16:creationId xmlns:a16="http://schemas.microsoft.com/office/drawing/2014/main" id="{42AFF594-744A-43D4-A88E-B834CED53AFE}"/>
              </a:ext>
            </a:extLst>
          </p:cNvPr>
          <p:cNvSpPr/>
          <p:nvPr/>
        </p:nvSpPr>
        <p:spPr>
          <a:xfrm>
            <a:off x="3124195" y="3594345"/>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text_file.write</a:t>
            </a:r>
            <a:r>
              <a:rPr lang="en-GB" sz="1100" dirty="0">
                <a:solidFill>
                  <a:schemeClr val="tx1"/>
                </a:solidFill>
                <a:latin typeface="Consolas" panose="020B0609020204030204" pitchFamily="49" charset="0"/>
              </a:rPr>
              <a:t>(date+"\n")</a:t>
            </a:r>
          </a:p>
        </p:txBody>
      </p:sp>
      <p:sp>
        <p:nvSpPr>
          <p:cNvPr id="23" name="Rectangle 22">
            <a:extLst>
              <a:ext uri="{FF2B5EF4-FFF2-40B4-BE49-F238E27FC236}">
                <a16:creationId xmlns:a16="http://schemas.microsoft.com/office/drawing/2014/main" id="{D681215E-6955-4355-AF82-6747ABBADA83}"/>
              </a:ext>
            </a:extLst>
          </p:cNvPr>
          <p:cNvSpPr/>
          <p:nvPr/>
        </p:nvSpPr>
        <p:spPr>
          <a:xfrm>
            <a:off x="3124193" y="4036051"/>
            <a:ext cx="6433867" cy="31447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latin typeface="Consolas" panose="020B0609020204030204" pitchFamily="49" charset="0"/>
              </a:rPr>
              <a:t>text_file.close</a:t>
            </a:r>
            <a:r>
              <a:rPr lang="en-GB" sz="11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56665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Use of records</a:t>
            </a:r>
          </a:p>
        </p:txBody>
      </p:sp>
      <p:sp>
        <p:nvSpPr>
          <p:cNvPr id="8" name="TextBox 7"/>
          <p:cNvSpPr txBox="1"/>
          <p:nvPr/>
        </p:nvSpPr>
        <p:spPr>
          <a:xfrm>
            <a:off x="319178" y="1453296"/>
            <a:ext cx="9090636" cy="261610"/>
          </a:xfrm>
          <a:prstGeom prst="rect">
            <a:avLst/>
          </a:prstGeom>
          <a:noFill/>
        </p:spPr>
        <p:txBody>
          <a:bodyPr wrap="square" rtlCol="0">
            <a:spAutoFit/>
          </a:bodyPr>
          <a:lstStyle/>
          <a:p>
            <a:r>
              <a:rPr lang="en-GB" sz="1100" dirty="0"/>
              <a:t>Most languages let you define your own data structures in the form of records.</a:t>
            </a:r>
          </a:p>
        </p:txBody>
      </p:sp>
      <p:sp>
        <p:nvSpPr>
          <p:cNvPr id="16" name="Rectangle 15">
            <a:extLst>
              <a:ext uri="{FF2B5EF4-FFF2-40B4-BE49-F238E27FC236}">
                <a16:creationId xmlns:a16="http://schemas.microsoft.com/office/drawing/2014/main" id="{A3B73CAE-C5C5-49E0-98A2-A756BEA948A0}"/>
              </a:ext>
            </a:extLst>
          </p:cNvPr>
          <p:cNvSpPr/>
          <p:nvPr/>
        </p:nvSpPr>
        <p:spPr>
          <a:xfrm>
            <a:off x="414374" y="5619088"/>
            <a:ext cx="71771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There are multiple data points per student.</a:t>
            </a:r>
          </a:p>
        </p:txBody>
      </p:sp>
      <p:sp>
        <p:nvSpPr>
          <p:cNvPr id="5" name="Rectangle 18">
            <a:extLst>
              <a:ext uri="{FF2B5EF4-FFF2-40B4-BE49-F238E27FC236}">
                <a16:creationId xmlns:a16="http://schemas.microsoft.com/office/drawing/2014/main" id="{9ABD7838-B5E0-4C93-A8F4-6B81A1C9644E}"/>
              </a:ext>
            </a:extLst>
          </p:cNvPr>
          <p:cNvSpPr>
            <a:spLocks noChangeArrowheads="1"/>
          </p:cNvSpPr>
          <p:nvPr/>
        </p:nvSpPr>
        <p:spPr bwMode="auto">
          <a:xfrm>
            <a:off x="2824162" y="2135808"/>
            <a:ext cx="3035643" cy="2970044"/>
          </a:xfrm>
          <a:prstGeom prst="rect">
            <a:avLst/>
          </a:prstGeom>
          <a:noFill/>
          <a:ln w="9525">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de-DE" sz="1100" dirty="0">
                <a:solidFill>
                  <a:srgbClr val="FF0000"/>
                </a:solidFill>
                <a:latin typeface="Consolas"/>
              </a:rPr>
              <a:t>#Defined</a:t>
            </a:r>
          </a:p>
          <a:p>
            <a:r>
              <a:rPr lang="de-DE" sz="1100" dirty="0">
                <a:latin typeface="Consolas"/>
              </a:rPr>
              <a:t>type Tstudent = record</a:t>
            </a:r>
          </a:p>
          <a:p>
            <a:r>
              <a:rPr lang="de-DE" sz="1100" dirty="0">
                <a:latin typeface="Consolas"/>
              </a:rPr>
              <a:t>   firstName As String</a:t>
            </a:r>
          </a:p>
          <a:p>
            <a:r>
              <a:rPr lang="de-DE" sz="1100" dirty="0">
                <a:latin typeface="Consolas"/>
              </a:rPr>
              <a:t>   surname As String</a:t>
            </a:r>
          </a:p>
          <a:p>
            <a:r>
              <a:rPr lang="de-DE" sz="1100" dirty="0">
                <a:latin typeface="Consolas"/>
              </a:rPr>
              <a:t>   depositPaid As Double</a:t>
            </a:r>
          </a:p>
          <a:p>
            <a:r>
              <a:rPr lang="de-DE" sz="1100" dirty="0">
                <a:latin typeface="Consolas"/>
              </a:rPr>
              <a:t>   datePaid As Date</a:t>
            </a:r>
          </a:p>
          <a:p>
            <a:r>
              <a:rPr lang="de-DE" sz="1100" dirty="0">
                <a:latin typeface="Consolas"/>
              </a:rPr>
              <a:t>end</a:t>
            </a:r>
          </a:p>
          <a:p>
            <a:endParaRPr lang="de-DE" sz="1100" dirty="0">
              <a:latin typeface="Consolas"/>
            </a:endParaRPr>
          </a:p>
          <a:p>
            <a:r>
              <a:rPr lang="de-DE" sz="1100" dirty="0">
                <a:latin typeface="Consolas"/>
              </a:rPr>
              <a:t>procedure main()</a:t>
            </a:r>
          </a:p>
          <a:p>
            <a:r>
              <a:rPr lang="de-DE" sz="1100" dirty="0">
                <a:latin typeface="Consolas"/>
              </a:rPr>
              <a:t>   </a:t>
            </a:r>
            <a:r>
              <a:rPr lang="de-DE" sz="1100" dirty="0">
                <a:solidFill>
                  <a:srgbClr val="FF0000"/>
                </a:solidFill>
                <a:latin typeface="Consolas"/>
              </a:rPr>
              <a:t>#Declared</a:t>
            </a:r>
          </a:p>
          <a:p>
            <a:r>
              <a:rPr lang="de-DE" sz="1100" dirty="0">
                <a:latin typeface="Consolas"/>
              </a:rPr>
              <a:t>   student1 As TStudent</a:t>
            </a:r>
          </a:p>
          <a:p>
            <a:endParaRPr lang="de-DE" sz="1100" dirty="0">
              <a:latin typeface="Consolas"/>
            </a:endParaRPr>
          </a:p>
          <a:p>
            <a:r>
              <a:rPr lang="de-DE" sz="1100" dirty="0">
                <a:latin typeface="Consolas"/>
              </a:rPr>
              <a:t>   </a:t>
            </a:r>
            <a:r>
              <a:rPr lang="de-DE" sz="1100" dirty="0">
                <a:solidFill>
                  <a:srgbClr val="FF0000"/>
                </a:solidFill>
                <a:latin typeface="Consolas"/>
              </a:rPr>
              <a:t>#Assigned values</a:t>
            </a:r>
          </a:p>
          <a:p>
            <a:r>
              <a:rPr lang="de-DE" sz="1100" dirty="0">
                <a:latin typeface="Consolas"/>
              </a:rPr>
              <a:t>   student1.firstName = "Jeff"</a:t>
            </a:r>
          </a:p>
          <a:p>
            <a:r>
              <a:rPr lang="de-DE" sz="1100" dirty="0">
                <a:latin typeface="Consolas"/>
              </a:rPr>
              <a:t>   student1.surname = "Williams"</a:t>
            </a:r>
          </a:p>
          <a:p>
            <a:r>
              <a:rPr lang="de-DE" sz="1100" dirty="0">
                <a:latin typeface="Consolas"/>
              </a:rPr>
              <a:t>   student1.depositPaid = 36.0</a:t>
            </a:r>
          </a:p>
          <a:p>
            <a:r>
              <a:rPr lang="de-DE" sz="1100" dirty="0">
                <a:latin typeface="Consolas"/>
              </a:rPr>
              <a:t>endprocedure</a:t>
            </a:r>
          </a:p>
        </p:txBody>
      </p:sp>
      <p:sp>
        <p:nvSpPr>
          <p:cNvPr id="6" name="TextBox 5">
            <a:extLst>
              <a:ext uri="{FF2B5EF4-FFF2-40B4-BE49-F238E27FC236}">
                <a16:creationId xmlns:a16="http://schemas.microsoft.com/office/drawing/2014/main" id="{5598FE02-F2F1-4787-943A-73729DC0994E}"/>
              </a:ext>
            </a:extLst>
          </p:cNvPr>
          <p:cNvSpPr txBox="1"/>
          <p:nvPr/>
        </p:nvSpPr>
        <p:spPr>
          <a:xfrm>
            <a:off x="319178" y="5357478"/>
            <a:ext cx="9090636" cy="261610"/>
          </a:xfrm>
          <a:prstGeom prst="rect">
            <a:avLst/>
          </a:prstGeom>
          <a:noFill/>
        </p:spPr>
        <p:txBody>
          <a:bodyPr wrap="square" rtlCol="0">
            <a:spAutoFit/>
          </a:bodyPr>
          <a:lstStyle/>
          <a:p>
            <a:r>
              <a:rPr lang="en-GB" sz="1100" dirty="0"/>
              <a:t>We can’t use a single array data structure to store this data because:</a:t>
            </a:r>
          </a:p>
        </p:txBody>
      </p:sp>
      <p:sp>
        <p:nvSpPr>
          <p:cNvPr id="3" name="Rectangle 2">
            <a:extLst>
              <a:ext uri="{FF2B5EF4-FFF2-40B4-BE49-F238E27FC236}">
                <a16:creationId xmlns:a16="http://schemas.microsoft.com/office/drawing/2014/main" id="{E3D49D6E-5E83-4F2D-BEF8-1FFAF2A43347}"/>
              </a:ext>
            </a:extLst>
          </p:cNvPr>
          <p:cNvSpPr/>
          <p:nvPr/>
        </p:nvSpPr>
        <p:spPr>
          <a:xfrm>
            <a:off x="2746389" y="1845711"/>
            <a:ext cx="1394934" cy="261610"/>
          </a:xfrm>
          <a:prstGeom prst="rect">
            <a:avLst/>
          </a:prstGeom>
        </p:spPr>
        <p:txBody>
          <a:bodyPr wrap="none">
            <a:spAutoFit/>
          </a:bodyPr>
          <a:lstStyle/>
          <a:p>
            <a:r>
              <a:rPr lang="en-GB" sz="1100" dirty="0"/>
              <a:t>A complete example:</a:t>
            </a:r>
          </a:p>
        </p:txBody>
      </p:sp>
      <p:sp>
        <p:nvSpPr>
          <p:cNvPr id="9" name="TextBox 8">
            <a:extLst>
              <a:ext uri="{FF2B5EF4-FFF2-40B4-BE49-F238E27FC236}">
                <a16:creationId xmlns:a16="http://schemas.microsoft.com/office/drawing/2014/main" id="{75F034A4-10B4-4E00-A8E0-E1C0C5255452}"/>
              </a:ext>
            </a:extLst>
          </p:cNvPr>
          <p:cNvSpPr txBox="1"/>
          <p:nvPr/>
        </p:nvSpPr>
        <p:spPr>
          <a:xfrm>
            <a:off x="319178" y="6247740"/>
            <a:ext cx="9090636" cy="261610"/>
          </a:xfrm>
          <a:prstGeom prst="rect">
            <a:avLst/>
          </a:prstGeom>
          <a:noFill/>
        </p:spPr>
        <p:txBody>
          <a:bodyPr wrap="square" rtlCol="0">
            <a:spAutoFit/>
          </a:bodyPr>
          <a:lstStyle/>
          <a:p>
            <a:r>
              <a:rPr lang="en-GB" sz="1100" dirty="0"/>
              <a:t>Many programming languages allow you to store your record data in a database such as Access, MySQL etc. and access it in the program using SQL.</a:t>
            </a:r>
          </a:p>
        </p:txBody>
      </p:sp>
    </p:spTree>
    <p:extLst>
      <p:ext uri="{BB962C8B-B14F-4D97-AF65-F5344CB8AC3E}">
        <p14:creationId xmlns:p14="http://schemas.microsoft.com/office/powerpoint/2010/main" val="141198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The use of records to store data &amp; SQL to search for data</a:t>
            </a:r>
          </a:p>
        </p:txBody>
      </p:sp>
      <p:sp>
        <p:nvSpPr>
          <p:cNvPr id="8" name="TextBox 7"/>
          <p:cNvSpPr txBox="1"/>
          <p:nvPr/>
        </p:nvSpPr>
        <p:spPr>
          <a:xfrm>
            <a:off x="319178" y="1453296"/>
            <a:ext cx="9238887" cy="600164"/>
          </a:xfrm>
          <a:prstGeom prst="rect">
            <a:avLst/>
          </a:prstGeom>
          <a:noFill/>
        </p:spPr>
        <p:txBody>
          <a:bodyPr wrap="square" rtlCol="0">
            <a:spAutoFit/>
          </a:bodyPr>
          <a:lstStyle/>
          <a:p>
            <a:r>
              <a:rPr lang="en-GB" sz="1100" dirty="0"/>
              <a:t>SQL commands: </a:t>
            </a:r>
            <a:r>
              <a:rPr lang="en-GB" sz="1100" b="1" dirty="0"/>
              <a:t>SELECT</a:t>
            </a:r>
            <a:r>
              <a:rPr lang="en-GB" sz="1100" dirty="0"/>
              <a:t> – which fields (* is a wildcard), </a:t>
            </a:r>
            <a:r>
              <a:rPr lang="en-GB" sz="1100" b="1" dirty="0"/>
              <a:t>FROM</a:t>
            </a:r>
            <a:r>
              <a:rPr lang="en-GB" sz="1100" dirty="0"/>
              <a:t> – which table, </a:t>
            </a:r>
            <a:r>
              <a:rPr lang="en-GB" sz="1100" b="1" dirty="0"/>
              <a:t>WHERE</a:t>
            </a:r>
            <a:r>
              <a:rPr lang="en-GB" sz="1100" dirty="0"/>
              <a:t> – criteria (</a:t>
            </a:r>
            <a:r>
              <a:rPr lang="en-GB" sz="1100" b="1" dirty="0"/>
              <a:t>LIKE</a:t>
            </a:r>
            <a:r>
              <a:rPr lang="en-GB" sz="1100" dirty="0"/>
              <a:t> used with % as a wildcard)</a:t>
            </a:r>
          </a:p>
          <a:p>
            <a:endParaRPr lang="en-GB" sz="1100" dirty="0"/>
          </a:p>
          <a:p>
            <a:r>
              <a:rPr lang="en-GB" sz="1100" dirty="0"/>
              <a:t>Assuming a database table called ‘world’ has a record structure of: country, continent, area, population, gdp, capital:</a:t>
            </a:r>
          </a:p>
        </p:txBody>
      </p:sp>
      <p:sp>
        <p:nvSpPr>
          <p:cNvPr id="7" name="TextBox 6"/>
          <p:cNvSpPr txBox="1"/>
          <p:nvPr/>
        </p:nvSpPr>
        <p:spPr>
          <a:xfrm>
            <a:off x="319178" y="2292187"/>
            <a:ext cx="2680695" cy="261610"/>
          </a:xfrm>
          <a:prstGeom prst="rect">
            <a:avLst/>
          </a:prstGeom>
          <a:noFill/>
        </p:spPr>
        <p:txBody>
          <a:bodyPr wrap="square" rtlCol="0">
            <a:spAutoFit/>
          </a:bodyPr>
          <a:lstStyle/>
          <a:p>
            <a:r>
              <a:rPr lang="en-GB" sz="1100" dirty="0"/>
              <a:t>SQL to output the population of Germany:</a:t>
            </a:r>
          </a:p>
        </p:txBody>
      </p:sp>
      <p:sp>
        <p:nvSpPr>
          <p:cNvPr id="9" name="Rectangle 8"/>
          <p:cNvSpPr/>
          <p:nvPr/>
        </p:nvSpPr>
        <p:spPr>
          <a:xfrm>
            <a:off x="2999873" y="2204051"/>
            <a:ext cx="655819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SELECT population FROM world WHERE country=“Germany”</a:t>
            </a:r>
          </a:p>
        </p:txBody>
      </p:sp>
      <p:sp>
        <p:nvSpPr>
          <p:cNvPr id="11" name="TextBox 10"/>
          <p:cNvSpPr txBox="1"/>
          <p:nvPr/>
        </p:nvSpPr>
        <p:spPr>
          <a:xfrm>
            <a:off x="319178" y="2737062"/>
            <a:ext cx="2680695" cy="430887"/>
          </a:xfrm>
          <a:prstGeom prst="rect">
            <a:avLst/>
          </a:prstGeom>
          <a:noFill/>
        </p:spPr>
        <p:txBody>
          <a:bodyPr wrap="square" rtlCol="0">
            <a:spAutoFit/>
          </a:bodyPr>
          <a:lstStyle/>
          <a:p>
            <a:r>
              <a:rPr lang="en-GB" sz="1100" dirty="0"/>
              <a:t>SQL to output all the data for Spain using a wildcard * for the fields:</a:t>
            </a:r>
          </a:p>
        </p:txBody>
      </p:sp>
      <p:sp>
        <p:nvSpPr>
          <p:cNvPr id="12" name="Rectangle 11"/>
          <p:cNvSpPr/>
          <p:nvPr/>
        </p:nvSpPr>
        <p:spPr>
          <a:xfrm>
            <a:off x="2999873" y="2730068"/>
            <a:ext cx="655819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SELECT * FROM world WHERE country=“Spain”</a:t>
            </a:r>
          </a:p>
        </p:txBody>
      </p:sp>
      <p:sp>
        <p:nvSpPr>
          <p:cNvPr id="13" name="TextBox 12"/>
          <p:cNvSpPr txBox="1"/>
          <p:nvPr/>
        </p:nvSpPr>
        <p:spPr>
          <a:xfrm>
            <a:off x="319178" y="3263079"/>
            <a:ext cx="2680695" cy="430887"/>
          </a:xfrm>
          <a:prstGeom prst="rect">
            <a:avLst/>
          </a:prstGeom>
          <a:noFill/>
        </p:spPr>
        <p:txBody>
          <a:bodyPr wrap="square" rtlCol="0">
            <a:spAutoFit/>
          </a:bodyPr>
          <a:lstStyle/>
          <a:p>
            <a:r>
              <a:rPr lang="en-GB" sz="1100" dirty="0"/>
              <a:t>SQL to output all the name of all countries beginning with A.</a:t>
            </a:r>
          </a:p>
        </p:txBody>
      </p:sp>
      <p:sp>
        <p:nvSpPr>
          <p:cNvPr id="14" name="Rectangle 13"/>
          <p:cNvSpPr/>
          <p:nvPr/>
        </p:nvSpPr>
        <p:spPr>
          <a:xfrm>
            <a:off x="2999873" y="3256085"/>
            <a:ext cx="655819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SELECT country FROM world WHERE country LIKE “%A”</a:t>
            </a:r>
          </a:p>
        </p:txBody>
      </p:sp>
      <p:sp>
        <p:nvSpPr>
          <p:cNvPr id="15" name="TextBox 14"/>
          <p:cNvSpPr txBox="1"/>
          <p:nvPr/>
        </p:nvSpPr>
        <p:spPr>
          <a:xfrm>
            <a:off x="319177" y="3789096"/>
            <a:ext cx="2680695" cy="430887"/>
          </a:xfrm>
          <a:prstGeom prst="rect">
            <a:avLst/>
          </a:prstGeom>
          <a:noFill/>
        </p:spPr>
        <p:txBody>
          <a:bodyPr wrap="square" rtlCol="0">
            <a:spAutoFit/>
          </a:bodyPr>
          <a:lstStyle/>
          <a:p>
            <a:r>
              <a:rPr lang="en-GB" sz="1100" dirty="0"/>
              <a:t>SQL to output the name of all countries in Europe with an area of 468.</a:t>
            </a:r>
          </a:p>
        </p:txBody>
      </p:sp>
      <p:sp>
        <p:nvSpPr>
          <p:cNvPr id="18" name="Rectangle 17"/>
          <p:cNvSpPr/>
          <p:nvPr/>
        </p:nvSpPr>
        <p:spPr>
          <a:xfrm>
            <a:off x="2999872" y="3782102"/>
            <a:ext cx="655819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SELECT country FROM world WHERE area=“468”</a:t>
            </a:r>
          </a:p>
        </p:txBody>
      </p:sp>
      <p:sp>
        <p:nvSpPr>
          <p:cNvPr id="19" name="TextBox 18"/>
          <p:cNvSpPr txBox="1"/>
          <p:nvPr/>
        </p:nvSpPr>
        <p:spPr>
          <a:xfrm>
            <a:off x="319177" y="4315113"/>
            <a:ext cx="2680695" cy="430887"/>
          </a:xfrm>
          <a:prstGeom prst="rect">
            <a:avLst/>
          </a:prstGeom>
          <a:noFill/>
        </p:spPr>
        <p:txBody>
          <a:bodyPr wrap="square" rtlCol="0">
            <a:spAutoFit/>
          </a:bodyPr>
          <a:lstStyle/>
          <a:p>
            <a:r>
              <a:rPr lang="en-GB" sz="1100" dirty="0"/>
              <a:t>SQL to output the name of all countries in North or South America.</a:t>
            </a:r>
          </a:p>
        </p:txBody>
      </p:sp>
      <p:sp>
        <p:nvSpPr>
          <p:cNvPr id="20" name="Rectangle 19"/>
          <p:cNvSpPr/>
          <p:nvPr/>
        </p:nvSpPr>
        <p:spPr>
          <a:xfrm>
            <a:off x="2999872" y="4308119"/>
            <a:ext cx="655819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SELECT country FROM world WHERE continent=“North America” OR continent=“South America”</a:t>
            </a:r>
          </a:p>
        </p:txBody>
      </p:sp>
      <p:sp>
        <p:nvSpPr>
          <p:cNvPr id="21" name="TextBox 20"/>
          <p:cNvSpPr txBox="1"/>
          <p:nvPr/>
        </p:nvSpPr>
        <p:spPr>
          <a:xfrm>
            <a:off x="319177" y="4841130"/>
            <a:ext cx="2680695" cy="600164"/>
          </a:xfrm>
          <a:prstGeom prst="rect">
            <a:avLst/>
          </a:prstGeom>
          <a:noFill/>
        </p:spPr>
        <p:txBody>
          <a:bodyPr wrap="square" rtlCol="0">
            <a:spAutoFit/>
          </a:bodyPr>
          <a:lstStyle/>
          <a:p>
            <a:r>
              <a:rPr lang="en-GB" sz="1100" dirty="0"/>
              <a:t>SQL to output the name of all countries with a population greater than Russia using a nested SELECT statement.</a:t>
            </a:r>
          </a:p>
        </p:txBody>
      </p:sp>
      <p:sp>
        <p:nvSpPr>
          <p:cNvPr id="22" name="Rectangle 21"/>
          <p:cNvSpPr/>
          <p:nvPr/>
        </p:nvSpPr>
        <p:spPr>
          <a:xfrm>
            <a:off x="2999872" y="4834136"/>
            <a:ext cx="655819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SELECT country FROM world WHERE population &gt; (SELECT population FROM world WHERE country=“Russia”)</a:t>
            </a:r>
          </a:p>
        </p:txBody>
      </p:sp>
      <p:sp>
        <p:nvSpPr>
          <p:cNvPr id="23" name="TextBox 22"/>
          <p:cNvSpPr txBox="1"/>
          <p:nvPr/>
        </p:nvSpPr>
        <p:spPr>
          <a:xfrm>
            <a:off x="319177" y="5543418"/>
            <a:ext cx="2680695" cy="600164"/>
          </a:xfrm>
          <a:prstGeom prst="rect">
            <a:avLst/>
          </a:prstGeom>
          <a:noFill/>
        </p:spPr>
        <p:txBody>
          <a:bodyPr wrap="square" rtlCol="0">
            <a:spAutoFit/>
          </a:bodyPr>
          <a:lstStyle/>
          <a:p>
            <a:r>
              <a:rPr lang="en-GB" sz="1100" dirty="0"/>
              <a:t>SQL to output the name of the countries in Europe with a GDP greater than United Kingdom using a nested SELECT statement.</a:t>
            </a:r>
          </a:p>
        </p:txBody>
      </p:sp>
      <p:sp>
        <p:nvSpPr>
          <p:cNvPr id="24" name="Rectangle 23"/>
          <p:cNvSpPr/>
          <p:nvPr/>
        </p:nvSpPr>
        <p:spPr>
          <a:xfrm>
            <a:off x="2999872" y="5624559"/>
            <a:ext cx="655819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SELECT country FROM world WHERE continent=“Europe” AND </a:t>
            </a:r>
            <a:r>
              <a:rPr lang="en-GB" sz="1100" dirty="0" err="1">
                <a:solidFill>
                  <a:schemeClr val="tx1"/>
                </a:solidFill>
              </a:rPr>
              <a:t>gdp</a:t>
            </a:r>
            <a:r>
              <a:rPr lang="en-GB" sz="1100" dirty="0">
                <a:solidFill>
                  <a:schemeClr val="tx1"/>
                </a:solidFill>
              </a:rPr>
              <a:t> &gt; (SELECT </a:t>
            </a:r>
            <a:r>
              <a:rPr lang="en-GB" sz="1100" dirty="0" err="1">
                <a:solidFill>
                  <a:schemeClr val="tx1"/>
                </a:solidFill>
              </a:rPr>
              <a:t>gdp</a:t>
            </a:r>
            <a:r>
              <a:rPr lang="en-GB" sz="1100" dirty="0">
                <a:solidFill>
                  <a:schemeClr val="tx1"/>
                </a:solidFill>
              </a:rPr>
              <a:t> FROM world WHERE country=“United Kingdom”)</a:t>
            </a:r>
          </a:p>
        </p:txBody>
      </p:sp>
    </p:spTree>
    <p:extLst>
      <p:ext uri="{BB962C8B-B14F-4D97-AF65-F5344CB8AC3E}">
        <p14:creationId xmlns:p14="http://schemas.microsoft.com/office/powerpoint/2010/main" val="404690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Arrays</a:t>
            </a:r>
          </a:p>
        </p:txBody>
      </p:sp>
      <p:sp>
        <p:nvSpPr>
          <p:cNvPr id="8" name="TextBox 7"/>
          <p:cNvSpPr txBox="1"/>
          <p:nvPr/>
        </p:nvSpPr>
        <p:spPr>
          <a:xfrm>
            <a:off x="319178" y="1453296"/>
            <a:ext cx="9238889" cy="261610"/>
          </a:xfrm>
          <a:prstGeom prst="rect">
            <a:avLst/>
          </a:prstGeom>
          <a:noFill/>
        </p:spPr>
        <p:txBody>
          <a:bodyPr wrap="square" rtlCol="0">
            <a:spAutoFit/>
          </a:bodyPr>
          <a:lstStyle/>
          <a:p>
            <a:r>
              <a:rPr lang="en-GB" sz="1100" dirty="0"/>
              <a:t>A bingo ticket can be represented in memory using a two dimensional array.</a:t>
            </a:r>
          </a:p>
        </p:txBody>
      </p:sp>
      <p:graphicFrame>
        <p:nvGraphicFramePr>
          <p:cNvPr id="6" name="Table 5"/>
          <p:cNvGraphicFramePr>
            <a:graphicFrameLocks noGrp="1"/>
          </p:cNvGraphicFramePr>
          <p:nvPr/>
        </p:nvGraphicFramePr>
        <p:xfrm>
          <a:off x="319178" y="1898202"/>
          <a:ext cx="5301210" cy="1854200"/>
        </p:xfrm>
        <a:graphic>
          <a:graphicData uri="http://schemas.openxmlformats.org/drawingml/2006/table">
            <a:tbl>
              <a:tblPr>
                <a:tableStyleId>{5C22544A-7EE6-4342-B048-85BDC9FD1C3A}</a:tableStyleId>
              </a:tblPr>
              <a:tblGrid>
                <a:gridCol w="530121">
                  <a:extLst>
                    <a:ext uri="{9D8B030D-6E8A-4147-A177-3AD203B41FA5}">
                      <a16:colId xmlns:a16="http://schemas.microsoft.com/office/drawing/2014/main" val="424155528"/>
                    </a:ext>
                  </a:extLst>
                </a:gridCol>
                <a:gridCol w="530121">
                  <a:extLst>
                    <a:ext uri="{9D8B030D-6E8A-4147-A177-3AD203B41FA5}">
                      <a16:colId xmlns:a16="http://schemas.microsoft.com/office/drawing/2014/main" val="2716152540"/>
                    </a:ext>
                  </a:extLst>
                </a:gridCol>
                <a:gridCol w="530121">
                  <a:extLst>
                    <a:ext uri="{9D8B030D-6E8A-4147-A177-3AD203B41FA5}">
                      <a16:colId xmlns:a16="http://schemas.microsoft.com/office/drawing/2014/main" val="4248927644"/>
                    </a:ext>
                  </a:extLst>
                </a:gridCol>
                <a:gridCol w="530121">
                  <a:extLst>
                    <a:ext uri="{9D8B030D-6E8A-4147-A177-3AD203B41FA5}">
                      <a16:colId xmlns:a16="http://schemas.microsoft.com/office/drawing/2014/main" val="948034910"/>
                    </a:ext>
                  </a:extLst>
                </a:gridCol>
                <a:gridCol w="530121">
                  <a:extLst>
                    <a:ext uri="{9D8B030D-6E8A-4147-A177-3AD203B41FA5}">
                      <a16:colId xmlns:a16="http://schemas.microsoft.com/office/drawing/2014/main" val="165385851"/>
                    </a:ext>
                  </a:extLst>
                </a:gridCol>
                <a:gridCol w="530121">
                  <a:extLst>
                    <a:ext uri="{9D8B030D-6E8A-4147-A177-3AD203B41FA5}">
                      <a16:colId xmlns:a16="http://schemas.microsoft.com/office/drawing/2014/main" val="3031361131"/>
                    </a:ext>
                  </a:extLst>
                </a:gridCol>
                <a:gridCol w="530121">
                  <a:extLst>
                    <a:ext uri="{9D8B030D-6E8A-4147-A177-3AD203B41FA5}">
                      <a16:colId xmlns:a16="http://schemas.microsoft.com/office/drawing/2014/main" val="2562480526"/>
                    </a:ext>
                  </a:extLst>
                </a:gridCol>
                <a:gridCol w="530121">
                  <a:extLst>
                    <a:ext uri="{9D8B030D-6E8A-4147-A177-3AD203B41FA5}">
                      <a16:colId xmlns:a16="http://schemas.microsoft.com/office/drawing/2014/main" val="1880669653"/>
                    </a:ext>
                  </a:extLst>
                </a:gridCol>
                <a:gridCol w="530121">
                  <a:extLst>
                    <a:ext uri="{9D8B030D-6E8A-4147-A177-3AD203B41FA5}">
                      <a16:colId xmlns:a16="http://schemas.microsoft.com/office/drawing/2014/main" val="1673347723"/>
                    </a:ext>
                  </a:extLst>
                </a:gridCol>
                <a:gridCol w="530121">
                  <a:extLst>
                    <a:ext uri="{9D8B030D-6E8A-4147-A177-3AD203B41FA5}">
                      <a16:colId xmlns:a16="http://schemas.microsoft.com/office/drawing/2014/main" val="3448040114"/>
                    </a:ext>
                  </a:extLst>
                </a:gridCol>
              </a:tblGrid>
              <a:tr h="370840">
                <a:tc gridSpan="10">
                  <a:txBody>
                    <a:bodyPr/>
                    <a:lstStyle/>
                    <a:p>
                      <a:pPr algn="ctr"/>
                      <a:r>
                        <a:rPr lang="en-GB" sz="1100" dirty="0" err="1"/>
                        <a:t>bingo_ticket</a:t>
                      </a:r>
                      <a:endParaRPr lang="en-GB" sz="1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en-GB"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947397"/>
                  </a:ext>
                </a:extLst>
              </a:tr>
              <a:tr h="370840">
                <a:tc>
                  <a:txBody>
                    <a:bodyPr/>
                    <a:lstStyle/>
                    <a:p>
                      <a:pPr algn="ctr"/>
                      <a:r>
                        <a:rPr lang="en-GB" sz="1100" dirty="0"/>
                        <a:t>index</a:t>
                      </a:r>
                    </a:p>
                  </a:txBody>
                  <a:tcPr anchor="ctr">
                    <a:lnT w="12700" cmpd="sng">
                      <a:noFill/>
                    </a:lnT>
                  </a:tcPr>
                </a:tc>
                <a:tc>
                  <a:txBody>
                    <a:bodyPr/>
                    <a:lstStyle/>
                    <a:p>
                      <a:pPr algn="ctr"/>
                      <a:r>
                        <a:rPr lang="en-GB" sz="1100" dirty="0"/>
                        <a:t>0</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a:t>1</a:t>
                      </a:r>
                      <a:endParaRPr lang="en-GB" sz="1100"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a:t>2</a:t>
                      </a:r>
                      <a:endParaRPr lang="en-GB" sz="1100"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a:t>3</a:t>
                      </a:r>
                      <a:endParaRPr lang="en-GB" sz="1100"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a:t>4</a:t>
                      </a:r>
                      <a:endParaRPr lang="en-GB" sz="1100"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a:t>5</a:t>
                      </a:r>
                      <a:endParaRPr lang="en-GB" sz="1100"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a:t>6</a:t>
                      </a:r>
                      <a:endParaRPr lang="en-GB" sz="1100"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a:t>7</a:t>
                      </a:r>
                      <a:endParaRPr lang="en-GB" sz="1100"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dirty="0"/>
                        <a:t>8</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564601"/>
                  </a:ext>
                </a:extLst>
              </a:tr>
              <a:tr h="370840">
                <a:tc>
                  <a:txBody>
                    <a:bodyPr/>
                    <a:lstStyle/>
                    <a:p>
                      <a:pPr algn="ctr"/>
                      <a:r>
                        <a:rPr lang="en-GB" sz="1100" dirty="0"/>
                        <a:t>0</a:t>
                      </a:r>
                    </a:p>
                  </a:txBody>
                  <a:tcPr anchor="ctr">
                    <a:lnR w="12700" cap="flat" cmpd="sng" algn="ctr">
                      <a:solidFill>
                        <a:schemeClr val="tx1"/>
                      </a:solidFill>
                      <a:prstDash val="solid"/>
                      <a:round/>
                      <a:headEnd type="none" w="med" len="med"/>
                      <a:tailEnd type="none" w="med" len="med"/>
                    </a:lnR>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20429224"/>
                  </a:ext>
                </a:extLst>
              </a:tr>
              <a:tr h="370840">
                <a:tc>
                  <a:txBody>
                    <a:bodyPr/>
                    <a:lstStyle/>
                    <a:p>
                      <a:pPr algn="ctr"/>
                      <a:r>
                        <a:rPr lang="en-GB" sz="1100"/>
                        <a:t>1</a:t>
                      </a:r>
                      <a:endParaRPr lang="en-GB" sz="1100" dirty="0"/>
                    </a:p>
                  </a:txBody>
                  <a:tcPr anchor="ctr">
                    <a:lnR w="12700" cap="flat" cmpd="sng" algn="ctr">
                      <a:solidFill>
                        <a:schemeClr val="tx1"/>
                      </a:solidFill>
                      <a:prstDash val="solid"/>
                      <a:round/>
                      <a:headEnd type="none" w="med" len="med"/>
                      <a:tailEnd type="none" w="med" len="med"/>
                    </a:lnR>
                  </a:tcPr>
                </a:tc>
                <a:tc>
                  <a:txBody>
                    <a:bodyPr/>
                    <a:lstStyle/>
                    <a:p>
                      <a:pPr algn="ctr"/>
                      <a:endParaRPr lang="en-GB"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33413721"/>
                  </a:ext>
                </a:extLst>
              </a:tr>
              <a:tr h="370840">
                <a:tc>
                  <a:txBody>
                    <a:bodyPr/>
                    <a:lstStyle/>
                    <a:p>
                      <a:pPr algn="ctr"/>
                      <a:r>
                        <a:rPr lang="en-GB" sz="1100" dirty="0"/>
                        <a:t>2</a:t>
                      </a:r>
                    </a:p>
                  </a:txBody>
                  <a:tcPr anchor="ctr">
                    <a:lnR w="12700" cap="flat" cmpd="sng" algn="ctr">
                      <a:solidFill>
                        <a:schemeClr val="tx1"/>
                      </a:solidFill>
                      <a:prstDash val="solid"/>
                      <a:round/>
                      <a:headEnd type="none" w="med" len="med"/>
                      <a:tailEnd type="none" w="med" len="med"/>
                    </a:lnR>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GB"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dirty="0">
                          <a:latin typeface="Tahoma" panose="020B0604030504040204" pitchFamily="34" charset="0"/>
                          <a:ea typeface="Tahoma" panose="020B0604030504040204" pitchFamily="34" charset="0"/>
                          <a:cs typeface="Tahoma" panose="020B0604030504040204" pitchFamily="34"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74317228"/>
                  </a:ext>
                </a:extLst>
              </a:tr>
            </a:tbl>
          </a:graphicData>
        </a:graphic>
      </p:graphicFrame>
      <p:sp>
        <p:nvSpPr>
          <p:cNvPr id="12" name="TextBox 11"/>
          <p:cNvSpPr txBox="1"/>
          <p:nvPr/>
        </p:nvSpPr>
        <p:spPr>
          <a:xfrm>
            <a:off x="319178" y="3976071"/>
            <a:ext cx="9238889" cy="261610"/>
          </a:xfrm>
          <a:prstGeom prst="rect">
            <a:avLst/>
          </a:prstGeom>
          <a:noFill/>
        </p:spPr>
        <p:txBody>
          <a:bodyPr wrap="square" rtlCol="0">
            <a:spAutoFit/>
          </a:bodyPr>
          <a:lstStyle/>
          <a:p>
            <a:r>
              <a:rPr lang="en-GB" sz="1100" dirty="0"/>
              <a:t>The array is zero-indexed.  Assuming the indexes refer to the column followed by the row:</a:t>
            </a:r>
          </a:p>
        </p:txBody>
      </p:sp>
      <p:sp>
        <p:nvSpPr>
          <p:cNvPr id="13" name="TextBox 12"/>
          <p:cNvSpPr txBox="1"/>
          <p:nvPr/>
        </p:nvSpPr>
        <p:spPr>
          <a:xfrm>
            <a:off x="319178" y="4440300"/>
            <a:ext cx="2538322" cy="261610"/>
          </a:xfrm>
          <a:prstGeom prst="rect">
            <a:avLst/>
          </a:prstGeom>
          <a:noFill/>
        </p:spPr>
        <p:txBody>
          <a:bodyPr wrap="square" rtlCol="0">
            <a:spAutoFit/>
          </a:bodyPr>
          <a:lstStyle/>
          <a:p>
            <a:r>
              <a:rPr lang="en-GB" sz="1100" dirty="0"/>
              <a:t>x = </a:t>
            </a:r>
            <a:r>
              <a:rPr lang="en-GB" sz="1100" dirty="0" err="1"/>
              <a:t>bingo_ticket</a:t>
            </a:r>
            <a:r>
              <a:rPr lang="en-GB" sz="1100" dirty="0"/>
              <a:t>[3,1]</a:t>
            </a:r>
          </a:p>
        </p:txBody>
      </p:sp>
      <p:sp>
        <p:nvSpPr>
          <p:cNvPr id="14" name="Rectangle 13"/>
          <p:cNvSpPr/>
          <p:nvPr/>
        </p:nvSpPr>
        <p:spPr>
          <a:xfrm>
            <a:off x="1848759" y="4352164"/>
            <a:ext cx="1008741"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34</a:t>
            </a:r>
          </a:p>
        </p:txBody>
      </p:sp>
      <p:sp>
        <p:nvSpPr>
          <p:cNvPr id="15" name="TextBox 14"/>
          <p:cNvSpPr txBox="1"/>
          <p:nvPr/>
        </p:nvSpPr>
        <p:spPr>
          <a:xfrm>
            <a:off x="319178" y="4966317"/>
            <a:ext cx="2538322" cy="261610"/>
          </a:xfrm>
          <a:prstGeom prst="rect">
            <a:avLst/>
          </a:prstGeom>
          <a:noFill/>
        </p:spPr>
        <p:txBody>
          <a:bodyPr wrap="square" rtlCol="0">
            <a:spAutoFit/>
          </a:bodyPr>
          <a:lstStyle/>
          <a:p>
            <a:r>
              <a:rPr lang="en-GB" sz="1100" dirty="0"/>
              <a:t>x = </a:t>
            </a:r>
            <a:r>
              <a:rPr lang="en-GB" sz="1100" dirty="0" err="1"/>
              <a:t>bingo_ticket</a:t>
            </a:r>
            <a:r>
              <a:rPr lang="en-GB" sz="1100" dirty="0"/>
              <a:t>[7,0]</a:t>
            </a:r>
          </a:p>
        </p:txBody>
      </p:sp>
      <p:sp>
        <p:nvSpPr>
          <p:cNvPr id="18" name="Rectangle 17"/>
          <p:cNvSpPr/>
          <p:nvPr/>
        </p:nvSpPr>
        <p:spPr>
          <a:xfrm>
            <a:off x="1848759" y="4878181"/>
            <a:ext cx="1008741"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75</a:t>
            </a:r>
          </a:p>
        </p:txBody>
      </p:sp>
      <p:sp>
        <p:nvSpPr>
          <p:cNvPr id="19" name="TextBox 18"/>
          <p:cNvSpPr txBox="1"/>
          <p:nvPr/>
        </p:nvSpPr>
        <p:spPr>
          <a:xfrm>
            <a:off x="319178" y="5498268"/>
            <a:ext cx="2538322" cy="261610"/>
          </a:xfrm>
          <a:prstGeom prst="rect">
            <a:avLst/>
          </a:prstGeom>
          <a:noFill/>
        </p:spPr>
        <p:txBody>
          <a:bodyPr wrap="square" rtlCol="0">
            <a:spAutoFit/>
          </a:bodyPr>
          <a:lstStyle/>
          <a:p>
            <a:r>
              <a:rPr lang="en-GB" sz="1100" dirty="0"/>
              <a:t>x = </a:t>
            </a:r>
            <a:r>
              <a:rPr lang="en-GB" sz="1100" dirty="0" err="1"/>
              <a:t>bingo_ticket</a:t>
            </a:r>
            <a:r>
              <a:rPr lang="en-GB" sz="1100" dirty="0"/>
              <a:t>[5,2]</a:t>
            </a:r>
          </a:p>
        </p:txBody>
      </p:sp>
      <p:sp>
        <p:nvSpPr>
          <p:cNvPr id="20" name="Rectangle 19"/>
          <p:cNvSpPr/>
          <p:nvPr/>
        </p:nvSpPr>
        <p:spPr>
          <a:xfrm>
            <a:off x="1848759" y="5410132"/>
            <a:ext cx="1008741"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59</a:t>
            </a:r>
          </a:p>
        </p:txBody>
      </p:sp>
      <p:sp>
        <p:nvSpPr>
          <p:cNvPr id="21" name="TextBox 20"/>
          <p:cNvSpPr txBox="1"/>
          <p:nvPr/>
        </p:nvSpPr>
        <p:spPr>
          <a:xfrm>
            <a:off x="319177" y="6024285"/>
            <a:ext cx="3323909" cy="261610"/>
          </a:xfrm>
          <a:prstGeom prst="rect">
            <a:avLst/>
          </a:prstGeom>
          <a:noFill/>
        </p:spPr>
        <p:txBody>
          <a:bodyPr wrap="square" rtlCol="0">
            <a:spAutoFit/>
          </a:bodyPr>
          <a:lstStyle/>
          <a:p>
            <a:r>
              <a:rPr lang="en-GB" sz="1100" dirty="0"/>
              <a:t>Setting the value in the index identified with a ? to 28:</a:t>
            </a:r>
          </a:p>
        </p:txBody>
      </p:sp>
      <p:sp>
        <p:nvSpPr>
          <p:cNvPr id="22" name="Rectangle 21"/>
          <p:cNvSpPr/>
          <p:nvPr/>
        </p:nvSpPr>
        <p:spPr>
          <a:xfrm>
            <a:off x="3619502" y="5936149"/>
            <a:ext cx="1591128"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err="1">
                <a:solidFill>
                  <a:schemeClr val="tx1"/>
                </a:solidFill>
              </a:rPr>
              <a:t>bingo_ticket</a:t>
            </a:r>
            <a:r>
              <a:rPr lang="en-GB" sz="1100" dirty="0">
                <a:solidFill>
                  <a:schemeClr val="tx1"/>
                </a:solidFill>
              </a:rPr>
              <a:t>[2,1] = 28</a:t>
            </a:r>
          </a:p>
        </p:txBody>
      </p:sp>
      <p:sp>
        <p:nvSpPr>
          <p:cNvPr id="23" name="TextBox 22"/>
          <p:cNvSpPr txBox="1"/>
          <p:nvPr/>
        </p:nvSpPr>
        <p:spPr>
          <a:xfrm>
            <a:off x="6362702" y="2690724"/>
            <a:ext cx="2810327" cy="1107996"/>
          </a:xfrm>
          <a:prstGeom prst="rect">
            <a:avLst/>
          </a:prstGeom>
          <a:noFill/>
        </p:spPr>
        <p:txBody>
          <a:bodyPr wrap="square" rtlCol="0">
            <a:spAutoFit/>
          </a:bodyPr>
          <a:lstStyle/>
          <a:p>
            <a:r>
              <a:rPr lang="en-GB" sz="1100" dirty="0"/>
              <a:t>All the data in an array must be of the same data type.  In this example all the data  items are integers.</a:t>
            </a:r>
          </a:p>
          <a:p>
            <a:endParaRPr lang="en-GB" sz="1100" dirty="0"/>
          </a:p>
          <a:p>
            <a:r>
              <a:rPr lang="en-GB" sz="1100" dirty="0"/>
              <a:t>The size of an array is declared when the program is written.</a:t>
            </a:r>
          </a:p>
        </p:txBody>
      </p:sp>
    </p:spTree>
    <p:extLst>
      <p:ext uri="{BB962C8B-B14F-4D97-AF65-F5344CB8AC3E}">
        <p14:creationId xmlns:p14="http://schemas.microsoft.com/office/powerpoint/2010/main" val="223464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Sub programs (functions and procedures) to produce structured code</a:t>
            </a:r>
          </a:p>
        </p:txBody>
      </p:sp>
      <p:sp>
        <p:nvSpPr>
          <p:cNvPr id="10" name="Rectangle 9"/>
          <p:cNvSpPr/>
          <p:nvPr/>
        </p:nvSpPr>
        <p:spPr>
          <a:xfrm>
            <a:off x="1648915" y="1365160"/>
            <a:ext cx="4905964" cy="4634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accent5"/>
                </a:solidFill>
                <a:latin typeface="Consolas" panose="020B0609020204030204" pitchFamily="49" charset="0"/>
              </a:rPr>
              <a:t>01: </a:t>
            </a:r>
            <a:r>
              <a:rPr lang="en-GB" sz="1100" dirty="0" err="1">
                <a:solidFill>
                  <a:schemeClr val="tx1"/>
                </a:solidFill>
                <a:latin typeface="Consolas" panose="020B0609020204030204" pitchFamily="49" charset="0"/>
              </a:rPr>
              <a:t>def</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roll_a_dice</a:t>
            </a:r>
            <a:r>
              <a:rPr lang="en-GB" sz="1100" dirty="0">
                <a:solidFill>
                  <a:schemeClr val="tx1"/>
                </a:solidFill>
                <a:latin typeface="Consolas" panose="020B0609020204030204" pitchFamily="49" charset="0"/>
              </a:rPr>
              <a:t>():</a:t>
            </a:r>
          </a:p>
          <a:p>
            <a:r>
              <a:rPr lang="en-GB" sz="1100" dirty="0">
                <a:solidFill>
                  <a:schemeClr val="tx1"/>
                </a:solidFill>
                <a:latin typeface="Consolas" panose="020B0609020204030204" pitchFamily="49" charset="0"/>
              </a:rPr>
              <a:t>         #Roll a dice</a:t>
            </a:r>
          </a:p>
          <a:p>
            <a:r>
              <a:rPr lang="en-GB" sz="1100" dirty="0">
                <a:solidFill>
                  <a:schemeClr val="accent5"/>
                </a:solidFill>
                <a:latin typeface="Consolas" panose="020B0609020204030204" pitchFamily="49" charset="0"/>
              </a:rPr>
              <a:t>02:     </a:t>
            </a:r>
            <a:r>
              <a:rPr lang="en-GB" sz="1100" dirty="0">
                <a:solidFill>
                  <a:schemeClr val="tx1"/>
                </a:solidFill>
                <a:latin typeface="Consolas" panose="020B0609020204030204" pitchFamily="49" charset="0"/>
              </a:rPr>
              <a:t>return </a:t>
            </a:r>
            <a:r>
              <a:rPr lang="en-GB" sz="1100" dirty="0" err="1">
                <a:solidFill>
                  <a:schemeClr val="tx1"/>
                </a:solidFill>
                <a:latin typeface="Consolas" panose="020B0609020204030204" pitchFamily="49" charset="0"/>
              </a:rPr>
              <a:t>random.randint</a:t>
            </a:r>
            <a:r>
              <a:rPr lang="en-GB" sz="1100" dirty="0">
                <a:solidFill>
                  <a:schemeClr val="tx1"/>
                </a:solidFill>
                <a:latin typeface="Consolas" panose="020B0609020204030204" pitchFamily="49" charset="0"/>
              </a:rPr>
              <a:t>(1,6)</a:t>
            </a:r>
          </a:p>
          <a:p>
            <a:endParaRPr lang="en-GB" sz="1100" dirty="0">
              <a:solidFill>
                <a:schemeClr val="tx1"/>
              </a:solidFill>
              <a:latin typeface="Consolas" panose="020B0609020204030204" pitchFamily="49" charset="0"/>
            </a:endParaRPr>
          </a:p>
          <a:p>
            <a:r>
              <a:rPr lang="en-GB" sz="1100" dirty="0">
                <a:solidFill>
                  <a:schemeClr val="accent5"/>
                </a:solidFill>
                <a:latin typeface="Consolas" panose="020B0609020204030204" pitchFamily="49" charset="0"/>
              </a:rPr>
              <a:t>03: </a:t>
            </a:r>
            <a:r>
              <a:rPr lang="en-GB" sz="1100" dirty="0" err="1">
                <a:solidFill>
                  <a:schemeClr val="tx1"/>
                </a:solidFill>
                <a:latin typeface="Consolas" panose="020B0609020204030204" pitchFamily="49" charset="0"/>
              </a:rPr>
              <a:t>def</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order_dice</a:t>
            </a:r>
            <a:r>
              <a:rPr lang="en-GB" sz="1100" dirty="0">
                <a:solidFill>
                  <a:schemeClr val="tx1"/>
                </a:solidFill>
                <a:latin typeface="Consolas" panose="020B0609020204030204" pitchFamily="49" charset="0"/>
              </a:rPr>
              <a:t>(d1, d2):</a:t>
            </a:r>
          </a:p>
          <a:p>
            <a:r>
              <a:rPr lang="en-GB" sz="1100" dirty="0">
                <a:solidFill>
                  <a:schemeClr val="tx1"/>
                </a:solidFill>
                <a:latin typeface="Consolas" panose="020B0609020204030204" pitchFamily="49" charset="0"/>
              </a:rPr>
              <a:t>        #Change the order of the dice to highest value first</a:t>
            </a:r>
          </a:p>
          <a:p>
            <a:r>
              <a:rPr lang="en-GB" sz="1100" dirty="0">
                <a:solidFill>
                  <a:schemeClr val="tx1"/>
                </a:solidFill>
                <a:latin typeface="Consolas" panose="020B0609020204030204" pitchFamily="49" charset="0"/>
              </a:rPr>
              <a:t>        #and join the values together</a:t>
            </a:r>
          </a:p>
          <a:p>
            <a:r>
              <a:rPr lang="en-GB" sz="1100" dirty="0">
                <a:solidFill>
                  <a:schemeClr val="accent5"/>
                </a:solidFill>
                <a:latin typeface="Consolas" panose="020B0609020204030204" pitchFamily="49" charset="0"/>
              </a:rPr>
              <a:t>04:     </a:t>
            </a:r>
            <a:r>
              <a:rPr lang="en-GB" sz="1100" dirty="0">
                <a:solidFill>
                  <a:schemeClr val="tx1"/>
                </a:solidFill>
                <a:latin typeface="Consolas" panose="020B0609020204030204" pitchFamily="49" charset="0"/>
              </a:rPr>
              <a:t>if d1&gt;=d2:</a:t>
            </a:r>
          </a:p>
          <a:p>
            <a:r>
              <a:rPr lang="en-GB" sz="1100" dirty="0">
                <a:solidFill>
                  <a:schemeClr val="accent5"/>
                </a:solidFill>
                <a:latin typeface="Consolas" panose="020B0609020204030204" pitchFamily="49" charset="0"/>
              </a:rPr>
              <a:t>05:         </a:t>
            </a:r>
            <a:r>
              <a:rPr lang="en-GB" sz="1100" dirty="0">
                <a:solidFill>
                  <a:schemeClr val="tx1"/>
                </a:solidFill>
                <a:latin typeface="Consolas" panose="020B0609020204030204" pitchFamily="49" charset="0"/>
              </a:rPr>
              <a:t>return </a:t>
            </a:r>
            <a:r>
              <a:rPr lang="en-GB" sz="1100" dirty="0" err="1">
                <a:solidFill>
                  <a:schemeClr val="tx1"/>
                </a:solidFill>
                <a:latin typeface="Consolas" panose="020B0609020204030204" pitchFamily="49" charset="0"/>
              </a:rPr>
              <a:t>int</a:t>
            </a:r>
            <a:r>
              <a:rPr lang="en-GB" sz="1100" dirty="0">
                <a:solidFill>
                  <a:schemeClr val="tx1"/>
                </a:solidFill>
                <a:latin typeface="Consolas" panose="020B0609020204030204" pitchFamily="49" charset="0"/>
              </a:rPr>
              <a:t>(d1 + d2)</a:t>
            </a:r>
          </a:p>
          <a:p>
            <a:r>
              <a:rPr lang="en-GB" sz="1100" dirty="0">
                <a:solidFill>
                  <a:schemeClr val="accent5"/>
                </a:solidFill>
                <a:latin typeface="Consolas" panose="020B0609020204030204" pitchFamily="49" charset="0"/>
              </a:rPr>
              <a:t>06:     </a:t>
            </a:r>
            <a:r>
              <a:rPr lang="en-GB" sz="1100" dirty="0">
                <a:solidFill>
                  <a:schemeClr val="tx1"/>
                </a:solidFill>
                <a:latin typeface="Consolas" panose="020B0609020204030204" pitchFamily="49" charset="0"/>
              </a:rPr>
              <a:t>else:</a:t>
            </a:r>
          </a:p>
          <a:p>
            <a:r>
              <a:rPr lang="en-GB" sz="1100" dirty="0">
                <a:solidFill>
                  <a:schemeClr val="accent5"/>
                </a:solidFill>
                <a:latin typeface="Consolas" panose="020B0609020204030204" pitchFamily="49" charset="0"/>
              </a:rPr>
              <a:t>07:         </a:t>
            </a:r>
            <a:r>
              <a:rPr lang="en-GB" sz="1100" dirty="0">
                <a:solidFill>
                  <a:schemeClr val="tx1"/>
                </a:solidFill>
                <a:latin typeface="Consolas" panose="020B0609020204030204" pitchFamily="49" charset="0"/>
              </a:rPr>
              <a:t>return </a:t>
            </a:r>
            <a:r>
              <a:rPr lang="en-GB" sz="1100" dirty="0" err="1">
                <a:solidFill>
                  <a:schemeClr val="tx1"/>
                </a:solidFill>
                <a:latin typeface="Consolas" panose="020B0609020204030204" pitchFamily="49" charset="0"/>
              </a:rPr>
              <a:t>int</a:t>
            </a:r>
            <a:r>
              <a:rPr lang="en-GB" sz="1100" dirty="0">
                <a:solidFill>
                  <a:schemeClr val="tx1"/>
                </a:solidFill>
                <a:latin typeface="Consolas" panose="020B0609020204030204" pitchFamily="49" charset="0"/>
              </a:rPr>
              <a:t>(d2 + d1)</a:t>
            </a:r>
          </a:p>
          <a:p>
            <a:endParaRPr lang="en-GB" sz="1100" dirty="0">
              <a:solidFill>
                <a:schemeClr val="tx1"/>
              </a:solidFill>
              <a:latin typeface="Consolas" panose="020B0609020204030204" pitchFamily="49" charset="0"/>
            </a:endParaRPr>
          </a:p>
          <a:p>
            <a:r>
              <a:rPr lang="en-GB" sz="1100" dirty="0">
                <a:solidFill>
                  <a:schemeClr val="accent5"/>
                </a:solidFill>
                <a:latin typeface="Consolas" panose="020B0609020204030204" pitchFamily="49" charset="0"/>
              </a:rPr>
              <a:t>08: </a:t>
            </a:r>
            <a:r>
              <a:rPr lang="en-GB" sz="1100" dirty="0" err="1">
                <a:solidFill>
                  <a:schemeClr val="tx1"/>
                </a:solidFill>
                <a:latin typeface="Consolas" panose="020B0609020204030204" pitchFamily="49" charset="0"/>
              </a:rPr>
              <a:t>def</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output_throw</a:t>
            </a:r>
            <a:r>
              <a:rPr lang="en-GB" sz="1100" dirty="0">
                <a:solidFill>
                  <a:schemeClr val="tx1"/>
                </a:solidFill>
                <a:latin typeface="Consolas" panose="020B0609020204030204" pitchFamily="49" charset="0"/>
              </a:rPr>
              <a:t>():</a:t>
            </a:r>
          </a:p>
          <a:p>
            <a:r>
              <a:rPr lang="en-GB" sz="1100" dirty="0">
                <a:solidFill>
                  <a:schemeClr val="tx1"/>
                </a:solidFill>
                <a:latin typeface="Consolas" panose="020B0609020204030204" pitchFamily="49" charset="0"/>
              </a:rPr>
              <a:t>        #Output the results of the two dice thrown</a:t>
            </a:r>
          </a:p>
          <a:p>
            <a:r>
              <a:rPr lang="en-GB" sz="1100" dirty="0">
                <a:solidFill>
                  <a:schemeClr val="accent5"/>
                </a:solidFill>
                <a:latin typeface="Consolas" panose="020B0609020204030204" pitchFamily="49" charset="0"/>
              </a:rPr>
              <a:t>09:     </a:t>
            </a:r>
            <a:r>
              <a:rPr lang="en-GB" sz="1100" dirty="0">
                <a:solidFill>
                  <a:schemeClr val="tx1"/>
                </a:solidFill>
                <a:latin typeface="Consolas" panose="020B0609020204030204" pitchFamily="49" charset="0"/>
              </a:rPr>
              <a:t>dice1 = </a:t>
            </a:r>
            <a:r>
              <a:rPr lang="en-GB" sz="1100" dirty="0" err="1">
                <a:solidFill>
                  <a:schemeClr val="tx1"/>
                </a:solidFill>
                <a:latin typeface="Consolas" panose="020B0609020204030204" pitchFamily="49" charset="0"/>
              </a:rPr>
              <a:t>str</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roll_a_dice</a:t>
            </a:r>
            <a:r>
              <a:rPr lang="en-GB" sz="1100" dirty="0">
                <a:solidFill>
                  <a:schemeClr val="tx1"/>
                </a:solidFill>
                <a:latin typeface="Consolas" panose="020B0609020204030204" pitchFamily="49" charset="0"/>
              </a:rPr>
              <a:t>())</a:t>
            </a:r>
          </a:p>
          <a:p>
            <a:r>
              <a:rPr lang="en-GB" sz="1100" dirty="0">
                <a:solidFill>
                  <a:schemeClr val="accent5"/>
                </a:solidFill>
                <a:latin typeface="Consolas" panose="020B0609020204030204" pitchFamily="49" charset="0"/>
              </a:rPr>
              <a:t>10:     </a:t>
            </a:r>
            <a:r>
              <a:rPr lang="en-GB" sz="1100" dirty="0">
                <a:solidFill>
                  <a:schemeClr val="tx1"/>
                </a:solidFill>
                <a:latin typeface="Consolas" panose="020B0609020204030204" pitchFamily="49" charset="0"/>
              </a:rPr>
              <a:t>dice2 = </a:t>
            </a:r>
            <a:r>
              <a:rPr lang="en-GB" sz="1100" dirty="0" err="1">
                <a:solidFill>
                  <a:schemeClr val="tx1"/>
                </a:solidFill>
                <a:latin typeface="Consolas" panose="020B0609020204030204" pitchFamily="49" charset="0"/>
              </a:rPr>
              <a:t>str</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roll_a_dice</a:t>
            </a:r>
            <a:r>
              <a:rPr lang="en-GB" sz="1100" dirty="0">
                <a:solidFill>
                  <a:schemeClr val="tx1"/>
                </a:solidFill>
                <a:latin typeface="Consolas" panose="020B0609020204030204" pitchFamily="49" charset="0"/>
              </a:rPr>
              <a:t>())</a:t>
            </a:r>
          </a:p>
          <a:p>
            <a:r>
              <a:rPr lang="en-GB" sz="1100" dirty="0">
                <a:solidFill>
                  <a:schemeClr val="accent5"/>
                </a:solidFill>
                <a:latin typeface="Consolas" panose="020B0609020204030204" pitchFamily="49" charset="0"/>
              </a:rPr>
              <a:t>11:     </a:t>
            </a:r>
            <a:r>
              <a:rPr lang="en-GB" sz="1100" dirty="0">
                <a:solidFill>
                  <a:schemeClr val="tx1"/>
                </a:solidFill>
                <a:latin typeface="Consolas" panose="020B0609020204030204" pitchFamily="49" charset="0"/>
              </a:rPr>
              <a:t>print("Dice 1:",dice1)</a:t>
            </a:r>
          </a:p>
          <a:p>
            <a:r>
              <a:rPr lang="en-GB" sz="1100" dirty="0">
                <a:solidFill>
                  <a:schemeClr val="accent5"/>
                </a:solidFill>
                <a:latin typeface="Consolas" panose="020B0609020204030204" pitchFamily="49" charset="0"/>
              </a:rPr>
              <a:t>12:     </a:t>
            </a:r>
            <a:r>
              <a:rPr lang="en-GB" sz="1100" dirty="0">
                <a:solidFill>
                  <a:schemeClr val="tx1"/>
                </a:solidFill>
                <a:latin typeface="Consolas" panose="020B0609020204030204" pitchFamily="49" charset="0"/>
              </a:rPr>
              <a:t>print("Dice 2:",dice2)</a:t>
            </a:r>
          </a:p>
          <a:p>
            <a:r>
              <a:rPr lang="en-GB" sz="1100" dirty="0">
                <a:solidFill>
                  <a:schemeClr val="accent5"/>
                </a:solidFill>
                <a:latin typeface="Consolas" panose="020B0609020204030204" pitchFamily="49" charset="0"/>
              </a:rPr>
              <a:t>13:     </a:t>
            </a:r>
            <a:r>
              <a:rPr lang="en-GB" sz="1100" dirty="0">
                <a:solidFill>
                  <a:schemeClr val="tx1"/>
                </a:solidFill>
                <a:latin typeface="Consolas" panose="020B0609020204030204" pitchFamily="49" charset="0"/>
              </a:rPr>
              <a:t>roll = </a:t>
            </a:r>
            <a:r>
              <a:rPr lang="en-GB" sz="1100" dirty="0" err="1">
                <a:solidFill>
                  <a:schemeClr val="tx1"/>
                </a:solidFill>
                <a:latin typeface="Consolas" panose="020B0609020204030204" pitchFamily="49" charset="0"/>
              </a:rPr>
              <a:t>order_dice</a:t>
            </a:r>
            <a:r>
              <a:rPr lang="en-GB" sz="1100" dirty="0">
                <a:solidFill>
                  <a:schemeClr val="tx1"/>
                </a:solidFill>
                <a:latin typeface="Consolas" panose="020B0609020204030204" pitchFamily="49" charset="0"/>
              </a:rPr>
              <a:t>(dice1, dice2)</a:t>
            </a:r>
          </a:p>
          <a:p>
            <a:r>
              <a:rPr lang="en-GB" sz="1100" dirty="0">
                <a:solidFill>
                  <a:schemeClr val="accent5"/>
                </a:solidFill>
                <a:latin typeface="Consolas" panose="020B0609020204030204" pitchFamily="49" charset="0"/>
              </a:rPr>
              <a:t>14:     </a:t>
            </a:r>
            <a:r>
              <a:rPr lang="en-GB" sz="1100" dirty="0">
                <a:solidFill>
                  <a:schemeClr val="tx1"/>
                </a:solidFill>
                <a:latin typeface="Consolas" panose="020B0609020204030204" pitchFamily="49" charset="0"/>
              </a:rPr>
              <a:t>print("The value of the roll </a:t>
            </a:r>
            <a:r>
              <a:rPr lang="en-GB" sz="1100" dirty="0" err="1">
                <a:solidFill>
                  <a:schemeClr val="tx1"/>
                </a:solidFill>
                <a:latin typeface="Consolas" panose="020B0609020204030204" pitchFamily="49" charset="0"/>
              </a:rPr>
              <a:t>is:",roll</a:t>
            </a:r>
            <a:r>
              <a:rPr lang="en-GB" sz="1100" dirty="0">
                <a:solidFill>
                  <a:schemeClr val="tx1"/>
                </a:solidFill>
                <a:latin typeface="Consolas" panose="020B0609020204030204" pitchFamily="49" charset="0"/>
              </a:rPr>
              <a:t>)</a:t>
            </a:r>
          </a:p>
          <a:p>
            <a:endParaRPr lang="en-GB" sz="1100" dirty="0">
              <a:solidFill>
                <a:schemeClr val="tx1"/>
              </a:solidFill>
              <a:latin typeface="Consolas" panose="020B0609020204030204" pitchFamily="49" charset="0"/>
            </a:endParaRPr>
          </a:p>
          <a:p>
            <a:r>
              <a:rPr lang="en-GB" sz="1100" dirty="0">
                <a:solidFill>
                  <a:schemeClr val="tx1"/>
                </a:solidFill>
                <a:latin typeface="Consolas" panose="020B0609020204030204" pitchFamily="49" charset="0"/>
              </a:rPr>
              <a:t>#Main program   </a:t>
            </a:r>
          </a:p>
          <a:p>
            <a:r>
              <a:rPr lang="en-GB" sz="1100" dirty="0">
                <a:solidFill>
                  <a:schemeClr val="accent5"/>
                </a:solidFill>
                <a:latin typeface="Consolas" panose="020B0609020204030204" pitchFamily="49" charset="0"/>
              </a:rPr>
              <a:t>15: </a:t>
            </a:r>
            <a:r>
              <a:rPr lang="en-GB" sz="1100" dirty="0">
                <a:solidFill>
                  <a:schemeClr val="tx1"/>
                </a:solidFill>
                <a:latin typeface="Consolas" panose="020B0609020204030204" pitchFamily="49" charset="0"/>
              </a:rPr>
              <a:t>import random</a:t>
            </a:r>
          </a:p>
          <a:p>
            <a:r>
              <a:rPr lang="en-GB" sz="1100" dirty="0">
                <a:solidFill>
                  <a:schemeClr val="accent5"/>
                </a:solidFill>
                <a:latin typeface="Consolas" panose="020B0609020204030204" pitchFamily="49" charset="0"/>
              </a:rPr>
              <a:t>16: </a:t>
            </a:r>
            <a:r>
              <a:rPr lang="en-GB" sz="1100" dirty="0">
                <a:solidFill>
                  <a:schemeClr val="tx1"/>
                </a:solidFill>
                <a:latin typeface="Consolas" panose="020B0609020204030204" pitchFamily="49" charset="0"/>
              </a:rPr>
              <a:t>print("This tool outputs the value of two dice")</a:t>
            </a:r>
          </a:p>
          <a:p>
            <a:r>
              <a:rPr lang="en-GB" sz="1100" dirty="0">
                <a:solidFill>
                  <a:schemeClr val="accent5"/>
                </a:solidFill>
                <a:latin typeface="Consolas" panose="020B0609020204030204" pitchFamily="49" charset="0"/>
              </a:rPr>
              <a:t>17: </a:t>
            </a:r>
            <a:r>
              <a:rPr lang="en-GB" sz="1100" dirty="0" err="1">
                <a:solidFill>
                  <a:schemeClr val="tx1"/>
                </a:solidFill>
                <a:latin typeface="Consolas" panose="020B0609020204030204" pitchFamily="49" charset="0"/>
              </a:rPr>
              <a:t>output_throw</a:t>
            </a:r>
            <a:r>
              <a:rPr lang="en-GB" sz="1100" dirty="0">
                <a:solidFill>
                  <a:schemeClr val="tx1"/>
                </a:solidFill>
                <a:latin typeface="Consolas" panose="020B0609020204030204" pitchFamily="49" charset="0"/>
              </a:rPr>
              <a:t>()</a:t>
            </a:r>
          </a:p>
        </p:txBody>
      </p:sp>
      <p:sp>
        <p:nvSpPr>
          <p:cNvPr id="9" name="Rectangle 8"/>
          <p:cNvSpPr/>
          <p:nvPr/>
        </p:nvSpPr>
        <p:spPr>
          <a:xfrm>
            <a:off x="8328122" y="1367842"/>
            <a:ext cx="1219334" cy="318922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GB" sz="1100" dirty="0">
                <a:solidFill>
                  <a:schemeClr val="tx1"/>
                </a:solidFill>
              </a:rPr>
              <a:t>#01</a:t>
            </a:r>
          </a:p>
          <a:p>
            <a:r>
              <a:rPr lang="en-GB" sz="1100" dirty="0">
                <a:solidFill>
                  <a:schemeClr val="tx1"/>
                </a:solidFill>
              </a:rPr>
              <a:t>#03</a:t>
            </a:r>
          </a:p>
          <a:p>
            <a:r>
              <a:rPr lang="en-GB" sz="1100" dirty="0">
                <a:solidFill>
                  <a:schemeClr val="tx1"/>
                </a:solidFill>
              </a:rPr>
              <a:t>#08</a:t>
            </a:r>
          </a:p>
          <a:p>
            <a:r>
              <a:rPr lang="en-GB" sz="1100" dirty="0">
                <a:solidFill>
                  <a:schemeClr val="tx1"/>
                </a:solidFill>
              </a:rPr>
              <a:t>#15</a:t>
            </a:r>
          </a:p>
          <a:p>
            <a:r>
              <a:rPr lang="en-GB" sz="1100" dirty="0">
                <a:solidFill>
                  <a:schemeClr val="tx1"/>
                </a:solidFill>
              </a:rPr>
              <a:t>#16</a:t>
            </a:r>
          </a:p>
          <a:p>
            <a:r>
              <a:rPr lang="en-GB" sz="1100" dirty="0">
                <a:solidFill>
                  <a:schemeClr val="tx1"/>
                </a:solidFill>
              </a:rPr>
              <a:t>#17</a:t>
            </a:r>
          </a:p>
          <a:p>
            <a:r>
              <a:rPr lang="en-GB" sz="1100" dirty="0">
                <a:solidFill>
                  <a:schemeClr val="tx1"/>
                </a:solidFill>
              </a:rPr>
              <a:t>#09</a:t>
            </a:r>
          </a:p>
          <a:p>
            <a:r>
              <a:rPr lang="en-GB" sz="1100" dirty="0">
                <a:solidFill>
                  <a:schemeClr val="tx1"/>
                </a:solidFill>
              </a:rPr>
              <a:t>#02</a:t>
            </a:r>
          </a:p>
          <a:p>
            <a:r>
              <a:rPr lang="en-GB" sz="1100" dirty="0">
                <a:solidFill>
                  <a:schemeClr val="tx1"/>
                </a:solidFill>
              </a:rPr>
              <a:t>#10</a:t>
            </a:r>
          </a:p>
          <a:p>
            <a:r>
              <a:rPr lang="en-GB" sz="1100" dirty="0">
                <a:solidFill>
                  <a:schemeClr val="tx1"/>
                </a:solidFill>
              </a:rPr>
              <a:t>#02</a:t>
            </a:r>
          </a:p>
          <a:p>
            <a:r>
              <a:rPr lang="en-GB" sz="1100" dirty="0">
                <a:solidFill>
                  <a:schemeClr val="tx1"/>
                </a:solidFill>
              </a:rPr>
              <a:t>#11</a:t>
            </a:r>
          </a:p>
          <a:p>
            <a:r>
              <a:rPr lang="en-GB" sz="1100" dirty="0">
                <a:solidFill>
                  <a:schemeClr val="tx1"/>
                </a:solidFill>
              </a:rPr>
              <a:t>#12</a:t>
            </a:r>
          </a:p>
          <a:p>
            <a:r>
              <a:rPr lang="en-GB" sz="1100" dirty="0">
                <a:solidFill>
                  <a:schemeClr val="tx1"/>
                </a:solidFill>
              </a:rPr>
              <a:t>#13</a:t>
            </a:r>
          </a:p>
          <a:p>
            <a:r>
              <a:rPr lang="en-GB" sz="1100" dirty="0">
                <a:solidFill>
                  <a:schemeClr val="tx1"/>
                </a:solidFill>
              </a:rPr>
              <a:t>#04</a:t>
            </a:r>
          </a:p>
          <a:p>
            <a:r>
              <a:rPr lang="en-GB" sz="1100" dirty="0">
                <a:solidFill>
                  <a:schemeClr val="tx1"/>
                </a:solidFill>
              </a:rPr>
              <a:t>#05</a:t>
            </a:r>
          </a:p>
          <a:p>
            <a:r>
              <a:rPr lang="en-GB" sz="1100" dirty="0">
                <a:solidFill>
                  <a:schemeClr val="tx1"/>
                </a:solidFill>
              </a:rPr>
              <a:t>#06</a:t>
            </a:r>
          </a:p>
          <a:p>
            <a:r>
              <a:rPr lang="en-GB" sz="1100" dirty="0">
                <a:solidFill>
                  <a:schemeClr val="tx1"/>
                </a:solidFill>
              </a:rPr>
              <a:t>#07</a:t>
            </a:r>
          </a:p>
          <a:p>
            <a:r>
              <a:rPr lang="en-GB" sz="1100" dirty="0">
                <a:solidFill>
                  <a:schemeClr val="tx1"/>
                </a:solidFill>
              </a:rPr>
              <a:t>#14</a:t>
            </a:r>
          </a:p>
        </p:txBody>
      </p:sp>
      <p:sp>
        <p:nvSpPr>
          <p:cNvPr id="11" name="TextBox 10"/>
          <p:cNvSpPr txBox="1"/>
          <p:nvPr/>
        </p:nvSpPr>
        <p:spPr>
          <a:xfrm>
            <a:off x="6956276" y="1354646"/>
            <a:ext cx="1338171" cy="430887"/>
          </a:xfrm>
          <a:prstGeom prst="rect">
            <a:avLst/>
          </a:prstGeom>
          <a:noFill/>
        </p:spPr>
        <p:txBody>
          <a:bodyPr wrap="square" rtlCol="0">
            <a:spAutoFit/>
          </a:bodyPr>
          <a:lstStyle/>
          <a:p>
            <a:r>
              <a:rPr lang="en-GB" sz="1100" dirty="0"/>
              <a:t>Order of program execution:</a:t>
            </a:r>
          </a:p>
        </p:txBody>
      </p:sp>
      <p:sp>
        <p:nvSpPr>
          <p:cNvPr id="23" name="Rectangle 22"/>
          <p:cNvSpPr/>
          <p:nvPr/>
        </p:nvSpPr>
        <p:spPr>
          <a:xfrm>
            <a:off x="6465979" y="5063515"/>
            <a:ext cx="3092089" cy="515594"/>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Reusable piece of code which returns a value.</a:t>
            </a:r>
          </a:p>
        </p:txBody>
      </p:sp>
      <p:sp>
        <p:nvSpPr>
          <p:cNvPr id="24" name="TextBox 23"/>
          <p:cNvSpPr txBox="1"/>
          <p:nvPr/>
        </p:nvSpPr>
        <p:spPr>
          <a:xfrm>
            <a:off x="6465979" y="4693736"/>
            <a:ext cx="3344822" cy="261610"/>
          </a:xfrm>
          <a:prstGeom prst="rect">
            <a:avLst/>
          </a:prstGeom>
          <a:noFill/>
        </p:spPr>
        <p:txBody>
          <a:bodyPr wrap="square" rtlCol="0">
            <a:spAutoFit/>
          </a:bodyPr>
          <a:lstStyle/>
          <a:p>
            <a:r>
              <a:rPr lang="en-GB" sz="1100" dirty="0"/>
              <a:t>The purpose of a function:</a:t>
            </a:r>
          </a:p>
        </p:txBody>
      </p:sp>
      <p:sp>
        <p:nvSpPr>
          <p:cNvPr id="25" name="Rectangle 24"/>
          <p:cNvSpPr/>
          <p:nvPr/>
        </p:nvSpPr>
        <p:spPr>
          <a:xfrm>
            <a:off x="6465979" y="6017638"/>
            <a:ext cx="3092089" cy="515594"/>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GB" sz="1100" dirty="0">
                <a:solidFill>
                  <a:schemeClr val="tx1"/>
                </a:solidFill>
              </a:rPr>
              <a:t>Reusable piece of code which does not return a value.</a:t>
            </a:r>
          </a:p>
        </p:txBody>
      </p:sp>
      <p:sp>
        <p:nvSpPr>
          <p:cNvPr id="26" name="TextBox 25"/>
          <p:cNvSpPr txBox="1"/>
          <p:nvPr/>
        </p:nvSpPr>
        <p:spPr>
          <a:xfrm>
            <a:off x="6465979" y="5647859"/>
            <a:ext cx="3344822" cy="261610"/>
          </a:xfrm>
          <a:prstGeom prst="rect">
            <a:avLst/>
          </a:prstGeom>
          <a:noFill/>
        </p:spPr>
        <p:txBody>
          <a:bodyPr wrap="square" rtlCol="0">
            <a:spAutoFit/>
          </a:bodyPr>
          <a:lstStyle/>
          <a:p>
            <a:r>
              <a:rPr lang="en-GB" sz="1100" dirty="0"/>
              <a:t>The purpose of a procedure:</a:t>
            </a:r>
          </a:p>
        </p:txBody>
      </p:sp>
    </p:spTree>
    <p:extLst>
      <p:ext uri="{BB962C8B-B14F-4D97-AF65-F5344CB8AC3E}">
        <p14:creationId xmlns:p14="http://schemas.microsoft.com/office/powerpoint/2010/main" val="97795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Random number generation</a:t>
            </a:r>
          </a:p>
        </p:txBody>
      </p:sp>
      <p:sp>
        <p:nvSpPr>
          <p:cNvPr id="8" name="TextBox 7"/>
          <p:cNvSpPr txBox="1"/>
          <p:nvPr/>
        </p:nvSpPr>
        <p:spPr>
          <a:xfrm>
            <a:off x="319178" y="1453296"/>
            <a:ext cx="8917289" cy="430887"/>
          </a:xfrm>
          <a:prstGeom prst="rect">
            <a:avLst/>
          </a:prstGeom>
          <a:noFill/>
        </p:spPr>
        <p:txBody>
          <a:bodyPr wrap="square" rtlCol="0">
            <a:spAutoFit/>
          </a:bodyPr>
          <a:lstStyle/>
          <a:p>
            <a:r>
              <a:rPr lang="en-GB" sz="1100" dirty="0"/>
              <a:t>The ability to generate a random number in programming can be very useful.  There are many situations when you might want to use this especially in games programming, some examples are:</a:t>
            </a:r>
          </a:p>
        </p:txBody>
      </p:sp>
      <p:sp>
        <p:nvSpPr>
          <p:cNvPr id="5" name="Rectangle 4">
            <a:extLst>
              <a:ext uri="{FF2B5EF4-FFF2-40B4-BE49-F238E27FC236}">
                <a16:creationId xmlns:a16="http://schemas.microsoft.com/office/drawing/2014/main" id="{7AF1E20C-CACF-4C54-9F25-78293556E357}"/>
              </a:ext>
            </a:extLst>
          </p:cNvPr>
          <p:cNvSpPr/>
          <p:nvPr/>
        </p:nvSpPr>
        <p:spPr>
          <a:xfrm>
            <a:off x="420503" y="1884183"/>
            <a:ext cx="3709708" cy="120833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Rolling a dice</a:t>
            </a:r>
          </a:p>
          <a:p>
            <a:r>
              <a:rPr lang="en-GB" sz="1100" dirty="0">
                <a:solidFill>
                  <a:schemeClr val="tx1"/>
                </a:solidFill>
              </a:rPr>
              <a:t>Picking a random item in a list</a:t>
            </a:r>
          </a:p>
          <a:p>
            <a:r>
              <a:rPr lang="en-GB" sz="1100" dirty="0">
                <a:solidFill>
                  <a:schemeClr val="tx1"/>
                </a:solidFill>
              </a:rPr>
              <a:t>Adding variety to a game</a:t>
            </a:r>
          </a:p>
        </p:txBody>
      </p:sp>
      <p:sp>
        <p:nvSpPr>
          <p:cNvPr id="6" name="TextBox 5">
            <a:extLst>
              <a:ext uri="{FF2B5EF4-FFF2-40B4-BE49-F238E27FC236}">
                <a16:creationId xmlns:a16="http://schemas.microsoft.com/office/drawing/2014/main" id="{F7F390E2-F505-4093-90F6-4B81DC4750DC}"/>
              </a:ext>
            </a:extLst>
          </p:cNvPr>
          <p:cNvSpPr txBox="1"/>
          <p:nvPr/>
        </p:nvSpPr>
        <p:spPr>
          <a:xfrm>
            <a:off x="319178" y="3331149"/>
            <a:ext cx="8917289" cy="261610"/>
          </a:xfrm>
          <a:prstGeom prst="rect">
            <a:avLst/>
          </a:prstGeom>
          <a:noFill/>
        </p:spPr>
        <p:txBody>
          <a:bodyPr wrap="square" rtlCol="0">
            <a:spAutoFit/>
          </a:bodyPr>
          <a:lstStyle/>
          <a:p>
            <a:r>
              <a:rPr lang="en-GB" sz="1100" dirty="0"/>
              <a:t>Assume the following line of pseudo-code produces a random whole number between 1 and 6:</a:t>
            </a:r>
          </a:p>
        </p:txBody>
      </p:sp>
      <p:sp>
        <p:nvSpPr>
          <p:cNvPr id="7" name="Rectangle 6">
            <a:extLst>
              <a:ext uri="{FF2B5EF4-FFF2-40B4-BE49-F238E27FC236}">
                <a16:creationId xmlns:a16="http://schemas.microsoft.com/office/drawing/2014/main" id="{41A1B699-9549-476B-98EE-B29DAC9FD30A}"/>
              </a:ext>
            </a:extLst>
          </p:cNvPr>
          <p:cNvSpPr/>
          <p:nvPr/>
        </p:nvSpPr>
        <p:spPr>
          <a:xfrm>
            <a:off x="420503" y="3678647"/>
            <a:ext cx="3709708" cy="40582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x </a:t>
            </a:r>
            <a:r>
              <a:rPr lang="en-GB" sz="1100" dirty="0">
                <a:solidFill>
                  <a:schemeClr val="tx1"/>
                </a:solidFill>
                <a:latin typeface="Consolas" panose="020B0609020204030204" pitchFamily="49" charset="0"/>
                <a:sym typeface="Wingdings" panose="05000000000000000000" pitchFamily="2" charset="2"/>
              </a:rPr>
              <a:t> random(1, 6)</a:t>
            </a:r>
            <a:endParaRPr lang="en-GB" sz="1100" dirty="0">
              <a:solidFill>
                <a:schemeClr val="tx1"/>
              </a:solidFill>
              <a:latin typeface="Consolas" panose="020B0609020204030204" pitchFamily="49" charset="0"/>
            </a:endParaRPr>
          </a:p>
        </p:txBody>
      </p:sp>
      <p:sp>
        <p:nvSpPr>
          <p:cNvPr id="9" name="TextBox 8">
            <a:extLst>
              <a:ext uri="{FF2B5EF4-FFF2-40B4-BE49-F238E27FC236}">
                <a16:creationId xmlns:a16="http://schemas.microsoft.com/office/drawing/2014/main" id="{F09FBAE9-2EF4-4B60-A183-0EFF3B8075F6}"/>
              </a:ext>
            </a:extLst>
          </p:cNvPr>
          <p:cNvSpPr txBox="1"/>
          <p:nvPr/>
        </p:nvSpPr>
        <p:spPr>
          <a:xfrm>
            <a:off x="319179" y="4191989"/>
            <a:ext cx="4889820" cy="600164"/>
          </a:xfrm>
          <a:prstGeom prst="rect">
            <a:avLst/>
          </a:prstGeom>
          <a:noFill/>
        </p:spPr>
        <p:txBody>
          <a:bodyPr wrap="square" rtlCol="0">
            <a:spAutoFit/>
          </a:bodyPr>
          <a:lstStyle/>
          <a:p>
            <a:r>
              <a:rPr lang="en-GB" sz="1100" dirty="0"/>
              <a:t>Write the pseudocode for a program which will throw a 6-sided die 100 times.</a:t>
            </a:r>
          </a:p>
          <a:p>
            <a:r>
              <a:rPr lang="en-GB" sz="1100" dirty="0"/>
              <a:t>An array called roll[1..6] store the total number of times each number is rolled.</a:t>
            </a:r>
          </a:p>
          <a:p>
            <a:r>
              <a:rPr lang="en-GB" sz="1100" dirty="0"/>
              <a:t>The program should end by outputting how many times each number was rolled.  </a:t>
            </a:r>
          </a:p>
        </p:txBody>
      </p:sp>
      <p:sp>
        <p:nvSpPr>
          <p:cNvPr id="10" name="Rectangle 9">
            <a:extLst>
              <a:ext uri="{FF2B5EF4-FFF2-40B4-BE49-F238E27FC236}">
                <a16:creationId xmlns:a16="http://schemas.microsoft.com/office/drawing/2014/main" id="{217A977D-8B76-461C-BE6C-3DF2C65E2F6F}"/>
              </a:ext>
            </a:extLst>
          </p:cNvPr>
          <p:cNvSpPr/>
          <p:nvPr/>
        </p:nvSpPr>
        <p:spPr>
          <a:xfrm>
            <a:off x="420503" y="4836811"/>
            <a:ext cx="4889820" cy="1913310"/>
          </a:xfrm>
          <a:prstGeom prst="rect">
            <a:avLst/>
          </a:prstGeom>
          <a:solidFill>
            <a:schemeClr val="bg1"/>
          </a:solid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latin typeface="Consolas" panose="020B0609020204030204" pitchFamily="49" charset="0"/>
            </a:endParaRPr>
          </a:p>
        </p:txBody>
      </p:sp>
      <p:pic>
        <p:nvPicPr>
          <p:cNvPr id="4" name="Picture 3">
            <a:extLst>
              <a:ext uri="{FF2B5EF4-FFF2-40B4-BE49-F238E27FC236}">
                <a16:creationId xmlns:a16="http://schemas.microsoft.com/office/drawing/2014/main" id="{F3F113F4-736D-44FA-8106-6C388C3340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90153" y="2579332"/>
            <a:ext cx="4132961" cy="2774575"/>
          </a:xfrm>
          <a:prstGeom prst="rect">
            <a:avLst/>
          </a:prstGeom>
        </p:spPr>
      </p:pic>
    </p:spTree>
    <p:extLst>
      <p:ext uri="{BB962C8B-B14F-4D97-AF65-F5344CB8AC3E}">
        <p14:creationId xmlns:p14="http://schemas.microsoft.com/office/powerpoint/2010/main" val="1575149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827FF4-009F-4DAE-8440-CEA35FD6527D}"/>
              </a:ext>
            </a:extLst>
          </p:cNvPr>
          <p:cNvGraphicFramePr>
            <a:graphicFrameLocks noGrp="1"/>
          </p:cNvGraphicFramePr>
          <p:nvPr>
            <p:extLst>
              <p:ext uri="{D42A27DB-BD31-4B8C-83A1-F6EECF244321}">
                <p14:modId xmlns:p14="http://schemas.microsoft.com/office/powerpoint/2010/main" val="3138213683"/>
              </p:ext>
            </p:extLst>
          </p:nvPr>
        </p:nvGraphicFramePr>
        <p:xfrm>
          <a:off x="155575" y="741892"/>
          <a:ext cx="9588500" cy="5882760"/>
        </p:xfrm>
        <a:graphic>
          <a:graphicData uri="http://schemas.openxmlformats.org/drawingml/2006/table">
            <a:tbl>
              <a:tblPr bandRow="1">
                <a:tableStyleId>{F5AB1C69-6EDB-4FF4-983F-18BD219EF322}</a:tableStyleId>
              </a:tblPr>
              <a:tblGrid>
                <a:gridCol w="638465">
                  <a:extLst>
                    <a:ext uri="{9D8B030D-6E8A-4147-A177-3AD203B41FA5}">
                      <a16:colId xmlns:a16="http://schemas.microsoft.com/office/drawing/2014/main" val="1021210150"/>
                    </a:ext>
                  </a:extLst>
                </a:gridCol>
                <a:gridCol w="2557702">
                  <a:extLst>
                    <a:ext uri="{9D8B030D-6E8A-4147-A177-3AD203B41FA5}">
                      <a16:colId xmlns:a16="http://schemas.microsoft.com/office/drawing/2014/main" val="1608313520"/>
                    </a:ext>
                  </a:extLst>
                </a:gridCol>
                <a:gridCol w="1598083">
                  <a:extLst>
                    <a:ext uri="{9D8B030D-6E8A-4147-A177-3AD203B41FA5}">
                      <a16:colId xmlns:a16="http://schemas.microsoft.com/office/drawing/2014/main" val="1356356387"/>
                    </a:ext>
                  </a:extLst>
                </a:gridCol>
                <a:gridCol w="1374775">
                  <a:extLst>
                    <a:ext uri="{9D8B030D-6E8A-4147-A177-3AD203B41FA5}">
                      <a16:colId xmlns:a16="http://schemas.microsoft.com/office/drawing/2014/main" val="2628355391"/>
                    </a:ext>
                  </a:extLst>
                </a:gridCol>
                <a:gridCol w="223308">
                  <a:extLst>
                    <a:ext uri="{9D8B030D-6E8A-4147-A177-3AD203B41FA5}">
                      <a16:colId xmlns:a16="http://schemas.microsoft.com/office/drawing/2014/main" val="137655431"/>
                    </a:ext>
                  </a:extLst>
                </a:gridCol>
                <a:gridCol w="1253067">
                  <a:extLst>
                    <a:ext uri="{9D8B030D-6E8A-4147-A177-3AD203B41FA5}">
                      <a16:colId xmlns:a16="http://schemas.microsoft.com/office/drawing/2014/main" val="1982597858"/>
                    </a:ext>
                  </a:extLst>
                </a:gridCol>
                <a:gridCol w="1943100">
                  <a:extLst>
                    <a:ext uri="{9D8B030D-6E8A-4147-A177-3AD203B41FA5}">
                      <a16:colId xmlns:a16="http://schemas.microsoft.com/office/drawing/2014/main" val="849047993"/>
                    </a:ext>
                  </a:extLst>
                </a:gridCol>
              </a:tblGrid>
              <a:tr h="0">
                <a:tc gridSpan="4">
                  <a:txBody>
                    <a:bodyPr/>
                    <a:lstStyle/>
                    <a:p>
                      <a:r>
                        <a:rPr lang="en-GB" sz="1400" dirty="0"/>
                        <a:t>Assessment</a:t>
                      </a:r>
                    </a:p>
                  </a:txBody>
                  <a:tcPr marT="144000" marB="72000" anchor="ctr">
                    <a:solidFill>
                      <a:schemeClr val="bg1"/>
                    </a:solidFill>
                  </a:tcPr>
                </a:tc>
                <a:tc hMerge="1">
                  <a:txBody>
                    <a:bodyPr/>
                    <a:lstStyle/>
                    <a:p>
                      <a:endParaRPr lang="en-GB" dirty="0"/>
                    </a:p>
                  </a:txBody>
                  <a:tcPr/>
                </a:tc>
                <a:tc hMerge="1">
                  <a:txBody>
                    <a:bodyPr/>
                    <a:lstStyle/>
                    <a:p>
                      <a:endParaRPr lang="en-GB"/>
                    </a:p>
                  </a:txBody>
                  <a:tcPr/>
                </a:tc>
                <a:tc hMerge="1">
                  <a:txBody>
                    <a:bodyPr/>
                    <a:lstStyle/>
                    <a:p>
                      <a:endParaRPr lang="en-GB" sz="1400" dirty="0"/>
                    </a:p>
                  </a:txBody>
                  <a:tcPr marT="144000" marB="72000" anchor="ctr">
                    <a:solidFill>
                      <a:schemeClr val="accent2"/>
                    </a:solidFill>
                  </a:tcPr>
                </a:tc>
                <a:tc gridSpan="2">
                  <a:txBody>
                    <a:bodyPr/>
                    <a:lstStyle/>
                    <a:p>
                      <a:r>
                        <a:rPr lang="en-GB" sz="1400" dirty="0"/>
                        <a:t>Target:</a:t>
                      </a:r>
                      <a:endParaRPr lang="en-GB" dirty="0"/>
                    </a:p>
                  </a:txBody>
                  <a:tcPr marT="144000" marB="72000" anchor="ctr">
                    <a:solidFill>
                      <a:schemeClr val="bg1"/>
                    </a:solidFill>
                  </a:tcPr>
                </a:tc>
                <a:tc hMerge="1">
                  <a:txBody>
                    <a:bodyPr/>
                    <a:lstStyle/>
                    <a:p>
                      <a:endParaRPr lang="en-GB"/>
                    </a:p>
                  </a:txBody>
                  <a:tcPr/>
                </a:tc>
                <a:tc>
                  <a:txBody>
                    <a:bodyPr/>
                    <a:lstStyle/>
                    <a:p>
                      <a:r>
                        <a:rPr lang="en-GB" sz="1400" dirty="0"/>
                        <a:t>Overall grade:</a:t>
                      </a:r>
                    </a:p>
                  </a:txBody>
                  <a:tcPr marT="144000" marB="72000" anchor="ctr">
                    <a:solidFill>
                      <a:schemeClr val="bg1"/>
                    </a:solidFill>
                  </a:tcPr>
                </a:tc>
                <a:extLst>
                  <a:ext uri="{0D108BD9-81ED-4DB2-BD59-A6C34878D82A}">
                    <a16:rowId xmlns:a16="http://schemas.microsoft.com/office/drawing/2014/main" val="1536479771"/>
                  </a:ext>
                </a:extLst>
              </a:tr>
              <a:tr h="0">
                <a:tc gridSpan="7">
                  <a:txBody>
                    <a:bodyPr/>
                    <a:lstStyle/>
                    <a:p>
                      <a:pPr algn="l">
                        <a:spcBef>
                          <a:spcPts val="1200"/>
                        </a:spcBef>
                      </a:pPr>
                      <a:r>
                        <a:rPr lang="en-GB" sz="1400" kern="1200" dirty="0">
                          <a:solidFill>
                            <a:schemeClr val="dk1"/>
                          </a:solidFill>
                          <a:latin typeface="+mn-lt"/>
                          <a:ea typeface="+mn-ea"/>
                          <a:cs typeface="+mn-cs"/>
                        </a:rPr>
                        <a:t>Minimum expectations by the end of this unit</a:t>
                      </a:r>
                    </a:p>
                  </a:txBody>
                  <a:tcPr marT="144000" marB="72000">
                    <a:solidFill>
                      <a:schemeClr val="bg1"/>
                    </a:solidFill>
                  </a:tcPr>
                </a:tc>
                <a:tc hMerge="1">
                  <a:txBody>
                    <a:bodyPr/>
                    <a:lstStyle/>
                    <a:p>
                      <a:pPr algn="ctr"/>
                      <a:endParaRPr lang="en-GB" sz="1100"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l">
                        <a:spcBef>
                          <a:spcPts val="1200"/>
                        </a:spcBef>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369039872"/>
                  </a:ext>
                </a:extLst>
              </a:tr>
              <a:tr h="155503">
                <a:tc>
                  <a:txBody>
                    <a:bodyPr/>
                    <a:lstStyle/>
                    <a:p>
                      <a:pPr algn="ct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dirty="0">
                          <a:solidFill>
                            <a:srgbClr val="000000"/>
                          </a:solidFill>
                          <a:ea typeface="Calibri" panose="020F0502020204030204" pitchFamily="34" charset="0"/>
                          <a:cs typeface="Times New Roman" panose="02020603050405020304" pitchFamily="18" charset="0"/>
                        </a:rPr>
                        <a:t>You should have learnt terms 152-199 from your GCSE Level Key Terminology during this unit.</a:t>
                      </a:r>
                      <a:endParaRPr lang="en-GB" sz="1100" b="0" dirty="0">
                        <a:ea typeface="Calibri" panose="020F0502020204030204" pitchFamily="34" charset="0"/>
                        <a:cs typeface="Times New Roman" panose="02020603050405020304" pitchFamily="18" charset="0"/>
                      </a:endParaRP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238172434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You have completed all the pages of the workbook</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392276260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Score 80% in the end of unit test.</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1049575184"/>
                  </a:ext>
                </a:extLst>
              </a:tr>
              <a:tr h="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Feedback</a:t>
                      </a:r>
                    </a:p>
                  </a:txBody>
                  <a:tcPr marT="144000" marB="7200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851116278"/>
                  </a:ext>
                </a:extLst>
              </a:tr>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Breadth</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Depth</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Understanding</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extLst>
                  <a:ext uri="{0D108BD9-81ED-4DB2-BD59-A6C34878D82A}">
                    <a16:rowId xmlns:a16="http://schemas.microsoft.com/office/drawing/2014/main" val="259724268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 aspects complete</a:t>
                      </a:r>
                    </a:p>
                  </a:txBody>
                  <a:tcPr marT="144000" marB="72000">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Excellent level of depth</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extLst>
                  <a:ext uri="{0D108BD9-81ED-4DB2-BD59-A6C34878D82A}">
                    <a16:rowId xmlns:a16="http://schemas.microsoft.com/office/drawing/2014/main" val="198738365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aspects</a:t>
                      </a:r>
                      <a:r>
                        <a:rPr lang="en-GB" sz="1100" baseline="0" dirty="0">
                          <a:solidFill>
                            <a:schemeClr val="bg1">
                              <a:lumMod val="50000"/>
                            </a:schemeClr>
                          </a:solidFill>
                        </a:rPr>
                        <a:t> complete</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Good level of depth</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work is accurate</a:t>
                      </a:r>
                    </a:p>
                  </a:txBody>
                  <a:tcPr marT="144000" marB="72000">
                    <a:lnB w="12700" cmpd="sng">
                      <a:noFill/>
                    </a:lnB>
                    <a:solidFill>
                      <a:srgbClr val="F0F0F0"/>
                    </a:solidFill>
                  </a:tcPr>
                </a:tc>
                <a:tc hMerge="1">
                  <a:txBody>
                    <a:bodyPr/>
                    <a:lstStyle/>
                    <a:p>
                      <a:endParaRPr lang="en-GB"/>
                    </a:p>
                  </a:txBody>
                  <a:tcPr/>
                </a:tc>
                <a:extLst>
                  <a:ext uri="{0D108BD9-81ED-4DB2-BD59-A6C34878D82A}">
                    <a16:rowId xmlns:a16="http://schemas.microsoft.com/office/drawing/2014/main" val="3971381159"/>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aspects complete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Basic level of depth shown</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work is accurate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extLst>
                  <a:ext uri="{0D108BD9-81ED-4DB2-BD59-A6C34878D82A}">
                    <a16:rowId xmlns:a16="http://schemas.microsoft.com/office/drawing/2014/main" val="421244404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work complete</a:t>
                      </a:r>
                    </a:p>
                  </a:txBody>
                  <a:tcPr marT="144000" marB="72000">
                    <a:lnT w="12700" cmpd="sng">
                      <a:noFill/>
                    </a:lnT>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depth and detail provided</a:t>
                      </a:r>
                    </a:p>
                  </a:txBody>
                  <a:tcPr marT="144000" marB="72000">
                    <a:lnT w="12700" cmpd="sng">
                      <a:noFill/>
                    </a:lnT>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lnT w="12700" cmpd="sng">
                      <a:noFill/>
                    </a:lnT>
                    <a:solidFill>
                      <a:srgbClr val="F0F0F0"/>
                    </a:solidFill>
                  </a:tcPr>
                </a:tc>
                <a:tc hMerge="1">
                  <a:txBody>
                    <a:bodyPr/>
                    <a:lstStyle/>
                    <a:p>
                      <a:endParaRPr lang="en-GB"/>
                    </a:p>
                  </a:txBody>
                  <a:tcPr/>
                </a:tc>
                <a:extLst>
                  <a:ext uri="{0D108BD9-81ED-4DB2-BD59-A6C34878D82A}">
                    <a16:rowId xmlns:a16="http://schemas.microsoft.com/office/drawing/2014/main" val="68290238"/>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Comment &amp; action</a:t>
                      </a:r>
                    </a:p>
                  </a:txBody>
                  <a:tcPr marT="144000" marB="72000">
                    <a:solidFill>
                      <a:schemeClr val="bg1"/>
                    </a:solidFill>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Student response</a:t>
                      </a:r>
                    </a:p>
                  </a:txBody>
                  <a:tcPr marT="144000" marB="72000">
                    <a:solidFill>
                      <a:schemeClr val="bg1"/>
                    </a:solidFill>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974666346"/>
                  </a:ext>
                </a:extLst>
              </a:tr>
              <a:tr h="155503">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06760198"/>
                  </a:ext>
                </a:extLst>
              </a:tr>
            </a:tbl>
          </a:graphicData>
        </a:graphic>
      </p:graphicFrame>
      <p:sp>
        <p:nvSpPr>
          <p:cNvPr id="3" name="Rectangle 2">
            <a:extLst>
              <a:ext uri="{FF2B5EF4-FFF2-40B4-BE49-F238E27FC236}">
                <a16:creationId xmlns:a16="http://schemas.microsoft.com/office/drawing/2014/main" id="{645CDE95-824F-4FAD-9068-D39905DD977F}"/>
              </a:ext>
            </a:extLst>
          </p:cNvPr>
          <p:cNvSpPr/>
          <p:nvPr/>
        </p:nvSpPr>
        <p:spPr>
          <a:xfrm>
            <a:off x="9124950"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A063886-3B86-4E8C-B22B-00E60730AB74}"/>
              </a:ext>
            </a:extLst>
          </p:cNvPr>
          <p:cNvSpPr/>
          <p:nvPr/>
        </p:nvSpPr>
        <p:spPr>
          <a:xfrm>
            <a:off x="7115175"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ontrols>
      <mc:AlternateContent xmlns:mc="http://schemas.openxmlformats.org/markup-compatibility/2006">
        <mc:Choice xmlns:v="urn:schemas-microsoft-com:vml" Requires="v">
          <p:control name="CheckBox4" r:id="rId1" imgW="139680" imgH="133200"/>
        </mc:Choice>
        <mc:Fallback>
          <p:control name="CheckBox4" r:id="rId1" imgW="139680" imgH="133200">
            <p:pic>
              <p:nvPicPr>
                <p:cNvPr id="5" name="CheckBox4">
                  <a:extLst>
                    <a:ext uri="{FF2B5EF4-FFF2-40B4-BE49-F238E27FC236}">
                      <a16:creationId xmlns:a16="http://schemas.microsoft.com/office/drawing/2014/main" id="{1A93B170-6205-46C3-9AD9-3936D10A84B9}"/>
                    </a:ext>
                  </a:extLst>
                </p:cNvPr>
                <p:cNvPicPr>
                  <a:picLocks/>
                </p:cNvPicPr>
                <p:nvPr/>
              </p:nvPicPr>
              <p:blipFill>
                <a:blip r:embed="rId18"/>
                <a:stretch>
                  <a:fillRect/>
                </a:stretch>
              </p:blipFill>
              <p:spPr>
                <a:xfrm>
                  <a:off x="402959" y="1659010"/>
                  <a:ext cx="138454" cy="135564"/>
                </a:xfrm>
                <a:prstGeom prst="rect">
                  <a:avLst/>
                </a:prstGeom>
              </p:spPr>
            </p:pic>
          </p:control>
        </mc:Fallback>
      </mc:AlternateContent>
      <mc:AlternateContent xmlns:mc="http://schemas.openxmlformats.org/markup-compatibility/2006">
        <mc:Choice xmlns:v="urn:schemas-microsoft-com:vml" Requires="v">
          <p:control name="CheckBox1" r:id="rId2" imgW="139680" imgH="133200"/>
        </mc:Choice>
        <mc:Fallback>
          <p:control name="CheckBox1" r:id="rId2" imgW="139680" imgH="133200">
            <p:pic>
              <p:nvPicPr>
                <p:cNvPr id="6" name="CheckBox1">
                  <a:extLst>
                    <a:ext uri="{FF2B5EF4-FFF2-40B4-BE49-F238E27FC236}">
                      <a16:creationId xmlns:a16="http://schemas.microsoft.com/office/drawing/2014/main" id="{0463D1CE-8E1C-42EC-90DC-3E01B7808CF6}"/>
                    </a:ext>
                  </a:extLst>
                </p:cNvPr>
                <p:cNvPicPr>
                  <a:picLocks/>
                </p:cNvPicPr>
                <p:nvPr/>
              </p:nvPicPr>
              <p:blipFill>
                <a:blip r:embed="rId19"/>
                <a:stretch>
                  <a:fillRect/>
                </a:stretch>
              </p:blipFill>
              <p:spPr>
                <a:xfrm>
                  <a:off x="402959" y="1897135"/>
                  <a:ext cx="138454" cy="135564"/>
                </a:xfrm>
                <a:prstGeom prst="rect">
                  <a:avLst/>
                </a:prstGeom>
              </p:spPr>
            </p:pic>
          </p:control>
        </mc:Fallback>
      </mc:AlternateContent>
      <mc:AlternateContent xmlns:mc="http://schemas.openxmlformats.org/markup-compatibility/2006">
        <mc:Choice xmlns:v="urn:schemas-microsoft-com:vml" Requires="v">
          <p:control name="CheckBox2" r:id="rId3" imgW="139680" imgH="133200"/>
        </mc:Choice>
        <mc:Fallback>
          <p:control name="CheckBox2" r:id="rId3" imgW="139680" imgH="133200">
            <p:pic>
              <p:nvPicPr>
                <p:cNvPr id="7" name="CheckBox2">
                  <a:extLst>
                    <a:ext uri="{FF2B5EF4-FFF2-40B4-BE49-F238E27FC236}">
                      <a16:creationId xmlns:a16="http://schemas.microsoft.com/office/drawing/2014/main" id="{95A20C63-65BE-4FCC-989B-5C0B32594305}"/>
                    </a:ext>
                  </a:extLst>
                </p:cNvPr>
                <p:cNvPicPr>
                  <a:picLocks/>
                </p:cNvPicPr>
                <p:nvPr/>
              </p:nvPicPr>
              <p:blipFill>
                <a:blip r:embed="rId20"/>
                <a:stretch>
                  <a:fillRect/>
                </a:stretch>
              </p:blipFill>
              <p:spPr>
                <a:xfrm>
                  <a:off x="402959" y="2135260"/>
                  <a:ext cx="138454" cy="135564"/>
                </a:xfrm>
                <a:prstGeom prst="rect">
                  <a:avLst/>
                </a:prstGeom>
              </p:spPr>
            </p:pic>
          </p:control>
        </mc:Fallback>
      </mc:AlternateContent>
      <mc:AlternateContent xmlns:mc="http://schemas.openxmlformats.org/markup-compatibility/2006">
        <mc:Choice xmlns:v="urn:schemas-microsoft-com:vml" Requires="v">
          <p:control name="CheckBox3" r:id="rId4" imgW="139680" imgH="133200"/>
        </mc:Choice>
        <mc:Fallback>
          <p:control name="CheckBox3" r:id="rId4" imgW="139680" imgH="133200">
            <p:pic>
              <p:nvPicPr>
                <p:cNvPr id="8" name="CheckBox3">
                  <a:extLst>
                    <a:ext uri="{FF2B5EF4-FFF2-40B4-BE49-F238E27FC236}">
                      <a16:creationId xmlns:a16="http://schemas.microsoft.com/office/drawing/2014/main" id="{775D58B6-7B72-4DE1-8340-B0A240F56E6F}"/>
                    </a:ext>
                  </a:extLst>
                </p:cNvPr>
                <p:cNvPicPr>
                  <a:picLocks/>
                </p:cNvPicPr>
                <p:nvPr/>
              </p:nvPicPr>
              <p:blipFill>
                <a:blip r:embed="rId21"/>
                <a:stretch>
                  <a:fillRect/>
                </a:stretch>
              </p:blipFill>
              <p:spPr>
                <a:xfrm>
                  <a:off x="242014" y="3224024"/>
                  <a:ext cx="138454" cy="135564"/>
                </a:xfrm>
                <a:prstGeom prst="rect">
                  <a:avLst/>
                </a:prstGeom>
              </p:spPr>
            </p:pic>
          </p:control>
        </mc:Fallback>
      </mc:AlternateContent>
      <mc:AlternateContent xmlns:mc="http://schemas.openxmlformats.org/markup-compatibility/2006">
        <mc:Choice xmlns:v="urn:schemas-microsoft-com:vml" Requires="v">
          <p:control name="CheckBox7" r:id="rId5" imgW="139680" imgH="133200"/>
        </mc:Choice>
        <mc:Fallback>
          <p:control name="CheckBox7" r:id="rId5" imgW="139680" imgH="133200">
            <p:pic>
              <p:nvPicPr>
                <p:cNvPr id="9" name="CheckBox7">
                  <a:extLst>
                    <a:ext uri="{FF2B5EF4-FFF2-40B4-BE49-F238E27FC236}">
                      <a16:creationId xmlns:a16="http://schemas.microsoft.com/office/drawing/2014/main" id="{B2C9F10A-8127-4F25-8040-814953F02171}"/>
                    </a:ext>
                  </a:extLst>
                </p:cNvPr>
                <p:cNvPicPr>
                  <a:picLocks/>
                </p:cNvPicPr>
                <p:nvPr/>
              </p:nvPicPr>
              <p:blipFill>
                <a:blip r:embed="rId22"/>
                <a:stretch>
                  <a:fillRect/>
                </a:stretch>
              </p:blipFill>
              <p:spPr>
                <a:xfrm>
                  <a:off x="242014" y="3600402"/>
                  <a:ext cx="138454" cy="135564"/>
                </a:xfrm>
                <a:prstGeom prst="rect">
                  <a:avLst/>
                </a:prstGeom>
              </p:spPr>
            </p:pic>
          </p:control>
        </mc:Fallback>
      </mc:AlternateContent>
      <mc:AlternateContent xmlns:mc="http://schemas.openxmlformats.org/markup-compatibility/2006">
        <mc:Choice xmlns:v="urn:schemas-microsoft-com:vml" Requires="v">
          <p:control name="CheckBox9" r:id="rId6" imgW="139680" imgH="133200"/>
        </mc:Choice>
        <mc:Fallback>
          <p:control name="CheckBox9" r:id="rId6" imgW="139680" imgH="133200">
            <p:pic>
              <p:nvPicPr>
                <p:cNvPr id="10" name="CheckBox9">
                  <a:extLst>
                    <a:ext uri="{FF2B5EF4-FFF2-40B4-BE49-F238E27FC236}">
                      <a16:creationId xmlns:a16="http://schemas.microsoft.com/office/drawing/2014/main" id="{E6B40635-6D54-41CF-AA13-C1B46E1CE6C8}"/>
                    </a:ext>
                  </a:extLst>
                </p:cNvPr>
                <p:cNvPicPr>
                  <a:picLocks/>
                </p:cNvPicPr>
                <p:nvPr/>
              </p:nvPicPr>
              <p:blipFill>
                <a:blip r:embed="rId23"/>
                <a:stretch>
                  <a:fillRect/>
                </a:stretch>
              </p:blipFill>
              <p:spPr>
                <a:xfrm>
                  <a:off x="242014" y="4370389"/>
                  <a:ext cx="138454" cy="135564"/>
                </a:xfrm>
                <a:prstGeom prst="rect">
                  <a:avLst/>
                </a:prstGeom>
              </p:spPr>
            </p:pic>
          </p:control>
        </mc:Fallback>
      </mc:AlternateContent>
      <mc:AlternateContent xmlns:mc="http://schemas.openxmlformats.org/markup-compatibility/2006">
        <mc:Choice xmlns:v="urn:schemas-microsoft-com:vml" Requires="v">
          <p:control name="CheckBox8" r:id="rId7" imgW="139680" imgH="133200"/>
        </mc:Choice>
        <mc:Fallback>
          <p:control name="CheckBox8" r:id="rId7" imgW="139680" imgH="133200">
            <p:pic>
              <p:nvPicPr>
                <p:cNvPr id="11" name="CheckBox8">
                  <a:extLst>
                    <a:ext uri="{FF2B5EF4-FFF2-40B4-BE49-F238E27FC236}">
                      <a16:creationId xmlns:a16="http://schemas.microsoft.com/office/drawing/2014/main" id="{B137E760-E12A-465C-B46B-BADAD97571C8}"/>
                    </a:ext>
                  </a:extLst>
                </p:cNvPr>
                <p:cNvPicPr>
                  <a:picLocks/>
                </p:cNvPicPr>
                <p:nvPr/>
              </p:nvPicPr>
              <p:blipFill>
                <a:blip r:embed="rId24"/>
                <a:stretch>
                  <a:fillRect/>
                </a:stretch>
              </p:blipFill>
              <p:spPr>
                <a:xfrm>
                  <a:off x="242014" y="3968044"/>
                  <a:ext cx="138454" cy="135564"/>
                </a:xfrm>
                <a:prstGeom prst="rect">
                  <a:avLst/>
                </a:prstGeom>
              </p:spPr>
            </p:pic>
          </p:control>
        </mc:Fallback>
      </mc:AlternateContent>
      <mc:AlternateContent xmlns:mc="http://schemas.openxmlformats.org/markup-compatibility/2006">
        <mc:Choice xmlns:v="urn:schemas-microsoft-com:vml" Requires="v">
          <p:control name="CheckBox5" r:id="rId8" imgW="139680" imgH="133200"/>
        </mc:Choice>
        <mc:Fallback>
          <p:control name="CheckBox5" r:id="rId8" imgW="139680" imgH="133200">
            <p:pic>
              <p:nvPicPr>
                <p:cNvPr id="12" name="CheckBox5">
                  <a:extLst>
                    <a:ext uri="{FF2B5EF4-FFF2-40B4-BE49-F238E27FC236}">
                      <a16:creationId xmlns:a16="http://schemas.microsoft.com/office/drawing/2014/main" id="{0DA53C15-B990-47AD-8B14-816BECD982DC}"/>
                    </a:ext>
                  </a:extLst>
                </p:cNvPr>
                <p:cNvPicPr>
                  <a:picLocks/>
                </p:cNvPicPr>
                <p:nvPr/>
              </p:nvPicPr>
              <p:blipFill>
                <a:blip r:embed="rId25"/>
                <a:stretch>
                  <a:fillRect/>
                </a:stretch>
              </p:blipFill>
              <p:spPr>
                <a:xfrm>
                  <a:off x="3430577" y="3224024"/>
                  <a:ext cx="138454" cy="135564"/>
                </a:xfrm>
                <a:prstGeom prst="rect">
                  <a:avLst/>
                </a:prstGeom>
              </p:spPr>
            </p:pic>
          </p:control>
        </mc:Fallback>
      </mc:AlternateContent>
      <mc:AlternateContent xmlns:mc="http://schemas.openxmlformats.org/markup-compatibility/2006">
        <mc:Choice xmlns:v="urn:schemas-microsoft-com:vml" Requires="v">
          <p:control name="CheckBox6" r:id="rId9" imgW="139680" imgH="133200"/>
        </mc:Choice>
        <mc:Fallback>
          <p:control name="CheckBox6" r:id="rId9" imgW="139680" imgH="133200">
            <p:pic>
              <p:nvPicPr>
                <p:cNvPr id="13" name="CheckBox6">
                  <a:extLst>
                    <a:ext uri="{FF2B5EF4-FFF2-40B4-BE49-F238E27FC236}">
                      <a16:creationId xmlns:a16="http://schemas.microsoft.com/office/drawing/2014/main" id="{AACED8A1-727F-410B-99F7-A573989F1852}"/>
                    </a:ext>
                  </a:extLst>
                </p:cNvPr>
                <p:cNvPicPr>
                  <a:picLocks/>
                </p:cNvPicPr>
                <p:nvPr/>
              </p:nvPicPr>
              <p:blipFill>
                <a:blip r:embed="rId26"/>
                <a:stretch>
                  <a:fillRect/>
                </a:stretch>
              </p:blipFill>
              <p:spPr>
                <a:xfrm>
                  <a:off x="3430577" y="3600402"/>
                  <a:ext cx="138454" cy="135564"/>
                </a:xfrm>
                <a:prstGeom prst="rect">
                  <a:avLst/>
                </a:prstGeom>
              </p:spPr>
            </p:pic>
          </p:control>
        </mc:Fallback>
      </mc:AlternateContent>
      <mc:AlternateContent xmlns:mc="http://schemas.openxmlformats.org/markup-compatibility/2006">
        <mc:Choice xmlns:v="urn:schemas-microsoft-com:vml" Requires="v">
          <p:control name="CheckBox10" r:id="rId10" imgW="139680" imgH="133200"/>
        </mc:Choice>
        <mc:Fallback>
          <p:control name="CheckBox10" r:id="rId10" imgW="139680" imgH="133200">
            <p:pic>
              <p:nvPicPr>
                <p:cNvPr id="14" name="CheckBox10">
                  <a:extLst>
                    <a:ext uri="{FF2B5EF4-FFF2-40B4-BE49-F238E27FC236}">
                      <a16:creationId xmlns:a16="http://schemas.microsoft.com/office/drawing/2014/main" id="{47AB5EAE-086C-425A-A837-9F787B0904C9}"/>
                    </a:ext>
                  </a:extLst>
                </p:cNvPr>
                <p:cNvPicPr>
                  <a:picLocks/>
                </p:cNvPicPr>
                <p:nvPr/>
              </p:nvPicPr>
              <p:blipFill>
                <a:blip r:embed="rId27"/>
                <a:stretch>
                  <a:fillRect/>
                </a:stretch>
              </p:blipFill>
              <p:spPr>
                <a:xfrm>
                  <a:off x="3430577" y="4370389"/>
                  <a:ext cx="138454" cy="135564"/>
                </a:xfrm>
                <a:prstGeom prst="rect">
                  <a:avLst/>
                </a:prstGeom>
              </p:spPr>
            </p:pic>
          </p:control>
        </mc:Fallback>
      </mc:AlternateContent>
      <mc:AlternateContent xmlns:mc="http://schemas.openxmlformats.org/markup-compatibility/2006">
        <mc:Choice xmlns:v="urn:schemas-microsoft-com:vml" Requires="v">
          <p:control name="CheckBox11" r:id="rId11" imgW="139680" imgH="133200"/>
        </mc:Choice>
        <mc:Fallback>
          <p:control name="CheckBox11" r:id="rId11" imgW="139680" imgH="133200">
            <p:pic>
              <p:nvPicPr>
                <p:cNvPr id="15" name="CheckBox11">
                  <a:extLst>
                    <a:ext uri="{FF2B5EF4-FFF2-40B4-BE49-F238E27FC236}">
                      <a16:creationId xmlns:a16="http://schemas.microsoft.com/office/drawing/2014/main" id="{9C9DCEE5-9999-4E32-883A-01598FD52432}"/>
                    </a:ext>
                  </a:extLst>
                </p:cNvPr>
                <p:cNvPicPr>
                  <a:picLocks/>
                </p:cNvPicPr>
                <p:nvPr/>
              </p:nvPicPr>
              <p:blipFill>
                <a:blip r:embed="rId28"/>
                <a:stretch>
                  <a:fillRect/>
                </a:stretch>
              </p:blipFill>
              <p:spPr>
                <a:xfrm>
                  <a:off x="3430577" y="3968044"/>
                  <a:ext cx="138454" cy="135564"/>
                </a:xfrm>
                <a:prstGeom prst="rect">
                  <a:avLst/>
                </a:prstGeom>
              </p:spPr>
            </p:pic>
          </p:control>
        </mc:Fallback>
      </mc:AlternateContent>
      <mc:AlternateContent xmlns:mc="http://schemas.openxmlformats.org/markup-compatibility/2006">
        <mc:Choice xmlns:v="urn:schemas-microsoft-com:vml" Requires="v">
          <p:control name="CheckBox12" r:id="rId12" imgW="139680" imgH="133200"/>
        </mc:Choice>
        <mc:Fallback>
          <p:control name="CheckBox12" r:id="rId12" imgW="139680" imgH="133200">
            <p:pic>
              <p:nvPicPr>
                <p:cNvPr id="16" name="CheckBox12">
                  <a:extLst>
                    <a:ext uri="{FF2B5EF4-FFF2-40B4-BE49-F238E27FC236}">
                      <a16:creationId xmlns:a16="http://schemas.microsoft.com/office/drawing/2014/main" id="{8887AE76-96B4-4DF9-A452-16EC098AE5FD}"/>
                    </a:ext>
                  </a:extLst>
                </p:cNvPr>
                <p:cNvPicPr>
                  <a:picLocks/>
                </p:cNvPicPr>
                <p:nvPr/>
              </p:nvPicPr>
              <p:blipFill>
                <a:blip r:embed="rId29"/>
                <a:stretch>
                  <a:fillRect/>
                </a:stretch>
              </p:blipFill>
              <p:spPr>
                <a:xfrm>
                  <a:off x="6619140" y="3224024"/>
                  <a:ext cx="138454" cy="135564"/>
                </a:xfrm>
                <a:prstGeom prst="rect">
                  <a:avLst/>
                </a:prstGeom>
              </p:spPr>
            </p:pic>
          </p:control>
        </mc:Fallback>
      </mc:AlternateContent>
      <mc:AlternateContent xmlns:mc="http://schemas.openxmlformats.org/markup-compatibility/2006">
        <mc:Choice xmlns:v="urn:schemas-microsoft-com:vml" Requires="v">
          <p:control name="CheckBox13" r:id="rId13" imgW="139680" imgH="133200"/>
        </mc:Choice>
        <mc:Fallback>
          <p:control name="CheckBox13" r:id="rId13" imgW="139680" imgH="133200">
            <p:pic>
              <p:nvPicPr>
                <p:cNvPr id="17" name="CheckBox13">
                  <a:extLst>
                    <a:ext uri="{FF2B5EF4-FFF2-40B4-BE49-F238E27FC236}">
                      <a16:creationId xmlns:a16="http://schemas.microsoft.com/office/drawing/2014/main" id="{E651D3D1-7E49-47C9-87B8-176A5039A292}"/>
                    </a:ext>
                  </a:extLst>
                </p:cNvPr>
                <p:cNvPicPr>
                  <a:picLocks/>
                </p:cNvPicPr>
                <p:nvPr/>
              </p:nvPicPr>
              <p:blipFill>
                <a:blip r:embed="rId30"/>
                <a:stretch>
                  <a:fillRect/>
                </a:stretch>
              </p:blipFill>
              <p:spPr>
                <a:xfrm>
                  <a:off x="6619140" y="3600402"/>
                  <a:ext cx="138454" cy="135564"/>
                </a:xfrm>
                <a:prstGeom prst="rect">
                  <a:avLst/>
                </a:prstGeom>
              </p:spPr>
            </p:pic>
          </p:control>
        </mc:Fallback>
      </mc:AlternateContent>
      <mc:AlternateContent xmlns:mc="http://schemas.openxmlformats.org/markup-compatibility/2006">
        <mc:Choice xmlns:v="urn:schemas-microsoft-com:vml" Requires="v">
          <p:control name="CheckBox14" r:id="rId14" imgW="139680" imgH="133200"/>
        </mc:Choice>
        <mc:Fallback>
          <p:control name="CheckBox14" r:id="rId14" imgW="139680" imgH="133200">
            <p:pic>
              <p:nvPicPr>
                <p:cNvPr id="18" name="CheckBox14">
                  <a:extLst>
                    <a:ext uri="{FF2B5EF4-FFF2-40B4-BE49-F238E27FC236}">
                      <a16:creationId xmlns:a16="http://schemas.microsoft.com/office/drawing/2014/main" id="{B530CF37-B747-4DCF-9997-758C0A869995}"/>
                    </a:ext>
                  </a:extLst>
                </p:cNvPr>
                <p:cNvPicPr>
                  <a:picLocks/>
                </p:cNvPicPr>
                <p:nvPr/>
              </p:nvPicPr>
              <p:blipFill>
                <a:blip r:embed="rId31"/>
                <a:stretch>
                  <a:fillRect/>
                </a:stretch>
              </p:blipFill>
              <p:spPr>
                <a:xfrm>
                  <a:off x="6619140" y="4370389"/>
                  <a:ext cx="138454" cy="135564"/>
                </a:xfrm>
                <a:prstGeom prst="rect">
                  <a:avLst/>
                </a:prstGeom>
              </p:spPr>
            </p:pic>
          </p:control>
        </mc:Fallback>
      </mc:AlternateContent>
      <mc:AlternateContent xmlns:mc="http://schemas.openxmlformats.org/markup-compatibility/2006">
        <mc:Choice xmlns:v="urn:schemas-microsoft-com:vml" Requires="v">
          <p:control name="CheckBox15" r:id="rId15" imgW="139680" imgH="133200"/>
        </mc:Choice>
        <mc:Fallback>
          <p:control name="CheckBox15" r:id="rId15" imgW="139680" imgH="133200">
            <p:pic>
              <p:nvPicPr>
                <p:cNvPr id="19" name="CheckBox15">
                  <a:extLst>
                    <a:ext uri="{FF2B5EF4-FFF2-40B4-BE49-F238E27FC236}">
                      <a16:creationId xmlns:a16="http://schemas.microsoft.com/office/drawing/2014/main" id="{FE221270-EF5B-4CA4-9C8A-7397AC090CDE}"/>
                    </a:ext>
                  </a:extLst>
                </p:cNvPr>
                <p:cNvPicPr>
                  <a:picLocks/>
                </p:cNvPicPr>
                <p:nvPr/>
              </p:nvPicPr>
              <p:blipFill>
                <a:blip r:embed="rId32"/>
                <a:stretch>
                  <a:fillRect/>
                </a:stretch>
              </p:blipFill>
              <p:spPr>
                <a:xfrm>
                  <a:off x="6619140" y="3968044"/>
                  <a:ext cx="138454" cy="135564"/>
                </a:xfrm>
                <a:prstGeom prst="rect">
                  <a:avLst/>
                </a:prstGeom>
              </p:spPr>
            </p:pic>
          </p:control>
        </mc:Fallback>
      </mc:AlternateContent>
    </p:controls>
    <p:extLst>
      <p:ext uri="{BB962C8B-B14F-4D97-AF65-F5344CB8AC3E}">
        <p14:creationId xmlns:p14="http://schemas.microsoft.com/office/powerpoint/2010/main" val="3851084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2F609C-BC75-4FD4-9F8D-908A2E51D1A9}"/>
              </a:ext>
            </a:extLst>
          </p:cNvPr>
          <p:cNvGraphicFramePr>
            <a:graphicFrameLocks noGrp="1"/>
          </p:cNvGraphicFramePr>
          <p:nvPr>
            <p:extLst>
              <p:ext uri="{D42A27DB-BD31-4B8C-83A1-F6EECF244321}">
                <p14:modId xmlns:p14="http://schemas.microsoft.com/office/powerpoint/2010/main" val="3251903239"/>
              </p:ext>
            </p:extLst>
          </p:nvPr>
        </p:nvGraphicFramePr>
        <p:xfrm>
          <a:off x="155575" y="741892"/>
          <a:ext cx="9588500" cy="5908739"/>
        </p:xfrm>
        <a:graphic>
          <a:graphicData uri="http://schemas.openxmlformats.org/drawingml/2006/table">
            <a:tbl>
              <a:tblPr bandRow="1">
                <a:tableStyleId>{F5AB1C69-6EDB-4FF4-983F-18BD219EF322}</a:tableStyleId>
              </a:tblPr>
              <a:tblGrid>
                <a:gridCol w="863600">
                  <a:extLst>
                    <a:ext uri="{9D8B030D-6E8A-4147-A177-3AD203B41FA5}">
                      <a16:colId xmlns:a16="http://schemas.microsoft.com/office/drawing/2014/main" val="1021210150"/>
                    </a:ext>
                  </a:extLst>
                </a:gridCol>
                <a:gridCol w="8724900">
                  <a:extLst>
                    <a:ext uri="{9D8B030D-6E8A-4147-A177-3AD203B41FA5}">
                      <a16:colId xmlns:a16="http://schemas.microsoft.com/office/drawing/2014/main" val="1608313520"/>
                    </a:ext>
                  </a:extLst>
                </a:gridCol>
              </a:tblGrid>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Reflection &amp; Revision checklist</a:t>
                      </a:r>
                    </a:p>
                  </a:txBody>
                  <a:tcPr marL="57802" marR="57802" marT="144000" marB="72000">
                    <a:solidFill>
                      <a:schemeClr val="bg1"/>
                    </a:solidFill>
                  </a:tcPr>
                </a:tc>
                <a:tc hMerge="1">
                  <a:txBody>
                    <a:bodyPr/>
                    <a:lstStyle/>
                    <a:p>
                      <a:pPr algn="ctr">
                        <a:lnSpc>
                          <a:spcPct val="107000"/>
                        </a:lnSpc>
                        <a:spcAft>
                          <a:spcPts val="0"/>
                        </a:spcAft>
                      </a:pPr>
                      <a:endParaRPr lang="en-GB" sz="11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753096203"/>
                  </a:ext>
                </a:extLst>
              </a:tr>
              <a:tr h="0">
                <a:tc>
                  <a:txBody>
                    <a:bodyPr/>
                    <a:lstStyle/>
                    <a:p>
                      <a:pPr algn="ctr">
                        <a:lnSpc>
                          <a:spcPct val="107000"/>
                        </a:lnSpc>
                        <a:spcAft>
                          <a:spcPts val="0"/>
                        </a:spcAft>
                      </a:pPr>
                      <a:r>
                        <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Confidence</a:t>
                      </a:r>
                    </a:p>
                  </a:txBody>
                  <a:tcPr marL="57802" marR="57802" marT="36000" marB="36000" anchor="ctr"/>
                </a:tc>
                <a:tc>
                  <a:txBody>
                    <a:bodyPr/>
                    <a:lstStyle/>
                    <a:p>
                      <a:pPr algn="l">
                        <a:lnSpc>
                          <a:spcPct val="107000"/>
                        </a:lnSpc>
                        <a:spcAft>
                          <a:spcPts val="0"/>
                        </a:spcAft>
                      </a:pPr>
                      <a:r>
                        <a:rPr lang="en-GB" sz="1100" u="sng" dirty="0">
                          <a:effectLst/>
                          <a:latin typeface="Calibri" panose="020F0502020204030204" pitchFamily="34" charset="0"/>
                          <a:ea typeface="Calibri" panose="020F0502020204030204" pitchFamily="34" charset="0"/>
                          <a:cs typeface="Times New Roman" panose="02020603050405020304" pitchFamily="18" charset="0"/>
                        </a:rPr>
                        <a:t>Clarification</a:t>
                      </a:r>
                    </a:p>
                  </a:txBody>
                  <a:tcPr marL="57802" marR="57802" marT="36000" marB="36000" anchor="ctr"/>
                </a:tc>
                <a:extLst>
                  <a:ext uri="{0D108BD9-81ED-4DB2-BD59-A6C34878D82A}">
                    <a16:rowId xmlns:a16="http://schemas.microsoft.com/office/drawing/2014/main" val="3327211270"/>
                  </a:ext>
                </a:extLst>
              </a:tr>
              <a:tr h="0">
                <a:tc>
                  <a:txBody>
                    <a:bodyPr/>
                    <a:lstStyle/>
                    <a:p>
                      <a:pPr algn="ctr">
                        <a:lnSpc>
                          <a:spcPct val="107000"/>
                        </a:lnSpc>
                        <a:spcAft>
                          <a:spcPts val="0"/>
                        </a:spcAft>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the use variables and constants and why I would use each.</a:t>
                      </a:r>
                    </a:p>
                  </a:txBody>
                  <a:tcPr marL="57802" marR="57802" marT="36000" marB="36000" anchor="ctr"/>
                </a:tc>
                <a:extLst>
                  <a:ext uri="{0D108BD9-81ED-4DB2-BD59-A6C34878D82A}">
                    <a16:rowId xmlns:a16="http://schemas.microsoft.com/office/drawing/2014/main" val="3392196501"/>
                  </a:ext>
                </a:extLst>
              </a:tr>
              <a:tr h="0">
                <a:tc>
                  <a:txBody>
                    <a:bodyPr/>
                    <a:lstStyle/>
                    <a:p>
                      <a:pPr algn="ctr">
                        <a:lnSpc>
                          <a:spcPct val="107000"/>
                        </a:lnSpc>
                        <a:spcAft>
                          <a:spcPts val="0"/>
                        </a:spcAft>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what the various operators are.</a:t>
                      </a:r>
                    </a:p>
                  </a:txBody>
                  <a:tcPr marL="57802" marR="57802" marT="36000" marB="36000" anchor="ctr"/>
                </a:tc>
                <a:extLst>
                  <a:ext uri="{0D108BD9-81ED-4DB2-BD59-A6C34878D82A}">
                    <a16:rowId xmlns:a16="http://schemas.microsoft.com/office/drawing/2014/main" val="3355214926"/>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how to input data to a program and write it out again.</a:t>
                      </a:r>
                    </a:p>
                  </a:txBody>
                  <a:tcPr marL="57802" marR="57802" marT="36000" marB="36000" anchor="ctr"/>
                </a:tc>
                <a:extLst>
                  <a:ext uri="{0D108BD9-81ED-4DB2-BD59-A6C34878D82A}">
                    <a16:rowId xmlns:a16="http://schemas.microsoft.com/office/drawing/2014/main" val="3912617435"/>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the three basic programming constructs: sequence, selection, iteration (count and condition controlled).</a:t>
                      </a:r>
                    </a:p>
                  </a:txBody>
                  <a:tcPr marL="57802" marR="57802" marT="36000" marB="36000" anchor="ctr"/>
                </a:tc>
                <a:extLst>
                  <a:ext uri="{0D108BD9-81ED-4DB2-BD59-A6C34878D82A}">
                    <a16:rowId xmlns:a16="http://schemas.microsoft.com/office/drawing/2014/main" val="622339260"/>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carry out various basic string manipulation techniques.</a:t>
                      </a:r>
                    </a:p>
                  </a:txBody>
                  <a:tcPr marL="57802" marR="57802" marT="36000" marB="36000" anchor="ctr"/>
                </a:tc>
                <a:extLst>
                  <a:ext uri="{0D108BD9-81ED-4DB2-BD59-A6C34878D82A}">
                    <a16:rowId xmlns:a16="http://schemas.microsoft.com/office/drawing/2014/main" val="212317027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use basic file handling operations in a program such as: open, read, write, close.</a:t>
                      </a:r>
                    </a:p>
                  </a:txBody>
                  <a:tcPr marL="57802" marR="57802" marT="36000" marB="36000" anchor="ctr"/>
                </a:tc>
                <a:extLst>
                  <a:ext uri="{0D108BD9-81ED-4DB2-BD59-A6C34878D82A}">
                    <a16:rowId xmlns:a16="http://schemas.microsoft.com/office/drawing/2014/main" val="83541895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use records to store data.</a:t>
                      </a:r>
                    </a:p>
                  </a:txBody>
                  <a:tcPr marL="57802" marR="57802" marT="36000" marB="36000" anchor="ctr"/>
                </a:tc>
                <a:extLst>
                  <a:ext uri="{0D108BD9-81ED-4DB2-BD59-A6C34878D82A}">
                    <a16:rowId xmlns:a16="http://schemas.microsoft.com/office/drawing/2014/main" val="3502967113"/>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use basic SQL commands to search for data in a database.</a:t>
                      </a:r>
                    </a:p>
                  </a:txBody>
                  <a:tcPr marL="57802" marR="57802" marT="36000" marB="36000" anchor="ctr"/>
                </a:tc>
                <a:extLst>
                  <a:ext uri="{0D108BD9-81ED-4DB2-BD59-A6C34878D82A}">
                    <a16:rowId xmlns:a16="http://schemas.microsoft.com/office/drawing/2014/main" val="830797823"/>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use 1-D arrays (or their equivalent e.g. lists in Python) when solving problems.</a:t>
                      </a:r>
                    </a:p>
                  </a:txBody>
                  <a:tcPr marL="57802" marR="57802" marT="36000" marB="36000" anchor="ctr"/>
                </a:tc>
                <a:extLst>
                  <a:ext uri="{0D108BD9-81ED-4DB2-BD59-A6C34878D82A}">
                    <a16:rowId xmlns:a16="http://schemas.microsoft.com/office/drawing/2014/main" val="2369501083"/>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use 2-D arrays (or their equivalent e.g. lists in Python) when solving problems.</a:t>
                      </a:r>
                    </a:p>
                  </a:txBody>
                  <a:tcPr marL="57802" marR="57802" marT="36000" marB="36000" anchor="ctr"/>
                </a:tc>
                <a:extLst>
                  <a:ext uri="{0D108BD9-81ED-4DB2-BD59-A6C34878D82A}">
                    <a16:rowId xmlns:a16="http://schemas.microsoft.com/office/drawing/2014/main" val="2371729689"/>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difference between a procedure and a function.</a:t>
                      </a:r>
                    </a:p>
                  </a:txBody>
                  <a:tcPr marL="57802" marR="57802" marT="36000" marB="36000" anchor="ctr"/>
                </a:tc>
                <a:extLst>
                  <a:ext uri="{0D108BD9-81ED-4DB2-BD59-A6C34878D82A}">
                    <a16:rowId xmlns:a16="http://schemas.microsoft.com/office/drawing/2014/main" val="260786813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why using sub programs is useful when producing a structured program.</a:t>
                      </a:r>
                    </a:p>
                  </a:txBody>
                  <a:tcPr marL="57802" marR="57802" marT="36000" marB="36000" anchor="ctr"/>
                </a:tc>
                <a:extLst>
                  <a:ext uri="{0D108BD9-81ED-4DB2-BD59-A6C34878D82A}">
                    <a16:rowId xmlns:a16="http://schemas.microsoft.com/office/drawing/2014/main" val="563806850"/>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use of the following data types: integer, real, Boolean, character, string.</a:t>
                      </a:r>
                    </a:p>
                  </a:txBody>
                  <a:tcPr marL="57802" marR="57802" marT="36000" marB="36000" anchor="ctr"/>
                </a:tc>
                <a:extLst>
                  <a:ext uri="{0D108BD9-81ED-4DB2-BD59-A6C34878D82A}">
                    <a16:rowId xmlns:a16="http://schemas.microsoft.com/office/drawing/2014/main" val="2755686066"/>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casting is.</a:t>
                      </a:r>
                    </a:p>
                  </a:txBody>
                  <a:tcPr marL="57802" marR="57802" marT="36000" marB="36000" anchor="ctr"/>
                </a:tc>
                <a:extLst>
                  <a:ext uri="{0D108BD9-81ED-4DB2-BD59-A6C34878D82A}">
                    <a16:rowId xmlns:a16="http://schemas.microsoft.com/office/drawing/2014/main" val="232478161"/>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common arithmetic operators.</a:t>
                      </a:r>
                    </a:p>
                  </a:txBody>
                  <a:tcPr marL="57802" marR="57802" marT="36000" marB="36000" anchor="ctr"/>
                </a:tc>
                <a:extLst>
                  <a:ext uri="{0D108BD9-81ED-4DB2-BD59-A6C34878D82A}">
                    <a16:rowId xmlns:a16="http://schemas.microsoft.com/office/drawing/2014/main" val="4280372510"/>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common Boolean operators.</a:t>
                      </a:r>
                    </a:p>
                  </a:txBody>
                  <a:tcPr marL="57802" marR="57802" marT="36000" marB="36000" anchor="ctr"/>
                </a:tc>
                <a:extLst>
                  <a:ext uri="{0D108BD9-81ED-4DB2-BD59-A6C34878D82A}">
                    <a16:rowId xmlns:a16="http://schemas.microsoft.com/office/drawing/2014/main" val="1385433275"/>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 revision focus will need to be:</a:t>
                      </a:r>
                    </a:p>
                  </a:txBody>
                  <a:tcPr marL="57802" marR="57802" marT="36000" marB="36000" anchor="ctr">
                    <a:solidFill>
                      <a:schemeClr val="bg1"/>
                    </a:solidFill>
                  </a:tcPr>
                </a:tc>
                <a:tc hMerge="1">
                  <a:txBody>
                    <a:bodyPr/>
                    <a:lstStyle/>
                    <a:p>
                      <a:pPr algn="l">
                        <a:lnSpc>
                          <a:spcPct val="107000"/>
                        </a:lnSpc>
                        <a:spcAft>
                          <a:spcPts val="0"/>
                        </a:spcAft>
                      </a:pPr>
                      <a:endParaRPr lang="en-GB" sz="11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138636065"/>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hMerge="1">
                  <a:txBody>
                    <a:bodyPr/>
                    <a:lstStyle/>
                    <a:p>
                      <a:endParaRPr lang="en-GB" dirty="0"/>
                    </a:p>
                  </a:txBody>
                  <a:tcPr/>
                </a:tc>
                <a:extLst>
                  <a:ext uri="{0D108BD9-81ED-4DB2-BD59-A6C34878D82A}">
                    <a16:rowId xmlns:a16="http://schemas.microsoft.com/office/drawing/2014/main" val="3485447022"/>
                  </a:ext>
                </a:extLst>
              </a:tr>
            </a:tbl>
          </a:graphicData>
        </a:graphic>
      </p:graphicFrame>
    </p:spTree>
    <p:extLst>
      <p:ext uri="{BB962C8B-B14F-4D97-AF65-F5344CB8AC3E}">
        <p14:creationId xmlns:p14="http://schemas.microsoft.com/office/powerpoint/2010/main" val="151399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Variables, constants, inputs, outputs and assignments</a:t>
            </a:r>
          </a:p>
        </p:txBody>
      </p:sp>
      <p:sp>
        <p:nvSpPr>
          <p:cNvPr id="8" name="TextBox 7"/>
          <p:cNvSpPr txBox="1"/>
          <p:nvPr/>
        </p:nvSpPr>
        <p:spPr>
          <a:xfrm>
            <a:off x="319178" y="1453296"/>
            <a:ext cx="699996" cy="261610"/>
          </a:xfrm>
          <a:prstGeom prst="rect">
            <a:avLst/>
          </a:prstGeom>
          <a:noFill/>
        </p:spPr>
        <p:txBody>
          <a:bodyPr wrap="square" rtlCol="0">
            <a:spAutoFit/>
          </a:bodyPr>
          <a:lstStyle/>
          <a:p>
            <a:r>
              <a:rPr lang="en-GB" sz="1100" dirty="0"/>
              <a:t>Variable:</a:t>
            </a:r>
          </a:p>
        </p:txBody>
      </p:sp>
      <p:sp>
        <p:nvSpPr>
          <p:cNvPr id="10" name="Rectangle 9"/>
          <p:cNvSpPr/>
          <p:nvPr/>
        </p:nvSpPr>
        <p:spPr>
          <a:xfrm>
            <a:off x="1199001" y="1365160"/>
            <a:ext cx="36158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A variable is a named location in memory, its value can change whilst the program is running.</a:t>
            </a:r>
          </a:p>
        </p:txBody>
      </p:sp>
      <p:grpSp>
        <p:nvGrpSpPr>
          <p:cNvPr id="50" name="Group 49">
            <a:extLst>
              <a:ext uri="{FF2B5EF4-FFF2-40B4-BE49-F238E27FC236}">
                <a16:creationId xmlns:a16="http://schemas.microsoft.com/office/drawing/2014/main" id="{C07C8952-D3A1-4A9D-959A-A9CD2BF6B644}"/>
              </a:ext>
            </a:extLst>
          </p:cNvPr>
          <p:cNvGrpSpPr/>
          <p:nvPr/>
        </p:nvGrpSpPr>
        <p:grpSpPr>
          <a:xfrm>
            <a:off x="564352" y="2977421"/>
            <a:ext cx="4250536" cy="2912724"/>
            <a:chOff x="1116862" y="2967081"/>
            <a:chExt cx="4250536" cy="3120055"/>
          </a:xfrm>
        </p:grpSpPr>
        <p:sp>
          <p:nvSpPr>
            <p:cNvPr id="16" name="Rectangle 15"/>
            <p:cNvSpPr/>
            <p:nvPr/>
          </p:nvSpPr>
          <p:spPr>
            <a:xfrm>
              <a:off x="1116862" y="3228691"/>
              <a:ext cx="4250536" cy="285844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nchorCtr="0"/>
            <a:lstStyle/>
            <a:p>
              <a:r>
                <a:rPr lang="en-GB" sz="1050" dirty="0">
                  <a:solidFill>
                    <a:schemeClr val="tx1"/>
                  </a:solidFill>
                  <a:latin typeface="Consolas" panose="020B0609020204030204" pitchFamily="49" charset="0"/>
                </a:rPr>
                <a:t>#Program to calculate the VAT of an ex-VAT item.</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vat_rate = 0.2</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cost = input("Enter the ex-VAT price of the item: £")</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cost = float(cost)</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vat = round(cost * vat_rate,2)</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total = cost + vat</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print("Ex-VAT price was: £","{:.2f}".format(cost))</a:t>
              </a:r>
            </a:p>
            <a:p>
              <a:r>
                <a:rPr lang="en-GB" sz="1050" dirty="0">
                  <a:solidFill>
                    <a:schemeClr val="tx1"/>
                  </a:solidFill>
                  <a:latin typeface="Consolas" panose="020B0609020204030204" pitchFamily="49" charset="0"/>
                </a:rPr>
                <a:t>print("VAT is: £","{:.2f}".format(vat))</a:t>
              </a:r>
            </a:p>
            <a:p>
              <a:r>
                <a:rPr lang="en-GB" sz="1050" dirty="0">
                  <a:solidFill>
                    <a:schemeClr val="tx1"/>
                  </a:solidFill>
                  <a:latin typeface="Consolas" panose="020B0609020204030204" pitchFamily="49" charset="0"/>
                </a:rPr>
                <a:t>print("Total price is: £","{:.2f}".format(total))</a:t>
              </a:r>
            </a:p>
          </p:txBody>
        </p:sp>
        <p:sp>
          <p:nvSpPr>
            <p:cNvPr id="17" name="TextBox 16"/>
            <p:cNvSpPr txBox="1"/>
            <p:nvPr/>
          </p:nvSpPr>
          <p:spPr>
            <a:xfrm>
              <a:off x="1116862" y="2967081"/>
              <a:ext cx="2700182" cy="261610"/>
            </a:xfrm>
            <a:prstGeom prst="rect">
              <a:avLst/>
            </a:prstGeom>
            <a:noFill/>
          </p:spPr>
          <p:txBody>
            <a:bodyPr wrap="square" rtlCol="0">
              <a:spAutoFit/>
            </a:bodyPr>
            <a:lstStyle/>
            <a:p>
              <a:r>
                <a:rPr lang="en-GB" sz="1100" dirty="0"/>
                <a:t>Example annotated program: Python</a:t>
              </a:r>
            </a:p>
          </p:txBody>
        </p:sp>
      </p:grpSp>
      <p:sp>
        <p:nvSpPr>
          <p:cNvPr id="15" name="TextBox 14"/>
          <p:cNvSpPr txBox="1"/>
          <p:nvPr/>
        </p:nvSpPr>
        <p:spPr>
          <a:xfrm>
            <a:off x="5161132" y="1453296"/>
            <a:ext cx="781050" cy="261610"/>
          </a:xfrm>
          <a:prstGeom prst="rect">
            <a:avLst/>
          </a:prstGeom>
          <a:noFill/>
        </p:spPr>
        <p:txBody>
          <a:bodyPr wrap="square" rtlCol="0">
            <a:spAutoFit/>
          </a:bodyPr>
          <a:lstStyle/>
          <a:p>
            <a:r>
              <a:rPr lang="en-GB" sz="1100" dirty="0"/>
              <a:t>Constant:</a:t>
            </a:r>
          </a:p>
        </p:txBody>
      </p:sp>
      <p:sp>
        <p:nvSpPr>
          <p:cNvPr id="18" name="Rectangle 17"/>
          <p:cNvSpPr/>
          <p:nvPr/>
        </p:nvSpPr>
        <p:spPr>
          <a:xfrm>
            <a:off x="5942181" y="1365160"/>
            <a:ext cx="36158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A constant is a named location in memory that cannot change whilst the program is running.</a:t>
            </a:r>
          </a:p>
        </p:txBody>
      </p:sp>
      <p:sp>
        <p:nvSpPr>
          <p:cNvPr id="19" name="TextBox 18"/>
          <p:cNvSpPr txBox="1"/>
          <p:nvPr/>
        </p:nvSpPr>
        <p:spPr>
          <a:xfrm>
            <a:off x="319178" y="2074473"/>
            <a:ext cx="914792" cy="261610"/>
          </a:xfrm>
          <a:prstGeom prst="rect">
            <a:avLst/>
          </a:prstGeom>
          <a:noFill/>
        </p:spPr>
        <p:txBody>
          <a:bodyPr wrap="square" rtlCol="0">
            <a:spAutoFit/>
          </a:bodyPr>
          <a:lstStyle/>
          <a:p>
            <a:r>
              <a:rPr lang="en-GB" sz="1100" dirty="0"/>
              <a:t>Assignment:</a:t>
            </a:r>
          </a:p>
        </p:txBody>
      </p:sp>
      <p:sp>
        <p:nvSpPr>
          <p:cNvPr id="20" name="Rectangle 19"/>
          <p:cNvSpPr/>
          <p:nvPr/>
        </p:nvSpPr>
        <p:spPr>
          <a:xfrm>
            <a:off x="1199001" y="1986337"/>
            <a:ext cx="36158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Piece of code to assign a variable or constant a value.</a:t>
            </a:r>
          </a:p>
        </p:txBody>
      </p:sp>
      <p:grpSp>
        <p:nvGrpSpPr>
          <p:cNvPr id="51" name="Group 50">
            <a:extLst>
              <a:ext uri="{FF2B5EF4-FFF2-40B4-BE49-F238E27FC236}">
                <a16:creationId xmlns:a16="http://schemas.microsoft.com/office/drawing/2014/main" id="{3B22DC2E-9045-4774-B1BA-D389EB3C1F2A}"/>
              </a:ext>
            </a:extLst>
          </p:cNvPr>
          <p:cNvGrpSpPr/>
          <p:nvPr/>
        </p:nvGrpSpPr>
        <p:grpSpPr>
          <a:xfrm>
            <a:off x="5183796" y="2977421"/>
            <a:ext cx="4250537" cy="2912724"/>
            <a:chOff x="1116861" y="2967081"/>
            <a:chExt cx="4250537" cy="3120055"/>
          </a:xfrm>
        </p:grpSpPr>
        <p:sp>
          <p:nvSpPr>
            <p:cNvPr id="52" name="Rectangle 51">
              <a:extLst>
                <a:ext uri="{FF2B5EF4-FFF2-40B4-BE49-F238E27FC236}">
                  <a16:creationId xmlns:a16="http://schemas.microsoft.com/office/drawing/2014/main" id="{F33D2B37-A7B8-426E-8636-01CED53E5C45}"/>
                </a:ext>
              </a:extLst>
            </p:cNvPr>
            <p:cNvSpPr/>
            <p:nvPr/>
          </p:nvSpPr>
          <p:spPr>
            <a:xfrm>
              <a:off x="1116862" y="3228691"/>
              <a:ext cx="4250536" cy="285844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nchorCtr="0"/>
            <a:lstStyle/>
            <a:p>
              <a:r>
                <a:rPr lang="en-GB" sz="1050" dirty="0">
                  <a:solidFill>
                    <a:schemeClr val="tx1"/>
                  </a:solidFill>
                  <a:latin typeface="Consolas" panose="020B0609020204030204" pitchFamily="49" charset="0"/>
                </a:rPr>
                <a:t>//Program to calculate the VAT of an ex-VAT item.</a:t>
              </a:r>
            </a:p>
            <a:p>
              <a:endParaRPr lang="en-GB" sz="1050" dirty="0">
                <a:solidFill>
                  <a:schemeClr val="tx1"/>
                </a:solidFill>
                <a:latin typeface="Consolas" panose="020B0609020204030204" pitchFamily="49" charset="0"/>
              </a:endParaRPr>
            </a:p>
            <a:p>
              <a:r>
                <a:rPr lang="en-GB" sz="1050" dirty="0" err="1">
                  <a:solidFill>
                    <a:schemeClr val="tx1"/>
                  </a:solidFill>
                  <a:latin typeface="Consolas" panose="020B0609020204030204" pitchFamily="49" charset="0"/>
                </a:rPr>
                <a:t>const</a:t>
              </a:r>
              <a:r>
                <a:rPr lang="en-GB" sz="1050" dirty="0">
                  <a:solidFill>
                    <a:schemeClr val="tx1"/>
                  </a:solidFill>
                  <a:latin typeface="Consolas" panose="020B0609020204030204" pitchFamily="49" charset="0"/>
                </a:rPr>
                <a:t> </a:t>
              </a:r>
              <a:r>
                <a:rPr lang="en-GB" sz="1050" dirty="0" err="1">
                  <a:solidFill>
                    <a:schemeClr val="tx1"/>
                  </a:solidFill>
                  <a:latin typeface="Consolas" panose="020B0609020204030204" pitchFamily="49" charset="0"/>
                </a:rPr>
                <a:t>vat_rate</a:t>
              </a:r>
              <a:r>
                <a:rPr lang="en-GB" sz="1050" dirty="0">
                  <a:solidFill>
                    <a:schemeClr val="tx1"/>
                  </a:solidFill>
                  <a:latin typeface="Consolas" panose="020B0609020204030204" pitchFamily="49" charset="0"/>
                </a:rPr>
                <a:t> = 0.2</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cost = input("Enter the ex-VAT price of the item: £")</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cost = float(cost)</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vat = round(cost * vat_rate,2)</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total = cost + vat</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print("Ex-VAT price was: £", (cost))</a:t>
              </a:r>
            </a:p>
            <a:p>
              <a:r>
                <a:rPr lang="en-GB" sz="1050" dirty="0">
                  <a:solidFill>
                    <a:schemeClr val="tx1"/>
                  </a:solidFill>
                  <a:latin typeface="Consolas" panose="020B0609020204030204" pitchFamily="49" charset="0"/>
                </a:rPr>
                <a:t>print("VAT is: £", (vat))</a:t>
              </a:r>
            </a:p>
            <a:p>
              <a:r>
                <a:rPr lang="en-GB" sz="1050" dirty="0">
                  <a:solidFill>
                    <a:schemeClr val="tx1"/>
                  </a:solidFill>
                  <a:latin typeface="Consolas" panose="020B0609020204030204" pitchFamily="49" charset="0"/>
                </a:rPr>
                <a:t>print("Total price is: £", (total))</a:t>
              </a:r>
            </a:p>
          </p:txBody>
        </p:sp>
        <p:sp>
          <p:nvSpPr>
            <p:cNvPr id="53" name="TextBox 52">
              <a:extLst>
                <a:ext uri="{FF2B5EF4-FFF2-40B4-BE49-F238E27FC236}">
                  <a16:creationId xmlns:a16="http://schemas.microsoft.com/office/drawing/2014/main" id="{CC4867DC-401C-4BC0-B686-F5A66605BE6A}"/>
                </a:ext>
              </a:extLst>
            </p:cNvPr>
            <p:cNvSpPr txBox="1"/>
            <p:nvPr/>
          </p:nvSpPr>
          <p:spPr>
            <a:xfrm>
              <a:off x="1116861" y="2967081"/>
              <a:ext cx="3311617" cy="280232"/>
            </a:xfrm>
            <a:prstGeom prst="rect">
              <a:avLst/>
            </a:prstGeom>
            <a:noFill/>
          </p:spPr>
          <p:txBody>
            <a:bodyPr wrap="square" rtlCol="0">
              <a:spAutoFit/>
            </a:bodyPr>
            <a:lstStyle/>
            <a:p>
              <a:r>
                <a:rPr lang="en-GB" sz="1100" dirty="0"/>
                <a:t>Example annotated program: OCR reference language</a:t>
              </a:r>
            </a:p>
          </p:txBody>
        </p:sp>
      </p:grpSp>
    </p:spTree>
    <p:extLst>
      <p:ext uri="{BB962C8B-B14F-4D97-AF65-F5344CB8AC3E}">
        <p14:creationId xmlns:p14="http://schemas.microsoft.com/office/powerpoint/2010/main" val="218480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The use of the three basic programming constructs: sequence, selection and iteration</a:t>
            </a:r>
          </a:p>
        </p:txBody>
      </p:sp>
      <p:graphicFrame>
        <p:nvGraphicFramePr>
          <p:cNvPr id="3" name="Table 2"/>
          <p:cNvGraphicFramePr>
            <a:graphicFrameLocks noGrp="1"/>
          </p:cNvGraphicFramePr>
          <p:nvPr>
            <p:extLst>
              <p:ext uri="{D42A27DB-BD31-4B8C-83A1-F6EECF244321}">
                <p14:modId xmlns:p14="http://schemas.microsoft.com/office/powerpoint/2010/main" val="2345675176"/>
              </p:ext>
            </p:extLst>
          </p:nvPr>
        </p:nvGraphicFramePr>
        <p:xfrm>
          <a:off x="419100" y="1405466"/>
          <a:ext cx="9017000" cy="4703234"/>
        </p:xfrm>
        <a:graphic>
          <a:graphicData uri="http://schemas.openxmlformats.org/drawingml/2006/table">
            <a:tbl>
              <a:tblPr firstRow="1" bandRow="1">
                <a:tableStyleId>{5C22544A-7EE6-4342-B048-85BDC9FD1C3A}</a:tableStyleId>
              </a:tblPr>
              <a:tblGrid>
                <a:gridCol w="4508500">
                  <a:extLst>
                    <a:ext uri="{9D8B030D-6E8A-4147-A177-3AD203B41FA5}">
                      <a16:colId xmlns:a16="http://schemas.microsoft.com/office/drawing/2014/main" val="1890775828"/>
                    </a:ext>
                  </a:extLst>
                </a:gridCol>
                <a:gridCol w="4508500">
                  <a:extLst>
                    <a:ext uri="{9D8B030D-6E8A-4147-A177-3AD203B41FA5}">
                      <a16:colId xmlns:a16="http://schemas.microsoft.com/office/drawing/2014/main" val="2560664408"/>
                    </a:ext>
                  </a:extLst>
                </a:gridCol>
              </a:tblGrid>
              <a:tr h="414157">
                <a:tc>
                  <a:txBody>
                    <a:bodyPr/>
                    <a:lstStyle/>
                    <a:p>
                      <a:r>
                        <a:rPr lang="en-GB" sz="1200" dirty="0"/>
                        <a:t>Sequence</a:t>
                      </a:r>
                    </a:p>
                  </a:txBody>
                  <a:tcPr anchor="ctr">
                    <a:solidFill>
                      <a:schemeClr val="accent6"/>
                    </a:solidFill>
                  </a:tcPr>
                </a:tc>
                <a:tc>
                  <a:txBody>
                    <a:bodyPr/>
                    <a:lstStyle/>
                    <a:p>
                      <a:r>
                        <a:rPr lang="en-GB" sz="1200" dirty="0"/>
                        <a:t>Iteration with a count controlled loop</a:t>
                      </a:r>
                    </a:p>
                  </a:txBody>
                  <a:tcPr anchor="ctr">
                    <a:solidFill>
                      <a:schemeClr val="accent5"/>
                    </a:solidFill>
                  </a:tcPr>
                </a:tc>
                <a:extLst>
                  <a:ext uri="{0D108BD9-81ED-4DB2-BD59-A6C34878D82A}">
                    <a16:rowId xmlns:a16="http://schemas.microsoft.com/office/drawing/2014/main" val="1401099704"/>
                  </a:ext>
                </a:extLst>
              </a:tr>
              <a:tr h="1937460">
                <a:tc>
                  <a:txBody>
                    <a:bodyPr/>
                    <a:lstStyle/>
                    <a:p>
                      <a:endParaRPr lang="en-GB" dirty="0"/>
                    </a:p>
                  </a:txBody>
                  <a:tcPr anchor="ctr">
                    <a:solidFill>
                      <a:schemeClr val="accent6">
                        <a:lumMod val="20000"/>
                        <a:lumOff val="80000"/>
                      </a:schemeClr>
                    </a:solidFill>
                  </a:tcPr>
                </a:tc>
                <a:tc>
                  <a:txBody>
                    <a:bodyPr/>
                    <a:lstStyle/>
                    <a:p>
                      <a:endParaRPr lang="en-GB" dirty="0"/>
                    </a:p>
                  </a:txBody>
                  <a:tcPr anchor="ctr">
                    <a:solidFill>
                      <a:schemeClr val="tx2">
                        <a:lumMod val="20000"/>
                        <a:lumOff val="80000"/>
                      </a:schemeClr>
                    </a:solidFill>
                  </a:tcPr>
                </a:tc>
                <a:extLst>
                  <a:ext uri="{0D108BD9-81ED-4DB2-BD59-A6C34878D82A}">
                    <a16:rowId xmlns:a16="http://schemas.microsoft.com/office/drawing/2014/main" val="534207615"/>
                  </a:ext>
                </a:extLst>
              </a:tr>
              <a:tr h="414157">
                <a:tc>
                  <a:txBody>
                    <a:bodyPr/>
                    <a:lstStyle/>
                    <a:p>
                      <a:r>
                        <a:rPr lang="en-GB" sz="1200" b="1" kern="1200" dirty="0">
                          <a:solidFill>
                            <a:schemeClr val="lt1"/>
                          </a:solidFill>
                          <a:latin typeface="+mn-lt"/>
                          <a:ea typeface="+mn-ea"/>
                          <a:cs typeface="+mn-cs"/>
                        </a:rPr>
                        <a:t>Selection</a:t>
                      </a:r>
                    </a:p>
                  </a:txBody>
                  <a:tcPr anchor="ctr">
                    <a:solidFill>
                      <a:srgbClr val="7030A0"/>
                    </a:solidFill>
                  </a:tcPr>
                </a:tc>
                <a:tc>
                  <a:txBody>
                    <a:bodyPr/>
                    <a:lstStyle/>
                    <a:p>
                      <a:r>
                        <a:rPr lang="en-GB" sz="1200" b="1" kern="1200" dirty="0">
                          <a:solidFill>
                            <a:schemeClr val="lt1"/>
                          </a:solidFill>
                          <a:latin typeface="+mn-lt"/>
                          <a:ea typeface="+mn-ea"/>
                          <a:cs typeface="+mn-cs"/>
                        </a:rPr>
                        <a:t>Iteration with a condition controlled loop</a:t>
                      </a:r>
                    </a:p>
                  </a:txBody>
                  <a:tcPr anchor="ctr">
                    <a:solidFill>
                      <a:schemeClr val="accent5"/>
                    </a:solidFill>
                  </a:tcPr>
                </a:tc>
                <a:extLst>
                  <a:ext uri="{0D108BD9-81ED-4DB2-BD59-A6C34878D82A}">
                    <a16:rowId xmlns:a16="http://schemas.microsoft.com/office/drawing/2014/main" val="1193682574"/>
                  </a:ext>
                </a:extLst>
              </a:tr>
              <a:tr h="1937460">
                <a:tc>
                  <a:txBody>
                    <a:bodyPr/>
                    <a:lstStyle/>
                    <a:p>
                      <a:endParaRPr lang="en-GB" dirty="0"/>
                    </a:p>
                  </a:txBody>
                  <a:tcPr anchor="ctr">
                    <a:solidFill>
                      <a:srgbClr val="E1CCF0"/>
                    </a:solidFill>
                  </a:tcPr>
                </a:tc>
                <a:tc>
                  <a:txBody>
                    <a:bodyPr/>
                    <a:lstStyle/>
                    <a:p>
                      <a:endParaRPr lang="en-GB" dirty="0"/>
                    </a:p>
                  </a:txBody>
                  <a:tcPr anchor="ctr">
                    <a:solidFill>
                      <a:schemeClr val="tx2">
                        <a:lumMod val="20000"/>
                        <a:lumOff val="80000"/>
                      </a:schemeClr>
                    </a:solidFill>
                  </a:tcPr>
                </a:tc>
                <a:extLst>
                  <a:ext uri="{0D108BD9-81ED-4DB2-BD59-A6C34878D82A}">
                    <a16:rowId xmlns:a16="http://schemas.microsoft.com/office/drawing/2014/main" val="3189903521"/>
                  </a:ext>
                </a:extLst>
              </a:tr>
            </a:tbl>
          </a:graphicData>
        </a:graphic>
      </p:graphicFrame>
      <p:sp>
        <p:nvSpPr>
          <p:cNvPr id="4" name="Rectangle 3"/>
          <p:cNvSpPr/>
          <p:nvPr/>
        </p:nvSpPr>
        <p:spPr>
          <a:xfrm>
            <a:off x="598233" y="1957098"/>
            <a:ext cx="4127500" cy="15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forename = input("Enter forename: ")</a:t>
            </a:r>
          </a:p>
          <a:p>
            <a:r>
              <a:rPr lang="en-GB" sz="1100" dirty="0">
                <a:solidFill>
                  <a:schemeClr val="tx1"/>
                </a:solidFill>
                <a:latin typeface="Consolas" panose="020B0609020204030204" pitchFamily="49" charset="0"/>
              </a:rPr>
              <a:t>surname = input("Enter surname: ")</a:t>
            </a:r>
          </a:p>
          <a:p>
            <a:r>
              <a:rPr lang="en-GB" sz="1100" dirty="0">
                <a:solidFill>
                  <a:schemeClr val="tx1"/>
                </a:solidFill>
                <a:latin typeface="Consolas" panose="020B0609020204030204" pitchFamily="49" charset="0"/>
              </a:rPr>
              <a:t>userp1 = forename + surname</a:t>
            </a:r>
          </a:p>
          <a:p>
            <a:r>
              <a:rPr lang="en-GB" sz="1100" dirty="0">
                <a:solidFill>
                  <a:schemeClr val="tx1"/>
                </a:solidFill>
                <a:latin typeface="Consolas" panose="020B0609020204030204" pitchFamily="49" charset="0"/>
              </a:rPr>
              <a:t>userp1 = userp1.lower</a:t>
            </a:r>
          </a:p>
          <a:p>
            <a:r>
              <a:rPr lang="en-GB" sz="1100" dirty="0">
                <a:solidFill>
                  <a:schemeClr val="tx1"/>
                </a:solidFill>
                <a:latin typeface="Consolas" panose="020B0609020204030204" pitchFamily="49" charset="0"/>
              </a:rPr>
              <a:t>userp2 = "1000"</a:t>
            </a:r>
          </a:p>
          <a:p>
            <a:r>
              <a:rPr lang="en-GB" sz="1100" dirty="0">
                <a:solidFill>
                  <a:schemeClr val="tx1"/>
                </a:solidFill>
                <a:latin typeface="Consolas" panose="020B0609020204030204" pitchFamily="49" charset="0"/>
              </a:rPr>
              <a:t>print("Suggested username:",userp1 + userp2)</a:t>
            </a:r>
          </a:p>
          <a:p>
            <a:r>
              <a:rPr lang="en-GB" sz="1100" dirty="0">
                <a:solidFill>
                  <a:schemeClr val="tx1"/>
                </a:solidFill>
                <a:latin typeface="Consolas" panose="020B0609020204030204" pitchFamily="49" charset="0"/>
              </a:rPr>
              <a:t>username = input("Enter a chosen username: ")</a:t>
            </a:r>
          </a:p>
        </p:txBody>
      </p:sp>
      <p:sp>
        <p:nvSpPr>
          <p:cNvPr id="5" name="Rectangle 4"/>
          <p:cNvSpPr/>
          <p:nvPr/>
        </p:nvSpPr>
        <p:spPr>
          <a:xfrm>
            <a:off x="469900" y="4371695"/>
            <a:ext cx="4127500" cy="15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if </a:t>
            </a:r>
            <a:r>
              <a:rPr lang="en-GB" sz="1100" dirty="0" err="1">
                <a:solidFill>
                  <a:schemeClr val="tx1"/>
                </a:solidFill>
                <a:latin typeface="Consolas" panose="020B0609020204030204" pitchFamily="49" charset="0"/>
              </a:rPr>
              <a:t>username.length</a:t>
            </a:r>
            <a:r>
              <a:rPr lang="en-GB" sz="1100" dirty="0">
                <a:solidFill>
                  <a:schemeClr val="tx1"/>
                </a:solidFill>
                <a:latin typeface="Consolas" panose="020B0609020204030204" pitchFamily="49" charset="0"/>
              </a:rPr>
              <a:t> &lt; 4 or </a:t>
            </a:r>
            <a:r>
              <a:rPr lang="en-GB" sz="1100" dirty="0" err="1">
                <a:solidFill>
                  <a:schemeClr val="tx1"/>
                </a:solidFill>
                <a:latin typeface="Consolas" panose="020B0609020204030204" pitchFamily="49" charset="0"/>
              </a:rPr>
              <a:t>username.length</a:t>
            </a:r>
            <a:r>
              <a:rPr lang="en-GB" sz="1100" dirty="0">
                <a:solidFill>
                  <a:schemeClr val="tx1"/>
                </a:solidFill>
                <a:latin typeface="Consolas" panose="020B0609020204030204" pitchFamily="49" charset="0"/>
              </a:rPr>
              <a:t> &gt; 12 then</a:t>
            </a:r>
          </a:p>
          <a:p>
            <a:r>
              <a:rPr lang="en-GB" sz="1100" dirty="0">
                <a:solidFill>
                  <a:schemeClr val="tx1"/>
                </a:solidFill>
                <a:latin typeface="Consolas" panose="020B0609020204030204" pitchFamily="49" charset="0"/>
              </a:rPr>
              <a:t>    print("Invalid username.")</a:t>
            </a:r>
          </a:p>
          <a:p>
            <a:r>
              <a:rPr lang="en-GB" sz="1100" dirty="0">
                <a:solidFill>
                  <a:schemeClr val="tx1"/>
                </a:solidFill>
                <a:latin typeface="Consolas" panose="020B0609020204030204" pitchFamily="49" charset="0"/>
              </a:rPr>
              <a:t>else</a:t>
            </a:r>
          </a:p>
          <a:p>
            <a:r>
              <a:rPr lang="en-GB" sz="1100" dirty="0">
                <a:solidFill>
                  <a:schemeClr val="tx1"/>
                </a:solidFill>
                <a:latin typeface="Consolas" panose="020B0609020204030204" pitchFamily="49" charset="0"/>
              </a:rPr>
              <a:t>    print("Valid username chosen.")</a:t>
            </a:r>
          </a:p>
          <a:p>
            <a:r>
              <a:rPr lang="en-GB" sz="1100" dirty="0">
                <a:solidFill>
                  <a:schemeClr val="tx1"/>
                </a:solidFill>
                <a:latin typeface="Consolas" panose="020B0609020204030204" pitchFamily="49" charset="0"/>
              </a:rPr>
              <a:t>endif</a:t>
            </a:r>
          </a:p>
        </p:txBody>
      </p:sp>
      <p:sp>
        <p:nvSpPr>
          <p:cNvPr id="6" name="Rectangle 5"/>
          <p:cNvSpPr/>
          <p:nvPr/>
        </p:nvSpPr>
        <p:spPr>
          <a:xfrm>
            <a:off x="5091057" y="1982159"/>
            <a:ext cx="4127500" cy="15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for counter=1000 to 1003</a:t>
            </a:r>
          </a:p>
          <a:p>
            <a:r>
              <a:rPr lang="en-GB" sz="1100" dirty="0">
                <a:solidFill>
                  <a:schemeClr val="tx1"/>
                </a:solidFill>
                <a:latin typeface="Consolas" panose="020B0609020204030204" pitchFamily="49" charset="0"/>
              </a:rPr>
              <a:t>    userp2 = </a:t>
            </a:r>
            <a:r>
              <a:rPr lang="en-GB" sz="1100" dirty="0" err="1">
                <a:solidFill>
                  <a:schemeClr val="tx1"/>
                </a:solidFill>
                <a:latin typeface="Consolas" panose="020B0609020204030204" pitchFamily="49" charset="0"/>
              </a:rPr>
              <a:t>str</a:t>
            </a:r>
            <a:r>
              <a:rPr lang="en-GB" sz="1100" dirty="0">
                <a:solidFill>
                  <a:schemeClr val="tx1"/>
                </a:solidFill>
                <a:latin typeface="Consolas" panose="020B0609020204030204" pitchFamily="49" charset="0"/>
              </a:rPr>
              <a:t>(counter)</a:t>
            </a:r>
          </a:p>
          <a:p>
            <a:r>
              <a:rPr lang="en-GB" sz="1100" dirty="0">
                <a:solidFill>
                  <a:schemeClr val="tx1"/>
                </a:solidFill>
                <a:latin typeface="Consolas" panose="020B0609020204030204" pitchFamily="49" charset="0"/>
              </a:rPr>
              <a:t>    print("Suggested username:",userp1 + userp2)</a:t>
            </a:r>
          </a:p>
          <a:p>
            <a:r>
              <a:rPr lang="en-GB" sz="1100" dirty="0">
                <a:solidFill>
                  <a:schemeClr val="tx1"/>
                </a:solidFill>
                <a:latin typeface="Consolas" panose="020B0609020204030204" pitchFamily="49" charset="0"/>
              </a:rPr>
              <a:t>next counter</a:t>
            </a:r>
          </a:p>
        </p:txBody>
      </p:sp>
      <p:sp>
        <p:nvSpPr>
          <p:cNvPr id="8" name="Rectangle 7"/>
          <p:cNvSpPr/>
          <p:nvPr/>
        </p:nvSpPr>
        <p:spPr>
          <a:xfrm>
            <a:off x="5091057" y="4375943"/>
            <a:ext cx="4127500" cy="15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username = ""</a:t>
            </a:r>
          </a:p>
          <a:p>
            <a:r>
              <a:rPr lang="en-GB" sz="1100" dirty="0">
                <a:solidFill>
                  <a:schemeClr val="tx1"/>
                </a:solidFill>
                <a:latin typeface="Consolas" panose="020B0609020204030204" pitchFamily="49" charset="0"/>
              </a:rPr>
              <a:t>while </a:t>
            </a:r>
            <a:r>
              <a:rPr lang="en-GB" sz="1100" dirty="0" err="1">
                <a:solidFill>
                  <a:schemeClr val="tx1"/>
                </a:solidFill>
                <a:latin typeface="Consolas" panose="020B0609020204030204" pitchFamily="49" charset="0"/>
              </a:rPr>
              <a:t>username.length</a:t>
            </a:r>
            <a:r>
              <a:rPr lang="en-GB" sz="1100" dirty="0">
                <a:solidFill>
                  <a:schemeClr val="tx1"/>
                </a:solidFill>
                <a:latin typeface="Consolas" panose="020B0609020204030204" pitchFamily="49" charset="0"/>
              </a:rPr>
              <a:t> &lt; 4 or </a:t>
            </a:r>
            <a:r>
              <a:rPr lang="en-GB" sz="1100" dirty="0" err="1">
                <a:solidFill>
                  <a:schemeClr val="tx1"/>
                </a:solidFill>
                <a:latin typeface="Consolas" panose="020B0609020204030204" pitchFamily="49" charset="0"/>
              </a:rPr>
              <a:t>username.length</a:t>
            </a:r>
            <a:r>
              <a:rPr lang="en-GB" sz="1100" dirty="0">
                <a:solidFill>
                  <a:schemeClr val="tx1"/>
                </a:solidFill>
                <a:latin typeface="Consolas" panose="020B0609020204030204" pitchFamily="49" charset="0"/>
              </a:rPr>
              <a:t> &gt; 12</a:t>
            </a:r>
          </a:p>
          <a:p>
            <a:r>
              <a:rPr lang="en-GB" sz="1100" dirty="0">
                <a:solidFill>
                  <a:schemeClr val="tx1"/>
                </a:solidFill>
                <a:latin typeface="Consolas" panose="020B0609020204030204" pitchFamily="49" charset="0"/>
              </a:rPr>
              <a:t>    username = input("Enter a chosen username: ")</a:t>
            </a:r>
          </a:p>
          <a:p>
            <a:r>
              <a:rPr lang="en-GB" sz="1100" dirty="0" err="1">
                <a:solidFill>
                  <a:schemeClr val="tx1"/>
                </a:solidFill>
                <a:latin typeface="Consolas" panose="020B0609020204030204" pitchFamily="49" charset="0"/>
              </a:rPr>
              <a:t>endwhile</a:t>
            </a:r>
            <a:endParaRPr lang="en-GB" sz="11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56788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The use of the three basic programming constructs: sequence, selection and iteration</a:t>
            </a:r>
          </a:p>
        </p:txBody>
      </p:sp>
      <p:graphicFrame>
        <p:nvGraphicFramePr>
          <p:cNvPr id="3" name="Table 2"/>
          <p:cNvGraphicFramePr>
            <a:graphicFrameLocks noGrp="1"/>
          </p:cNvGraphicFramePr>
          <p:nvPr/>
        </p:nvGraphicFramePr>
        <p:xfrm>
          <a:off x="419100" y="1405466"/>
          <a:ext cx="9017000" cy="2351617"/>
        </p:xfrm>
        <a:graphic>
          <a:graphicData uri="http://schemas.openxmlformats.org/drawingml/2006/table">
            <a:tbl>
              <a:tblPr firstRow="1" bandRow="1">
                <a:tableStyleId>{5C22544A-7EE6-4342-B048-85BDC9FD1C3A}</a:tableStyleId>
              </a:tblPr>
              <a:tblGrid>
                <a:gridCol w="4508500">
                  <a:extLst>
                    <a:ext uri="{9D8B030D-6E8A-4147-A177-3AD203B41FA5}">
                      <a16:colId xmlns:a16="http://schemas.microsoft.com/office/drawing/2014/main" val="1890775828"/>
                    </a:ext>
                  </a:extLst>
                </a:gridCol>
                <a:gridCol w="4508500">
                  <a:extLst>
                    <a:ext uri="{9D8B030D-6E8A-4147-A177-3AD203B41FA5}">
                      <a16:colId xmlns:a16="http://schemas.microsoft.com/office/drawing/2014/main" val="2560664408"/>
                    </a:ext>
                  </a:extLst>
                </a:gridCol>
              </a:tblGrid>
              <a:tr h="414157">
                <a:tc>
                  <a:txBody>
                    <a:bodyPr/>
                    <a:lstStyle/>
                    <a:p>
                      <a:r>
                        <a:rPr lang="en-GB" sz="1200" b="1" kern="1200" dirty="0">
                          <a:solidFill>
                            <a:schemeClr val="lt1"/>
                          </a:solidFill>
                          <a:latin typeface="+mn-lt"/>
                          <a:ea typeface="+mn-ea"/>
                          <a:cs typeface="+mn-cs"/>
                        </a:rPr>
                        <a:t>Selection</a:t>
                      </a:r>
                    </a:p>
                  </a:txBody>
                  <a:tcPr anchor="ctr">
                    <a:solidFill>
                      <a:srgbClr val="7030A0"/>
                    </a:solidFill>
                  </a:tcPr>
                </a:tc>
                <a:tc>
                  <a:txBody>
                    <a:bodyPr/>
                    <a:lstStyle/>
                    <a:p>
                      <a:r>
                        <a:rPr lang="en-GB" sz="1200" b="1" kern="1200" dirty="0">
                          <a:solidFill>
                            <a:schemeClr val="lt1"/>
                          </a:solidFill>
                          <a:latin typeface="+mn-lt"/>
                          <a:ea typeface="+mn-ea"/>
                          <a:cs typeface="+mn-cs"/>
                        </a:rPr>
                        <a:t>Iteration with a condition controlled loop</a:t>
                      </a:r>
                    </a:p>
                  </a:txBody>
                  <a:tcPr anchor="ctr">
                    <a:solidFill>
                      <a:schemeClr val="accent5"/>
                    </a:solidFill>
                  </a:tcPr>
                </a:tc>
                <a:extLst>
                  <a:ext uri="{0D108BD9-81ED-4DB2-BD59-A6C34878D82A}">
                    <a16:rowId xmlns:a16="http://schemas.microsoft.com/office/drawing/2014/main" val="1193682574"/>
                  </a:ext>
                </a:extLst>
              </a:tr>
              <a:tr h="1937460">
                <a:tc>
                  <a:txBody>
                    <a:bodyPr/>
                    <a:lstStyle/>
                    <a:p>
                      <a:endParaRPr lang="en-GB" dirty="0"/>
                    </a:p>
                  </a:txBody>
                  <a:tcPr anchor="ctr">
                    <a:solidFill>
                      <a:srgbClr val="E1CCF0"/>
                    </a:solidFill>
                  </a:tcPr>
                </a:tc>
                <a:tc>
                  <a:txBody>
                    <a:bodyPr/>
                    <a:lstStyle/>
                    <a:p>
                      <a:endParaRPr lang="en-GB" dirty="0"/>
                    </a:p>
                  </a:txBody>
                  <a:tcPr anchor="ctr">
                    <a:solidFill>
                      <a:schemeClr val="tx2">
                        <a:lumMod val="20000"/>
                        <a:lumOff val="80000"/>
                      </a:schemeClr>
                    </a:solidFill>
                  </a:tcPr>
                </a:tc>
                <a:extLst>
                  <a:ext uri="{0D108BD9-81ED-4DB2-BD59-A6C34878D82A}">
                    <a16:rowId xmlns:a16="http://schemas.microsoft.com/office/drawing/2014/main" val="3189903521"/>
                  </a:ext>
                </a:extLst>
              </a:tr>
            </a:tbl>
          </a:graphicData>
        </a:graphic>
      </p:graphicFrame>
      <p:sp>
        <p:nvSpPr>
          <p:cNvPr id="5" name="Rectangle 4"/>
          <p:cNvSpPr/>
          <p:nvPr/>
        </p:nvSpPr>
        <p:spPr>
          <a:xfrm>
            <a:off x="596900" y="1969930"/>
            <a:ext cx="4127500" cy="15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switch </a:t>
            </a:r>
            <a:r>
              <a:rPr lang="en-GB" sz="1100" dirty="0" err="1">
                <a:solidFill>
                  <a:schemeClr val="tx1"/>
                </a:solidFill>
                <a:latin typeface="Consolas" panose="020B0609020204030204" pitchFamily="49" charset="0"/>
              </a:rPr>
              <a:t>username.length</a:t>
            </a:r>
            <a:r>
              <a:rPr lang="en-GB" sz="1100" dirty="0">
                <a:solidFill>
                  <a:schemeClr val="tx1"/>
                </a:solidFill>
                <a:latin typeface="Consolas" panose="020B0609020204030204" pitchFamily="49" charset="0"/>
              </a:rPr>
              <a:t>:</a:t>
            </a:r>
          </a:p>
          <a:p>
            <a:r>
              <a:rPr lang="en-GB" sz="1100" dirty="0">
                <a:solidFill>
                  <a:schemeClr val="tx1"/>
                </a:solidFill>
                <a:latin typeface="Consolas" panose="020B0609020204030204" pitchFamily="49" charset="0"/>
              </a:rPr>
              <a:t>    case &lt; 4:</a:t>
            </a:r>
          </a:p>
          <a:p>
            <a:r>
              <a:rPr lang="en-GB" sz="1100" dirty="0">
                <a:solidFill>
                  <a:schemeClr val="tx1"/>
                </a:solidFill>
                <a:latin typeface="Consolas" panose="020B0609020204030204" pitchFamily="49" charset="0"/>
              </a:rPr>
              <a:t>        print("Too few characters.")</a:t>
            </a:r>
          </a:p>
          <a:p>
            <a:r>
              <a:rPr lang="en-GB" sz="1100" dirty="0">
                <a:solidFill>
                  <a:schemeClr val="tx1"/>
                </a:solidFill>
                <a:latin typeface="Consolas" panose="020B0609020204030204" pitchFamily="49" charset="0"/>
              </a:rPr>
              <a:t>    case &gt; 12:</a:t>
            </a:r>
          </a:p>
          <a:p>
            <a:r>
              <a:rPr lang="en-GB" sz="1100" dirty="0">
                <a:solidFill>
                  <a:schemeClr val="tx1"/>
                </a:solidFill>
                <a:latin typeface="Consolas" panose="020B0609020204030204" pitchFamily="49" charset="0"/>
              </a:rPr>
              <a:t>        print("Too many characters.")</a:t>
            </a:r>
          </a:p>
          <a:p>
            <a:r>
              <a:rPr lang="en-GB" sz="1100" dirty="0">
                <a:solidFill>
                  <a:schemeClr val="tx1"/>
                </a:solidFill>
                <a:latin typeface="Consolas" panose="020B0609020204030204" pitchFamily="49" charset="0"/>
              </a:rPr>
              <a:t>    default:</a:t>
            </a:r>
          </a:p>
          <a:p>
            <a:r>
              <a:rPr lang="en-GB" sz="1100" dirty="0">
                <a:solidFill>
                  <a:schemeClr val="tx1"/>
                </a:solidFill>
                <a:latin typeface="Consolas" panose="020B0609020204030204" pitchFamily="49" charset="0"/>
              </a:rPr>
              <a:t>        print("Valid username chosen.")</a:t>
            </a:r>
          </a:p>
          <a:p>
            <a:r>
              <a:rPr lang="en-GB" sz="1100" dirty="0" err="1">
                <a:solidFill>
                  <a:schemeClr val="tx1"/>
                </a:solidFill>
                <a:latin typeface="Consolas" panose="020B0609020204030204" pitchFamily="49" charset="0"/>
              </a:rPr>
              <a:t>endswitch</a:t>
            </a:r>
            <a:endParaRPr lang="en-GB" sz="1100" dirty="0">
              <a:solidFill>
                <a:schemeClr val="tx1"/>
              </a:solidFill>
              <a:latin typeface="Consolas" panose="020B0609020204030204" pitchFamily="49" charset="0"/>
            </a:endParaRPr>
          </a:p>
        </p:txBody>
      </p:sp>
      <p:sp>
        <p:nvSpPr>
          <p:cNvPr id="8" name="Rectangle 7"/>
          <p:cNvSpPr/>
          <p:nvPr/>
        </p:nvSpPr>
        <p:spPr>
          <a:xfrm>
            <a:off x="5118100" y="1972276"/>
            <a:ext cx="4127500" cy="157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do</a:t>
            </a:r>
          </a:p>
          <a:p>
            <a:r>
              <a:rPr lang="en-GB" sz="1100" dirty="0">
                <a:solidFill>
                  <a:schemeClr val="tx1"/>
                </a:solidFill>
                <a:latin typeface="Consolas" panose="020B0609020204030204" pitchFamily="49" charset="0"/>
              </a:rPr>
              <a:t>    username = input("Enter a chosen username: ")</a:t>
            </a:r>
          </a:p>
          <a:p>
            <a:r>
              <a:rPr lang="en-GB" sz="1100" dirty="0">
                <a:solidFill>
                  <a:schemeClr val="tx1"/>
                </a:solidFill>
                <a:latin typeface="Consolas" panose="020B0609020204030204" pitchFamily="49" charset="0"/>
              </a:rPr>
              <a:t>until </a:t>
            </a:r>
            <a:r>
              <a:rPr lang="en-GB" sz="1100" dirty="0" err="1">
                <a:solidFill>
                  <a:schemeClr val="tx1"/>
                </a:solidFill>
                <a:latin typeface="Consolas" panose="020B0609020204030204" pitchFamily="49" charset="0"/>
              </a:rPr>
              <a:t>username.length</a:t>
            </a:r>
            <a:r>
              <a:rPr lang="en-GB" sz="1100" dirty="0">
                <a:solidFill>
                  <a:schemeClr val="tx1"/>
                </a:solidFill>
                <a:latin typeface="Consolas" panose="020B0609020204030204" pitchFamily="49" charset="0"/>
              </a:rPr>
              <a:t> &lt; 4 or </a:t>
            </a:r>
            <a:r>
              <a:rPr lang="en-GB" sz="1100" dirty="0" err="1">
                <a:solidFill>
                  <a:schemeClr val="tx1"/>
                </a:solidFill>
                <a:latin typeface="Consolas" panose="020B0609020204030204" pitchFamily="49" charset="0"/>
              </a:rPr>
              <a:t>username.length</a:t>
            </a:r>
            <a:r>
              <a:rPr lang="en-GB" sz="1100" dirty="0">
                <a:solidFill>
                  <a:schemeClr val="tx1"/>
                </a:solidFill>
                <a:latin typeface="Consolas" panose="020B0609020204030204" pitchFamily="49" charset="0"/>
              </a:rPr>
              <a:t> &gt; 12</a:t>
            </a:r>
          </a:p>
        </p:txBody>
      </p:sp>
      <p:sp>
        <p:nvSpPr>
          <p:cNvPr id="9" name="TextBox 8"/>
          <p:cNvSpPr txBox="1"/>
          <p:nvPr/>
        </p:nvSpPr>
        <p:spPr>
          <a:xfrm>
            <a:off x="5118100" y="3892549"/>
            <a:ext cx="4318000" cy="430887"/>
          </a:xfrm>
          <a:prstGeom prst="rect">
            <a:avLst/>
          </a:prstGeom>
          <a:noFill/>
        </p:spPr>
        <p:txBody>
          <a:bodyPr wrap="square" rtlCol="0">
            <a:spAutoFit/>
          </a:bodyPr>
          <a:lstStyle/>
          <a:p>
            <a:r>
              <a:rPr lang="en-GB" sz="1100" dirty="0"/>
              <a:t>Not supported by all languages, this iteration is different because it will execute the code inside the loop at least once.</a:t>
            </a:r>
          </a:p>
        </p:txBody>
      </p:sp>
      <p:sp>
        <p:nvSpPr>
          <p:cNvPr id="10" name="TextBox 9"/>
          <p:cNvSpPr txBox="1"/>
          <p:nvPr/>
        </p:nvSpPr>
        <p:spPr>
          <a:xfrm>
            <a:off x="596900" y="3916290"/>
            <a:ext cx="4318000" cy="430887"/>
          </a:xfrm>
          <a:prstGeom prst="rect">
            <a:avLst/>
          </a:prstGeom>
          <a:noFill/>
        </p:spPr>
        <p:txBody>
          <a:bodyPr wrap="square" rtlCol="0">
            <a:spAutoFit/>
          </a:bodyPr>
          <a:lstStyle/>
          <a:p>
            <a:r>
              <a:rPr lang="en-GB" sz="1100" dirty="0"/>
              <a:t>Not supported by all languages, this construct is an alternative to using else if or elif commands.</a:t>
            </a:r>
          </a:p>
        </p:txBody>
      </p:sp>
    </p:spTree>
    <p:extLst>
      <p:ext uri="{BB962C8B-B14F-4D97-AF65-F5344CB8AC3E}">
        <p14:creationId xmlns:p14="http://schemas.microsoft.com/office/powerpoint/2010/main" val="48478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Arithmetic, comparison and Boolean operators</a:t>
            </a:r>
          </a:p>
        </p:txBody>
      </p:sp>
      <p:graphicFrame>
        <p:nvGraphicFramePr>
          <p:cNvPr id="31" name="Table 30"/>
          <p:cNvGraphicFramePr>
            <a:graphicFrameLocks noGrp="1"/>
          </p:cNvGraphicFramePr>
          <p:nvPr>
            <p:extLst>
              <p:ext uri="{D42A27DB-BD31-4B8C-83A1-F6EECF244321}">
                <p14:modId xmlns:p14="http://schemas.microsoft.com/office/powerpoint/2010/main" val="4004348523"/>
              </p:ext>
            </p:extLst>
          </p:nvPr>
        </p:nvGraphicFramePr>
        <p:xfrm>
          <a:off x="5274779" y="879475"/>
          <a:ext cx="4362632" cy="1645920"/>
        </p:xfrm>
        <a:graphic>
          <a:graphicData uri="http://schemas.openxmlformats.org/drawingml/2006/table">
            <a:tbl>
              <a:tblPr firstRow="1" bandRow="1">
                <a:tableStyleId>{5C22544A-7EE6-4342-B048-85BDC9FD1C3A}</a:tableStyleId>
              </a:tblPr>
              <a:tblGrid>
                <a:gridCol w="4362632">
                  <a:extLst>
                    <a:ext uri="{9D8B030D-6E8A-4147-A177-3AD203B41FA5}">
                      <a16:colId xmlns:a16="http://schemas.microsoft.com/office/drawing/2014/main" val="1315536508"/>
                    </a:ext>
                  </a:extLst>
                </a:gridCol>
              </a:tblGrid>
              <a:tr h="0">
                <a:tc>
                  <a:txBody>
                    <a:bodyPr/>
                    <a:lstStyle/>
                    <a:p>
                      <a:pPr algn="ctr"/>
                      <a:r>
                        <a:rPr lang="en-GB" sz="1200" dirty="0"/>
                        <a:t>Basic arithmetic</a:t>
                      </a:r>
                      <a:r>
                        <a:rPr lang="en-GB" sz="1200" baseline="0" dirty="0"/>
                        <a:t> operators</a:t>
                      </a:r>
                      <a:endParaRPr lang="en-GB" sz="1200" dirty="0"/>
                    </a:p>
                  </a:txBody>
                  <a:tcPr anchor="ctr"/>
                </a:tc>
                <a:extLst>
                  <a:ext uri="{0D108BD9-81ED-4DB2-BD59-A6C34878D82A}">
                    <a16:rowId xmlns:a16="http://schemas.microsoft.com/office/drawing/2014/main" val="2308077343"/>
                  </a:ext>
                </a:extLst>
              </a:tr>
              <a:tr h="0">
                <a:tc>
                  <a:txBody>
                    <a:bodyPr/>
                    <a:lstStyle/>
                    <a:p>
                      <a:pPr algn="ctr"/>
                      <a:r>
                        <a:rPr lang="en-GB" sz="1200" dirty="0"/>
                        <a:t>+</a:t>
                      </a:r>
                      <a:r>
                        <a:rPr lang="en-GB" sz="1200" baseline="0" dirty="0"/>
                        <a:t> - * / ^</a:t>
                      </a:r>
                      <a:endParaRPr lang="en-GB" sz="1200" dirty="0"/>
                    </a:p>
                  </a:txBody>
                  <a:tcPr anchor="ctr"/>
                </a:tc>
                <a:extLst>
                  <a:ext uri="{0D108BD9-81ED-4DB2-BD59-A6C34878D82A}">
                    <a16:rowId xmlns:a16="http://schemas.microsoft.com/office/drawing/2014/main" val="2085609322"/>
                  </a:ext>
                </a:extLst>
              </a:tr>
              <a:tr h="0">
                <a:tc>
                  <a:txBody>
                    <a:bodyPr/>
                    <a:lstStyle/>
                    <a:p>
                      <a:pPr algn="ctr"/>
                      <a:r>
                        <a:rPr lang="en-GB" sz="1200" dirty="0"/>
                        <a:t>4+4=8</a:t>
                      </a:r>
                    </a:p>
                  </a:txBody>
                  <a:tcPr anchor="ctr">
                    <a:solidFill>
                      <a:schemeClr val="accent3">
                        <a:lumMod val="20000"/>
                        <a:lumOff val="80000"/>
                      </a:schemeClr>
                    </a:solidFill>
                  </a:tcPr>
                </a:tc>
                <a:extLst>
                  <a:ext uri="{0D108BD9-81ED-4DB2-BD59-A6C34878D82A}">
                    <a16:rowId xmlns:a16="http://schemas.microsoft.com/office/drawing/2014/main" val="2300415148"/>
                  </a:ext>
                </a:extLst>
              </a:tr>
              <a:tr h="0">
                <a:tc>
                  <a:txBody>
                    <a:bodyPr/>
                    <a:lstStyle/>
                    <a:p>
                      <a:pPr algn="ctr"/>
                      <a:r>
                        <a:rPr lang="en-GB" sz="1200" dirty="0"/>
                        <a:t>5-4=1</a:t>
                      </a:r>
                    </a:p>
                  </a:txBody>
                  <a:tcPr anchor="ctr">
                    <a:solidFill>
                      <a:schemeClr val="accent3">
                        <a:lumMod val="20000"/>
                        <a:lumOff val="80000"/>
                      </a:schemeClr>
                    </a:solidFill>
                  </a:tcPr>
                </a:tc>
                <a:extLst>
                  <a:ext uri="{0D108BD9-81ED-4DB2-BD59-A6C34878D82A}">
                    <a16:rowId xmlns:a16="http://schemas.microsoft.com/office/drawing/2014/main" val="2391246021"/>
                  </a:ext>
                </a:extLst>
              </a:tr>
              <a:tr h="0">
                <a:tc>
                  <a:txBody>
                    <a:bodyPr/>
                    <a:lstStyle/>
                    <a:p>
                      <a:pPr algn="ctr"/>
                      <a:r>
                        <a:rPr lang="en-GB" sz="1200" dirty="0"/>
                        <a:t>5*4=20</a:t>
                      </a:r>
                    </a:p>
                  </a:txBody>
                  <a:tcPr anchor="ctr">
                    <a:solidFill>
                      <a:schemeClr val="accent3">
                        <a:lumMod val="20000"/>
                        <a:lumOff val="80000"/>
                      </a:schemeClr>
                    </a:solidFill>
                  </a:tcPr>
                </a:tc>
                <a:extLst>
                  <a:ext uri="{0D108BD9-81ED-4DB2-BD59-A6C34878D82A}">
                    <a16:rowId xmlns:a16="http://schemas.microsoft.com/office/drawing/2014/main" val="3121176286"/>
                  </a:ext>
                </a:extLst>
              </a:tr>
              <a:tr h="0">
                <a:tc>
                  <a:txBody>
                    <a:bodyPr/>
                    <a:lstStyle/>
                    <a:p>
                      <a:pPr algn="ctr"/>
                      <a:r>
                        <a:rPr lang="en-GB" sz="1200" dirty="0"/>
                        <a:t>4/2=2</a:t>
                      </a:r>
                    </a:p>
                  </a:txBody>
                  <a:tcPr anchor="ctr">
                    <a:solidFill>
                      <a:schemeClr val="accent3">
                        <a:lumMod val="20000"/>
                        <a:lumOff val="80000"/>
                      </a:schemeClr>
                    </a:solidFill>
                  </a:tcPr>
                </a:tc>
                <a:extLst>
                  <a:ext uri="{0D108BD9-81ED-4DB2-BD59-A6C34878D82A}">
                    <a16:rowId xmlns:a16="http://schemas.microsoft.com/office/drawing/2014/main" val="2660910995"/>
                  </a:ext>
                </a:extLst>
              </a:tr>
            </a:tbl>
          </a:graphicData>
        </a:graphic>
      </p:graphicFrame>
      <p:graphicFrame>
        <p:nvGraphicFramePr>
          <p:cNvPr id="38" name="Table 37">
            <a:extLst>
              <a:ext uri="{FF2B5EF4-FFF2-40B4-BE49-F238E27FC236}">
                <a16:creationId xmlns:a16="http://schemas.microsoft.com/office/drawing/2014/main" id="{9131850E-FFA8-4E5E-B5FB-E8EBD0D4558D}"/>
              </a:ext>
            </a:extLst>
          </p:cNvPr>
          <p:cNvGraphicFramePr>
            <a:graphicFrameLocks noGrp="1"/>
          </p:cNvGraphicFramePr>
          <p:nvPr>
            <p:extLst>
              <p:ext uri="{D42A27DB-BD31-4B8C-83A1-F6EECF244321}">
                <p14:modId xmlns:p14="http://schemas.microsoft.com/office/powerpoint/2010/main" val="500294337"/>
              </p:ext>
            </p:extLst>
          </p:nvPr>
        </p:nvGraphicFramePr>
        <p:xfrm>
          <a:off x="5274779" y="2628111"/>
          <a:ext cx="4362632" cy="1097280"/>
        </p:xfrm>
        <a:graphic>
          <a:graphicData uri="http://schemas.openxmlformats.org/drawingml/2006/table">
            <a:tbl>
              <a:tblPr firstRow="1" bandRow="1">
                <a:tableStyleId>{5C22544A-7EE6-4342-B048-85BDC9FD1C3A}</a:tableStyleId>
              </a:tblPr>
              <a:tblGrid>
                <a:gridCol w="4362632">
                  <a:extLst>
                    <a:ext uri="{9D8B030D-6E8A-4147-A177-3AD203B41FA5}">
                      <a16:colId xmlns:a16="http://schemas.microsoft.com/office/drawing/2014/main" val="1315536508"/>
                    </a:ext>
                  </a:extLst>
                </a:gridCol>
              </a:tblGrid>
              <a:tr h="0">
                <a:tc>
                  <a:txBody>
                    <a:bodyPr/>
                    <a:lstStyle/>
                    <a:p>
                      <a:pPr algn="ctr"/>
                      <a:r>
                        <a:rPr lang="en-GB" sz="1200" dirty="0"/>
                        <a:t>Integer division</a:t>
                      </a:r>
                      <a:r>
                        <a:rPr lang="en-GB" sz="1200" baseline="0" dirty="0"/>
                        <a:t> operators in use</a:t>
                      </a:r>
                      <a:endParaRPr lang="en-GB" sz="1200" dirty="0"/>
                    </a:p>
                  </a:txBody>
                  <a:tcPr anchor="ctr"/>
                </a:tc>
                <a:extLst>
                  <a:ext uri="{0D108BD9-81ED-4DB2-BD59-A6C34878D82A}">
                    <a16:rowId xmlns:a16="http://schemas.microsoft.com/office/drawing/2014/main" val="2308077343"/>
                  </a:ext>
                </a:extLst>
              </a:tr>
              <a:tr h="0">
                <a:tc>
                  <a:txBody>
                    <a:bodyPr/>
                    <a:lstStyle/>
                    <a:p>
                      <a:pPr algn="ctr"/>
                      <a:r>
                        <a:rPr lang="en-GB" sz="1200" dirty="0"/>
                        <a:t>MOD DIV</a:t>
                      </a:r>
                    </a:p>
                  </a:txBody>
                  <a:tcPr anchor="ctr"/>
                </a:tc>
                <a:extLst>
                  <a:ext uri="{0D108BD9-81ED-4DB2-BD59-A6C34878D82A}">
                    <a16:rowId xmlns:a16="http://schemas.microsoft.com/office/drawing/2014/main" val="2085609322"/>
                  </a:ext>
                </a:extLst>
              </a:tr>
              <a:tr h="0">
                <a:tc>
                  <a:txBody>
                    <a:bodyPr/>
                    <a:lstStyle/>
                    <a:p>
                      <a:pPr algn="ctr"/>
                      <a:r>
                        <a:rPr lang="en-GB" sz="1200" dirty="0"/>
                        <a:t>27%10=7</a:t>
                      </a:r>
                    </a:p>
                  </a:txBody>
                  <a:tcPr anchor="ctr">
                    <a:solidFill>
                      <a:schemeClr val="accent3">
                        <a:lumMod val="20000"/>
                        <a:lumOff val="80000"/>
                      </a:schemeClr>
                    </a:solidFill>
                  </a:tcPr>
                </a:tc>
                <a:extLst>
                  <a:ext uri="{0D108BD9-81ED-4DB2-BD59-A6C34878D82A}">
                    <a16:rowId xmlns:a16="http://schemas.microsoft.com/office/drawing/2014/main" val="2300415148"/>
                  </a:ext>
                </a:extLst>
              </a:tr>
              <a:tr h="0">
                <a:tc>
                  <a:txBody>
                    <a:bodyPr/>
                    <a:lstStyle/>
                    <a:p>
                      <a:pPr algn="ctr"/>
                      <a:r>
                        <a:rPr lang="en-GB" sz="1200" dirty="0"/>
                        <a:t>10//6=1</a:t>
                      </a:r>
                    </a:p>
                  </a:txBody>
                  <a:tcPr anchor="ctr">
                    <a:solidFill>
                      <a:schemeClr val="accent3">
                        <a:lumMod val="20000"/>
                        <a:lumOff val="80000"/>
                      </a:schemeClr>
                    </a:solidFill>
                  </a:tcPr>
                </a:tc>
                <a:extLst>
                  <a:ext uri="{0D108BD9-81ED-4DB2-BD59-A6C34878D82A}">
                    <a16:rowId xmlns:a16="http://schemas.microsoft.com/office/drawing/2014/main" val="2391246021"/>
                  </a:ext>
                </a:extLst>
              </a:tr>
            </a:tbl>
          </a:graphicData>
        </a:graphic>
      </p:graphicFrame>
      <p:graphicFrame>
        <p:nvGraphicFramePr>
          <p:cNvPr id="32" name="Table 31">
            <a:extLst>
              <a:ext uri="{FF2B5EF4-FFF2-40B4-BE49-F238E27FC236}">
                <a16:creationId xmlns:a16="http://schemas.microsoft.com/office/drawing/2014/main" id="{E138AD56-7884-4FB1-9E58-3C689A3075F2}"/>
              </a:ext>
            </a:extLst>
          </p:cNvPr>
          <p:cNvGraphicFramePr>
            <a:graphicFrameLocks noGrp="1"/>
          </p:cNvGraphicFramePr>
          <p:nvPr/>
        </p:nvGraphicFramePr>
        <p:xfrm>
          <a:off x="319178" y="1308100"/>
          <a:ext cx="4787900" cy="4743386"/>
        </p:xfrm>
        <a:graphic>
          <a:graphicData uri="http://schemas.openxmlformats.org/drawingml/2006/table">
            <a:tbl>
              <a:tblPr firstRow="1" bandRow="1">
                <a:tableStyleId>{5C22544A-7EE6-4342-B048-85BDC9FD1C3A}</a:tableStyleId>
              </a:tblPr>
              <a:tblGrid>
                <a:gridCol w="1320799">
                  <a:extLst>
                    <a:ext uri="{9D8B030D-6E8A-4147-A177-3AD203B41FA5}">
                      <a16:colId xmlns:a16="http://schemas.microsoft.com/office/drawing/2014/main" val="1315536508"/>
                    </a:ext>
                  </a:extLst>
                </a:gridCol>
                <a:gridCol w="1739900">
                  <a:extLst>
                    <a:ext uri="{9D8B030D-6E8A-4147-A177-3AD203B41FA5}">
                      <a16:colId xmlns:a16="http://schemas.microsoft.com/office/drawing/2014/main" val="1107053340"/>
                    </a:ext>
                  </a:extLst>
                </a:gridCol>
                <a:gridCol w="1727201">
                  <a:extLst>
                    <a:ext uri="{9D8B030D-6E8A-4147-A177-3AD203B41FA5}">
                      <a16:colId xmlns:a16="http://schemas.microsoft.com/office/drawing/2014/main" val="1148705061"/>
                    </a:ext>
                  </a:extLst>
                </a:gridCol>
              </a:tblGrid>
              <a:tr h="0">
                <a:tc gridSpan="3">
                  <a:txBody>
                    <a:bodyPr/>
                    <a:lstStyle/>
                    <a:p>
                      <a:pPr algn="ctr"/>
                      <a:r>
                        <a:rPr lang="en-GB" sz="1200" dirty="0"/>
                        <a:t>Comparison operators</a:t>
                      </a:r>
                    </a:p>
                  </a:txBody>
                  <a:tcPr anchor="ctr"/>
                </a:tc>
                <a:tc hMerge="1">
                  <a:txBody>
                    <a:bodyPr/>
                    <a:lstStyle/>
                    <a:p>
                      <a:pPr algn="ctr"/>
                      <a:endParaRPr lang="en-GB" sz="1200" dirty="0"/>
                    </a:p>
                  </a:txBody>
                  <a:tcPr anchor="ctr"/>
                </a:tc>
                <a:tc hMerge="1">
                  <a:txBody>
                    <a:bodyPr/>
                    <a:lstStyle/>
                    <a:p>
                      <a:pPr algn="ctr"/>
                      <a:endParaRPr lang="en-GB" sz="1200" dirty="0"/>
                    </a:p>
                  </a:txBody>
                  <a:tcPr anchor="ctr"/>
                </a:tc>
                <a:extLst>
                  <a:ext uri="{0D108BD9-81ED-4DB2-BD59-A6C34878D82A}">
                    <a16:rowId xmlns:a16="http://schemas.microsoft.com/office/drawing/2014/main" val="2308077343"/>
                  </a:ext>
                </a:extLst>
              </a:tr>
              <a:tr h="0">
                <a:tc>
                  <a:txBody>
                    <a:bodyPr/>
                    <a:lstStyle/>
                    <a:p>
                      <a:pPr algn="ctr"/>
                      <a:r>
                        <a:rPr lang="en-GB" sz="1200" dirty="0"/>
                        <a:t>Operator</a:t>
                      </a:r>
                    </a:p>
                  </a:txBody>
                  <a:tcPr anchor="ctr"/>
                </a:tc>
                <a:tc>
                  <a:txBody>
                    <a:bodyPr/>
                    <a:lstStyle/>
                    <a:p>
                      <a:pPr algn="ctr"/>
                      <a:r>
                        <a:rPr lang="en-GB" sz="1200" dirty="0"/>
                        <a:t>Description</a:t>
                      </a:r>
                    </a:p>
                  </a:txBody>
                  <a:tcPr anchor="ctr"/>
                </a:tc>
                <a:tc>
                  <a:txBody>
                    <a:bodyPr/>
                    <a:lstStyle/>
                    <a:p>
                      <a:pPr algn="ctr"/>
                      <a:r>
                        <a:rPr lang="en-GB" sz="1200" dirty="0"/>
                        <a:t>Example</a:t>
                      </a:r>
                    </a:p>
                  </a:txBody>
                  <a:tcPr anchor="ctr"/>
                </a:tc>
                <a:extLst>
                  <a:ext uri="{0D108BD9-81ED-4DB2-BD59-A6C34878D82A}">
                    <a16:rowId xmlns:a16="http://schemas.microsoft.com/office/drawing/2014/main" val="2085609322"/>
                  </a:ext>
                </a:extLst>
              </a:tr>
              <a:tr h="700951">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2502935188"/>
                  </a:ext>
                </a:extLst>
              </a:tr>
              <a:tr h="700951">
                <a:tc>
                  <a:txBody>
                    <a:bodyPr/>
                    <a:lstStyle/>
                    <a:p>
                      <a:endParaRPr lang="en-GB"/>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1793208534"/>
                  </a:ext>
                </a:extLst>
              </a:tr>
              <a:tr h="700951">
                <a:tc>
                  <a:txBody>
                    <a:bodyPr/>
                    <a:lstStyle/>
                    <a:p>
                      <a:endParaRPr lang="en-GB"/>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4223263658"/>
                  </a:ext>
                </a:extLst>
              </a:tr>
              <a:tr h="700951">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3578783748"/>
                  </a:ext>
                </a:extLst>
              </a:tr>
              <a:tr h="695471">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3728219492"/>
                  </a:ext>
                </a:extLst>
              </a:tr>
              <a:tr h="695471">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2604069449"/>
                  </a:ext>
                </a:extLst>
              </a:tr>
            </a:tbl>
          </a:graphicData>
        </a:graphic>
      </p:graphicFrame>
      <p:sp>
        <p:nvSpPr>
          <p:cNvPr id="33" name="Rectangle 32">
            <a:extLst>
              <a:ext uri="{FF2B5EF4-FFF2-40B4-BE49-F238E27FC236}">
                <a16:creationId xmlns:a16="http://schemas.microsoft.com/office/drawing/2014/main" id="{331CAA37-363A-4651-97E1-C1595C5B2493}"/>
              </a:ext>
            </a:extLst>
          </p:cNvPr>
          <p:cNvSpPr/>
          <p:nvPr/>
        </p:nvSpPr>
        <p:spPr>
          <a:xfrm>
            <a:off x="562581" y="2010093"/>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t>
            </a:r>
          </a:p>
        </p:txBody>
      </p:sp>
      <p:sp>
        <p:nvSpPr>
          <p:cNvPr id="34" name="Rectangle 33">
            <a:extLst>
              <a:ext uri="{FF2B5EF4-FFF2-40B4-BE49-F238E27FC236}">
                <a16:creationId xmlns:a16="http://schemas.microsoft.com/office/drawing/2014/main" id="{9FB7D6A3-8B9B-4638-99AA-09034C967C97}"/>
              </a:ext>
            </a:extLst>
          </p:cNvPr>
          <p:cNvSpPr/>
          <p:nvPr/>
        </p:nvSpPr>
        <p:spPr>
          <a:xfrm>
            <a:off x="1817782" y="200999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equals to</a:t>
            </a:r>
          </a:p>
        </p:txBody>
      </p:sp>
      <p:sp>
        <p:nvSpPr>
          <p:cNvPr id="35" name="Rectangle 34">
            <a:extLst>
              <a:ext uri="{FF2B5EF4-FFF2-40B4-BE49-F238E27FC236}">
                <a16:creationId xmlns:a16="http://schemas.microsoft.com/office/drawing/2014/main" id="{C8A60625-CC89-4A1C-BDCF-9FA69F17D679}"/>
              </a:ext>
            </a:extLst>
          </p:cNvPr>
          <p:cNvSpPr/>
          <p:nvPr/>
        </p:nvSpPr>
        <p:spPr>
          <a:xfrm>
            <a:off x="3502810" y="200999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9 = 9</a:t>
            </a:r>
          </a:p>
        </p:txBody>
      </p:sp>
      <p:sp>
        <p:nvSpPr>
          <p:cNvPr id="36" name="Rectangle 35">
            <a:extLst>
              <a:ext uri="{FF2B5EF4-FFF2-40B4-BE49-F238E27FC236}">
                <a16:creationId xmlns:a16="http://schemas.microsoft.com/office/drawing/2014/main" id="{4B60859C-3972-4772-98A7-A4BBE29B8F6E}"/>
              </a:ext>
            </a:extLst>
          </p:cNvPr>
          <p:cNvSpPr/>
          <p:nvPr/>
        </p:nvSpPr>
        <p:spPr>
          <a:xfrm>
            <a:off x="562581" y="2699458"/>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&lt;</a:t>
            </a:r>
          </a:p>
        </p:txBody>
      </p:sp>
      <p:sp>
        <p:nvSpPr>
          <p:cNvPr id="37" name="Rectangle 36">
            <a:extLst>
              <a:ext uri="{FF2B5EF4-FFF2-40B4-BE49-F238E27FC236}">
                <a16:creationId xmlns:a16="http://schemas.microsoft.com/office/drawing/2014/main" id="{B8049EC4-574B-4829-A02D-C5E712E7F6C5}"/>
              </a:ext>
            </a:extLst>
          </p:cNvPr>
          <p:cNvSpPr/>
          <p:nvPr/>
        </p:nvSpPr>
        <p:spPr>
          <a:xfrm>
            <a:off x="1817782" y="2699359"/>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Less than</a:t>
            </a:r>
          </a:p>
        </p:txBody>
      </p:sp>
      <p:sp>
        <p:nvSpPr>
          <p:cNvPr id="39" name="Rectangle 38">
            <a:extLst>
              <a:ext uri="{FF2B5EF4-FFF2-40B4-BE49-F238E27FC236}">
                <a16:creationId xmlns:a16="http://schemas.microsoft.com/office/drawing/2014/main" id="{F07D5417-0220-480A-8155-03274D9F39D4}"/>
              </a:ext>
            </a:extLst>
          </p:cNvPr>
          <p:cNvSpPr/>
          <p:nvPr/>
        </p:nvSpPr>
        <p:spPr>
          <a:xfrm>
            <a:off x="3502810" y="2699359"/>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9 &lt; 10</a:t>
            </a:r>
          </a:p>
        </p:txBody>
      </p:sp>
      <p:sp>
        <p:nvSpPr>
          <p:cNvPr id="40" name="Rectangle 39">
            <a:extLst>
              <a:ext uri="{FF2B5EF4-FFF2-40B4-BE49-F238E27FC236}">
                <a16:creationId xmlns:a16="http://schemas.microsoft.com/office/drawing/2014/main" id="{28C44DFB-9120-4CD5-877B-F90BCA64CDFC}"/>
              </a:ext>
            </a:extLst>
          </p:cNvPr>
          <p:cNvSpPr/>
          <p:nvPr/>
        </p:nvSpPr>
        <p:spPr>
          <a:xfrm>
            <a:off x="562581" y="3388823"/>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&gt;</a:t>
            </a:r>
          </a:p>
        </p:txBody>
      </p:sp>
      <p:sp>
        <p:nvSpPr>
          <p:cNvPr id="41" name="Rectangle 40">
            <a:extLst>
              <a:ext uri="{FF2B5EF4-FFF2-40B4-BE49-F238E27FC236}">
                <a16:creationId xmlns:a16="http://schemas.microsoft.com/office/drawing/2014/main" id="{FEDC83C6-1393-4975-990C-69B07599548C}"/>
              </a:ext>
            </a:extLst>
          </p:cNvPr>
          <p:cNvSpPr/>
          <p:nvPr/>
        </p:nvSpPr>
        <p:spPr>
          <a:xfrm>
            <a:off x="1817782" y="338872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Greater than</a:t>
            </a:r>
          </a:p>
        </p:txBody>
      </p:sp>
      <p:sp>
        <p:nvSpPr>
          <p:cNvPr id="42" name="Rectangle 41">
            <a:extLst>
              <a:ext uri="{FF2B5EF4-FFF2-40B4-BE49-F238E27FC236}">
                <a16:creationId xmlns:a16="http://schemas.microsoft.com/office/drawing/2014/main" id="{BD8CD4BF-2431-4CF8-9089-8B0C4BB570B7}"/>
              </a:ext>
            </a:extLst>
          </p:cNvPr>
          <p:cNvSpPr/>
          <p:nvPr/>
        </p:nvSpPr>
        <p:spPr>
          <a:xfrm>
            <a:off x="3502810" y="338872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11 &gt; 10</a:t>
            </a:r>
          </a:p>
        </p:txBody>
      </p:sp>
      <p:sp>
        <p:nvSpPr>
          <p:cNvPr id="43" name="Rectangle 42">
            <a:extLst>
              <a:ext uri="{FF2B5EF4-FFF2-40B4-BE49-F238E27FC236}">
                <a16:creationId xmlns:a16="http://schemas.microsoft.com/office/drawing/2014/main" id="{F296BFE5-4EC5-47D4-AD04-079FBCC55887}"/>
              </a:ext>
            </a:extLst>
          </p:cNvPr>
          <p:cNvSpPr/>
          <p:nvPr/>
        </p:nvSpPr>
        <p:spPr>
          <a:xfrm>
            <a:off x="570179" y="4081994"/>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&lt;=</a:t>
            </a:r>
          </a:p>
        </p:txBody>
      </p:sp>
      <p:sp>
        <p:nvSpPr>
          <p:cNvPr id="44" name="Rectangle 43">
            <a:extLst>
              <a:ext uri="{FF2B5EF4-FFF2-40B4-BE49-F238E27FC236}">
                <a16:creationId xmlns:a16="http://schemas.microsoft.com/office/drawing/2014/main" id="{D76F12DA-94E5-4A4F-9C71-5342982D57C3}"/>
              </a:ext>
            </a:extLst>
          </p:cNvPr>
          <p:cNvSpPr/>
          <p:nvPr/>
        </p:nvSpPr>
        <p:spPr>
          <a:xfrm>
            <a:off x="1825380" y="4081895"/>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Less than or equal to</a:t>
            </a:r>
          </a:p>
        </p:txBody>
      </p:sp>
      <p:sp>
        <p:nvSpPr>
          <p:cNvPr id="45" name="Rectangle 44">
            <a:extLst>
              <a:ext uri="{FF2B5EF4-FFF2-40B4-BE49-F238E27FC236}">
                <a16:creationId xmlns:a16="http://schemas.microsoft.com/office/drawing/2014/main" id="{178BCD41-1DD3-4DB6-A534-FFAF4F8D0874}"/>
              </a:ext>
            </a:extLst>
          </p:cNvPr>
          <p:cNvSpPr/>
          <p:nvPr/>
        </p:nvSpPr>
        <p:spPr>
          <a:xfrm>
            <a:off x="3510408" y="4081895"/>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10 &lt;= 11</a:t>
            </a:r>
          </a:p>
        </p:txBody>
      </p:sp>
      <p:sp>
        <p:nvSpPr>
          <p:cNvPr id="46" name="Rectangle 45">
            <a:extLst>
              <a:ext uri="{FF2B5EF4-FFF2-40B4-BE49-F238E27FC236}">
                <a16:creationId xmlns:a16="http://schemas.microsoft.com/office/drawing/2014/main" id="{ACB1331F-E8A7-49EB-9C71-066CFA599AAA}"/>
              </a:ext>
            </a:extLst>
          </p:cNvPr>
          <p:cNvSpPr/>
          <p:nvPr/>
        </p:nvSpPr>
        <p:spPr>
          <a:xfrm>
            <a:off x="570179" y="4771358"/>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&gt;=</a:t>
            </a:r>
          </a:p>
        </p:txBody>
      </p:sp>
      <p:sp>
        <p:nvSpPr>
          <p:cNvPr id="47" name="Rectangle 46">
            <a:extLst>
              <a:ext uri="{FF2B5EF4-FFF2-40B4-BE49-F238E27FC236}">
                <a16:creationId xmlns:a16="http://schemas.microsoft.com/office/drawing/2014/main" id="{44EB2625-FDCA-4A75-A251-4E0CDE868D01}"/>
              </a:ext>
            </a:extLst>
          </p:cNvPr>
          <p:cNvSpPr/>
          <p:nvPr/>
        </p:nvSpPr>
        <p:spPr>
          <a:xfrm>
            <a:off x="1825380" y="4771259"/>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Greater than or equal to</a:t>
            </a:r>
          </a:p>
        </p:txBody>
      </p:sp>
      <p:sp>
        <p:nvSpPr>
          <p:cNvPr id="48" name="Rectangle 47">
            <a:extLst>
              <a:ext uri="{FF2B5EF4-FFF2-40B4-BE49-F238E27FC236}">
                <a16:creationId xmlns:a16="http://schemas.microsoft.com/office/drawing/2014/main" id="{54B626FE-C1B1-4E10-AAEB-5D42B71C93C7}"/>
              </a:ext>
            </a:extLst>
          </p:cNvPr>
          <p:cNvSpPr/>
          <p:nvPr/>
        </p:nvSpPr>
        <p:spPr>
          <a:xfrm>
            <a:off x="3510408" y="4771259"/>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10 &gt;= 10</a:t>
            </a:r>
          </a:p>
        </p:txBody>
      </p:sp>
      <p:sp>
        <p:nvSpPr>
          <p:cNvPr id="49" name="Rectangle 48">
            <a:extLst>
              <a:ext uri="{FF2B5EF4-FFF2-40B4-BE49-F238E27FC236}">
                <a16:creationId xmlns:a16="http://schemas.microsoft.com/office/drawing/2014/main" id="{6C43A083-1283-4CB7-ADE4-463D6E59784A}"/>
              </a:ext>
            </a:extLst>
          </p:cNvPr>
          <p:cNvSpPr/>
          <p:nvPr/>
        </p:nvSpPr>
        <p:spPr>
          <a:xfrm>
            <a:off x="562581" y="5473253"/>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t>
            </a:r>
          </a:p>
        </p:txBody>
      </p:sp>
      <p:sp>
        <p:nvSpPr>
          <p:cNvPr id="50" name="Rectangle 49">
            <a:extLst>
              <a:ext uri="{FF2B5EF4-FFF2-40B4-BE49-F238E27FC236}">
                <a16:creationId xmlns:a16="http://schemas.microsoft.com/office/drawing/2014/main" id="{77D2DB86-D7C5-4E7F-BAFA-0A69903B1CF8}"/>
              </a:ext>
            </a:extLst>
          </p:cNvPr>
          <p:cNvSpPr/>
          <p:nvPr/>
        </p:nvSpPr>
        <p:spPr>
          <a:xfrm>
            <a:off x="1817782" y="547315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Not equal to</a:t>
            </a:r>
          </a:p>
        </p:txBody>
      </p:sp>
      <p:sp>
        <p:nvSpPr>
          <p:cNvPr id="51" name="Rectangle 50">
            <a:extLst>
              <a:ext uri="{FF2B5EF4-FFF2-40B4-BE49-F238E27FC236}">
                <a16:creationId xmlns:a16="http://schemas.microsoft.com/office/drawing/2014/main" id="{30CA5B3D-5747-4A15-8D8A-428F29C083B0}"/>
              </a:ext>
            </a:extLst>
          </p:cNvPr>
          <p:cNvSpPr/>
          <p:nvPr/>
        </p:nvSpPr>
        <p:spPr>
          <a:xfrm>
            <a:off x="3502810" y="547315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9 != 10</a:t>
            </a:r>
          </a:p>
        </p:txBody>
      </p:sp>
      <p:graphicFrame>
        <p:nvGraphicFramePr>
          <p:cNvPr id="52" name="Table 51">
            <a:extLst>
              <a:ext uri="{FF2B5EF4-FFF2-40B4-BE49-F238E27FC236}">
                <a16:creationId xmlns:a16="http://schemas.microsoft.com/office/drawing/2014/main" id="{CAF3CA58-CFAB-4C37-B095-B28B3FB81B23}"/>
              </a:ext>
            </a:extLst>
          </p:cNvPr>
          <p:cNvGraphicFramePr>
            <a:graphicFrameLocks noGrp="1"/>
          </p:cNvGraphicFramePr>
          <p:nvPr>
            <p:extLst>
              <p:ext uri="{D42A27DB-BD31-4B8C-83A1-F6EECF244321}">
                <p14:modId xmlns:p14="http://schemas.microsoft.com/office/powerpoint/2010/main" val="3727876019"/>
              </p:ext>
            </p:extLst>
          </p:nvPr>
        </p:nvGraphicFramePr>
        <p:xfrm>
          <a:off x="5274779" y="4193867"/>
          <a:ext cx="4362632" cy="548640"/>
        </p:xfrm>
        <a:graphic>
          <a:graphicData uri="http://schemas.openxmlformats.org/drawingml/2006/table">
            <a:tbl>
              <a:tblPr firstRow="1" bandRow="1">
                <a:tableStyleId>{5C22544A-7EE6-4342-B048-85BDC9FD1C3A}</a:tableStyleId>
              </a:tblPr>
              <a:tblGrid>
                <a:gridCol w="4362632">
                  <a:extLst>
                    <a:ext uri="{9D8B030D-6E8A-4147-A177-3AD203B41FA5}">
                      <a16:colId xmlns:a16="http://schemas.microsoft.com/office/drawing/2014/main" val="1315536508"/>
                    </a:ext>
                  </a:extLst>
                </a:gridCol>
              </a:tblGrid>
              <a:tr h="0">
                <a:tc>
                  <a:txBody>
                    <a:bodyPr/>
                    <a:lstStyle/>
                    <a:p>
                      <a:pPr algn="ctr"/>
                      <a:r>
                        <a:rPr lang="en-GB" sz="1200" dirty="0"/>
                        <a:t>Boolean</a:t>
                      </a:r>
                      <a:r>
                        <a:rPr lang="en-GB" sz="1200" baseline="0" dirty="0"/>
                        <a:t> operators</a:t>
                      </a:r>
                      <a:endParaRPr lang="en-GB" sz="1200" dirty="0"/>
                    </a:p>
                  </a:txBody>
                  <a:tcPr anchor="ctr"/>
                </a:tc>
                <a:extLst>
                  <a:ext uri="{0D108BD9-81ED-4DB2-BD59-A6C34878D82A}">
                    <a16:rowId xmlns:a16="http://schemas.microsoft.com/office/drawing/2014/main" val="2308077343"/>
                  </a:ext>
                </a:extLst>
              </a:tr>
              <a:tr h="0">
                <a:tc>
                  <a:txBody>
                    <a:bodyPr/>
                    <a:lstStyle/>
                    <a:p>
                      <a:pPr algn="ctr"/>
                      <a:r>
                        <a:rPr lang="en-GB" sz="1200" dirty="0"/>
                        <a:t>AND OR NOT</a:t>
                      </a:r>
                    </a:p>
                  </a:txBody>
                  <a:tcPr anchor="ctr"/>
                </a:tc>
                <a:extLst>
                  <a:ext uri="{0D108BD9-81ED-4DB2-BD59-A6C34878D82A}">
                    <a16:rowId xmlns:a16="http://schemas.microsoft.com/office/drawing/2014/main" val="2085609322"/>
                  </a:ext>
                </a:extLst>
              </a:tr>
            </a:tbl>
          </a:graphicData>
        </a:graphic>
      </p:graphicFrame>
      <p:graphicFrame>
        <p:nvGraphicFramePr>
          <p:cNvPr id="53" name="Table 52">
            <a:extLst>
              <a:ext uri="{FF2B5EF4-FFF2-40B4-BE49-F238E27FC236}">
                <a16:creationId xmlns:a16="http://schemas.microsoft.com/office/drawing/2014/main" id="{73CFCBD9-865D-4CE9-AA41-A3EB3C68D11B}"/>
              </a:ext>
            </a:extLst>
          </p:cNvPr>
          <p:cNvGraphicFramePr>
            <a:graphicFrameLocks noGrp="1"/>
          </p:cNvGraphicFramePr>
          <p:nvPr>
            <p:extLst>
              <p:ext uri="{D42A27DB-BD31-4B8C-83A1-F6EECF244321}">
                <p14:modId xmlns:p14="http://schemas.microsoft.com/office/powerpoint/2010/main" val="1010174721"/>
              </p:ext>
            </p:extLst>
          </p:nvPr>
        </p:nvGraphicFramePr>
        <p:xfrm>
          <a:off x="5267181" y="4849176"/>
          <a:ext cx="4362632" cy="1645920"/>
        </p:xfrm>
        <a:graphic>
          <a:graphicData uri="http://schemas.openxmlformats.org/drawingml/2006/table">
            <a:tbl>
              <a:tblPr firstRow="1" bandRow="1">
                <a:tableStyleId>{5C22544A-7EE6-4342-B048-85BDC9FD1C3A}</a:tableStyleId>
              </a:tblPr>
              <a:tblGrid>
                <a:gridCol w="3084292">
                  <a:extLst>
                    <a:ext uri="{9D8B030D-6E8A-4147-A177-3AD203B41FA5}">
                      <a16:colId xmlns:a16="http://schemas.microsoft.com/office/drawing/2014/main" val="1315536508"/>
                    </a:ext>
                  </a:extLst>
                </a:gridCol>
                <a:gridCol w="1278340">
                  <a:extLst>
                    <a:ext uri="{9D8B030D-6E8A-4147-A177-3AD203B41FA5}">
                      <a16:colId xmlns:a16="http://schemas.microsoft.com/office/drawing/2014/main" val="1750390852"/>
                    </a:ext>
                  </a:extLst>
                </a:gridCol>
              </a:tblGrid>
              <a:tr h="0">
                <a:tc>
                  <a:txBody>
                    <a:bodyPr/>
                    <a:lstStyle/>
                    <a:p>
                      <a:pPr algn="ctr"/>
                      <a:r>
                        <a:rPr lang="en-GB" sz="1200" dirty="0"/>
                        <a:t>Boolean</a:t>
                      </a:r>
                      <a:r>
                        <a:rPr lang="en-GB" sz="1200" baseline="0" dirty="0"/>
                        <a:t> operators in use</a:t>
                      </a:r>
                      <a:endParaRPr lang="en-GB" sz="1200" dirty="0"/>
                    </a:p>
                  </a:txBody>
                  <a:tcPr anchor="ctr"/>
                </a:tc>
                <a:tc>
                  <a:txBody>
                    <a:bodyPr/>
                    <a:lstStyle/>
                    <a:p>
                      <a:pPr algn="ctr"/>
                      <a:r>
                        <a:rPr lang="en-GB" sz="1200" dirty="0"/>
                        <a:t>TRUE/FALSE</a:t>
                      </a:r>
                    </a:p>
                  </a:txBody>
                  <a:tcPr anchor="ctr"/>
                </a:tc>
                <a:extLst>
                  <a:ext uri="{0D108BD9-81ED-4DB2-BD59-A6C34878D82A}">
                    <a16:rowId xmlns:a16="http://schemas.microsoft.com/office/drawing/2014/main" val="2308077343"/>
                  </a:ext>
                </a:extLst>
              </a:tr>
              <a:tr h="0">
                <a:tc>
                  <a:txBody>
                    <a:bodyPr/>
                    <a:lstStyle/>
                    <a:p>
                      <a:pPr algn="ctr"/>
                      <a:r>
                        <a:rPr lang="en-GB" sz="1200" dirty="0"/>
                        <a:t> (18 &gt; 12) </a:t>
                      </a:r>
                      <a:r>
                        <a:rPr lang="en-GB" sz="1200" dirty="0">
                          <a:solidFill>
                            <a:schemeClr val="tx1"/>
                          </a:solidFill>
                        </a:rPr>
                        <a:t>OR</a:t>
                      </a:r>
                      <a:r>
                        <a:rPr lang="en-GB" sz="1200" dirty="0"/>
                        <a:t> (18 &gt; 27)</a:t>
                      </a:r>
                    </a:p>
                  </a:txBody>
                  <a:tcPr anchor="ctr"/>
                </a:tc>
                <a:tc>
                  <a:txBody>
                    <a:bodyPr/>
                    <a:lstStyle/>
                    <a:p>
                      <a:pPr algn="ctr"/>
                      <a:r>
                        <a:rPr lang="en-GB" sz="1200" dirty="0"/>
                        <a:t>True</a:t>
                      </a:r>
                    </a:p>
                  </a:txBody>
                  <a:tcPr anchor="ctr"/>
                </a:tc>
                <a:extLst>
                  <a:ext uri="{0D108BD9-81ED-4DB2-BD59-A6C34878D82A}">
                    <a16:rowId xmlns:a16="http://schemas.microsoft.com/office/drawing/2014/main" val="2085609322"/>
                  </a:ext>
                </a:extLst>
              </a:tr>
              <a:tr h="0">
                <a:tc>
                  <a:txBody>
                    <a:bodyPr/>
                    <a:lstStyle/>
                    <a:p>
                      <a:pPr algn="ctr"/>
                      <a:r>
                        <a:rPr lang="en-GB" sz="1200" dirty="0">
                          <a:solidFill>
                            <a:schemeClr val="tx1"/>
                          </a:solidFill>
                        </a:rPr>
                        <a:t>NOT</a:t>
                      </a:r>
                      <a:r>
                        <a:rPr lang="en-GB" sz="1200" dirty="0"/>
                        <a:t>(12 &gt; 18)</a:t>
                      </a:r>
                    </a:p>
                  </a:txBody>
                  <a:tcPr anchor="ctr"/>
                </a:tc>
                <a:tc>
                  <a:txBody>
                    <a:bodyPr/>
                    <a:lstStyle/>
                    <a:p>
                      <a:pPr algn="ctr"/>
                      <a:r>
                        <a:rPr lang="en-GB" sz="1200" dirty="0"/>
                        <a:t>True</a:t>
                      </a:r>
                    </a:p>
                  </a:txBody>
                  <a:tcPr anchor="ctr"/>
                </a:tc>
                <a:extLst>
                  <a:ext uri="{0D108BD9-81ED-4DB2-BD59-A6C34878D82A}">
                    <a16:rowId xmlns:a16="http://schemas.microsoft.com/office/drawing/2014/main" val="2402712515"/>
                  </a:ext>
                </a:extLst>
              </a:tr>
              <a:tr h="0">
                <a:tc>
                  <a:txBody>
                    <a:bodyPr/>
                    <a:lstStyle/>
                    <a:p>
                      <a:pPr algn="ctr"/>
                      <a:r>
                        <a:rPr lang="en-GB" sz="1200" dirty="0"/>
                        <a:t>((14 = 14) OR (9 &gt; 11)) AND (4 &lt; 4)</a:t>
                      </a:r>
                    </a:p>
                  </a:txBody>
                  <a:tcPr anchor="ctr"/>
                </a:tc>
                <a:tc>
                  <a:txBody>
                    <a:bodyPr/>
                    <a:lstStyle/>
                    <a:p>
                      <a:pPr algn="ctr"/>
                      <a:r>
                        <a:rPr lang="en-GB" sz="1200" dirty="0"/>
                        <a:t>False</a:t>
                      </a:r>
                    </a:p>
                  </a:txBody>
                  <a:tcPr anchor="ctr"/>
                </a:tc>
                <a:extLst>
                  <a:ext uri="{0D108BD9-81ED-4DB2-BD59-A6C34878D82A}">
                    <a16:rowId xmlns:a16="http://schemas.microsoft.com/office/drawing/2014/main" val="225085780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(NOT (5 </a:t>
                      </a:r>
                      <a:r>
                        <a:rPr lang="en-GB" sz="1200" dirty="0">
                          <a:solidFill>
                            <a:schemeClr val="tx1"/>
                          </a:solidFill>
                        </a:rPr>
                        <a:t>&lt;= 5)) </a:t>
                      </a:r>
                      <a:endParaRPr lang="en-GB" sz="900" dirty="0">
                        <a:solidFill>
                          <a:schemeClr val="tx1"/>
                        </a:solidFill>
                      </a:endParaRPr>
                    </a:p>
                  </a:txBody>
                  <a:tcPr anchor="ctr"/>
                </a:tc>
                <a:tc>
                  <a:txBody>
                    <a:bodyPr/>
                    <a:lstStyle/>
                    <a:p>
                      <a:pPr algn="ctr"/>
                      <a:r>
                        <a:rPr lang="en-GB" sz="1200" dirty="0"/>
                        <a:t>False</a:t>
                      </a:r>
                    </a:p>
                  </a:txBody>
                  <a:tcPr anchor="ctr"/>
                </a:tc>
                <a:extLst>
                  <a:ext uri="{0D108BD9-81ED-4DB2-BD59-A6C34878D82A}">
                    <a16:rowId xmlns:a16="http://schemas.microsoft.com/office/drawing/2014/main" val="2608807868"/>
                  </a:ext>
                </a:extLst>
              </a:tr>
              <a:tr h="0">
                <a:tc>
                  <a:txBody>
                    <a:bodyPr/>
                    <a:lstStyle/>
                    <a:p>
                      <a:pPr algn="ctr"/>
                      <a:r>
                        <a:rPr lang="en-GB" sz="1200" dirty="0"/>
                        <a:t>((NOT(4 &gt; 3)) AND (5 &lt; 12)) OR (9 = 9)</a:t>
                      </a:r>
                    </a:p>
                  </a:txBody>
                  <a:tcPr anchor="ctr"/>
                </a:tc>
                <a:tc>
                  <a:txBody>
                    <a:bodyPr/>
                    <a:lstStyle/>
                    <a:p>
                      <a:pPr algn="ctr"/>
                      <a:r>
                        <a:rPr lang="en-GB" sz="1200" dirty="0"/>
                        <a:t>True</a:t>
                      </a:r>
                    </a:p>
                  </a:txBody>
                  <a:tcPr anchor="ctr"/>
                </a:tc>
                <a:extLst>
                  <a:ext uri="{0D108BD9-81ED-4DB2-BD59-A6C34878D82A}">
                    <a16:rowId xmlns:a16="http://schemas.microsoft.com/office/drawing/2014/main" val="3219468105"/>
                  </a:ext>
                </a:extLst>
              </a:tr>
            </a:tbl>
          </a:graphicData>
        </a:graphic>
      </p:graphicFrame>
    </p:spTree>
    <p:extLst>
      <p:ext uri="{BB962C8B-B14F-4D97-AF65-F5344CB8AC3E}">
        <p14:creationId xmlns:p14="http://schemas.microsoft.com/office/powerpoint/2010/main" val="106467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Applying computing-related mathematics</a:t>
            </a:r>
          </a:p>
        </p:txBody>
      </p:sp>
      <p:sp>
        <p:nvSpPr>
          <p:cNvPr id="5" name="TextBox 4"/>
          <p:cNvSpPr txBox="1"/>
          <p:nvPr/>
        </p:nvSpPr>
        <p:spPr>
          <a:xfrm>
            <a:off x="319179" y="1453295"/>
            <a:ext cx="1689946" cy="261610"/>
          </a:xfrm>
          <a:prstGeom prst="rect">
            <a:avLst/>
          </a:prstGeom>
          <a:noFill/>
        </p:spPr>
        <p:txBody>
          <a:bodyPr wrap="square" rtlCol="0">
            <a:spAutoFit/>
          </a:bodyPr>
          <a:lstStyle/>
          <a:p>
            <a:r>
              <a:rPr lang="en-GB" sz="1100" dirty="0"/>
              <a:t>The output for 6 DIV 2: </a:t>
            </a:r>
          </a:p>
        </p:txBody>
      </p:sp>
      <p:sp>
        <p:nvSpPr>
          <p:cNvPr id="8" name="Rectangle 7"/>
          <p:cNvSpPr/>
          <p:nvPr/>
        </p:nvSpPr>
        <p:spPr>
          <a:xfrm>
            <a:off x="2009125" y="1365160"/>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3</a:t>
            </a:r>
          </a:p>
        </p:txBody>
      </p:sp>
      <p:sp>
        <p:nvSpPr>
          <p:cNvPr id="6" name="TextBox 5"/>
          <p:cNvSpPr txBox="1"/>
          <p:nvPr/>
        </p:nvSpPr>
        <p:spPr>
          <a:xfrm>
            <a:off x="3499592" y="1453295"/>
            <a:ext cx="1689946" cy="261610"/>
          </a:xfrm>
          <a:prstGeom prst="rect">
            <a:avLst/>
          </a:prstGeom>
          <a:noFill/>
        </p:spPr>
        <p:txBody>
          <a:bodyPr wrap="square" rtlCol="0">
            <a:spAutoFit/>
          </a:bodyPr>
          <a:lstStyle/>
          <a:p>
            <a:r>
              <a:rPr lang="en-GB" sz="1100" dirty="0"/>
              <a:t>The output for 6 MOD 2: </a:t>
            </a:r>
          </a:p>
        </p:txBody>
      </p:sp>
      <p:sp>
        <p:nvSpPr>
          <p:cNvPr id="7" name="Rectangle 6"/>
          <p:cNvSpPr/>
          <p:nvPr/>
        </p:nvSpPr>
        <p:spPr>
          <a:xfrm>
            <a:off x="5189538" y="1365160"/>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9" name="TextBox 8"/>
          <p:cNvSpPr txBox="1"/>
          <p:nvPr/>
        </p:nvSpPr>
        <p:spPr>
          <a:xfrm>
            <a:off x="6680005" y="1453295"/>
            <a:ext cx="1689946" cy="261610"/>
          </a:xfrm>
          <a:prstGeom prst="rect">
            <a:avLst/>
          </a:prstGeom>
          <a:noFill/>
        </p:spPr>
        <p:txBody>
          <a:bodyPr wrap="square" rtlCol="0">
            <a:spAutoFit/>
          </a:bodyPr>
          <a:lstStyle/>
          <a:p>
            <a:r>
              <a:rPr lang="en-GB" sz="1100" dirty="0"/>
              <a:t>The output for 6 * 2: </a:t>
            </a:r>
          </a:p>
        </p:txBody>
      </p:sp>
      <p:sp>
        <p:nvSpPr>
          <p:cNvPr id="10" name="Rectangle 9"/>
          <p:cNvSpPr/>
          <p:nvPr/>
        </p:nvSpPr>
        <p:spPr>
          <a:xfrm>
            <a:off x="8369951" y="1365160"/>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12</a:t>
            </a:r>
          </a:p>
        </p:txBody>
      </p:sp>
      <p:sp>
        <p:nvSpPr>
          <p:cNvPr id="11" name="TextBox 10"/>
          <p:cNvSpPr txBox="1"/>
          <p:nvPr/>
        </p:nvSpPr>
        <p:spPr>
          <a:xfrm>
            <a:off x="319179" y="2076886"/>
            <a:ext cx="1689946" cy="261610"/>
          </a:xfrm>
          <a:prstGeom prst="rect">
            <a:avLst/>
          </a:prstGeom>
          <a:noFill/>
        </p:spPr>
        <p:txBody>
          <a:bodyPr wrap="square" rtlCol="0">
            <a:spAutoFit/>
          </a:bodyPr>
          <a:lstStyle/>
          <a:p>
            <a:r>
              <a:rPr lang="en-GB" sz="1100" dirty="0"/>
              <a:t>The output for 10 DIV 3: </a:t>
            </a:r>
          </a:p>
        </p:txBody>
      </p:sp>
      <p:sp>
        <p:nvSpPr>
          <p:cNvPr id="12" name="Rectangle 11"/>
          <p:cNvSpPr/>
          <p:nvPr/>
        </p:nvSpPr>
        <p:spPr>
          <a:xfrm>
            <a:off x="2009125" y="1988751"/>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3</a:t>
            </a:r>
          </a:p>
        </p:txBody>
      </p:sp>
      <p:sp>
        <p:nvSpPr>
          <p:cNvPr id="13" name="TextBox 12"/>
          <p:cNvSpPr txBox="1"/>
          <p:nvPr/>
        </p:nvSpPr>
        <p:spPr>
          <a:xfrm>
            <a:off x="3499592" y="2076886"/>
            <a:ext cx="1689946" cy="261610"/>
          </a:xfrm>
          <a:prstGeom prst="rect">
            <a:avLst/>
          </a:prstGeom>
          <a:noFill/>
        </p:spPr>
        <p:txBody>
          <a:bodyPr wrap="square" rtlCol="0">
            <a:spAutoFit/>
          </a:bodyPr>
          <a:lstStyle/>
          <a:p>
            <a:r>
              <a:rPr lang="en-GB" sz="1100" dirty="0"/>
              <a:t>The output for 10 MOD 3: </a:t>
            </a:r>
          </a:p>
        </p:txBody>
      </p:sp>
      <p:sp>
        <p:nvSpPr>
          <p:cNvPr id="14" name="Rectangle 13"/>
          <p:cNvSpPr/>
          <p:nvPr/>
        </p:nvSpPr>
        <p:spPr>
          <a:xfrm>
            <a:off x="5189538" y="1988751"/>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a:t>
            </a:r>
          </a:p>
        </p:txBody>
      </p:sp>
      <p:sp>
        <p:nvSpPr>
          <p:cNvPr id="15" name="TextBox 14"/>
          <p:cNvSpPr txBox="1"/>
          <p:nvPr/>
        </p:nvSpPr>
        <p:spPr>
          <a:xfrm>
            <a:off x="6680005" y="2076886"/>
            <a:ext cx="1689946" cy="261610"/>
          </a:xfrm>
          <a:prstGeom prst="rect">
            <a:avLst/>
          </a:prstGeom>
          <a:noFill/>
        </p:spPr>
        <p:txBody>
          <a:bodyPr wrap="square" rtlCol="0">
            <a:spAutoFit/>
          </a:bodyPr>
          <a:lstStyle/>
          <a:p>
            <a:r>
              <a:rPr lang="en-GB" sz="1100" dirty="0"/>
              <a:t>The output for 10 / 3: </a:t>
            </a:r>
          </a:p>
        </p:txBody>
      </p:sp>
      <p:sp>
        <p:nvSpPr>
          <p:cNvPr id="16" name="Rectangle 15"/>
          <p:cNvSpPr/>
          <p:nvPr/>
        </p:nvSpPr>
        <p:spPr>
          <a:xfrm>
            <a:off x="8369951" y="1988751"/>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3.33</a:t>
            </a:r>
          </a:p>
        </p:txBody>
      </p:sp>
      <p:sp>
        <p:nvSpPr>
          <p:cNvPr id="17" name="TextBox 16"/>
          <p:cNvSpPr txBox="1"/>
          <p:nvPr/>
        </p:nvSpPr>
        <p:spPr>
          <a:xfrm>
            <a:off x="319179" y="2700477"/>
            <a:ext cx="1689946" cy="261610"/>
          </a:xfrm>
          <a:prstGeom prst="rect">
            <a:avLst/>
          </a:prstGeom>
          <a:noFill/>
        </p:spPr>
        <p:txBody>
          <a:bodyPr wrap="square" rtlCol="0">
            <a:spAutoFit/>
          </a:bodyPr>
          <a:lstStyle/>
          <a:p>
            <a:r>
              <a:rPr lang="en-GB" sz="1100" dirty="0"/>
              <a:t>The output for 8 DIV 7: </a:t>
            </a:r>
          </a:p>
        </p:txBody>
      </p:sp>
      <p:sp>
        <p:nvSpPr>
          <p:cNvPr id="18" name="Rectangle 17"/>
          <p:cNvSpPr/>
          <p:nvPr/>
        </p:nvSpPr>
        <p:spPr>
          <a:xfrm>
            <a:off x="2009125" y="2612342"/>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a:t>
            </a:r>
          </a:p>
        </p:txBody>
      </p:sp>
      <p:sp>
        <p:nvSpPr>
          <p:cNvPr id="19" name="TextBox 18"/>
          <p:cNvSpPr txBox="1"/>
          <p:nvPr/>
        </p:nvSpPr>
        <p:spPr>
          <a:xfrm>
            <a:off x="3499592" y="2700477"/>
            <a:ext cx="1689946" cy="261610"/>
          </a:xfrm>
          <a:prstGeom prst="rect">
            <a:avLst/>
          </a:prstGeom>
          <a:noFill/>
        </p:spPr>
        <p:txBody>
          <a:bodyPr wrap="square" rtlCol="0">
            <a:spAutoFit/>
          </a:bodyPr>
          <a:lstStyle/>
          <a:p>
            <a:r>
              <a:rPr lang="en-GB" sz="1100" dirty="0"/>
              <a:t>The output for 8 MOD 7: </a:t>
            </a:r>
          </a:p>
        </p:txBody>
      </p:sp>
      <p:sp>
        <p:nvSpPr>
          <p:cNvPr id="20" name="Rectangle 19"/>
          <p:cNvSpPr/>
          <p:nvPr/>
        </p:nvSpPr>
        <p:spPr>
          <a:xfrm>
            <a:off x="5189538" y="2612342"/>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a:t>
            </a:r>
          </a:p>
        </p:txBody>
      </p:sp>
      <p:sp>
        <p:nvSpPr>
          <p:cNvPr id="21" name="TextBox 20"/>
          <p:cNvSpPr txBox="1"/>
          <p:nvPr/>
        </p:nvSpPr>
        <p:spPr>
          <a:xfrm>
            <a:off x="6680005" y="2700477"/>
            <a:ext cx="1689946" cy="261610"/>
          </a:xfrm>
          <a:prstGeom prst="rect">
            <a:avLst/>
          </a:prstGeom>
          <a:noFill/>
        </p:spPr>
        <p:txBody>
          <a:bodyPr wrap="square" rtlCol="0">
            <a:spAutoFit/>
          </a:bodyPr>
          <a:lstStyle/>
          <a:p>
            <a:r>
              <a:rPr lang="en-GB" sz="1100" dirty="0"/>
              <a:t>The output for 8 / 7: </a:t>
            </a:r>
          </a:p>
        </p:txBody>
      </p:sp>
      <p:sp>
        <p:nvSpPr>
          <p:cNvPr id="22" name="Rectangle 21"/>
          <p:cNvSpPr/>
          <p:nvPr/>
        </p:nvSpPr>
        <p:spPr>
          <a:xfrm>
            <a:off x="8369951" y="2612342"/>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1.14</a:t>
            </a:r>
          </a:p>
        </p:txBody>
      </p:sp>
      <p:sp>
        <p:nvSpPr>
          <p:cNvPr id="23" name="TextBox 22"/>
          <p:cNvSpPr txBox="1"/>
          <p:nvPr/>
        </p:nvSpPr>
        <p:spPr>
          <a:xfrm>
            <a:off x="319179" y="3329481"/>
            <a:ext cx="1689946" cy="261610"/>
          </a:xfrm>
          <a:prstGeom prst="rect">
            <a:avLst/>
          </a:prstGeom>
          <a:noFill/>
        </p:spPr>
        <p:txBody>
          <a:bodyPr wrap="square" rtlCol="0">
            <a:spAutoFit/>
          </a:bodyPr>
          <a:lstStyle/>
          <a:p>
            <a:r>
              <a:rPr lang="en-GB" sz="1100" dirty="0"/>
              <a:t>The output for 13 DIV 5: </a:t>
            </a:r>
          </a:p>
        </p:txBody>
      </p:sp>
      <p:sp>
        <p:nvSpPr>
          <p:cNvPr id="24" name="Rectangle 23"/>
          <p:cNvSpPr/>
          <p:nvPr/>
        </p:nvSpPr>
        <p:spPr>
          <a:xfrm>
            <a:off x="2009125" y="3241346"/>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2</a:t>
            </a:r>
          </a:p>
        </p:txBody>
      </p:sp>
      <p:sp>
        <p:nvSpPr>
          <p:cNvPr id="25" name="TextBox 24"/>
          <p:cNvSpPr txBox="1"/>
          <p:nvPr/>
        </p:nvSpPr>
        <p:spPr>
          <a:xfrm>
            <a:off x="3499592" y="3329481"/>
            <a:ext cx="1689946" cy="261610"/>
          </a:xfrm>
          <a:prstGeom prst="rect">
            <a:avLst/>
          </a:prstGeom>
          <a:noFill/>
        </p:spPr>
        <p:txBody>
          <a:bodyPr wrap="square" rtlCol="0">
            <a:spAutoFit/>
          </a:bodyPr>
          <a:lstStyle/>
          <a:p>
            <a:r>
              <a:rPr lang="en-GB" sz="1100" dirty="0"/>
              <a:t>The output for 13 MOD 5: </a:t>
            </a:r>
          </a:p>
        </p:txBody>
      </p:sp>
      <p:sp>
        <p:nvSpPr>
          <p:cNvPr id="26" name="Rectangle 25"/>
          <p:cNvSpPr/>
          <p:nvPr/>
        </p:nvSpPr>
        <p:spPr>
          <a:xfrm>
            <a:off x="5189538" y="3241346"/>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3</a:t>
            </a:r>
          </a:p>
        </p:txBody>
      </p:sp>
      <p:sp>
        <p:nvSpPr>
          <p:cNvPr id="27" name="TextBox 26"/>
          <p:cNvSpPr txBox="1"/>
          <p:nvPr/>
        </p:nvSpPr>
        <p:spPr>
          <a:xfrm>
            <a:off x="6680005" y="3329481"/>
            <a:ext cx="1689946" cy="261610"/>
          </a:xfrm>
          <a:prstGeom prst="rect">
            <a:avLst/>
          </a:prstGeom>
          <a:noFill/>
        </p:spPr>
        <p:txBody>
          <a:bodyPr wrap="square" rtlCol="0">
            <a:spAutoFit/>
          </a:bodyPr>
          <a:lstStyle/>
          <a:p>
            <a:r>
              <a:rPr lang="en-GB" sz="1100" dirty="0"/>
              <a:t>The output for 13 / 5: </a:t>
            </a:r>
          </a:p>
        </p:txBody>
      </p:sp>
      <p:sp>
        <p:nvSpPr>
          <p:cNvPr id="28" name="Rectangle 27"/>
          <p:cNvSpPr/>
          <p:nvPr/>
        </p:nvSpPr>
        <p:spPr>
          <a:xfrm>
            <a:off x="8369951" y="3241346"/>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2.6</a:t>
            </a:r>
          </a:p>
        </p:txBody>
      </p:sp>
      <p:sp>
        <p:nvSpPr>
          <p:cNvPr id="29" name="TextBox 28"/>
          <p:cNvSpPr txBox="1"/>
          <p:nvPr/>
        </p:nvSpPr>
        <p:spPr>
          <a:xfrm>
            <a:off x="319179" y="3958485"/>
            <a:ext cx="1689946" cy="261610"/>
          </a:xfrm>
          <a:prstGeom prst="rect">
            <a:avLst/>
          </a:prstGeom>
          <a:noFill/>
        </p:spPr>
        <p:txBody>
          <a:bodyPr wrap="square" rtlCol="0">
            <a:spAutoFit/>
          </a:bodyPr>
          <a:lstStyle/>
          <a:p>
            <a:r>
              <a:rPr lang="en-GB" sz="1100" dirty="0"/>
              <a:t>The output for 2 DIV 4: </a:t>
            </a:r>
          </a:p>
        </p:txBody>
      </p:sp>
      <p:sp>
        <p:nvSpPr>
          <p:cNvPr id="30" name="Rectangle 29"/>
          <p:cNvSpPr/>
          <p:nvPr/>
        </p:nvSpPr>
        <p:spPr>
          <a:xfrm>
            <a:off x="2009125" y="3870350"/>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31" name="TextBox 30"/>
          <p:cNvSpPr txBox="1"/>
          <p:nvPr/>
        </p:nvSpPr>
        <p:spPr>
          <a:xfrm>
            <a:off x="3499592" y="3958485"/>
            <a:ext cx="1689946" cy="261610"/>
          </a:xfrm>
          <a:prstGeom prst="rect">
            <a:avLst/>
          </a:prstGeom>
          <a:noFill/>
        </p:spPr>
        <p:txBody>
          <a:bodyPr wrap="square" rtlCol="0">
            <a:spAutoFit/>
          </a:bodyPr>
          <a:lstStyle/>
          <a:p>
            <a:r>
              <a:rPr lang="en-GB" sz="1100" dirty="0"/>
              <a:t>The output for 2 MOD 4: </a:t>
            </a:r>
          </a:p>
        </p:txBody>
      </p:sp>
      <p:sp>
        <p:nvSpPr>
          <p:cNvPr id="32" name="Rectangle 31"/>
          <p:cNvSpPr/>
          <p:nvPr/>
        </p:nvSpPr>
        <p:spPr>
          <a:xfrm>
            <a:off x="5189538" y="3870350"/>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2</a:t>
            </a:r>
          </a:p>
        </p:txBody>
      </p:sp>
      <p:sp>
        <p:nvSpPr>
          <p:cNvPr id="33" name="TextBox 32"/>
          <p:cNvSpPr txBox="1"/>
          <p:nvPr/>
        </p:nvSpPr>
        <p:spPr>
          <a:xfrm>
            <a:off x="6680005" y="3958485"/>
            <a:ext cx="1689946" cy="261610"/>
          </a:xfrm>
          <a:prstGeom prst="rect">
            <a:avLst/>
          </a:prstGeom>
          <a:noFill/>
        </p:spPr>
        <p:txBody>
          <a:bodyPr wrap="square" rtlCol="0">
            <a:spAutoFit/>
          </a:bodyPr>
          <a:lstStyle/>
          <a:p>
            <a:r>
              <a:rPr lang="en-GB" sz="1100" dirty="0"/>
              <a:t>The output for 2 ^ 4: </a:t>
            </a:r>
          </a:p>
        </p:txBody>
      </p:sp>
      <p:sp>
        <p:nvSpPr>
          <p:cNvPr id="34" name="Rectangle 33"/>
          <p:cNvSpPr/>
          <p:nvPr/>
        </p:nvSpPr>
        <p:spPr>
          <a:xfrm>
            <a:off x="8369951" y="3870350"/>
            <a:ext cx="53920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16</a:t>
            </a:r>
          </a:p>
        </p:txBody>
      </p:sp>
      <p:sp>
        <p:nvSpPr>
          <p:cNvPr id="35" name="Rectangle 34"/>
          <p:cNvSpPr/>
          <p:nvPr/>
        </p:nvSpPr>
        <p:spPr>
          <a:xfrm>
            <a:off x="319178" y="5092610"/>
            <a:ext cx="3567726" cy="130159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for counter in range(0,101):</a:t>
            </a:r>
          </a:p>
          <a:p>
            <a:r>
              <a:rPr lang="en-GB" sz="1100" dirty="0">
                <a:solidFill>
                  <a:schemeClr val="tx1"/>
                </a:solidFill>
                <a:latin typeface="Consolas" panose="020B0609020204030204" pitchFamily="49" charset="0"/>
              </a:rPr>
              <a:t>    print (counter)</a:t>
            </a:r>
          </a:p>
          <a:p>
            <a:r>
              <a:rPr lang="en-GB" sz="1100" dirty="0">
                <a:solidFill>
                  <a:schemeClr val="tx1"/>
                </a:solidFill>
                <a:latin typeface="Consolas" panose="020B0609020204030204" pitchFamily="49" charset="0"/>
              </a:rPr>
              <a:t>    if counter % 25 == 0 and counter != 25:</a:t>
            </a:r>
          </a:p>
          <a:p>
            <a:r>
              <a:rPr lang="en-GB" sz="1100" dirty="0">
                <a:solidFill>
                  <a:schemeClr val="tx1"/>
                </a:solidFill>
                <a:latin typeface="Consolas" panose="020B0609020204030204" pitchFamily="49" charset="0"/>
              </a:rPr>
              <a:t>        print("-----")</a:t>
            </a:r>
          </a:p>
        </p:txBody>
      </p:sp>
      <p:sp>
        <p:nvSpPr>
          <p:cNvPr id="36" name="TextBox 35"/>
          <p:cNvSpPr txBox="1"/>
          <p:nvPr/>
        </p:nvSpPr>
        <p:spPr>
          <a:xfrm>
            <a:off x="319179" y="4702116"/>
            <a:ext cx="2917508" cy="261610"/>
          </a:xfrm>
          <a:prstGeom prst="rect">
            <a:avLst/>
          </a:prstGeom>
          <a:noFill/>
        </p:spPr>
        <p:txBody>
          <a:bodyPr wrap="square" rtlCol="0">
            <a:spAutoFit/>
          </a:bodyPr>
          <a:lstStyle/>
          <a:p>
            <a:r>
              <a:rPr lang="en-GB" sz="1100" dirty="0"/>
              <a:t>Program to output ----- every 25 iterations:</a:t>
            </a:r>
          </a:p>
        </p:txBody>
      </p:sp>
      <p:sp>
        <p:nvSpPr>
          <p:cNvPr id="38" name="Rectangle 37"/>
          <p:cNvSpPr/>
          <p:nvPr/>
        </p:nvSpPr>
        <p:spPr>
          <a:xfrm>
            <a:off x="4269988" y="5092610"/>
            <a:ext cx="3567726" cy="130159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latin typeface="Consolas" panose="020B0609020204030204" pitchFamily="49" charset="0"/>
              </a:rPr>
              <a:t>def </a:t>
            </a:r>
            <a:r>
              <a:rPr lang="en-GB" sz="1100" dirty="0" err="1">
                <a:solidFill>
                  <a:schemeClr val="tx1"/>
                </a:solidFill>
                <a:latin typeface="Consolas" panose="020B0609020204030204" pitchFamily="49" charset="0"/>
              </a:rPr>
              <a:t>oddeven</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num</a:t>
            </a:r>
            <a:r>
              <a:rPr lang="en-GB" sz="1100" dirty="0">
                <a:solidFill>
                  <a:schemeClr val="tx1"/>
                </a:solidFill>
                <a:latin typeface="Consolas" panose="020B0609020204030204" pitchFamily="49" charset="0"/>
              </a:rPr>
              <a:t>):</a:t>
            </a:r>
          </a:p>
          <a:p>
            <a:r>
              <a:rPr lang="en-GB" sz="1100" dirty="0">
                <a:solidFill>
                  <a:schemeClr val="tx1"/>
                </a:solidFill>
                <a:latin typeface="Consolas" panose="020B0609020204030204" pitchFamily="49" charset="0"/>
              </a:rPr>
              <a:t>    if </a:t>
            </a:r>
            <a:r>
              <a:rPr lang="en-GB" sz="1100" dirty="0" err="1">
                <a:solidFill>
                  <a:schemeClr val="tx1"/>
                </a:solidFill>
                <a:latin typeface="Consolas" panose="020B0609020204030204" pitchFamily="49" charset="0"/>
              </a:rPr>
              <a:t>num</a:t>
            </a:r>
            <a:r>
              <a:rPr lang="en-GB" sz="1100" dirty="0">
                <a:solidFill>
                  <a:schemeClr val="tx1"/>
                </a:solidFill>
                <a:latin typeface="Consolas" panose="020B0609020204030204" pitchFamily="49" charset="0"/>
              </a:rPr>
              <a:t> % 2 == 0:</a:t>
            </a:r>
          </a:p>
          <a:p>
            <a:r>
              <a:rPr lang="en-GB" sz="1100" dirty="0">
                <a:solidFill>
                  <a:schemeClr val="tx1"/>
                </a:solidFill>
                <a:latin typeface="Consolas" panose="020B0609020204030204" pitchFamily="49" charset="0"/>
              </a:rPr>
              <a:t>        print(“Even”)</a:t>
            </a:r>
          </a:p>
          <a:p>
            <a:r>
              <a:rPr lang="en-GB" sz="1100" dirty="0">
                <a:solidFill>
                  <a:schemeClr val="tx1"/>
                </a:solidFill>
                <a:latin typeface="Consolas" panose="020B0609020204030204" pitchFamily="49" charset="0"/>
              </a:rPr>
              <a:t>    else:</a:t>
            </a:r>
          </a:p>
          <a:p>
            <a:r>
              <a:rPr lang="en-GB" sz="1100" dirty="0">
                <a:solidFill>
                  <a:schemeClr val="tx1"/>
                </a:solidFill>
                <a:latin typeface="Consolas" panose="020B0609020204030204" pitchFamily="49" charset="0"/>
              </a:rPr>
              <a:t>        print(“Odd”)</a:t>
            </a:r>
          </a:p>
        </p:txBody>
      </p:sp>
      <p:sp>
        <p:nvSpPr>
          <p:cNvPr id="39" name="TextBox 38"/>
          <p:cNvSpPr txBox="1"/>
          <p:nvPr/>
        </p:nvSpPr>
        <p:spPr>
          <a:xfrm>
            <a:off x="4269988" y="4702116"/>
            <a:ext cx="3741897" cy="261610"/>
          </a:xfrm>
          <a:prstGeom prst="rect">
            <a:avLst/>
          </a:prstGeom>
          <a:noFill/>
        </p:spPr>
        <p:txBody>
          <a:bodyPr wrap="square" rtlCol="0">
            <a:spAutoFit/>
          </a:bodyPr>
          <a:lstStyle/>
          <a:p>
            <a:r>
              <a:rPr lang="en-GB" sz="1100" dirty="0"/>
              <a:t>Function to return whether an input number is odd or even:</a:t>
            </a:r>
          </a:p>
        </p:txBody>
      </p:sp>
    </p:spTree>
    <p:extLst>
      <p:ext uri="{BB962C8B-B14F-4D97-AF65-F5344CB8AC3E}">
        <p14:creationId xmlns:p14="http://schemas.microsoft.com/office/powerpoint/2010/main" val="273498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Data types</a:t>
            </a:r>
          </a:p>
        </p:txBody>
      </p:sp>
      <p:graphicFrame>
        <p:nvGraphicFramePr>
          <p:cNvPr id="31" name="Table 30">
            <a:extLst>
              <a:ext uri="{FF2B5EF4-FFF2-40B4-BE49-F238E27FC236}">
                <a16:creationId xmlns:a16="http://schemas.microsoft.com/office/drawing/2014/main" id="{7F156743-A282-4FAC-8547-1C1F98658CC2}"/>
              </a:ext>
            </a:extLst>
          </p:cNvPr>
          <p:cNvGraphicFramePr>
            <a:graphicFrameLocks noGrp="1"/>
          </p:cNvGraphicFramePr>
          <p:nvPr>
            <p:extLst>
              <p:ext uri="{D42A27DB-BD31-4B8C-83A1-F6EECF244321}">
                <p14:modId xmlns:p14="http://schemas.microsoft.com/office/powerpoint/2010/main" val="3846685190"/>
              </p:ext>
            </p:extLst>
          </p:nvPr>
        </p:nvGraphicFramePr>
        <p:xfrm>
          <a:off x="319178" y="1308100"/>
          <a:ext cx="4787900" cy="4047915"/>
        </p:xfrm>
        <a:graphic>
          <a:graphicData uri="http://schemas.openxmlformats.org/drawingml/2006/table">
            <a:tbl>
              <a:tblPr firstRow="1" bandRow="1">
                <a:tableStyleId>{5C22544A-7EE6-4342-B048-85BDC9FD1C3A}</a:tableStyleId>
              </a:tblPr>
              <a:tblGrid>
                <a:gridCol w="1320799">
                  <a:extLst>
                    <a:ext uri="{9D8B030D-6E8A-4147-A177-3AD203B41FA5}">
                      <a16:colId xmlns:a16="http://schemas.microsoft.com/office/drawing/2014/main" val="1315536508"/>
                    </a:ext>
                  </a:extLst>
                </a:gridCol>
                <a:gridCol w="1739900">
                  <a:extLst>
                    <a:ext uri="{9D8B030D-6E8A-4147-A177-3AD203B41FA5}">
                      <a16:colId xmlns:a16="http://schemas.microsoft.com/office/drawing/2014/main" val="1107053340"/>
                    </a:ext>
                  </a:extLst>
                </a:gridCol>
                <a:gridCol w="1727201">
                  <a:extLst>
                    <a:ext uri="{9D8B030D-6E8A-4147-A177-3AD203B41FA5}">
                      <a16:colId xmlns:a16="http://schemas.microsoft.com/office/drawing/2014/main" val="1148705061"/>
                    </a:ext>
                  </a:extLst>
                </a:gridCol>
              </a:tblGrid>
              <a:tr h="0">
                <a:tc gridSpan="3">
                  <a:txBody>
                    <a:bodyPr/>
                    <a:lstStyle/>
                    <a:p>
                      <a:pPr algn="ctr"/>
                      <a:r>
                        <a:rPr lang="en-GB" sz="1200" dirty="0"/>
                        <a:t>Data Types</a:t>
                      </a:r>
                    </a:p>
                  </a:txBody>
                  <a:tcPr anchor="ctr"/>
                </a:tc>
                <a:tc hMerge="1">
                  <a:txBody>
                    <a:bodyPr/>
                    <a:lstStyle/>
                    <a:p>
                      <a:pPr algn="ctr"/>
                      <a:endParaRPr lang="en-GB" sz="1200" dirty="0"/>
                    </a:p>
                  </a:txBody>
                  <a:tcPr anchor="ctr"/>
                </a:tc>
                <a:tc hMerge="1">
                  <a:txBody>
                    <a:bodyPr/>
                    <a:lstStyle/>
                    <a:p>
                      <a:pPr algn="ctr"/>
                      <a:endParaRPr lang="en-GB" sz="1200" dirty="0"/>
                    </a:p>
                  </a:txBody>
                  <a:tcPr anchor="ctr"/>
                </a:tc>
                <a:extLst>
                  <a:ext uri="{0D108BD9-81ED-4DB2-BD59-A6C34878D82A}">
                    <a16:rowId xmlns:a16="http://schemas.microsoft.com/office/drawing/2014/main" val="2308077343"/>
                  </a:ext>
                </a:extLst>
              </a:tr>
              <a:tr h="0">
                <a:tc>
                  <a:txBody>
                    <a:bodyPr/>
                    <a:lstStyle/>
                    <a:p>
                      <a:pPr algn="ctr"/>
                      <a:r>
                        <a:rPr lang="en-GB" sz="1200" dirty="0"/>
                        <a:t>Data type</a:t>
                      </a:r>
                    </a:p>
                  </a:txBody>
                  <a:tcPr anchor="ctr"/>
                </a:tc>
                <a:tc>
                  <a:txBody>
                    <a:bodyPr/>
                    <a:lstStyle/>
                    <a:p>
                      <a:pPr algn="ctr"/>
                      <a:r>
                        <a:rPr lang="en-GB" sz="1200" dirty="0"/>
                        <a:t>Description</a:t>
                      </a:r>
                    </a:p>
                  </a:txBody>
                  <a:tcPr anchor="ctr"/>
                </a:tc>
                <a:tc>
                  <a:txBody>
                    <a:bodyPr/>
                    <a:lstStyle/>
                    <a:p>
                      <a:pPr algn="ctr"/>
                      <a:r>
                        <a:rPr lang="en-GB" sz="1200" dirty="0"/>
                        <a:t>Example assignment</a:t>
                      </a:r>
                    </a:p>
                  </a:txBody>
                  <a:tcPr anchor="ctr"/>
                </a:tc>
                <a:extLst>
                  <a:ext uri="{0D108BD9-81ED-4DB2-BD59-A6C34878D82A}">
                    <a16:rowId xmlns:a16="http://schemas.microsoft.com/office/drawing/2014/main" val="2085609322"/>
                  </a:ext>
                </a:extLst>
              </a:tr>
              <a:tr h="700951">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2502935188"/>
                  </a:ext>
                </a:extLst>
              </a:tr>
              <a:tr h="700951">
                <a:tc>
                  <a:txBody>
                    <a:bodyPr/>
                    <a:lstStyle/>
                    <a:p>
                      <a:endParaRPr lang="en-GB"/>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1793208534"/>
                  </a:ext>
                </a:extLst>
              </a:tr>
              <a:tr h="700951">
                <a:tc>
                  <a:txBody>
                    <a:bodyPr/>
                    <a:lstStyle/>
                    <a:p>
                      <a:endParaRPr lang="en-GB"/>
                    </a:p>
                  </a:txBody>
                  <a:tcPr>
                    <a:solidFill>
                      <a:schemeClr val="accent3">
                        <a:lumMod val="20000"/>
                        <a:lumOff val="80000"/>
                      </a:schemeClr>
                    </a:solidFill>
                  </a:tcPr>
                </a:tc>
                <a:tc>
                  <a:txBody>
                    <a:bodyPr/>
                    <a:lstStyle/>
                    <a:p>
                      <a:endParaRPr lang="en-GB"/>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4223263658"/>
                  </a:ext>
                </a:extLst>
              </a:tr>
              <a:tr h="700951">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3578783748"/>
                  </a:ext>
                </a:extLst>
              </a:tr>
              <a:tr h="695471">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tc>
                  <a:txBody>
                    <a:bodyPr/>
                    <a:lstStyle/>
                    <a:p>
                      <a:endParaRPr lang="en-GB" dirty="0"/>
                    </a:p>
                  </a:txBody>
                  <a:tcPr>
                    <a:solidFill>
                      <a:schemeClr val="accent3">
                        <a:lumMod val="20000"/>
                        <a:lumOff val="80000"/>
                      </a:schemeClr>
                    </a:solidFill>
                  </a:tcPr>
                </a:tc>
                <a:extLst>
                  <a:ext uri="{0D108BD9-81ED-4DB2-BD59-A6C34878D82A}">
                    <a16:rowId xmlns:a16="http://schemas.microsoft.com/office/drawing/2014/main" val="3728219492"/>
                  </a:ext>
                </a:extLst>
              </a:tr>
            </a:tbl>
          </a:graphicData>
        </a:graphic>
      </p:graphicFrame>
      <p:sp>
        <p:nvSpPr>
          <p:cNvPr id="32" name="Rectangle 31">
            <a:extLst>
              <a:ext uri="{FF2B5EF4-FFF2-40B4-BE49-F238E27FC236}">
                <a16:creationId xmlns:a16="http://schemas.microsoft.com/office/drawing/2014/main" id="{535F650A-3AB9-404D-B58E-13BC94B653E5}"/>
              </a:ext>
            </a:extLst>
          </p:cNvPr>
          <p:cNvSpPr/>
          <p:nvPr/>
        </p:nvSpPr>
        <p:spPr>
          <a:xfrm>
            <a:off x="562581" y="2010093"/>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Integer</a:t>
            </a:r>
          </a:p>
        </p:txBody>
      </p:sp>
      <p:sp>
        <p:nvSpPr>
          <p:cNvPr id="33" name="Rectangle 32">
            <a:extLst>
              <a:ext uri="{FF2B5EF4-FFF2-40B4-BE49-F238E27FC236}">
                <a16:creationId xmlns:a16="http://schemas.microsoft.com/office/drawing/2014/main" id="{E1BBE200-1D0B-4E0E-8C13-271F43C17D42}"/>
              </a:ext>
            </a:extLst>
          </p:cNvPr>
          <p:cNvSpPr/>
          <p:nvPr/>
        </p:nvSpPr>
        <p:spPr>
          <a:xfrm>
            <a:off x="1817782" y="200999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 whole number</a:t>
            </a:r>
          </a:p>
        </p:txBody>
      </p:sp>
      <p:sp>
        <p:nvSpPr>
          <p:cNvPr id="34" name="Rectangle 33">
            <a:extLst>
              <a:ext uri="{FF2B5EF4-FFF2-40B4-BE49-F238E27FC236}">
                <a16:creationId xmlns:a16="http://schemas.microsoft.com/office/drawing/2014/main" id="{82358C3E-CACB-42B7-991D-092EC72F8636}"/>
              </a:ext>
            </a:extLst>
          </p:cNvPr>
          <p:cNvSpPr/>
          <p:nvPr/>
        </p:nvSpPr>
        <p:spPr>
          <a:xfrm>
            <a:off x="3502810" y="200999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points = 20</a:t>
            </a:r>
          </a:p>
        </p:txBody>
      </p:sp>
      <p:sp>
        <p:nvSpPr>
          <p:cNvPr id="35" name="Rectangle 34">
            <a:extLst>
              <a:ext uri="{FF2B5EF4-FFF2-40B4-BE49-F238E27FC236}">
                <a16:creationId xmlns:a16="http://schemas.microsoft.com/office/drawing/2014/main" id="{78FB7276-6218-4101-88AF-B6A41D6FFA50}"/>
              </a:ext>
            </a:extLst>
          </p:cNvPr>
          <p:cNvSpPr/>
          <p:nvPr/>
        </p:nvSpPr>
        <p:spPr>
          <a:xfrm>
            <a:off x="562581" y="2699458"/>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Float</a:t>
            </a:r>
          </a:p>
        </p:txBody>
      </p:sp>
      <p:sp>
        <p:nvSpPr>
          <p:cNvPr id="36" name="Rectangle 35">
            <a:extLst>
              <a:ext uri="{FF2B5EF4-FFF2-40B4-BE49-F238E27FC236}">
                <a16:creationId xmlns:a16="http://schemas.microsoft.com/office/drawing/2014/main" id="{D8DD6165-372B-41DD-8DE0-DC38A8C0D4E2}"/>
              </a:ext>
            </a:extLst>
          </p:cNvPr>
          <p:cNvSpPr/>
          <p:nvPr/>
        </p:nvSpPr>
        <p:spPr>
          <a:xfrm>
            <a:off x="1817782" y="2699359"/>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Number with decimals</a:t>
            </a:r>
          </a:p>
        </p:txBody>
      </p:sp>
      <p:sp>
        <p:nvSpPr>
          <p:cNvPr id="42" name="Rectangle 41">
            <a:extLst>
              <a:ext uri="{FF2B5EF4-FFF2-40B4-BE49-F238E27FC236}">
                <a16:creationId xmlns:a16="http://schemas.microsoft.com/office/drawing/2014/main" id="{E762A350-C2FC-4146-9C8A-C472B45116C8}"/>
              </a:ext>
            </a:extLst>
          </p:cNvPr>
          <p:cNvSpPr/>
          <p:nvPr/>
        </p:nvSpPr>
        <p:spPr>
          <a:xfrm>
            <a:off x="3502810" y="2699359"/>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Points = 20.5</a:t>
            </a:r>
          </a:p>
        </p:txBody>
      </p:sp>
      <p:sp>
        <p:nvSpPr>
          <p:cNvPr id="43" name="Rectangle 42">
            <a:extLst>
              <a:ext uri="{FF2B5EF4-FFF2-40B4-BE49-F238E27FC236}">
                <a16:creationId xmlns:a16="http://schemas.microsoft.com/office/drawing/2014/main" id="{A2FC2281-52B9-4E97-BE1A-4B5C546E7742}"/>
              </a:ext>
            </a:extLst>
          </p:cNvPr>
          <p:cNvSpPr/>
          <p:nvPr/>
        </p:nvSpPr>
        <p:spPr>
          <a:xfrm>
            <a:off x="562581" y="3388823"/>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String</a:t>
            </a:r>
          </a:p>
        </p:txBody>
      </p:sp>
      <p:sp>
        <p:nvSpPr>
          <p:cNvPr id="44" name="Rectangle 43">
            <a:extLst>
              <a:ext uri="{FF2B5EF4-FFF2-40B4-BE49-F238E27FC236}">
                <a16:creationId xmlns:a16="http://schemas.microsoft.com/office/drawing/2014/main" id="{7A56DE3E-0423-4850-B186-D09D4E9B5579}"/>
              </a:ext>
            </a:extLst>
          </p:cNvPr>
          <p:cNvSpPr/>
          <p:nvPr/>
        </p:nvSpPr>
        <p:spPr>
          <a:xfrm>
            <a:off x="1817782" y="338872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Any number of characters including none</a:t>
            </a:r>
          </a:p>
        </p:txBody>
      </p:sp>
      <p:sp>
        <p:nvSpPr>
          <p:cNvPr id="45" name="Rectangle 44">
            <a:extLst>
              <a:ext uri="{FF2B5EF4-FFF2-40B4-BE49-F238E27FC236}">
                <a16:creationId xmlns:a16="http://schemas.microsoft.com/office/drawing/2014/main" id="{878E4E23-E99D-41D3-B7CE-24E6C33C28BF}"/>
              </a:ext>
            </a:extLst>
          </p:cNvPr>
          <p:cNvSpPr/>
          <p:nvPr/>
        </p:nvSpPr>
        <p:spPr>
          <a:xfrm>
            <a:off x="3502810" y="3388724"/>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Name = “Will”</a:t>
            </a:r>
          </a:p>
        </p:txBody>
      </p:sp>
      <p:sp>
        <p:nvSpPr>
          <p:cNvPr id="46" name="Rectangle 45">
            <a:extLst>
              <a:ext uri="{FF2B5EF4-FFF2-40B4-BE49-F238E27FC236}">
                <a16:creationId xmlns:a16="http://schemas.microsoft.com/office/drawing/2014/main" id="{FDC204DD-7BA3-4D43-B0E4-6219FAE0D1CF}"/>
              </a:ext>
            </a:extLst>
          </p:cNvPr>
          <p:cNvSpPr/>
          <p:nvPr/>
        </p:nvSpPr>
        <p:spPr>
          <a:xfrm>
            <a:off x="570179" y="4081994"/>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Boolean</a:t>
            </a:r>
          </a:p>
        </p:txBody>
      </p:sp>
      <p:sp>
        <p:nvSpPr>
          <p:cNvPr id="47" name="Rectangle 46">
            <a:extLst>
              <a:ext uri="{FF2B5EF4-FFF2-40B4-BE49-F238E27FC236}">
                <a16:creationId xmlns:a16="http://schemas.microsoft.com/office/drawing/2014/main" id="{13C73784-D537-4CF3-BE0C-E3FEDAFAEDDE}"/>
              </a:ext>
            </a:extLst>
          </p:cNvPr>
          <p:cNvSpPr/>
          <p:nvPr/>
        </p:nvSpPr>
        <p:spPr>
          <a:xfrm>
            <a:off x="1825380" y="4081895"/>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True or False</a:t>
            </a:r>
          </a:p>
        </p:txBody>
      </p:sp>
      <p:sp>
        <p:nvSpPr>
          <p:cNvPr id="48" name="Rectangle 47">
            <a:extLst>
              <a:ext uri="{FF2B5EF4-FFF2-40B4-BE49-F238E27FC236}">
                <a16:creationId xmlns:a16="http://schemas.microsoft.com/office/drawing/2014/main" id="{6B097B20-5655-4168-9430-34F966BB8545}"/>
              </a:ext>
            </a:extLst>
          </p:cNvPr>
          <p:cNvSpPr/>
          <p:nvPr/>
        </p:nvSpPr>
        <p:spPr>
          <a:xfrm>
            <a:off x="3510408" y="4081895"/>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Yes = True</a:t>
            </a:r>
          </a:p>
        </p:txBody>
      </p:sp>
      <p:sp>
        <p:nvSpPr>
          <p:cNvPr id="49" name="Rectangle 48">
            <a:extLst>
              <a:ext uri="{FF2B5EF4-FFF2-40B4-BE49-F238E27FC236}">
                <a16:creationId xmlns:a16="http://schemas.microsoft.com/office/drawing/2014/main" id="{F3B53D08-E22E-418D-8008-B41E9A74CF02}"/>
              </a:ext>
            </a:extLst>
          </p:cNvPr>
          <p:cNvSpPr/>
          <p:nvPr/>
        </p:nvSpPr>
        <p:spPr>
          <a:xfrm>
            <a:off x="570179" y="4771358"/>
            <a:ext cx="83834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Character</a:t>
            </a:r>
          </a:p>
        </p:txBody>
      </p:sp>
      <p:sp>
        <p:nvSpPr>
          <p:cNvPr id="50" name="Rectangle 49">
            <a:extLst>
              <a:ext uri="{FF2B5EF4-FFF2-40B4-BE49-F238E27FC236}">
                <a16:creationId xmlns:a16="http://schemas.microsoft.com/office/drawing/2014/main" id="{BB68C25D-C2BC-4793-B81C-D07212F72677}"/>
              </a:ext>
            </a:extLst>
          </p:cNvPr>
          <p:cNvSpPr/>
          <p:nvPr/>
        </p:nvSpPr>
        <p:spPr>
          <a:xfrm>
            <a:off x="1825380" y="4771259"/>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Any symbol the computer can represent</a:t>
            </a:r>
          </a:p>
        </p:txBody>
      </p:sp>
      <p:sp>
        <p:nvSpPr>
          <p:cNvPr id="51" name="Rectangle 50">
            <a:extLst>
              <a:ext uri="{FF2B5EF4-FFF2-40B4-BE49-F238E27FC236}">
                <a16:creationId xmlns:a16="http://schemas.microsoft.com/office/drawing/2014/main" id="{6F08FACB-B17A-4B17-87D2-20455A1F5B18}"/>
              </a:ext>
            </a:extLst>
          </p:cNvPr>
          <p:cNvSpPr/>
          <p:nvPr/>
        </p:nvSpPr>
        <p:spPr>
          <a:xfrm>
            <a:off x="3510408" y="4771259"/>
            <a:ext cx="143038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Character = “|”</a:t>
            </a:r>
          </a:p>
        </p:txBody>
      </p:sp>
    </p:spTree>
    <p:extLst>
      <p:ext uri="{BB962C8B-B14F-4D97-AF65-F5344CB8AC3E}">
        <p14:creationId xmlns:p14="http://schemas.microsoft.com/office/powerpoint/2010/main" val="418654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Casting operations</a:t>
            </a:r>
          </a:p>
        </p:txBody>
      </p:sp>
      <p:sp>
        <p:nvSpPr>
          <p:cNvPr id="44" name="TextBox 43">
            <a:extLst>
              <a:ext uri="{FF2B5EF4-FFF2-40B4-BE49-F238E27FC236}">
                <a16:creationId xmlns:a16="http://schemas.microsoft.com/office/drawing/2014/main" id="{209DFA8B-13F1-4048-BFFA-4D66A48F7DC9}"/>
              </a:ext>
            </a:extLst>
          </p:cNvPr>
          <p:cNvSpPr txBox="1"/>
          <p:nvPr/>
        </p:nvSpPr>
        <p:spPr>
          <a:xfrm>
            <a:off x="319178" y="1541432"/>
            <a:ext cx="1334226" cy="261610"/>
          </a:xfrm>
          <a:prstGeom prst="rect">
            <a:avLst/>
          </a:prstGeom>
          <a:noFill/>
        </p:spPr>
        <p:txBody>
          <a:bodyPr wrap="square" rtlCol="0">
            <a:spAutoFit/>
          </a:bodyPr>
          <a:lstStyle/>
          <a:p>
            <a:r>
              <a:rPr lang="en-GB" sz="1100" dirty="0"/>
              <a:t>Casting:</a:t>
            </a:r>
          </a:p>
        </p:txBody>
      </p:sp>
      <p:sp>
        <p:nvSpPr>
          <p:cNvPr id="45" name="Rectangle 44">
            <a:extLst>
              <a:ext uri="{FF2B5EF4-FFF2-40B4-BE49-F238E27FC236}">
                <a16:creationId xmlns:a16="http://schemas.microsoft.com/office/drawing/2014/main" id="{7DE1447C-4DC7-4AB9-9551-7DAD176074C1}"/>
              </a:ext>
            </a:extLst>
          </p:cNvPr>
          <p:cNvSpPr/>
          <p:nvPr/>
        </p:nvSpPr>
        <p:spPr>
          <a:xfrm>
            <a:off x="1653402" y="1453296"/>
            <a:ext cx="34536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Forcing a variable to a different type</a:t>
            </a:r>
          </a:p>
        </p:txBody>
      </p:sp>
      <p:sp>
        <p:nvSpPr>
          <p:cNvPr id="46" name="TextBox 45">
            <a:extLst>
              <a:ext uri="{FF2B5EF4-FFF2-40B4-BE49-F238E27FC236}">
                <a16:creationId xmlns:a16="http://schemas.microsoft.com/office/drawing/2014/main" id="{C5D81E55-2AE6-4368-AAE7-C94EA333AAA1}"/>
              </a:ext>
            </a:extLst>
          </p:cNvPr>
          <p:cNvSpPr txBox="1"/>
          <p:nvPr/>
        </p:nvSpPr>
        <p:spPr>
          <a:xfrm>
            <a:off x="319178" y="2139068"/>
            <a:ext cx="1334226" cy="261610"/>
          </a:xfrm>
          <a:prstGeom prst="rect">
            <a:avLst/>
          </a:prstGeom>
          <a:noFill/>
        </p:spPr>
        <p:txBody>
          <a:bodyPr wrap="square" rtlCol="0">
            <a:spAutoFit/>
          </a:bodyPr>
          <a:lstStyle/>
          <a:p>
            <a:r>
              <a:rPr lang="en-GB" sz="1100" dirty="0"/>
              <a:t>Examples of casting:</a:t>
            </a:r>
          </a:p>
        </p:txBody>
      </p:sp>
      <p:sp>
        <p:nvSpPr>
          <p:cNvPr id="47" name="Rectangle 46">
            <a:extLst>
              <a:ext uri="{FF2B5EF4-FFF2-40B4-BE49-F238E27FC236}">
                <a16:creationId xmlns:a16="http://schemas.microsoft.com/office/drawing/2014/main" id="{1786F659-6EAE-4677-9E2A-86396BF44707}"/>
              </a:ext>
            </a:extLst>
          </p:cNvPr>
          <p:cNvSpPr/>
          <p:nvPr/>
        </p:nvSpPr>
        <p:spPr>
          <a:xfrm>
            <a:off x="1653403" y="2050932"/>
            <a:ext cx="1594766"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Str(0)</a:t>
            </a:r>
          </a:p>
        </p:txBody>
      </p:sp>
      <p:sp>
        <p:nvSpPr>
          <p:cNvPr id="48" name="Rectangle 47">
            <a:extLst>
              <a:ext uri="{FF2B5EF4-FFF2-40B4-BE49-F238E27FC236}">
                <a16:creationId xmlns:a16="http://schemas.microsoft.com/office/drawing/2014/main" id="{86DAB181-67E8-4334-9C71-7F2A356B84BB}"/>
              </a:ext>
            </a:extLst>
          </p:cNvPr>
          <p:cNvSpPr/>
          <p:nvPr/>
        </p:nvSpPr>
        <p:spPr>
          <a:xfrm>
            <a:off x="3502809" y="2050932"/>
            <a:ext cx="1594766"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a:solidFill>
                  <a:schemeClr val="tx1"/>
                </a:solidFill>
              </a:rPr>
              <a:t>Bool(True)</a:t>
            </a:r>
            <a:endParaRPr lang="en-GB" sz="1100" dirty="0">
              <a:solidFill>
                <a:schemeClr val="tx1"/>
              </a:solidFill>
            </a:endParaRPr>
          </a:p>
        </p:txBody>
      </p:sp>
      <p:grpSp>
        <p:nvGrpSpPr>
          <p:cNvPr id="14" name="Group 13">
            <a:extLst>
              <a:ext uri="{FF2B5EF4-FFF2-40B4-BE49-F238E27FC236}">
                <a16:creationId xmlns:a16="http://schemas.microsoft.com/office/drawing/2014/main" id="{5DC51EF6-E222-4115-959C-C9B4DD22A7A4}"/>
              </a:ext>
            </a:extLst>
          </p:cNvPr>
          <p:cNvGrpSpPr/>
          <p:nvPr/>
        </p:nvGrpSpPr>
        <p:grpSpPr>
          <a:xfrm>
            <a:off x="5194497" y="3004629"/>
            <a:ext cx="4250537" cy="2912724"/>
            <a:chOff x="1116861" y="2967081"/>
            <a:chExt cx="4250537" cy="3120055"/>
          </a:xfrm>
        </p:grpSpPr>
        <p:sp>
          <p:nvSpPr>
            <p:cNvPr id="15" name="Rectangle 14">
              <a:extLst>
                <a:ext uri="{FF2B5EF4-FFF2-40B4-BE49-F238E27FC236}">
                  <a16:creationId xmlns:a16="http://schemas.microsoft.com/office/drawing/2014/main" id="{73DF55B0-3729-44BA-9367-4B5AEAE94322}"/>
                </a:ext>
              </a:extLst>
            </p:cNvPr>
            <p:cNvSpPr/>
            <p:nvPr/>
          </p:nvSpPr>
          <p:spPr>
            <a:xfrm>
              <a:off x="1116862" y="3228691"/>
              <a:ext cx="4250536" cy="285844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nchorCtr="0"/>
            <a:lstStyle/>
            <a:p>
              <a:r>
                <a:rPr lang="en-GB" sz="1050" dirty="0">
                  <a:solidFill>
                    <a:schemeClr val="tx1"/>
                  </a:solidFill>
                  <a:latin typeface="Consolas" panose="020B0609020204030204" pitchFamily="49" charset="0"/>
                </a:rPr>
                <a:t>//Program to calculate the VAT of an ex-VAT item.</a:t>
              </a:r>
            </a:p>
            <a:p>
              <a:endParaRPr lang="en-GB" sz="1050" dirty="0">
                <a:solidFill>
                  <a:schemeClr val="tx1"/>
                </a:solidFill>
                <a:latin typeface="Consolas" panose="020B0609020204030204" pitchFamily="49" charset="0"/>
              </a:endParaRPr>
            </a:p>
            <a:p>
              <a:r>
                <a:rPr lang="en-GB" sz="1050" dirty="0" err="1">
                  <a:solidFill>
                    <a:schemeClr val="tx1"/>
                  </a:solidFill>
                  <a:latin typeface="Consolas" panose="020B0609020204030204" pitchFamily="49" charset="0"/>
                </a:rPr>
                <a:t>const</a:t>
              </a:r>
              <a:r>
                <a:rPr lang="en-GB" sz="1050" dirty="0">
                  <a:solidFill>
                    <a:schemeClr val="tx1"/>
                  </a:solidFill>
                  <a:latin typeface="Consolas" panose="020B0609020204030204" pitchFamily="49" charset="0"/>
                </a:rPr>
                <a:t> </a:t>
              </a:r>
              <a:r>
                <a:rPr lang="en-GB" sz="1050" dirty="0" err="1">
                  <a:solidFill>
                    <a:schemeClr val="tx1"/>
                  </a:solidFill>
                  <a:latin typeface="Consolas" panose="020B0609020204030204" pitchFamily="49" charset="0"/>
                </a:rPr>
                <a:t>vat_rate</a:t>
              </a:r>
              <a:r>
                <a:rPr lang="en-GB" sz="1050" dirty="0">
                  <a:solidFill>
                    <a:schemeClr val="tx1"/>
                  </a:solidFill>
                  <a:latin typeface="Consolas" panose="020B0609020204030204" pitchFamily="49" charset="0"/>
                </a:rPr>
                <a:t> = 0.2</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cost = input("Enter the ex-VAT price of the item: £")</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cost = float(cost)</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vat = round(cost * vat_rate,2)</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total = cost + vat</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print("Ex-VAT price was: £", (cost))</a:t>
              </a:r>
            </a:p>
            <a:p>
              <a:r>
                <a:rPr lang="en-GB" sz="1050" dirty="0">
                  <a:solidFill>
                    <a:schemeClr val="tx1"/>
                  </a:solidFill>
                  <a:latin typeface="Consolas" panose="020B0609020204030204" pitchFamily="49" charset="0"/>
                </a:rPr>
                <a:t>print("VAT is: £", (vat))</a:t>
              </a:r>
            </a:p>
            <a:p>
              <a:r>
                <a:rPr lang="en-GB" sz="1050" dirty="0">
                  <a:solidFill>
                    <a:schemeClr val="tx1"/>
                  </a:solidFill>
                  <a:latin typeface="Consolas" panose="020B0609020204030204" pitchFamily="49" charset="0"/>
                </a:rPr>
                <a:t>print("Total price is: £", (total))</a:t>
              </a:r>
            </a:p>
          </p:txBody>
        </p:sp>
        <p:sp>
          <p:nvSpPr>
            <p:cNvPr id="16" name="TextBox 15">
              <a:extLst>
                <a:ext uri="{FF2B5EF4-FFF2-40B4-BE49-F238E27FC236}">
                  <a16:creationId xmlns:a16="http://schemas.microsoft.com/office/drawing/2014/main" id="{597E4526-6F22-4CF8-BFD6-089AAAA235DB}"/>
                </a:ext>
              </a:extLst>
            </p:cNvPr>
            <p:cNvSpPr txBox="1"/>
            <p:nvPr/>
          </p:nvSpPr>
          <p:spPr>
            <a:xfrm>
              <a:off x="1116861" y="2967081"/>
              <a:ext cx="3311617" cy="280232"/>
            </a:xfrm>
            <a:prstGeom prst="rect">
              <a:avLst/>
            </a:prstGeom>
            <a:noFill/>
          </p:spPr>
          <p:txBody>
            <a:bodyPr wrap="square" rtlCol="0">
              <a:spAutoFit/>
            </a:bodyPr>
            <a:lstStyle/>
            <a:p>
              <a:r>
                <a:rPr lang="en-GB" sz="1100" dirty="0"/>
                <a:t>Example annotated program: OCR reference language</a:t>
              </a:r>
            </a:p>
          </p:txBody>
        </p:sp>
      </p:grpSp>
      <p:grpSp>
        <p:nvGrpSpPr>
          <p:cNvPr id="3" name="Group 2">
            <a:extLst>
              <a:ext uri="{FF2B5EF4-FFF2-40B4-BE49-F238E27FC236}">
                <a16:creationId xmlns:a16="http://schemas.microsoft.com/office/drawing/2014/main" id="{7FD1ABE3-CAFA-4F2D-9A6A-7C71700CD6E1}"/>
              </a:ext>
            </a:extLst>
          </p:cNvPr>
          <p:cNvGrpSpPr/>
          <p:nvPr/>
        </p:nvGrpSpPr>
        <p:grpSpPr>
          <a:xfrm>
            <a:off x="460966" y="2997292"/>
            <a:ext cx="4266403" cy="2920061"/>
            <a:chOff x="303311" y="3018182"/>
            <a:chExt cx="4266403" cy="2920061"/>
          </a:xfrm>
        </p:grpSpPr>
        <p:sp>
          <p:nvSpPr>
            <p:cNvPr id="21" name="Rectangle 20">
              <a:extLst>
                <a:ext uri="{FF2B5EF4-FFF2-40B4-BE49-F238E27FC236}">
                  <a16:creationId xmlns:a16="http://schemas.microsoft.com/office/drawing/2014/main" id="{7D818C96-F48F-4CA9-94CC-6D2692C70869}"/>
                </a:ext>
              </a:extLst>
            </p:cNvPr>
            <p:cNvSpPr/>
            <p:nvPr/>
          </p:nvSpPr>
          <p:spPr>
            <a:xfrm>
              <a:off x="319178" y="3269745"/>
              <a:ext cx="4250536" cy="266849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nchorCtr="0"/>
            <a:lstStyle/>
            <a:p>
              <a:r>
                <a:rPr lang="en-GB" sz="1050" dirty="0">
                  <a:solidFill>
                    <a:schemeClr val="tx1"/>
                  </a:solidFill>
                  <a:latin typeface="Consolas" panose="020B0609020204030204" pitchFamily="49" charset="0"/>
                </a:rPr>
                <a:t>#Program to calculate the VAT of an ex-VAT item.</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vat_rate = 0.2</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cost = input("Enter the ex-VAT price of the item: £")</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cost = float(cost)</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vat = round(cost * vat_rate,2)</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total = cost + vat</a:t>
              </a:r>
            </a:p>
            <a:p>
              <a:endParaRPr lang="en-GB" sz="1050" dirty="0">
                <a:solidFill>
                  <a:schemeClr val="tx1"/>
                </a:solidFill>
                <a:latin typeface="Consolas" panose="020B0609020204030204" pitchFamily="49" charset="0"/>
              </a:endParaRPr>
            </a:p>
            <a:p>
              <a:r>
                <a:rPr lang="en-GB" sz="1050" dirty="0">
                  <a:solidFill>
                    <a:schemeClr val="tx1"/>
                  </a:solidFill>
                  <a:latin typeface="Consolas" panose="020B0609020204030204" pitchFamily="49" charset="0"/>
                </a:rPr>
                <a:t>print("Ex-VAT price was: £","{:.2f}".format(cost))</a:t>
              </a:r>
            </a:p>
            <a:p>
              <a:r>
                <a:rPr lang="en-GB" sz="1050" dirty="0">
                  <a:solidFill>
                    <a:schemeClr val="tx1"/>
                  </a:solidFill>
                  <a:latin typeface="Consolas" panose="020B0609020204030204" pitchFamily="49" charset="0"/>
                </a:rPr>
                <a:t>print("VAT is: £","{:.2f}".format(vat))</a:t>
              </a:r>
            </a:p>
            <a:p>
              <a:r>
                <a:rPr lang="en-GB" sz="1050" dirty="0">
                  <a:solidFill>
                    <a:schemeClr val="tx1"/>
                  </a:solidFill>
                  <a:latin typeface="Consolas" panose="020B0609020204030204" pitchFamily="49" charset="0"/>
                </a:rPr>
                <a:t>print("Total price is: £","{:.2f}".format(total))</a:t>
              </a:r>
            </a:p>
          </p:txBody>
        </p:sp>
        <p:sp>
          <p:nvSpPr>
            <p:cNvPr id="17" name="TextBox 16">
              <a:extLst>
                <a:ext uri="{FF2B5EF4-FFF2-40B4-BE49-F238E27FC236}">
                  <a16:creationId xmlns:a16="http://schemas.microsoft.com/office/drawing/2014/main" id="{5BB40F35-ABD1-4CA7-9B05-89E6EA53A005}"/>
                </a:ext>
              </a:extLst>
            </p:cNvPr>
            <p:cNvSpPr txBox="1"/>
            <p:nvPr/>
          </p:nvSpPr>
          <p:spPr>
            <a:xfrm>
              <a:off x="303311" y="3018182"/>
              <a:ext cx="2700182" cy="244226"/>
            </a:xfrm>
            <a:prstGeom prst="rect">
              <a:avLst/>
            </a:prstGeom>
            <a:noFill/>
          </p:spPr>
          <p:txBody>
            <a:bodyPr wrap="square" rtlCol="0">
              <a:spAutoFit/>
            </a:bodyPr>
            <a:lstStyle/>
            <a:p>
              <a:r>
                <a:rPr lang="en-GB" sz="1100" dirty="0"/>
                <a:t>Example annotated program: Python</a:t>
              </a:r>
            </a:p>
          </p:txBody>
        </p:sp>
      </p:grpSp>
    </p:spTree>
    <p:extLst>
      <p:ext uri="{BB962C8B-B14F-4D97-AF65-F5344CB8AC3E}">
        <p14:creationId xmlns:p14="http://schemas.microsoft.com/office/powerpoint/2010/main" val="57830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Basic string manipulation</a:t>
            </a:r>
          </a:p>
        </p:txBody>
      </p:sp>
      <p:sp>
        <p:nvSpPr>
          <p:cNvPr id="8" name="TextBox 7"/>
          <p:cNvSpPr txBox="1"/>
          <p:nvPr/>
        </p:nvSpPr>
        <p:spPr>
          <a:xfrm>
            <a:off x="319178" y="1453296"/>
            <a:ext cx="9238890" cy="261610"/>
          </a:xfrm>
          <a:prstGeom prst="rect">
            <a:avLst/>
          </a:prstGeom>
          <a:noFill/>
        </p:spPr>
        <p:txBody>
          <a:bodyPr wrap="square" rtlCol="0">
            <a:spAutoFit/>
          </a:bodyPr>
          <a:lstStyle/>
          <a:p>
            <a:r>
              <a:rPr lang="en-GB" sz="1100" dirty="0"/>
              <a:t>Assuming that a string called username is assigned the value: “craigndave1000”:</a:t>
            </a:r>
          </a:p>
        </p:txBody>
      </p:sp>
      <p:sp>
        <p:nvSpPr>
          <p:cNvPr id="7" name="TextBox 6"/>
          <p:cNvSpPr txBox="1"/>
          <p:nvPr/>
        </p:nvSpPr>
        <p:spPr>
          <a:xfrm>
            <a:off x="319178" y="2074473"/>
            <a:ext cx="2538322" cy="261610"/>
          </a:xfrm>
          <a:prstGeom prst="rect">
            <a:avLst/>
          </a:prstGeom>
          <a:noFill/>
        </p:spPr>
        <p:txBody>
          <a:bodyPr wrap="square" rtlCol="0">
            <a:spAutoFit/>
          </a:bodyPr>
          <a:lstStyle/>
          <a:p>
            <a:r>
              <a:rPr lang="en-GB" sz="1100" dirty="0"/>
              <a:t>To return the length of a string:</a:t>
            </a:r>
          </a:p>
        </p:txBody>
      </p:sp>
      <p:sp>
        <p:nvSpPr>
          <p:cNvPr id="9" name="Rectangle 8"/>
          <p:cNvSpPr/>
          <p:nvPr/>
        </p:nvSpPr>
        <p:spPr>
          <a:xfrm>
            <a:off x="2908299" y="1986337"/>
            <a:ext cx="2679701"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print(</a:t>
            </a:r>
            <a:r>
              <a:rPr lang="en-GB" sz="1100" dirty="0" err="1">
                <a:solidFill>
                  <a:schemeClr val="tx1"/>
                </a:solidFill>
              </a:rPr>
              <a:t>len</a:t>
            </a:r>
            <a:r>
              <a:rPr lang="en-GB" sz="1100" dirty="0">
                <a:solidFill>
                  <a:schemeClr val="tx1"/>
                </a:solidFill>
              </a:rPr>
              <a:t>(username))</a:t>
            </a:r>
          </a:p>
        </p:txBody>
      </p:sp>
      <p:sp>
        <p:nvSpPr>
          <p:cNvPr id="11" name="TextBox 10"/>
          <p:cNvSpPr txBox="1"/>
          <p:nvPr/>
        </p:nvSpPr>
        <p:spPr>
          <a:xfrm>
            <a:off x="319178" y="2652980"/>
            <a:ext cx="2538322" cy="261610"/>
          </a:xfrm>
          <a:prstGeom prst="rect">
            <a:avLst/>
          </a:prstGeom>
          <a:noFill/>
        </p:spPr>
        <p:txBody>
          <a:bodyPr wrap="square" rtlCol="0">
            <a:spAutoFit/>
          </a:bodyPr>
          <a:lstStyle/>
          <a:p>
            <a:r>
              <a:rPr lang="en-GB" sz="1100" dirty="0"/>
              <a:t>To return the string in uppercase:</a:t>
            </a:r>
          </a:p>
        </p:txBody>
      </p:sp>
      <p:sp>
        <p:nvSpPr>
          <p:cNvPr id="12" name="Rectangle 11"/>
          <p:cNvSpPr/>
          <p:nvPr/>
        </p:nvSpPr>
        <p:spPr>
          <a:xfrm>
            <a:off x="2908299" y="2564844"/>
            <a:ext cx="2679701"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print(</a:t>
            </a:r>
            <a:r>
              <a:rPr lang="en-GB" sz="1100" dirty="0" err="1">
                <a:solidFill>
                  <a:schemeClr val="tx1"/>
                </a:solidFill>
              </a:rPr>
              <a:t>username.upper</a:t>
            </a:r>
            <a:r>
              <a:rPr lang="en-GB" sz="1100" dirty="0">
                <a:solidFill>
                  <a:schemeClr val="tx1"/>
                </a:solidFill>
              </a:rPr>
              <a:t>())</a:t>
            </a:r>
          </a:p>
        </p:txBody>
      </p:sp>
      <p:sp>
        <p:nvSpPr>
          <p:cNvPr id="15" name="TextBox 14"/>
          <p:cNvSpPr txBox="1"/>
          <p:nvPr/>
        </p:nvSpPr>
        <p:spPr>
          <a:xfrm>
            <a:off x="319178" y="3231487"/>
            <a:ext cx="2538322" cy="261610"/>
          </a:xfrm>
          <a:prstGeom prst="rect">
            <a:avLst/>
          </a:prstGeom>
          <a:noFill/>
        </p:spPr>
        <p:txBody>
          <a:bodyPr wrap="square" rtlCol="0">
            <a:spAutoFit/>
          </a:bodyPr>
          <a:lstStyle/>
          <a:p>
            <a:r>
              <a:rPr lang="en-GB" sz="1100" dirty="0"/>
              <a:t>To return the string in lowercase:</a:t>
            </a:r>
          </a:p>
        </p:txBody>
      </p:sp>
      <p:sp>
        <p:nvSpPr>
          <p:cNvPr id="18" name="Rectangle 17"/>
          <p:cNvSpPr/>
          <p:nvPr/>
        </p:nvSpPr>
        <p:spPr>
          <a:xfrm>
            <a:off x="2908299" y="3143351"/>
            <a:ext cx="2679701"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print(</a:t>
            </a:r>
            <a:r>
              <a:rPr lang="en-GB" sz="1100" dirty="0" err="1">
                <a:solidFill>
                  <a:schemeClr val="tx1"/>
                </a:solidFill>
              </a:rPr>
              <a:t>username.lower</a:t>
            </a:r>
            <a:r>
              <a:rPr lang="en-GB" sz="1100" dirty="0">
                <a:solidFill>
                  <a:schemeClr val="tx1"/>
                </a:solidFill>
              </a:rPr>
              <a:t>())</a:t>
            </a:r>
          </a:p>
        </p:txBody>
      </p:sp>
      <p:sp>
        <p:nvSpPr>
          <p:cNvPr id="19" name="TextBox 18"/>
          <p:cNvSpPr txBox="1"/>
          <p:nvPr/>
        </p:nvSpPr>
        <p:spPr>
          <a:xfrm>
            <a:off x="319178" y="3809994"/>
            <a:ext cx="2538322" cy="261610"/>
          </a:xfrm>
          <a:prstGeom prst="rect">
            <a:avLst/>
          </a:prstGeom>
          <a:noFill/>
        </p:spPr>
        <p:txBody>
          <a:bodyPr wrap="square" rtlCol="0">
            <a:spAutoFit/>
          </a:bodyPr>
          <a:lstStyle/>
          <a:p>
            <a:r>
              <a:rPr lang="en-GB" sz="1100" dirty="0"/>
              <a:t>To return the 5</a:t>
            </a:r>
            <a:r>
              <a:rPr lang="en-GB" sz="1100" baseline="30000" dirty="0"/>
              <a:t>th</a:t>
            </a:r>
            <a:r>
              <a:rPr lang="en-GB" sz="1100" dirty="0"/>
              <a:t> character of the string:</a:t>
            </a:r>
          </a:p>
        </p:txBody>
      </p:sp>
      <p:sp>
        <p:nvSpPr>
          <p:cNvPr id="20" name="Rectangle 19"/>
          <p:cNvSpPr/>
          <p:nvPr/>
        </p:nvSpPr>
        <p:spPr>
          <a:xfrm>
            <a:off x="2908299" y="3721858"/>
            <a:ext cx="2679701"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print(username[4])</a:t>
            </a:r>
          </a:p>
        </p:txBody>
      </p:sp>
      <p:sp>
        <p:nvSpPr>
          <p:cNvPr id="22" name="TextBox 21"/>
          <p:cNvSpPr txBox="1"/>
          <p:nvPr/>
        </p:nvSpPr>
        <p:spPr>
          <a:xfrm>
            <a:off x="319177" y="4967008"/>
            <a:ext cx="2589121" cy="261610"/>
          </a:xfrm>
          <a:prstGeom prst="rect">
            <a:avLst/>
          </a:prstGeom>
          <a:noFill/>
        </p:spPr>
        <p:txBody>
          <a:bodyPr wrap="square" rtlCol="0">
            <a:spAutoFit/>
          </a:bodyPr>
          <a:lstStyle/>
          <a:p>
            <a:r>
              <a:rPr lang="en-GB" sz="1100" dirty="0"/>
              <a:t>To return the ASCII value of the character:</a:t>
            </a:r>
          </a:p>
        </p:txBody>
      </p:sp>
      <p:sp>
        <p:nvSpPr>
          <p:cNvPr id="23" name="Rectangle 22"/>
          <p:cNvSpPr/>
          <p:nvPr/>
        </p:nvSpPr>
        <p:spPr>
          <a:xfrm>
            <a:off x="2908299" y="4878872"/>
            <a:ext cx="2679701"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print(</a:t>
            </a:r>
            <a:r>
              <a:rPr lang="en-GB" sz="1100" dirty="0" err="1">
                <a:solidFill>
                  <a:schemeClr val="tx1"/>
                </a:solidFill>
              </a:rPr>
              <a:t>odr</a:t>
            </a:r>
            <a:r>
              <a:rPr lang="en-GB" sz="1100" dirty="0">
                <a:solidFill>
                  <a:schemeClr val="tx1"/>
                </a:solidFill>
              </a:rPr>
              <a:t>(char))</a:t>
            </a:r>
          </a:p>
        </p:txBody>
      </p:sp>
      <p:sp>
        <p:nvSpPr>
          <p:cNvPr id="24" name="TextBox 23"/>
          <p:cNvSpPr txBox="1"/>
          <p:nvPr/>
        </p:nvSpPr>
        <p:spPr>
          <a:xfrm>
            <a:off x="319177" y="5545516"/>
            <a:ext cx="2589121" cy="430887"/>
          </a:xfrm>
          <a:prstGeom prst="rect">
            <a:avLst/>
          </a:prstGeom>
          <a:noFill/>
        </p:spPr>
        <p:txBody>
          <a:bodyPr wrap="square" rtlCol="0">
            <a:spAutoFit/>
          </a:bodyPr>
          <a:lstStyle/>
          <a:p>
            <a:r>
              <a:rPr lang="en-GB" sz="1100" dirty="0"/>
              <a:t>To return the character from the ASCII value:</a:t>
            </a:r>
          </a:p>
        </p:txBody>
      </p:sp>
      <p:sp>
        <p:nvSpPr>
          <p:cNvPr id="25" name="Rectangle 24"/>
          <p:cNvSpPr/>
          <p:nvPr/>
        </p:nvSpPr>
        <p:spPr>
          <a:xfrm>
            <a:off x="2908299" y="5457380"/>
            <a:ext cx="2679701"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print(</a:t>
            </a:r>
            <a:r>
              <a:rPr lang="en-GB" sz="1100" dirty="0" err="1">
                <a:solidFill>
                  <a:schemeClr val="tx1"/>
                </a:solidFill>
              </a:rPr>
              <a:t>chr</a:t>
            </a:r>
            <a:r>
              <a:rPr lang="en-GB" sz="1100" dirty="0">
                <a:solidFill>
                  <a:schemeClr val="tx1"/>
                </a:solidFill>
              </a:rPr>
              <a:t>(64))</a:t>
            </a:r>
          </a:p>
        </p:txBody>
      </p:sp>
      <p:sp>
        <p:nvSpPr>
          <p:cNvPr id="28" name="TextBox 27">
            <a:extLst>
              <a:ext uri="{FF2B5EF4-FFF2-40B4-BE49-F238E27FC236}">
                <a16:creationId xmlns:a16="http://schemas.microsoft.com/office/drawing/2014/main" id="{A7B0B9C3-A03B-4C6A-A9A2-FFCF8B7FE4CD}"/>
              </a:ext>
            </a:extLst>
          </p:cNvPr>
          <p:cNvSpPr txBox="1"/>
          <p:nvPr/>
        </p:nvSpPr>
        <p:spPr>
          <a:xfrm>
            <a:off x="319178" y="4388501"/>
            <a:ext cx="9238890" cy="261610"/>
          </a:xfrm>
          <a:prstGeom prst="rect">
            <a:avLst/>
          </a:prstGeom>
          <a:noFill/>
        </p:spPr>
        <p:txBody>
          <a:bodyPr wrap="square" rtlCol="0">
            <a:spAutoFit/>
          </a:bodyPr>
          <a:lstStyle/>
          <a:p>
            <a:r>
              <a:rPr lang="en-GB" sz="1100" dirty="0"/>
              <a:t>Assuming that the variable char is assigned the value “A”:</a:t>
            </a:r>
          </a:p>
        </p:txBody>
      </p:sp>
    </p:spTree>
    <p:extLst>
      <p:ext uri="{BB962C8B-B14F-4D97-AF65-F5344CB8AC3E}">
        <p14:creationId xmlns:p14="http://schemas.microsoft.com/office/powerpoint/2010/main" val="8807417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650</TotalTime>
  <Words>4351</Words>
  <Application>Microsoft Office PowerPoint</Application>
  <PresentationFormat>A4 Paper (210x297 mm)</PresentationFormat>
  <Paragraphs>583</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Century Gothic</vt:lpstr>
      <vt:lpstr>Consolas</vt:lpstr>
      <vt:lpstr>Tahoma</vt:lpstr>
      <vt:lpstr>Wingdings</vt:lpstr>
      <vt:lpstr>Office Theme</vt:lpstr>
      <vt:lpstr>PowerPoint Presentation</vt:lpstr>
      <vt:lpstr>Variables, constants, inputs, outputs and assignments</vt:lpstr>
      <vt:lpstr>The use of the three basic programming constructs: sequence, selection and iteration</vt:lpstr>
      <vt:lpstr>The use of the three basic programming constructs: sequence, selection and iteration</vt:lpstr>
      <vt:lpstr>Arithmetic, comparison and Boolean operators</vt:lpstr>
      <vt:lpstr>Applying computing-related mathematics</vt:lpstr>
      <vt:lpstr>Data types</vt:lpstr>
      <vt:lpstr>Casting operations</vt:lpstr>
      <vt:lpstr>Basic string manipulation</vt:lpstr>
      <vt:lpstr>Basic file handling operations: reading records from a file</vt:lpstr>
      <vt:lpstr>Basic file handling operations: writing records to a file</vt:lpstr>
      <vt:lpstr>Use of records</vt:lpstr>
      <vt:lpstr>The use of records to store data &amp; SQL to search for data</vt:lpstr>
      <vt:lpstr>Arrays</vt:lpstr>
      <vt:lpstr>Sub programs (functions and procedures) to produce structured code</vt:lpstr>
      <vt:lpstr>Random number generation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Sargent</dc:creator>
  <cp:lastModifiedBy>William Dargan</cp:lastModifiedBy>
  <cp:revision>113</cp:revision>
  <dcterms:created xsi:type="dcterms:W3CDTF">2014-10-30T19:23:19Z</dcterms:created>
  <dcterms:modified xsi:type="dcterms:W3CDTF">2021-02-04T16:35:06Z</dcterms:modified>
</cp:coreProperties>
</file>