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2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8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7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2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5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01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FEF4-DB65-4A27-8EE9-38CDAC332ED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110A-C913-43EB-9335-2B5C82759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7" y="52900"/>
            <a:ext cx="7457255" cy="68051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057505" y="598516"/>
            <a:ext cx="2211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Insira o Texto Aqui(já está no tamanho correto;”13”)</a:t>
            </a:r>
            <a:endParaRPr lang="pt-BR" sz="13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09113" y="698543"/>
            <a:ext cx="6483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SIGLA</a:t>
            </a:r>
            <a:endParaRPr lang="pt-BR" sz="1300" b="1" dirty="0"/>
          </a:p>
        </p:txBody>
      </p:sp>
    </p:spTree>
    <p:extLst>
      <p:ext uri="{BB962C8B-B14F-4D97-AF65-F5344CB8AC3E}">
        <p14:creationId xmlns:p14="http://schemas.microsoft.com/office/powerpoint/2010/main" val="2188307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LAB-79</dc:creator>
  <cp:lastModifiedBy>LAB-79</cp:lastModifiedBy>
  <cp:revision>2</cp:revision>
  <dcterms:created xsi:type="dcterms:W3CDTF">2023-04-28T00:32:16Z</dcterms:created>
  <dcterms:modified xsi:type="dcterms:W3CDTF">2023-04-28T00:33:33Z</dcterms:modified>
</cp:coreProperties>
</file>