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9DBCD4-ABAD-41CA-A4D2-2D35E1632470}" type="datetimeFigureOut">
              <a:rPr lang="en-US" smtClean="0"/>
              <a:t>10/15/2021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6E1D07E-6CFB-43BA-9F6D-BEBC38D686E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6455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BCD4-ABAD-41CA-A4D2-2D35E1632470}"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339759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BCD4-ABAD-41CA-A4D2-2D35E1632470}"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230610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BCD4-ABAD-41CA-A4D2-2D35E1632470}"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341010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BCD4-ABAD-41CA-A4D2-2D35E1632470}"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D07E-6CFB-43BA-9F6D-BEBC38D686E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120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9DBCD4-ABAD-41CA-A4D2-2D35E1632470}"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219084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9DBCD4-ABAD-41CA-A4D2-2D35E1632470}" type="datetimeFigureOut">
              <a:rPr lang="en-US" smtClean="0"/>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203651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9DBCD4-ABAD-41CA-A4D2-2D35E1632470}"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303829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DBCD4-ABAD-41CA-A4D2-2D35E1632470}" type="datetimeFigureOut">
              <a:rPr lang="en-US" smtClean="0"/>
              <a:t>10/15/2021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203058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DBCD4-ABAD-41CA-A4D2-2D35E1632470}"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166945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DBCD4-ABAD-41CA-A4D2-2D35E1632470}"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1D07E-6CFB-43BA-9F6D-BEBC38D686E9}" type="slidenum">
              <a:rPr lang="en-US" smtClean="0"/>
              <a:t>‹#›</a:t>
            </a:fld>
            <a:endParaRPr lang="en-US"/>
          </a:p>
        </p:txBody>
      </p:sp>
    </p:spTree>
    <p:extLst>
      <p:ext uri="{BB962C8B-B14F-4D97-AF65-F5344CB8AC3E}">
        <p14:creationId xmlns:p14="http://schemas.microsoft.com/office/powerpoint/2010/main" val="82690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E9DBCD4-ABAD-41CA-A4D2-2D35E1632470}" type="datetimeFigureOut">
              <a:rPr lang="en-US" smtClean="0"/>
              <a:t>10/15/2021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6E1D07E-6CFB-43BA-9F6D-BEBC38D686E9}" type="slidenum">
              <a:rPr lang="en-US" smtClean="0"/>
              <a:t>‹#›</a:t>
            </a:fld>
            <a:endParaRPr lang="en-US"/>
          </a:p>
        </p:txBody>
      </p:sp>
    </p:spTree>
    <p:extLst>
      <p:ext uri="{BB962C8B-B14F-4D97-AF65-F5344CB8AC3E}">
        <p14:creationId xmlns:p14="http://schemas.microsoft.com/office/powerpoint/2010/main" val="250970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8557-F74B-42EE-9406-A3DA8D91D6A9}"/>
              </a:ext>
            </a:extLst>
          </p:cNvPr>
          <p:cNvSpPr>
            <a:spLocks noGrp="1"/>
          </p:cNvSpPr>
          <p:nvPr>
            <p:ph type="ctrTitle"/>
          </p:nvPr>
        </p:nvSpPr>
        <p:spPr/>
        <p:txBody>
          <a:bodyPr/>
          <a:lstStyle/>
          <a:p>
            <a:r>
              <a:rPr lang="en-US" b="1" dirty="0"/>
              <a:t>What Killed The Computer?</a:t>
            </a:r>
          </a:p>
        </p:txBody>
      </p:sp>
      <p:sp>
        <p:nvSpPr>
          <p:cNvPr id="3" name="Subtitle 2">
            <a:extLst>
              <a:ext uri="{FF2B5EF4-FFF2-40B4-BE49-F238E27FC236}">
                <a16:creationId xmlns:a16="http://schemas.microsoft.com/office/drawing/2014/main" id="{7EFC5BDF-4929-470C-AC62-619105DD7249}"/>
              </a:ext>
            </a:extLst>
          </p:cNvPr>
          <p:cNvSpPr>
            <a:spLocks noGrp="1"/>
          </p:cNvSpPr>
          <p:nvPr>
            <p:ph type="subTitle" idx="1"/>
          </p:nvPr>
        </p:nvSpPr>
        <p:spPr/>
        <p:txBody>
          <a:bodyPr/>
          <a:lstStyle/>
          <a:p>
            <a:r>
              <a:rPr lang="en-US" dirty="0"/>
              <a:t>Team: </a:t>
            </a:r>
            <a:r>
              <a:rPr lang="en-US" b="1" dirty="0"/>
              <a:t>Electronics Idiots Games</a:t>
            </a:r>
          </a:p>
          <a:p>
            <a:r>
              <a:rPr lang="en-US" dirty="0"/>
              <a:t>Consisting of: Jude, Will &amp; Hao</a:t>
            </a:r>
          </a:p>
        </p:txBody>
      </p:sp>
    </p:spTree>
    <p:extLst>
      <p:ext uri="{BB962C8B-B14F-4D97-AF65-F5344CB8AC3E}">
        <p14:creationId xmlns:p14="http://schemas.microsoft.com/office/powerpoint/2010/main" val="209277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04E5-E91C-4961-95F8-F22A47F75045}"/>
              </a:ext>
            </a:extLst>
          </p:cNvPr>
          <p:cNvSpPr>
            <a:spLocks noGrp="1"/>
          </p:cNvSpPr>
          <p:nvPr>
            <p:ph type="title"/>
          </p:nvPr>
        </p:nvSpPr>
        <p:spPr/>
        <p:txBody>
          <a:bodyPr/>
          <a:lstStyle/>
          <a:p>
            <a:r>
              <a:rPr lang="en-US" dirty="0"/>
              <a:t>Cluedo With A Computer</a:t>
            </a:r>
          </a:p>
        </p:txBody>
      </p:sp>
      <p:sp>
        <p:nvSpPr>
          <p:cNvPr id="3" name="Content Placeholder 2">
            <a:extLst>
              <a:ext uri="{FF2B5EF4-FFF2-40B4-BE49-F238E27FC236}">
                <a16:creationId xmlns:a16="http://schemas.microsoft.com/office/drawing/2014/main" id="{0595FE5F-9781-4C22-AE12-FA076C1BD4C3}"/>
              </a:ext>
            </a:extLst>
          </p:cNvPr>
          <p:cNvSpPr>
            <a:spLocks noGrp="1"/>
          </p:cNvSpPr>
          <p:nvPr>
            <p:ph idx="1"/>
          </p:nvPr>
        </p:nvSpPr>
        <p:spPr/>
        <p:txBody>
          <a:bodyPr>
            <a:normAutofit/>
          </a:bodyPr>
          <a:lstStyle/>
          <a:p>
            <a:pPr marL="742950" lvl="1" indent="-285750"/>
            <a:r>
              <a:rPr lang="en-US" sz="1800" dirty="0"/>
              <a:t>A grid with 9 different storage locations on the computer.</a:t>
            </a:r>
          </a:p>
          <a:p>
            <a:pPr lvl="1" indent="0">
              <a:buNone/>
            </a:pPr>
            <a:endParaRPr lang="en-US" sz="1800" dirty="0"/>
          </a:p>
          <a:p>
            <a:pPr marL="742950" lvl="1" indent="-285750"/>
            <a:r>
              <a:rPr lang="en-US" sz="1800" dirty="0"/>
              <a:t>Find out between you and 3 other programs on </a:t>
            </a:r>
            <a:r>
              <a:rPr lang="en-US" sz="1800" b="1" dirty="0"/>
              <a:t>What Killed The Computer?</a:t>
            </a:r>
          </a:p>
          <a:p>
            <a:pPr lvl="1" indent="0">
              <a:buNone/>
            </a:pPr>
            <a:endParaRPr lang="en-US" sz="1800" dirty="0"/>
          </a:p>
          <a:p>
            <a:pPr marL="742950" lvl="1" indent="-285750"/>
            <a:r>
              <a:rPr lang="en-US" sz="1800" dirty="0"/>
              <a:t>2 Dice rolls per turn – Move between 2 and 12 spaces. </a:t>
            </a:r>
          </a:p>
          <a:p>
            <a:pPr lvl="1" indent="0">
              <a:buNone/>
            </a:pPr>
            <a:endParaRPr lang="en-US" sz="1800" dirty="0"/>
          </a:p>
          <a:p>
            <a:pPr marL="742950" lvl="1" indent="-285750"/>
            <a:r>
              <a:rPr lang="en-US" sz="1800" dirty="0"/>
              <a:t>Correctly accuse the correct program, malware and which storage device the murder occurred wins the case. Guess one or more wrong then the player is out of the investigation, choose carefully.</a:t>
            </a:r>
          </a:p>
          <a:p>
            <a:pPr marL="742950" lvl="1" indent="-285750"/>
            <a:endParaRPr lang="en-US" sz="1800" dirty="0"/>
          </a:p>
          <a:p>
            <a:pPr marL="457200" lvl="1" indent="0">
              <a:buNone/>
            </a:pPr>
            <a:endParaRPr lang="en-US" dirty="0"/>
          </a:p>
        </p:txBody>
      </p:sp>
    </p:spTree>
    <p:extLst>
      <p:ext uri="{BB962C8B-B14F-4D97-AF65-F5344CB8AC3E}">
        <p14:creationId xmlns:p14="http://schemas.microsoft.com/office/powerpoint/2010/main" val="241219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B255-71DB-486C-A2C1-B4D7A0799F9C}"/>
              </a:ext>
            </a:extLst>
          </p:cNvPr>
          <p:cNvSpPr>
            <a:spLocks noGrp="1"/>
          </p:cNvSpPr>
          <p:nvPr>
            <p:ph type="title"/>
          </p:nvPr>
        </p:nvSpPr>
        <p:spPr/>
        <p:txBody>
          <a:bodyPr/>
          <a:lstStyle/>
          <a:p>
            <a:r>
              <a:rPr lang="en-US" dirty="0"/>
              <a:t>The Cards</a:t>
            </a:r>
          </a:p>
        </p:txBody>
      </p:sp>
      <p:graphicFrame>
        <p:nvGraphicFramePr>
          <p:cNvPr id="4" name="Table 4">
            <a:extLst>
              <a:ext uri="{FF2B5EF4-FFF2-40B4-BE49-F238E27FC236}">
                <a16:creationId xmlns:a16="http://schemas.microsoft.com/office/drawing/2014/main" id="{A049A830-3582-4FB4-B444-2EA68FE1222F}"/>
              </a:ext>
            </a:extLst>
          </p:cNvPr>
          <p:cNvGraphicFramePr>
            <a:graphicFrameLocks noGrp="1"/>
          </p:cNvGraphicFramePr>
          <p:nvPr>
            <p:extLst>
              <p:ext uri="{D42A27DB-BD31-4B8C-83A1-F6EECF244321}">
                <p14:modId xmlns:p14="http://schemas.microsoft.com/office/powerpoint/2010/main" val="2359348338"/>
              </p:ext>
            </p:extLst>
          </p:nvPr>
        </p:nvGraphicFramePr>
        <p:xfrm>
          <a:off x="1261872" y="1703467"/>
          <a:ext cx="4834128" cy="2377440"/>
        </p:xfrm>
        <a:graphic>
          <a:graphicData uri="http://schemas.openxmlformats.org/drawingml/2006/table">
            <a:tbl>
              <a:tblPr firstRow="1" bandRow="1">
                <a:tableStyleId>{5C22544A-7EE6-4342-B048-85BDC9FD1C3A}</a:tableStyleId>
              </a:tblPr>
              <a:tblGrid>
                <a:gridCol w="4834128">
                  <a:extLst>
                    <a:ext uri="{9D8B030D-6E8A-4147-A177-3AD203B41FA5}">
                      <a16:colId xmlns:a16="http://schemas.microsoft.com/office/drawing/2014/main" val="3138432940"/>
                    </a:ext>
                  </a:extLst>
                </a:gridCol>
              </a:tblGrid>
              <a:tr h="313180">
                <a:tc>
                  <a:txBody>
                    <a:bodyPr/>
                    <a:lstStyle/>
                    <a:p>
                      <a:r>
                        <a:rPr lang="en-US" dirty="0"/>
                        <a:t>The 6 Malware Cards</a:t>
                      </a:r>
                    </a:p>
                  </a:txBody>
                  <a:tcPr/>
                </a:tc>
                <a:extLst>
                  <a:ext uri="{0D108BD9-81ED-4DB2-BD59-A6C34878D82A}">
                    <a16:rowId xmlns:a16="http://schemas.microsoft.com/office/drawing/2014/main" val="1928261535"/>
                  </a:ext>
                </a:extLst>
              </a:tr>
              <a:tr h="313180">
                <a:tc>
                  <a:txBody>
                    <a:bodyPr/>
                    <a:lstStyle/>
                    <a:p>
                      <a:r>
                        <a:rPr lang="en-US" sz="1600" dirty="0"/>
                        <a:t>Trojan</a:t>
                      </a:r>
                    </a:p>
                  </a:txBody>
                  <a:tcPr/>
                </a:tc>
                <a:extLst>
                  <a:ext uri="{0D108BD9-81ED-4DB2-BD59-A6C34878D82A}">
                    <a16:rowId xmlns:a16="http://schemas.microsoft.com/office/drawing/2014/main" val="1804121408"/>
                  </a:ext>
                </a:extLst>
              </a:tr>
              <a:tr h="313180">
                <a:tc>
                  <a:txBody>
                    <a:bodyPr/>
                    <a:lstStyle/>
                    <a:p>
                      <a:r>
                        <a:rPr lang="en-US" sz="1600" dirty="0"/>
                        <a:t>Worm</a:t>
                      </a:r>
                    </a:p>
                  </a:txBody>
                  <a:tcPr/>
                </a:tc>
                <a:extLst>
                  <a:ext uri="{0D108BD9-81ED-4DB2-BD59-A6C34878D82A}">
                    <a16:rowId xmlns:a16="http://schemas.microsoft.com/office/drawing/2014/main" val="2758078831"/>
                  </a:ext>
                </a:extLst>
              </a:tr>
              <a:tr h="313180">
                <a:tc>
                  <a:txBody>
                    <a:bodyPr/>
                    <a:lstStyle/>
                    <a:p>
                      <a:r>
                        <a:rPr lang="en-US" sz="1600" dirty="0"/>
                        <a:t>Virus</a:t>
                      </a:r>
                    </a:p>
                  </a:txBody>
                  <a:tcPr/>
                </a:tc>
                <a:extLst>
                  <a:ext uri="{0D108BD9-81ED-4DB2-BD59-A6C34878D82A}">
                    <a16:rowId xmlns:a16="http://schemas.microsoft.com/office/drawing/2014/main" val="745718304"/>
                  </a:ext>
                </a:extLst>
              </a:tr>
              <a:tr h="313180">
                <a:tc>
                  <a:txBody>
                    <a:bodyPr/>
                    <a:lstStyle/>
                    <a:p>
                      <a:r>
                        <a:rPr lang="en-US" sz="1600" dirty="0"/>
                        <a:t>Bot</a:t>
                      </a:r>
                    </a:p>
                  </a:txBody>
                  <a:tcPr/>
                </a:tc>
                <a:extLst>
                  <a:ext uri="{0D108BD9-81ED-4DB2-BD59-A6C34878D82A}">
                    <a16:rowId xmlns:a16="http://schemas.microsoft.com/office/drawing/2014/main" val="1131099498"/>
                  </a:ext>
                </a:extLst>
              </a:tr>
              <a:tr h="313180">
                <a:tc>
                  <a:txBody>
                    <a:bodyPr/>
                    <a:lstStyle/>
                    <a:p>
                      <a:r>
                        <a:rPr lang="en-US" sz="1600" dirty="0"/>
                        <a:t>Spyware</a:t>
                      </a:r>
                    </a:p>
                  </a:txBody>
                  <a:tcPr/>
                </a:tc>
                <a:extLst>
                  <a:ext uri="{0D108BD9-81ED-4DB2-BD59-A6C34878D82A}">
                    <a16:rowId xmlns:a16="http://schemas.microsoft.com/office/drawing/2014/main" val="3087816732"/>
                  </a:ext>
                </a:extLst>
              </a:tr>
              <a:tr h="313180">
                <a:tc>
                  <a:txBody>
                    <a:bodyPr/>
                    <a:lstStyle/>
                    <a:p>
                      <a:r>
                        <a:rPr lang="en-US" sz="1600" dirty="0"/>
                        <a:t>Phishing</a:t>
                      </a:r>
                    </a:p>
                  </a:txBody>
                  <a:tcPr/>
                </a:tc>
                <a:extLst>
                  <a:ext uri="{0D108BD9-81ED-4DB2-BD59-A6C34878D82A}">
                    <a16:rowId xmlns:a16="http://schemas.microsoft.com/office/drawing/2014/main" val="4026705330"/>
                  </a:ext>
                </a:extLst>
              </a:tr>
            </a:tbl>
          </a:graphicData>
        </a:graphic>
      </p:graphicFrame>
      <p:graphicFrame>
        <p:nvGraphicFramePr>
          <p:cNvPr id="5" name="Table 4">
            <a:extLst>
              <a:ext uri="{FF2B5EF4-FFF2-40B4-BE49-F238E27FC236}">
                <a16:creationId xmlns:a16="http://schemas.microsoft.com/office/drawing/2014/main" id="{F71FA56F-90CE-459D-A759-AE9EC8B6E17E}"/>
              </a:ext>
            </a:extLst>
          </p:cNvPr>
          <p:cNvGraphicFramePr>
            <a:graphicFrameLocks noGrp="1"/>
          </p:cNvGraphicFramePr>
          <p:nvPr>
            <p:extLst>
              <p:ext uri="{D42A27DB-BD31-4B8C-83A1-F6EECF244321}">
                <p14:modId xmlns:p14="http://schemas.microsoft.com/office/powerpoint/2010/main" val="2734067986"/>
              </p:ext>
            </p:extLst>
          </p:nvPr>
        </p:nvGraphicFramePr>
        <p:xfrm>
          <a:off x="1261871" y="4080907"/>
          <a:ext cx="4834127" cy="2377440"/>
        </p:xfrm>
        <a:graphic>
          <a:graphicData uri="http://schemas.openxmlformats.org/drawingml/2006/table">
            <a:tbl>
              <a:tblPr firstRow="1" bandRow="1">
                <a:tableStyleId>{5C22544A-7EE6-4342-B048-85BDC9FD1C3A}</a:tableStyleId>
              </a:tblPr>
              <a:tblGrid>
                <a:gridCol w="4834127">
                  <a:extLst>
                    <a:ext uri="{9D8B030D-6E8A-4147-A177-3AD203B41FA5}">
                      <a16:colId xmlns:a16="http://schemas.microsoft.com/office/drawing/2014/main" val="3138432940"/>
                    </a:ext>
                  </a:extLst>
                </a:gridCol>
              </a:tblGrid>
              <a:tr h="311535">
                <a:tc>
                  <a:txBody>
                    <a:bodyPr/>
                    <a:lstStyle/>
                    <a:p>
                      <a:r>
                        <a:rPr lang="en-US" dirty="0"/>
                        <a:t>The 6 Program Cards</a:t>
                      </a:r>
                    </a:p>
                  </a:txBody>
                  <a:tcPr/>
                </a:tc>
                <a:extLst>
                  <a:ext uri="{0D108BD9-81ED-4DB2-BD59-A6C34878D82A}">
                    <a16:rowId xmlns:a16="http://schemas.microsoft.com/office/drawing/2014/main" val="1928261535"/>
                  </a:ext>
                </a:extLst>
              </a:tr>
              <a:tr h="311535">
                <a:tc>
                  <a:txBody>
                    <a:bodyPr/>
                    <a:lstStyle/>
                    <a:p>
                      <a:r>
                        <a:rPr lang="en-US" sz="1600" dirty="0"/>
                        <a:t>Miss Mail</a:t>
                      </a:r>
                    </a:p>
                  </a:txBody>
                  <a:tcPr/>
                </a:tc>
                <a:extLst>
                  <a:ext uri="{0D108BD9-81ED-4DB2-BD59-A6C34878D82A}">
                    <a16:rowId xmlns:a16="http://schemas.microsoft.com/office/drawing/2014/main" val="1804121408"/>
                  </a:ext>
                </a:extLst>
              </a:tr>
              <a:tr h="311535">
                <a:tc>
                  <a:txBody>
                    <a:bodyPr/>
                    <a:lstStyle/>
                    <a:p>
                      <a:r>
                        <a:rPr lang="en-US" sz="1600" dirty="0"/>
                        <a:t>Professor Paint</a:t>
                      </a:r>
                    </a:p>
                  </a:txBody>
                  <a:tcPr/>
                </a:tc>
                <a:extLst>
                  <a:ext uri="{0D108BD9-81ED-4DB2-BD59-A6C34878D82A}">
                    <a16:rowId xmlns:a16="http://schemas.microsoft.com/office/drawing/2014/main" val="2758078831"/>
                  </a:ext>
                </a:extLst>
              </a:tr>
              <a:tr h="311535">
                <a:tc>
                  <a:txBody>
                    <a:bodyPr/>
                    <a:lstStyle/>
                    <a:p>
                      <a:r>
                        <a:rPr lang="en-US" sz="1600" dirty="0"/>
                        <a:t>Mrs. Edge</a:t>
                      </a:r>
                    </a:p>
                  </a:txBody>
                  <a:tcPr/>
                </a:tc>
                <a:extLst>
                  <a:ext uri="{0D108BD9-81ED-4DB2-BD59-A6C34878D82A}">
                    <a16:rowId xmlns:a16="http://schemas.microsoft.com/office/drawing/2014/main" val="745718304"/>
                  </a:ext>
                </a:extLst>
              </a:tr>
              <a:tr h="311535">
                <a:tc>
                  <a:txBody>
                    <a:bodyPr/>
                    <a:lstStyle/>
                    <a:p>
                      <a:r>
                        <a:rPr lang="en-US" sz="1600" dirty="0"/>
                        <a:t>General Fox</a:t>
                      </a:r>
                    </a:p>
                  </a:txBody>
                  <a:tcPr/>
                </a:tc>
                <a:extLst>
                  <a:ext uri="{0D108BD9-81ED-4DB2-BD59-A6C34878D82A}">
                    <a16:rowId xmlns:a16="http://schemas.microsoft.com/office/drawing/2014/main" val="1131099498"/>
                  </a:ext>
                </a:extLst>
              </a:tr>
              <a:tr h="311535">
                <a:tc>
                  <a:txBody>
                    <a:bodyPr/>
                    <a:lstStyle/>
                    <a:p>
                      <a:r>
                        <a:rPr lang="en-US" sz="1600" dirty="0"/>
                        <a:t>Colonel Chrome</a:t>
                      </a:r>
                    </a:p>
                  </a:txBody>
                  <a:tcPr/>
                </a:tc>
                <a:extLst>
                  <a:ext uri="{0D108BD9-81ED-4DB2-BD59-A6C34878D82A}">
                    <a16:rowId xmlns:a16="http://schemas.microsoft.com/office/drawing/2014/main" val="3087816732"/>
                  </a:ext>
                </a:extLst>
              </a:tr>
              <a:tr h="311535">
                <a:tc>
                  <a:txBody>
                    <a:bodyPr/>
                    <a:lstStyle/>
                    <a:p>
                      <a:r>
                        <a:rPr lang="en-US" sz="1600" dirty="0"/>
                        <a:t>Dr Discord</a:t>
                      </a:r>
                    </a:p>
                  </a:txBody>
                  <a:tcPr/>
                </a:tc>
                <a:extLst>
                  <a:ext uri="{0D108BD9-81ED-4DB2-BD59-A6C34878D82A}">
                    <a16:rowId xmlns:a16="http://schemas.microsoft.com/office/drawing/2014/main" val="4026705330"/>
                  </a:ext>
                </a:extLst>
              </a:tr>
            </a:tbl>
          </a:graphicData>
        </a:graphic>
      </p:graphicFrame>
      <p:graphicFrame>
        <p:nvGraphicFramePr>
          <p:cNvPr id="7" name="Table 6">
            <a:extLst>
              <a:ext uri="{FF2B5EF4-FFF2-40B4-BE49-F238E27FC236}">
                <a16:creationId xmlns:a16="http://schemas.microsoft.com/office/drawing/2014/main" id="{2576F77D-4DC2-4E9B-BD7D-264FCCF085A8}"/>
              </a:ext>
            </a:extLst>
          </p:cNvPr>
          <p:cNvGraphicFramePr>
            <a:graphicFrameLocks noGrp="1"/>
          </p:cNvGraphicFramePr>
          <p:nvPr>
            <p:extLst>
              <p:ext uri="{D42A27DB-BD31-4B8C-83A1-F6EECF244321}">
                <p14:modId xmlns:p14="http://schemas.microsoft.com/office/powerpoint/2010/main" val="3252366904"/>
              </p:ext>
            </p:extLst>
          </p:nvPr>
        </p:nvGraphicFramePr>
        <p:xfrm>
          <a:off x="6270117" y="1691322"/>
          <a:ext cx="3931158" cy="4754880"/>
        </p:xfrm>
        <a:graphic>
          <a:graphicData uri="http://schemas.openxmlformats.org/drawingml/2006/table">
            <a:tbl>
              <a:tblPr firstRow="1" bandRow="1">
                <a:tableStyleId>{5C22544A-7EE6-4342-B048-85BDC9FD1C3A}</a:tableStyleId>
              </a:tblPr>
              <a:tblGrid>
                <a:gridCol w="3931158">
                  <a:extLst>
                    <a:ext uri="{9D8B030D-6E8A-4147-A177-3AD203B41FA5}">
                      <a16:colId xmlns:a16="http://schemas.microsoft.com/office/drawing/2014/main" val="3138432940"/>
                    </a:ext>
                  </a:extLst>
                </a:gridCol>
              </a:tblGrid>
              <a:tr h="475488">
                <a:tc>
                  <a:txBody>
                    <a:bodyPr/>
                    <a:lstStyle/>
                    <a:p>
                      <a:r>
                        <a:rPr lang="en-US" dirty="0"/>
                        <a:t>The 9 Storage Location Cards</a:t>
                      </a:r>
                    </a:p>
                  </a:txBody>
                  <a:tcPr/>
                </a:tc>
                <a:extLst>
                  <a:ext uri="{0D108BD9-81ED-4DB2-BD59-A6C34878D82A}">
                    <a16:rowId xmlns:a16="http://schemas.microsoft.com/office/drawing/2014/main" val="1928261535"/>
                  </a:ext>
                </a:extLst>
              </a:tr>
              <a:tr h="475488">
                <a:tc>
                  <a:txBody>
                    <a:bodyPr/>
                    <a:lstStyle/>
                    <a:p>
                      <a:r>
                        <a:rPr lang="en-US" dirty="0"/>
                        <a:t>Hard Drive Disk</a:t>
                      </a:r>
                    </a:p>
                  </a:txBody>
                  <a:tcPr/>
                </a:tc>
                <a:extLst>
                  <a:ext uri="{0D108BD9-81ED-4DB2-BD59-A6C34878D82A}">
                    <a16:rowId xmlns:a16="http://schemas.microsoft.com/office/drawing/2014/main" val="1804121408"/>
                  </a:ext>
                </a:extLst>
              </a:tr>
              <a:tr h="475488">
                <a:tc>
                  <a:txBody>
                    <a:bodyPr/>
                    <a:lstStyle/>
                    <a:p>
                      <a:r>
                        <a:rPr lang="en-US" dirty="0"/>
                        <a:t>Floppy Disk</a:t>
                      </a:r>
                    </a:p>
                  </a:txBody>
                  <a:tcPr/>
                </a:tc>
                <a:extLst>
                  <a:ext uri="{0D108BD9-81ED-4DB2-BD59-A6C34878D82A}">
                    <a16:rowId xmlns:a16="http://schemas.microsoft.com/office/drawing/2014/main" val="2758078831"/>
                  </a:ext>
                </a:extLst>
              </a:tr>
              <a:tr h="475488">
                <a:tc>
                  <a:txBody>
                    <a:bodyPr/>
                    <a:lstStyle/>
                    <a:p>
                      <a:r>
                        <a:rPr lang="en-US" dirty="0"/>
                        <a:t>Compact Disc</a:t>
                      </a:r>
                    </a:p>
                  </a:txBody>
                  <a:tcPr/>
                </a:tc>
                <a:extLst>
                  <a:ext uri="{0D108BD9-81ED-4DB2-BD59-A6C34878D82A}">
                    <a16:rowId xmlns:a16="http://schemas.microsoft.com/office/drawing/2014/main" val="745718304"/>
                  </a:ext>
                </a:extLst>
              </a:tr>
              <a:tr h="475488">
                <a:tc>
                  <a:txBody>
                    <a:bodyPr/>
                    <a:lstStyle/>
                    <a:p>
                      <a:r>
                        <a:rPr lang="en-US" dirty="0"/>
                        <a:t>USB Flash Drive</a:t>
                      </a:r>
                    </a:p>
                  </a:txBody>
                  <a:tcPr/>
                </a:tc>
                <a:extLst>
                  <a:ext uri="{0D108BD9-81ED-4DB2-BD59-A6C34878D82A}">
                    <a16:rowId xmlns:a16="http://schemas.microsoft.com/office/drawing/2014/main" val="1131099498"/>
                  </a:ext>
                </a:extLst>
              </a:tr>
              <a:tr h="475488">
                <a:tc>
                  <a:txBody>
                    <a:bodyPr/>
                    <a:lstStyle/>
                    <a:p>
                      <a:r>
                        <a:rPr lang="en-US" dirty="0"/>
                        <a:t>Solid State Drive</a:t>
                      </a:r>
                    </a:p>
                  </a:txBody>
                  <a:tcPr/>
                </a:tc>
                <a:extLst>
                  <a:ext uri="{0D108BD9-81ED-4DB2-BD59-A6C34878D82A}">
                    <a16:rowId xmlns:a16="http://schemas.microsoft.com/office/drawing/2014/main" val="3087816732"/>
                  </a:ext>
                </a:extLst>
              </a:tr>
              <a:tr h="475488">
                <a:tc>
                  <a:txBody>
                    <a:bodyPr/>
                    <a:lstStyle/>
                    <a:p>
                      <a:r>
                        <a:rPr lang="en-US" dirty="0"/>
                        <a:t>Secure Digital Card</a:t>
                      </a:r>
                    </a:p>
                  </a:txBody>
                  <a:tcPr/>
                </a:tc>
                <a:extLst>
                  <a:ext uri="{0D108BD9-81ED-4DB2-BD59-A6C34878D82A}">
                    <a16:rowId xmlns:a16="http://schemas.microsoft.com/office/drawing/2014/main" val="4026705330"/>
                  </a:ext>
                </a:extLst>
              </a:tr>
              <a:tr h="475488">
                <a:tc>
                  <a:txBody>
                    <a:bodyPr/>
                    <a:lstStyle/>
                    <a:p>
                      <a:r>
                        <a:rPr lang="en-US" dirty="0"/>
                        <a:t>Tape</a:t>
                      </a:r>
                    </a:p>
                  </a:txBody>
                  <a:tcPr/>
                </a:tc>
                <a:extLst>
                  <a:ext uri="{0D108BD9-81ED-4DB2-BD59-A6C34878D82A}">
                    <a16:rowId xmlns:a16="http://schemas.microsoft.com/office/drawing/2014/main" val="1499911411"/>
                  </a:ext>
                </a:extLst>
              </a:tr>
              <a:tr h="475488">
                <a:tc>
                  <a:txBody>
                    <a:bodyPr/>
                    <a:lstStyle/>
                    <a:p>
                      <a:r>
                        <a:rPr lang="en-US" dirty="0"/>
                        <a:t>DVD disc</a:t>
                      </a:r>
                    </a:p>
                  </a:txBody>
                  <a:tcPr/>
                </a:tc>
                <a:extLst>
                  <a:ext uri="{0D108BD9-81ED-4DB2-BD59-A6C34878D82A}">
                    <a16:rowId xmlns:a16="http://schemas.microsoft.com/office/drawing/2014/main" val="2832867319"/>
                  </a:ext>
                </a:extLst>
              </a:tr>
              <a:tr h="475488">
                <a:tc>
                  <a:txBody>
                    <a:bodyPr/>
                    <a:lstStyle/>
                    <a:p>
                      <a:r>
                        <a:rPr lang="en-US" dirty="0"/>
                        <a:t>Cloud</a:t>
                      </a:r>
                    </a:p>
                  </a:txBody>
                  <a:tcPr/>
                </a:tc>
                <a:extLst>
                  <a:ext uri="{0D108BD9-81ED-4DB2-BD59-A6C34878D82A}">
                    <a16:rowId xmlns:a16="http://schemas.microsoft.com/office/drawing/2014/main" val="455287936"/>
                  </a:ext>
                </a:extLst>
              </a:tr>
            </a:tbl>
          </a:graphicData>
        </a:graphic>
      </p:graphicFrame>
    </p:spTree>
    <p:extLst>
      <p:ext uri="{BB962C8B-B14F-4D97-AF65-F5344CB8AC3E}">
        <p14:creationId xmlns:p14="http://schemas.microsoft.com/office/powerpoint/2010/main" val="194148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1FB2-ACD6-446F-9CA0-3806C76B0592}"/>
              </a:ext>
            </a:extLst>
          </p:cNvPr>
          <p:cNvSpPr>
            <a:spLocks noGrp="1"/>
          </p:cNvSpPr>
          <p:nvPr>
            <p:ph type="title"/>
          </p:nvPr>
        </p:nvSpPr>
        <p:spPr/>
        <p:txBody>
          <a:bodyPr/>
          <a:lstStyle/>
          <a:p>
            <a:r>
              <a:rPr lang="en-US" dirty="0"/>
              <a:t>Meet The Programs</a:t>
            </a:r>
          </a:p>
        </p:txBody>
      </p:sp>
      <p:sp>
        <p:nvSpPr>
          <p:cNvPr id="7" name="Content Placeholder 2">
            <a:extLst>
              <a:ext uri="{FF2B5EF4-FFF2-40B4-BE49-F238E27FC236}">
                <a16:creationId xmlns:a16="http://schemas.microsoft.com/office/drawing/2014/main" id="{89246C26-6E0E-4A1E-951E-A9F53EC0DBEB}"/>
              </a:ext>
            </a:extLst>
          </p:cNvPr>
          <p:cNvSpPr>
            <a:spLocks noGrp="1"/>
          </p:cNvSpPr>
          <p:nvPr>
            <p:ph idx="1"/>
          </p:nvPr>
        </p:nvSpPr>
        <p:spPr>
          <a:xfrm>
            <a:off x="8201819" y="6314440"/>
            <a:ext cx="2375408" cy="355600"/>
          </a:xfrm>
        </p:spPr>
        <p:txBody>
          <a:bodyPr>
            <a:normAutofit/>
          </a:bodyPr>
          <a:lstStyle/>
          <a:p>
            <a:pPr marL="457200" lvl="1" indent="0">
              <a:buNone/>
            </a:pPr>
            <a:r>
              <a:rPr lang="en-US" dirty="0"/>
              <a:t>Colonel Chrome</a:t>
            </a:r>
          </a:p>
        </p:txBody>
      </p:sp>
      <p:pic>
        <p:nvPicPr>
          <p:cNvPr id="1028" name="Picture 4" descr="Get Mail and Calendar - Microsoft Store">
            <a:extLst>
              <a:ext uri="{FF2B5EF4-FFF2-40B4-BE49-F238E27FC236}">
                <a16:creationId xmlns:a16="http://schemas.microsoft.com/office/drawing/2014/main" id="{0C4D0463-7E32-47D8-AA1C-7F1499B99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406" y="1065846"/>
            <a:ext cx="3368358" cy="336835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96674AAA-40D8-47D3-8422-C468CB03B1F4}"/>
              </a:ext>
            </a:extLst>
          </p:cNvPr>
          <p:cNvSpPr txBox="1">
            <a:spLocks/>
          </p:cNvSpPr>
          <p:nvPr/>
        </p:nvSpPr>
        <p:spPr>
          <a:xfrm>
            <a:off x="3528060" y="3992562"/>
            <a:ext cx="2375408" cy="3556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indent="0">
              <a:buFont typeface="Wingdings 2" pitchFamily="18" charset="2"/>
              <a:buNone/>
            </a:pPr>
            <a:r>
              <a:rPr lang="en-US" dirty="0"/>
              <a:t>Miss Mail</a:t>
            </a:r>
          </a:p>
        </p:txBody>
      </p:sp>
      <p:pic>
        <p:nvPicPr>
          <p:cNvPr id="1030" name="Picture 6" descr="Microsoft Edge - Wikipedia">
            <a:extLst>
              <a:ext uri="{FF2B5EF4-FFF2-40B4-BE49-F238E27FC236}">
                <a16:creationId xmlns:a16="http://schemas.microsoft.com/office/drawing/2014/main" id="{47789D19-2908-4C01-86D8-9ED9F7A67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468" y="1993582"/>
            <a:ext cx="1696720" cy="16967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EDE2A7A0-9FCE-4011-96A6-39187E2DECB3}"/>
              </a:ext>
            </a:extLst>
          </p:cNvPr>
          <p:cNvSpPr txBox="1">
            <a:spLocks/>
          </p:cNvSpPr>
          <p:nvPr/>
        </p:nvSpPr>
        <p:spPr>
          <a:xfrm>
            <a:off x="5685726" y="3992562"/>
            <a:ext cx="2375408" cy="3556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indent="0">
              <a:buFont typeface="Wingdings 2" pitchFamily="18" charset="2"/>
              <a:buNone/>
            </a:pPr>
            <a:r>
              <a:rPr lang="en-US" dirty="0"/>
              <a:t>Mrs. Edge</a:t>
            </a:r>
          </a:p>
        </p:txBody>
      </p:sp>
      <p:pic>
        <p:nvPicPr>
          <p:cNvPr id="1032" name="Picture 8" descr="MS Paint Logo&amp;quot; Poster by elizabubblesp | Redbubble">
            <a:extLst>
              <a:ext uri="{FF2B5EF4-FFF2-40B4-BE49-F238E27FC236}">
                <a16:creationId xmlns:a16="http://schemas.microsoft.com/office/drawing/2014/main" id="{749F38A9-5CC9-48F0-B374-CFF3B04FD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2132" y="1412853"/>
            <a:ext cx="1934782" cy="2579709"/>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3DF383C4-75CE-42D0-9013-2C79EFD3917E}"/>
              </a:ext>
            </a:extLst>
          </p:cNvPr>
          <p:cNvSpPr txBox="1">
            <a:spLocks/>
          </p:cNvSpPr>
          <p:nvPr/>
        </p:nvSpPr>
        <p:spPr>
          <a:xfrm rot="21284173">
            <a:off x="8201819" y="3992562"/>
            <a:ext cx="2375408" cy="3556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indent="0">
              <a:buFont typeface="Wingdings 2" pitchFamily="18" charset="2"/>
              <a:buNone/>
            </a:pPr>
            <a:r>
              <a:rPr lang="en-US" dirty="0"/>
              <a:t>Professor Paint</a:t>
            </a:r>
          </a:p>
        </p:txBody>
      </p:sp>
      <p:pic>
        <p:nvPicPr>
          <p:cNvPr id="1034" name="Picture 10" descr="Chrome | Google Blog">
            <a:extLst>
              <a:ext uri="{FF2B5EF4-FFF2-40B4-BE49-F238E27FC236}">
                <a16:creationId xmlns:a16="http://schemas.microsoft.com/office/drawing/2014/main" id="{DC5D9CF5-E7A1-496A-88C3-570A9F3B9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7288" y="4507759"/>
            <a:ext cx="1724470" cy="17244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lue Discord Icon #57489 - Free Icons Library">
            <a:extLst>
              <a:ext uri="{FF2B5EF4-FFF2-40B4-BE49-F238E27FC236}">
                <a16:creationId xmlns:a16="http://schemas.microsoft.com/office/drawing/2014/main" id="{A3D1770D-C658-4F4E-922D-EDE4D1A464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3344" y="4451244"/>
            <a:ext cx="2637790" cy="2198158"/>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51708717-E4B7-479B-A56D-01F337A1102A}"/>
              </a:ext>
            </a:extLst>
          </p:cNvPr>
          <p:cNvSpPr txBox="1">
            <a:spLocks/>
          </p:cNvSpPr>
          <p:nvPr/>
        </p:nvSpPr>
        <p:spPr>
          <a:xfrm rot="359214">
            <a:off x="5554535" y="6310842"/>
            <a:ext cx="2375408" cy="3556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indent="0">
              <a:buFont typeface="Wingdings 2" pitchFamily="18" charset="2"/>
              <a:buNone/>
            </a:pPr>
            <a:r>
              <a:rPr lang="en-US" dirty="0"/>
              <a:t>Dr Discord</a:t>
            </a:r>
          </a:p>
        </p:txBody>
      </p:sp>
      <p:pic>
        <p:nvPicPr>
          <p:cNvPr id="1038" name="Picture 14" descr="Firefox - Wikipedia">
            <a:extLst>
              <a:ext uri="{FF2B5EF4-FFF2-40B4-BE49-F238E27FC236}">
                <a16:creationId xmlns:a16="http://schemas.microsoft.com/office/drawing/2014/main" id="{0AB37343-5D82-49B9-95E6-BEBD0C1A05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1872" y="1919286"/>
            <a:ext cx="1704193" cy="1771016"/>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a:extLst>
              <a:ext uri="{FF2B5EF4-FFF2-40B4-BE49-F238E27FC236}">
                <a16:creationId xmlns:a16="http://schemas.microsoft.com/office/drawing/2014/main" id="{6937D381-9C7E-4D21-AD6A-BBD3E65A8103}"/>
              </a:ext>
            </a:extLst>
          </p:cNvPr>
          <p:cNvSpPr txBox="1">
            <a:spLocks/>
          </p:cNvSpPr>
          <p:nvPr/>
        </p:nvSpPr>
        <p:spPr>
          <a:xfrm>
            <a:off x="1027636" y="3992562"/>
            <a:ext cx="2375408" cy="3556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indent="0">
              <a:buFont typeface="Wingdings 2" pitchFamily="18" charset="2"/>
              <a:buNone/>
            </a:pPr>
            <a:endParaRPr lang="en-US" dirty="0"/>
          </a:p>
        </p:txBody>
      </p:sp>
      <p:sp>
        <p:nvSpPr>
          <p:cNvPr id="20" name="Content Placeholder 2">
            <a:extLst>
              <a:ext uri="{FF2B5EF4-FFF2-40B4-BE49-F238E27FC236}">
                <a16:creationId xmlns:a16="http://schemas.microsoft.com/office/drawing/2014/main" id="{C9E48CC4-BB6E-4A83-8634-FCE103298E04}"/>
              </a:ext>
            </a:extLst>
          </p:cNvPr>
          <p:cNvSpPr txBox="1">
            <a:spLocks/>
          </p:cNvSpPr>
          <p:nvPr/>
        </p:nvSpPr>
        <p:spPr>
          <a:xfrm>
            <a:off x="931116" y="3992562"/>
            <a:ext cx="2375408" cy="3556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indent="0">
              <a:buFont typeface="Wingdings 2" pitchFamily="18" charset="2"/>
              <a:buNone/>
            </a:pPr>
            <a:r>
              <a:rPr lang="en-US" dirty="0"/>
              <a:t>General Firefox</a:t>
            </a:r>
          </a:p>
        </p:txBody>
      </p:sp>
    </p:spTree>
    <p:extLst>
      <p:ext uri="{BB962C8B-B14F-4D97-AF65-F5344CB8AC3E}">
        <p14:creationId xmlns:p14="http://schemas.microsoft.com/office/powerpoint/2010/main" val="274450073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215</TotalTime>
  <Words>165</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Schoolbook</vt:lpstr>
      <vt:lpstr>Wingdings 2</vt:lpstr>
      <vt:lpstr>View</vt:lpstr>
      <vt:lpstr>What Killed The Computer?</vt:lpstr>
      <vt:lpstr>Cluedo With A Computer</vt:lpstr>
      <vt:lpstr>The Cards</vt:lpstr>
      <vt:lpstr>Meet The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Killed The Computer?</dc:title>
  <dc:creator>Hao Lun Lin</dc:creator>
  <cp:lastModifiedBy>Hao Lun Lin</cp:lastModifiedBy>
  <cp:revision>1</cp:revision>
  <dcterms:created xsi:type="dcterms:W3CDTF">2021-10-15T18:28:04Z</dcterms:created>
  <dcterms:modified xsi:type="dcterms:W3CDTF">2021-10-15T22:03:20Z</dcterms:modified>
</cp:coreProperties>
</file>