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1" d="100"/>
          <a:sy n="61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9E5B6-86A5-45AF-B60D-FB283B5BB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B21A77-0847-4A5A-9BA6-8E6A21594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49F1E-37FB-47EC-AC15-940E8D470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3FB1-1F60-41F6-95EE-1E1F946F5B59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74E0F-76BB-4A6E-9454-C24F46F8E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DAC7D-071B-4643-804E-CF0630BA2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39BD4-BBDA-4F7C-857E-0C3721EAA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50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BD6BF-8580-48EE-A930-01BFB197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E9D6BD-6FA7-4DC7-BD3B-97272D396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E3D58-C409-4C9C-BC87-DD112E24F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3FB1-1F60-41F6-95EE-1E1F946F5B59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3E6A1-F72E-465C-AF7F-9EBB21DAB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B4043-781B-4334-B2B4-3F61F5BE5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39BD4-BBDA-4F7C-857E-0C3721EAA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54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1F25D8-41EA-4A5D-A11A-6D08D26EBC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286E4D-CCD9-4E85-BD1C-FBB5F8F93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64441-4CD9-430B-A254-FBBB40CEE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3FB1-1F60-41F6-95EE-1E1F946F5B59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C617A-628D-4D43-B891-89A9667AF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BF4BB-DD2C-4794-A8F5-C4DA0427F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39BD4-BBDA-4F7C-857E-0C3721EAA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9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AB429-3804-4790-9F36-5D615DE22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D8236-7E44-4CD1-B319-1F6936E0B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35390-CBEC-4D94-A0FE-AE2658D13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3FB1-1F60-41F6-95EE-1E1F946F5B59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950BE-71FE-4C23-8E8C-178FBF30D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B60DF-3DD0-4D3D-8772-D22455206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39BD4-BBDA-4F7C-857E-0C3721EAA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27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E7A53-A3F0-4735-B3CB-FB38E4BA3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72EC5-65C9-4302-AEDC-E47641632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F2A5B-021B-4038-8DC6-2146A1DF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3FB1-1F60-41F6-95EE-1E1F946F5B59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92DC0-1165-4267-B09C-4EACBC88A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4ED01-DAEB-4804-82C8-F5490EA2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39BD4-BBDA-4F7C-857E-0C3721EAA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2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2ED8A-6CD2-4899-B86A-3CD022CFA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DA438-A53E-4AB3-BFF0-07A7658DC4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01CEA-C3CB-4A67-9E0B-6E6E1963C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CC0A2-C671-4C97-BBF5-FBF07CECB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3FB1-1F60-41F6-95EE-1E1F946F5B59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38873-78E6-4DA2-B730-447DF92EB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55BBA-F34C-485C-946B-B5CFE63F8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39BD4-BBDA-4F7C-857E-0C3721EAA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9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6E0B9-FD82-4BC8-BF94-0923A9766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4AA0A-FA15-4952-B187-BEDC63551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ECB857-F19D-4B9C-A501-2BB816051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4A4935-0DBD-4AD8-A81F-1429E379A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9C804D-F9FC-4CCE-91A5-780821CD1F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D6CD2C-D990-48A9-8994-E4B288593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3FB1-1F60-41F6-95EE-1E1F946F5B59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983EC9-AF08-42B7-AF5B-CEB5B8F16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DBC9CE-3F32-48EC-B98F-59EC5ACD9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39BD4-BBDA-4F7C-857E-0C3721EAA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82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D775-7AE1-447B-9F04-32A63980A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63FBA1-4FBB-4A44-81B2-612375692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3FB1-1F60-41F6-95EE-1E1F946F5B59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DF8873-1CAE-4283-89AC-3A4F51E48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E4062-4965-4921-BD79-C1415253F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39BD4-BBDA-4F7C-857E-0C3721EAA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14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7823A7-FB5A-4F26-9D98-E49BB65D7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3FB1-1F60-41F6-95EE-1E1F946F5B59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356D9F-2580-414D-8EB7-5641DE0AA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4C5E30-4AD6-4D22-9710-BEB00FE1A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39BD4-BBDA-4F7C-857E-0C3721EAA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80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F4FD0-CCDC-49D3-A34D-4E7468F4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3375D-55C2-4DEE-8763-47689FC55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AEF36-AE2C-41A2-8AD7-DE1A2DB5C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672D8-9C07-495D-8238-5D505C5C1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3FB1-1F60-41F6-95EE-1E1F946F5B59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5B72B-57C3-4EAB-BB15-A88429F81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4BC35-60AF-4C59-9186-EA8D9486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39BD4-BBDA-4F7C-857E-0C3721EAA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02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8FA0-FBBB-41B2-802B-029294C49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0D1D1B-1C58-4980-B8D2-482720C9BB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3758C-77A2-4002-944F-507100874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4C9FA8-53BB-4B8C-862E-F8F52721D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3FB1-1F60-41F6-95EE-1E1F946F5B59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F0C3A-76F0-4B98-919D-07D9F5E64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76CE1-6510-4A3D-AA2E-6FF809F02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39BD4-BBDA-4F7C-857E-0C3721EAA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3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8B5ED9-DE76-454F-8477-334930162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AB7E0-D03C-43FF-B968-F9B795723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E64F8-9F0E-4B90-8B76-2BBFBA5382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43FB1-1F60-41F6-95EE-1E1F946F5B59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3C5A0-D674-4AD8-B4A4-A773D41692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F50D8-95DC-4EBE-BB78-6709DC9039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39BD4-BBDA-4F7C-857E-0C3721EAA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84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E7A6BC-547C-46BB-9E11-FE1AF0788EBB}"/>
              </a:ext>
            </a:extLst>
          </p:cNvPr>
          <p:cNvSpPr/>
          <p:nvPr/>
        </p:nvSpPr>
        <p:spPr>
          <a:xfrm>
            <a:off x="6573520" y="2448560"/>
            <a:ext cx="2123440" cy="212344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2FCDC9-8D32-417D-8882-C2892D65A7AE}"/>
              </a:ext>
            </a:extLst>
          </p:cNvPr>
          <p:cNvSpPr/>
          <p:nvPr/>
        </p:nvSpPr>
        <p:spPr>
          <a:xfrm>
            <a:off x="6096000" y="1920240"/>
            <a:ext cx="1508760" cy="150876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800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F9DE00-DCE8-4A20-9986-7A0453EC94E3}"/>
              </a:ext>
            </a:extLst>
          </p:cNvPr>
          <p:cNvSpPr/>
          <p:nvPr/>
        </p:nvSpPr>
        <p:spPr>
          <a:xfrm>
            <a:off x="2616375" y="2367280"/>
            <a:ext cx="2123440" cy="212344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800" b="1" dirty="0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27138BD-21F1-4416-89FD-6A6C84267920}"/>
              </a:ext>
            </a:extLst>
          </p:cNvPr>
          <p:cNvGrpSpPr/>
          <p:nvPr/>
        </p:nvGrpSpPr>
        <p:grpSpPr>
          <a:xfrm>
            <a:off x="2138855" y="1838960"/>
            <a:ext cx="1508760" cy="1508760"/>
            <a:chOff x="2138855" y="1838960"/>
            <a:chExt cx="1766088" cy="176608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12A77E8-C0ED-43E7-B45E-B084D1C3D830}"/>
                </a:ext>
              </a:extLst>
            </p:cNvPr>
            <p:cNvSpPr/>
            <p:nvPr/>
          </p:nvSpPr>
          <p:spPr>
            <a:xfrm>
              <a:off x="2138855" y="1838960"/>
              <a:ext cx="1766088" cy="1766088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Plus Sign 29">
              <a:extLst>
                <a:ext uri="{FF2B5EF4-FFF2-40B4-BE49-F238E27FC236}">
                  <a16:creationId xmlns:a16="http://schemas.microsoft.com/office/drawing/2014/main" id="{5436162E-C466-4FB7-9177-0B6FF525613C}"/>
                </a:ext>
              </a:extLst>
            </p:cNvPr>
            <p:cNvSpPr/>
            <p:nvPr/>
          </p:nvSpPr>
          <p:spPr>
            <a:xfrm>
              <a:off x="2435597" y="2135702"/>
              <a:ext cx="1172604" cy="1172604"/>
            </a:xfrm>
            <a:prstGeom prst="mathPlus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9" name="Plus Sign 48">
            <a:extLst>
              <a:ext uri="{FF2B5EF4-FFF2-40B4-BE49-F238E27FC236}">
                <a16:creationId xmlns:a16="http://schemas.microsoft.com/office/drawing/2014/main" id="{04F80469-07BB-4B9D-9DD3-F97158412B48}"/>
              </a:ext>
            </a:extLst>
          </p:cNvPr>
          <p:cNvSpPr/>
          <p:nvPr/>
        </p:nvSpPr>
        <p:spPr>
          <a:xfrm>
            <a:off x="7441325" y="3257288"/>
            <a:ext cx="1187318" cy="1187318"/>
          </a:xfrm>
          <a:prstGeom prst="mathPlus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400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F26B29-F2C0-4F08-9474-B717E4FD9725}"/>
              </a:ext>
            </a:extLst>
          </p:cNvPr>
          <p:cNvSpPr/>
          <p:nvPr/>
        </p:nvSpPr>
        <p:spPr>
          <a:xfrm>
            <a:off x="2616375" y="2367280"/>
            <a:ext cx="2123440" cy="212344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800" b="1" dirty="0">
              <a:solidFill>
                <a:schemeClr val="tx1"/>
              </a:solidFill>
            </a:endParaRPr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743C66C0-1E30-4D1E-AE69-4E8B0882FDEC}"/>
              </a:ext>
            </a:extLst>
          </p:cNvPr>
          <p:cNvSpPr/>
          <p:nvPr/>
        </p:nvSpPr>
        <p:spPr>
          <a:xfrm>
            <a:off x="2891046" y="2641951"/>
            <a:ext cx="1574098" cy="1574098"/>
          </a:xfrm>
          <a:prstGeom prst="star5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800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5380D4-47F2-4694-86D0-B92EB5772D77}"/>
              </a:ext>
            </a:extLst>
          </p:cNvPr>
          <p:cNvSpPr/>
          <p:nvPr/>
        </p:nvSpPr>
        <p:spPr>
          <a:xfrm>
            <a:off x="6310761" y="2367280"/>
            <a:ext cx="2123440" cy="212344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800" b="1" dirty="0">
              <a:solidFill>
                <a:schemeClr val="tx1"/>
              </a:solidFill>
            </a:endParaRPr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50B88BE5-1DB0-4511-A6D0-CA67C0671BCD}"/>
              </a:ext>
            </a:extLst>
          </p:cNvPr>
          <p:cNvSpPr/>
          <p:nvPr/>
        </p:nvSpPr>
        <p:spPr>
          <a:xfrm>
            <a:off x="6585432" y="2641951"/>
            <a:ext cx="1574098" cy="1574098"/>
          </a:xfrm>
          <a:prstGeom prst="star5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10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Jessurun,Nathan</dc:creator>
  <cp:lastModifiedBy>Jessurun,Nathan</cp:lastModifiedBy>
  <cp:revision>6</cp:revision>
  <dcterms:created xsi:type="dcterms:W3CDTF">2020-02-23T02:59:17Z</dcterms:created>
  <dcterms:modified xsi:type="dcterms:W3CDTF">2020-02-23T03:53:28Z</dcterms:modified>
</cp:coreProperties>
</file>