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E5B6-86A5-45AF-B60D-FB283B5BB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1A77-0847-4A5A-9BA6-8E6A2159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9F1E-37FB-47EC-AC15-940E8D4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4E0F-76BB-4A6E-9454-C24F46F8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AC7D-071B-4643-804E-CF0630BA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D6BF-8580-48EE-A930-01BFB197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D6BD-6FA7-4DC7-BD3B-97272D39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3D58-C409-4C9C-BC87-DD112E2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E6A1-F72E-465C-AF7F-9EBB21DA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4043-781B-4334-B2B4-3F61F5B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25D8-41EA-4A5D-A11A-6D08D26EB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86E4D-CCD9-4E85-BD1C-FBB5F8F9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4441-4CD9-430B-A254-FBBB40CE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17A-628D-4D43-B891-89A9667A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F4BB-DD2C-4794-A8F5-C4DA042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B429-3804-4790-9F36-5D615DE2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8236-7E44-4CD1-B319-1F6936E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5390-CBEC-4D94-A0FE-AE2658D1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50BE-71FE-4C23-8E8C-178FBF3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B60DF-3DD0-4D3D-8772-D224552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7A53-A3F0-4735-B3CB-FB38E4BA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2EC5-65C9-4302-AEDC-E4764163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2A5B-021B-4038-8DC6-2146A1DF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2DC0-1165-4267-B09C-4EACBC8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ED01-DAEB-4804-82C8-F5490EA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D8A-6CD2-4899-B86A-3CD022CF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A438-A53E-4AB3-BFF0-07A7658D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1CEA-C3CB-4A67-9E0B-6E6E1963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C0A2-C671-4C97-BBF5-FBF07CE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38873-78E6-4DA2-B730-447DF92E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55BBA-F34C-485C-946B-B5CFE63F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0B9-FD82-4BC8-BF94-0923A97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AA0A-FA15-4952-B187-BEDC635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CB857-F19D-4B9C-A501-2BB81605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4935-0DBD-4AD8-A81F-1429E379A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C804D-F9FC-4CCE-91A5-780821CD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6CD2C-D990-48A9-8994-E4B28859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83EC9-AF08-42B7-AF5B-CEB5B8F1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BC9CE-3F32-48EC-B98F-59EC5ACD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D775-7AE1-447B-9F04-32A63980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3FBA1-4FBB-4A44-81B2-61237569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F8873-1CAE-4283-89AC-3A4F51E4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4062-4965-4921-BD79-C1415253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23A7-FB5A-4F26-9D98-E49BB65D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56D9F-2580-414D-8EB7-5641DE0A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C5E30-4AD6-4D22-9710-BEB00FE1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FD0-CCDC-49D3-A34D-4E7468F4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375D-55C2-4DEE-8763-47689FC5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EF36-AE2C-41A2-8AD7-DE1A2DB5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672D8-9C07-495D-8238-5D505C5C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B72B-57C3-4EAB-BB15-A88429F8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BC35-60AF-4C59-9186-EA8D9486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8FA0-FBBB-41B2-802B-029294C4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1D1B-1C58-4980-B8D2-482720C9B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758C-77A2-4002-944F-50710087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C9FA8-53BB-4B8C-862E-F8F52721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0C3A-76F0-4B98-919D-07D9F5E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6CE1-6510-4A3D-AA2E-6FF809F0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B5ED9-DE76-454F-8477-33493016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B7E0-D03C-43FF-B968-F9B79572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64F8-9F0E-4B90-8B76-2BBFBA538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3FB1-1F60-41F6-95EE-1E1F946F5B5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C5A0-D674-4AD8-B4A4-A773D4169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50D8-95DC-4EBE-BB78-6709DC90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9BD4-BBDA-4F7C-857E-0C3721EA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7A6BC-547C-46BB-9E11-FE1AF0788EBB}"/>
              </a:ext>
            </a:extLst>
          </p:cNvPr>
          <p:cNvSpPr/>
          <p:nvPr/>
        </p:nvSpPr>
        <p:spPr>
          <a:xfrm>
            <a:off x="6573520" y="2448560"/>
            <a:ext cx="2123440" cy="212344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FCDC9-8D32-417D-8882-C2892D65A7AE}"/>
              </a:ext>
            </a:extLst>
          </p:cNvPr>
          <p:cNvSpPr/>
          <p:nvPr/>
        </p:nvSpPr>
        <p:spPr>
          <a:xfrm>
            <a:off x="6096000" y="1920240"/>
            <a:ext cx="1508760" cy="150876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F9DE00-DCE8-4A20-9986-7A0453EC94E3}"/>
              </a:ext>
            </a:extLst>
          </p:cNvPr>
          <p:cNvSpPr/>
          <p:nvPr/>
        </p:nvSpPr>
        <p:spPr>
          <a:xfrm>
            <a:off x="2616375" y="2367280"/>
            <a:ext cx="2123440" cy="2123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7138BD-21F1-4416-89FD-6A6C84267920}"/>
              </a:ext>
            </a:extLst>
          </p:cNvPr>
          <p:cNvGrpSpPr/>
          <p:nvPr/>
        </p:nvGrpSpPr>
        <p:grpSpPr>
          <a:xfrm>
            <a:off x="2138855" y="1838960"/>
            <a:ext cx="1508760" cy="1508760"/>
            <a:chOff x="2138855" y="1838960"/>
            <a:chExt cx="1766088" cy="17660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77E8-C0ED-43E7-B45E-B084D1C3D830}"/>
                </a:ext>
              </a:extLst>
            </p:cNvPr>
            <p:cNvSpPr/>
            <p:nvPr/>
          </p:nvSpPr>
          <p:spPr>
            <a:xfrm>
              <a:off x="2138855" y="1838960"/>
              <a:ext cx="1766088" cy="176608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Plus Sign 29">
              <a:extLst>
                <a:ext uri="{FF2B5EF4-FFF2-40B4-BE49-F238E27FC236}">
                  <a16:creationId xmlns:a16="http://schemas.microsoft.com/office/drawing/2014/main" id="{5436162E-C466-4FB7-9177-0B6FF525613C}"/>
                </a:ext>
              </a:extLst>
            </p:cNvPr>
            <p:cNvSpPr/>
            <p:nvPr/>
          </p:nvSpPr>
          <p:spPr>
            <a:xfrm>
              <a:off x="2435597" y="2135702"/>
              <a:ext cx="1172604" cy="1172604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Plus Sign 48">
            <a:extLst>
              <a:ext uri="{FF2B5EF4-FFF2-40B4-BE49-F238E27FC236}">
                <a16:creationId xmlns:a16="http://schemas.microsoft.com/office/drawing/2014/main" id="{04F80469-07BB-4B9D-9DD3-F97158412B48}"/>
              </a:ext>
            </a:extLst>
          </p:cNvPr>
          <p:cNvSpPr/>
          <p:nvPr/>
        </p:nvSpPr>
        <p:spPr>
          <a:xfrm>
            <a:off x="7441325" y="3257288"/>
            <a:ext cx="1187318" cy="1187318"/>
          </a:xfrm>
          <a:prstGeom prst="mathPlu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26B29-F2C0-4F08-9474-B717E4FD9725}"/>
              </a:ext>
            </a:extLst>
          </p:cNvPr>
          <p:cNvSpPr/>
          <p:nvPr/>
        </p:nvSpPr>
        <p:spPr>
          <a:xfrm>
            <a:off x="2616375" y="2367280"/>
            <a:ext cx="2123440" cy="21234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43C66C0-1E30-4D1E-AE69-4E8B0882FDEC}"/>
              </a:ext>
            </a:extLst>
          </p:cNvPr>
          <p:cNvSpPr/>
          <p:nvPr/>
        </p:nvSpPr>
        <p:spPr>
          <a:xfrm>
            <a:off x="2891046" y="2641951"/>
            <a:ext cx="1574098" cy="1574098"/>
          </a:xfrm>
          <a:prstGeom prst="star5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380D4-47F2-4694-86D0-B92EB5772D77}"/>
              </a:ext>
            </a:extLst>
          </p:cNvPr>
          <p:cNvSpPr/>
          <p:nvPr/>
        </p:nvSpPr>
        <p:spPr>
          <a:xfrm>
            <a:off x="6310761" y="2367280"/>
            <a:ext cx="2123440" cy="212344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0B88BE5-1DB0-4511-A6D0-CA67C0671BCD}"/>
              </a:ext>
            </a:extLst>
          </p:cNvPr>
          <p:cNvSpPr/>
          <p:nvPr/>
        </p:nvSpPr>
        <p:spPr>
          <a:xfrm>
            <a:off x="6585432" y="2641951"/>
            <a:ext cx="1574098" cy="1574098"/>
          </a:xfrm>
          <a:prstGeom prst="star5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D933A86-DF28-4527-B107-4A6532937EC7}"/>
              </a:ext>
            </a:extLst>
          </p:cNvPr>
          <p:cNvGrpSpPr/>
          <p:nvPr/>
        </p:nvGrpSpPr>
        <p:grpSpPr>
          <a:xfrm>
            <a:off x="7424059" y="2397114"/>
            <a:ext cx="4480564" cy="3840480"/>
            <a:chOff x="4323808" y="868659"/>
            <a:chExt cx="4480564" cy="38404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A5E624-CD33-4C8D-88EE-451DD9E41614}"/>
                </a:ext>
              </a:extLst>
            </p:cNvPr>
            <p:cNvSpPr/>
            <p:nvPr/>
          </p:nvSpPr>
          <p:spPr>
            <a:xfrm>
              <a:off x="4580710" y="868659"/>
              <a:ext cx="2560320" cy="25603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F279E82-D021-47A1-B212-5D1D58352B3E}"/>
                </a:ext>
              </a:extLst>
            </p:cNvPr>
            <p:cNvSpPr/>
            <p:nvPr/>
          </p:nvSpPr>
          <p:spPr>
            <a:xfrm>
              <a:off x="6244052" y="1519827"/>
              <a:ext cx="2560320" cy="256032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14FFF9-A7E3-44DC-B80F-177ED7388E06}"/>
                </a:ext>
              </a:extLst>
            </p:cNvPr>
            <p:cNvSpPr/>
            <p:nvPr/>
          </p:nvSpPr>
          <p:spPr>
            <a:xfrm>
              <a:off x="4323808" y="2148819"/>
              <a:ext cx="2560320" cy="25603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5E3D01-6C85-4461-8F12-D21B5E4036B7}"/>
              </a:ext>
            </a:extLst>
          </p:cNvPr>
          <p:cNvSpPr/>
          <p:nvPr/>
        </p:nvSpPr>
        <p:spPr>
          <a:xfrm>
            <a:off x="1070068" y="736258"/>
            <a:ext cx="1562096" cy="2063729"/>
          </a:xfrm>
          <a:custGeom>
            <a:avLst/>
            <a:gdLst>
              <a:gd name="connsiteX0" fmla="*/ 0 w 1562096"/>
              <a:gd name="connsiteY0" fmla="*/ 0 h 2063729"/>
              <a:gd name="connsiteX1" fmla="*/ 1562096 w 1562096"/>
              <a:gd name="connsiteY1" fmla="*/ 0 h 2063729"/>
              <a:gd name="connsiteX2" fmla="*/ 1562096 w 1562096"/>
              <a:gd name="connsiteY2" fmla="*/ 506316 h 2063729"/>
              <a:gd name="connsiteX3" fmla="*/ 486106 w 1562096"/>
              <a:gd name="connsiteY3" fmla="*/ 506316 h 2063729"/>
              <a:gd name="connsiteX4" fmla="*/ 486106 w 1562096"/>
              <a:gd name="connsiteY4" fmla="*/ 2063729 h 2063729"/>
              <a:gd name="connsiteX5" fmla="*/ 0 w 1562096"/>
              <a:gd name="connsiteY5" fmla="*/ 2063729 h 206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096" h="2063729">
                <a:moveTo>
                  <a:pt x="0" y="0"/>
                </a:moveTo>
                <a:lnTo>
                  <a:pt x="1562096" y="0"/>
                </a:lnTo>
                <a:lnTo>
                  <a:pt x="1562096" y="506316"/>
                </a:lnTo>
                <a:lnTo>
                  <a:pt x="486106" y="506316"/>
                </a:lnTo>
                <a:lnTo>
                  <a:pt x="486106" y="2063729"/>
                </a:lnTo>
                <a:lnTo>
                  <a:pt x="0" y="2063729"/>
                </a:lnTo>
                <a:close/>
              </a:path>
            </a:pathLst>
          </a:custGeom>
          <a:noFill/>
          <a:ln w="209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EB5A8F-28E6-485E-AFEA-D3B0A7A59A2F}"/>
              </a:ext>
            </a:extLst>
          </p:cNvPr>
          <p:cNvSpPr/>
          <p:nvPr/>
        </p:nvSpPr>
        <p:spPr>
          <a:xfrm>
            <a:off x="1567543" y="1252190"/>
            <a:ext cx="1562096" cy="2063729"/>
          </a:xfrm>
          <a:prstGeom prst="rect">
            <a:avLst/>
          </a:prstGeom>
          <a:noFill/>
          <a:ln w="209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Jessurun,Nathan</dc:creator>
  <cp:lastModifiedBy>Jessurun,Nathan</cp:lastModifiedBy>
  <cp:revision>14</cp:revision>
  <dcterms:created xsi:type="dcterms:W3CDTF">2020-02-23T02:59:17Z</dcterms:created>
  <dcterms:modified xsi:type="dcterms:W3CDTF">2021-01-22T04:13:08Z</dcterms:modified>
</cp:coreProperties>
</file>