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287" r:id="rId2"/>
    <p:sldId id="289" r:id="rId3"/>
    <p:sldId id="290" r:id="rId4"/>
    <p:sldId id="292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95637" autoAdjust="0"/>
  </p:normalViewPr>
  <p:slideViewPr>
    <p:cSldViewPr snapToObjects="1" showGuides="1">
      <p:cViewPr varScale="1">
        <p:scale>
          <a:sx n="60" d="100"/>
          <a:sy n="60" d="100"/>
        </p:scale>
        <p:origin x="43" y="706"/>
      </p:cViewPr>
      <p:guideLst>
        <p:guide orient="horz" pos="862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6/7/2016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07.06.2016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Developer</a:t>
            </a:r>
          </a:p>
          <a:p>
            <a:r>
              <a:rPr lang="en-US" dirty="0" smtClean="0"/>
              <a:t>Rohde &amp; Schwarz North America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R&amp;S IM Spacing Sweep</a:t>
            </a:r>
            <a:br>
              <a:rPr lang="en-US" dirty="0" smtClean="0"/>
            </a:br>
            <a:r>
              <a:rPr lang="en-US" dirty="0" smtClean="0"/>
              <a:t>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Apply All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60191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Effort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Test ~10 SCPI commands in VNA driver:</a:t>
            </a:r>
          </a:p>
          <a:p>
            <a:pPr lvl="1"/>
            <a:r>
              <a:rPr lang="en-US" dirty="0" smtClean="0"/>
              <a:t>Set lower tone port</a:t>
            </a:r>
          </a:p>
          <a:p>
            <a:pPr lvl="1"/>
            <a:r>
              <a:rPr lang="en-US" dirty="0" smtClean="0"/>
              <a:t>Set upper tone source</a:t>
            </a:r>
          </a:p>
          <a:p>
            <a:pPr lvl="1"/>
            <a:r>
              <a:rPr lang="en-US" dirty="0" smtClean="0"/>
              <a:t>Set Receiver port</a:t>
            </a:r>
          </a:p>
          <a:p>
            <a:pPr lvl="1"/>
            <a:r>
              <a:rPr lang="en-US" dirty="0" smtClean="0"/>
              <a:t>Set tone spacing (iterative)</a:t>
            </a:r>
          </a:p>
          <a:p>
            <a:pPr lvl="1"/>
            <a:r>
              <a:rPr lang="en-US" dirty="0" smtClean="0"/>
              <a:t>Set IF BW Selectivity</a:t>
            </a:r>
          </a:p>
          <a:p>
            <a:pPr lvl="1"/>
            <a:r>
              <a:rPr lang="en-US" dirty="0" smtClean="0"/>
              <a:t>Set measured intermodulation products (order 3-7)</a:t>
            </a:r>
          </a:p>
          <a:p>
            <a:pPr lvl="1"/>
            <a:r>
              <a:rPr lang="en-US" dirty="0" smtClean="0"/>
              <a:t>Set trace type (IM, IP or Tone)</a:t>
            </a:r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cal</a:t>
            </a:r>
            <a:r>
              <a:rPr lang="en-US" dirty="0" smtClean="0"/>
              <a:t> lower tone</a:t>
            </a:r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cal</a:t>
            </a:r>
            <a:r>
              <a:rPr lang="en-US" dirty="0" smtClean="0"/>
              <a:t> upper tone</a:t>
            </a:r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cal</a:t>
            </a:r>
            <a:r>
              <a:rPr lang="en-US" dirty="0" smtClean="0"/>
              <a:t> receiver</a:t>
            </a:r>
          </a:p>
          <a:p>
            <a:pPr lvl="1"/>
            <a:endParaRPr lang="en-US" dirty="0"/>
          </a:p>
          <a:p>
            <a:r>
              <a:rPr lang="en-US" dirty="0" smtClean="0"/>
              <a:t>Approximately 1 week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08.06.2016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7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Effort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000" y="1143000"/>
            <a:ext cx="8280000" cy="4680000"/>
          </a:xfrm>
        </p:spPr>
        <p:txBody>
          <a:bodyPr/>
          <a:lstStyle/>
          <a:p>
            <a:r>
              <a:rPr lang="en-US" dirty="0" smtClean="0"/>
              <a:t>Implement and Test data structures:</a:t>
            </a:r>
          </a:p>
          <a:p>
            <a:pPr lvl="1"/>
            <a:r>
              <a:rPr lang="en-US" dirty="0" smtClean="0"/>
              <a:t>Settings (lower port, upper source, receiver, …)</a:t>
            </a:r>
          </a:p>
          <a:p>
            <a:pPr lvl="1"/>
            <a:r>
              <a:rPr lang="en-US" dirty="0" smtClean="0"/>
              <a:t>Trace </a:t>
            </a:r>
            <a:r>
              <a:rPr lang="en-US" dirty="0"/>
              <a:t>(name, type, order, side, location)</a:t>
            </a:r>
          </a:p>
          <a:p>
            <a:pPr lvl="1"/>
            <a:r>
              <a:rPr lang="en-US" dirty="0" smtClean="0"/>
              <a:t>Result, Results</a:t>
            </a:r>
          </a:p>
          <a:p>
            <a:r>
              <a:rPr lang="en-US" dirty="0" smtClean="0"/>
              <a:t>Implement and Test classes:</a:t>
            </a:r>
          </a:p>
          <a:p>
            <a:pPr lvl="1"/>
            <a:r>
              <a:rPr lang="en-US" dirty="0" err="1" smtClean="0"/>
              <a:t>ConfigureIntermod</a:t>
            </a:r>
            <a:r>
              <a:rPr lang="en-US" dirty="0" smtClean="0"/>
              <a:t>(input: settings, traces, </a:t>
            </a:r>
            <a:r>
              <a:rPr lang="en-US" dirty="0" err="1" smtClean="0"/>
              <a:t>vna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SourcePowerCal</a:t>
            </a:r>
            <a:r>
              <a:rPr lang="en-US" dirty="0" smtClean="0"/>
              <a:t>(input: settings, </a:t>
            </a:r>
            <a:r>
              <a:rPr lang="en-US" dirty="0" err="1" smtClean="0"/>
              <a:t>vna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ReceiverPowerCal</a:t>
            </a:r>
            <a:r>
              <a:rPr lang="en-US" dirty="0" smtClean="0"/>
              <a:t>(input: settings, </a:t>
            </a:r>
            <a:r>
              <a:rPr lang="en-US" dirty="0" err="1" smtClean="0"/>
              <a:t>vna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MeasureOne</a:t>
            </a:r>
            <a:r>
              <a:rPr lang="en-US" dirty="0" smtClean="0"/>
              <a:t>(input: settings, </a:t>
            </a:r>
            <a:r>
              <a:rPr lang="en-US" dirty="0" err="1" smtClean="0"/>
              <a:t>current_spacing</a:t>
            </a:r>
            <a:r>
              <a:rPr lang="en-US" dirty="0" smtClean="0"/>
              <a:t>, </a:t>
            </a:r>
            <a:r>
              <a:rPr lang="en-US" dirty="0" err="1" smtClean="0"/>
              <a:t>vna</a:t>
            </a:r>
            <a:r>
              <a:rPr lang="en-US" dirty="0" smtClean="0"/>
              <a:t>) =&gt; Result</a:t>
            </a:r>
          </a:p>
          <a:p>
            <a:pPr lvl="1"/>
            <a:r>
              <a:rPr lang="en-US" dirty="0" smtClean="0"/>
              <a:t>Measure(input: settings, </a:t>
            </a:r>
            <a:r>
              <a:rPr lang="en-US" dirty="0" err="1" smtClean="0"/>
              <a:t>vna</a:t>
            </a:r>
            <a:r>
              <a:rPr lang="en-US" dirty="0" smtClean="0"/>
              <a:t>) =&gt; Results</a:t>
            </a:r>
          </a:p>
          <a:p>
            <a:pPr lvl="1"/>
            <a:r>
              <a:rPr lang="en-US" dirty="0" err="1" smtClean="0"/>
              <a:t>CreateTraces</a:t>
            </a:r>
            <a:r>
              <a:rPr lang="en-US" dirty="0" smtClean="0"/>
              <a:t> (input: traces, </a:t>
            </a:r>
            <a:r>
              <a:rPr lang="en-US" dirty="0" err="1" smtClean="0"/>
              <a:t>vna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 and Test widgets (GUI):</a:t>
            </a:r>
          </a:p>
          <a:p>
            <a:pPr lvl="1"/>
            <a:r>
              <a:rPr lang="en-US" dirty="0" err="1" smtClean="0"/>
              <a:t>TracesModel</a:t>
            </a:r>
            <a:endParaRPr lang="en-US" dirty="0" smtClean="0"/>
          </a:p>
          <a:p>
            <a:pPr lvl="1"/>
            <a:r>
              <a:rPr lang="en-US" dirty="0" err="1" smtClean="0"/>
              <a:t>TracesDelegate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Approximately 2 weeks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08.06.2016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7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Effort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(power </a:t>
            </a:r>
            <a:r>
              <a:rPr lang="en-US" dirty="0" err="1" smtClean="0"/>
              <a:t>cal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and  Test</a:t>
            </a:r>
          </a:p>
          <a:p>
            <a:r>
              <a:rPr lang="en-US" dirty="0" smtClean="0"/>
              <a:t>Installer</a:t>
            </a:r>
          </a:p>
          <a:p>
            <a:r>
              <a:rPr lang="en-US" dirty="0" smtClean="0"/>
              <a:t>Real-world testing</a:t>
            </a:r>
          </a:p>
          <a:p>
            <a:r>
              <a:rPr lang="en-US" dirty="0" smtClean="0"/>
              <a:t>Approximately 1 week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Total: Approximately 1 month development time to release</a:t>
            </a:r>
          </a:p>
          <a:p>
            <a:r>
              <a:rPr lang="en-US" dirty="0" smtClean="0"/>
              <a:t>With other  commitments: 1-2 months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08.06.2016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intermodulation as a function of tone spacing (Initial, Final, Points)</a:t>
            </a:r>
          </a:p>
          <a:p>
            <a:r>
              <a:rPr lang="en-US" dirty="0" smtClean="0"/>
              <a:t>Settings:</a:t>
            </a:r>
          </a:p>
          <a:p>
            <a:pPr lvl="1"/>
            <a:r>
              <a:rPr lang="en-US" dirty="0" smtClean="0"/>
              <a:t>Lower tone port</a:t>
            </a:r>
          </a:p>
          <a:p>
            <a:pPr lvl="1"/>
            <a:r>
              <a:rPr lang="en-US" dirty="0" smtClean="0"/>
              <a:t>Upper tone source (port, external generator)</a:t>
            </a:r>
          </a:p>
          <a:p>
            <a:pPr lvl="1"/>
            <a:r>
              <a:rPr lang="en-US" dirty="0" smtClean="0"/>
              <a:t>Receiving Port</a:t>
            </a:r>
          </a:p>
          <a:p>
            <a:pPr lvl="1"/>
            <a:r>
              <a:rPr lang="en-US" dirty="0" smtClean="0"/>
              <a:t>Source for Receiver Cal</a:t>
            </a:r>
          </a:p>
          <a:p>
            <a:pPr lvl="1"/>
            <a:r>
              <a:rPr lang="en-US" dirty="0" smtClean="0"/>
              <a:t>Center Frequency (Hz)</a:t>
            </a:r>
          </a:p>
          <a:p>
            <a:pPr lvl="1"/>
            <a:r>
              <a:rPr lang="en-US" dirty="0" smtClean="0"/>
              <a:t>Initial Tone Spacing (Hz)</a:t>
            </a:r>
          </a:p>
          <a:p>
            <a:pPr lvl="1"/>
            <a:r>
              <a:rPr lang="en-US" dirty="0" smtClean="0"/>
              <a:t>Final Tone Spacing (Hz)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Power (</a:t>
            </a:r>
            <a:r>
              <a:rPr lang="en-US" dirty="0" err="1" smtClean="0"/>
              <a:t>dBm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BW (Hz)</a:t>
            </a:r>
          </a:p>
          <a:p>
            <a:pPr lvl="1"/>
            <a:r>
              <a:rPr lang="en-US" dirty="0" smtClean="0"/>
              <a:t>IF Selectivity (Normal | Medium | High)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Traces (output):</a:t>
            </a:r>
          </a:p>
          <a:p>
            <a:pPr lvl="1"/>
            <a:r>
              <a:rPr lang="en-US" dirty="0"/>
              <a:t>&lt;Type&gt; &lt;</a:t>
            </a:r>
            <a:r>
              <a:rPr lang="en-US" dirty="0" smtClean="0"/>
              <a:t>Side&gt; &lt;</a:t>
            </a:r>
            <a:r>
              <a:rPr lang="en-US" dirty="0"/>
              <a:t>Order&gt; &lt;</a:t>
            </a:r>
            <a:r>
              <a:rPr lang="en-US" dirty="0" smtClean="0"/>
              <a:t>Location&gt;</a:t>
            </a:r>
            <a:br>
              <a:rPr lang="en-US" dirty="0" smtClean="0"/>
            </a:br>
            <a:r>
              <a:rPr lang="en-US" dirty="0" smtClean="0"/>
              <a:t>Where</a:t>
            </a:r>
          </a:p>
          <a:p>
            <a:pPr lvl="2"/>
            <a:r>
              <a:rPr lang="en-US" dirty="0"/>
              <a:t>Type: IM | IP | </a:t>
            </a:r>
            <a:r>
              <a:rPr lang="en-US" dirty="0" smtClean="0"/>
              <a:t>Tone</a:t>
            </a:r>
          </a:p>
          <a:p>
            <a:pPr lvl="2"/>
            <a:r>
              <a:rPr lang="en-US" dirty="0" smtClean="0"/>
              <a:t>Side: Upper | Lower | Major</a:t>
            </a:r>
          </a:p>
          <a:p>
            <a:pPr lvl="2"/>
            <a:r>
              <a:rPr lang="en-US" dirty="0" smtClean="0"/>
              <a:t>Order: 3 | 5 | 7 | 9</a:t>
            </a:r>
          </a:p>
          <a:p>
            <a:pPr lvl="2"/>
            <a:r>
              <a:rPr lang="en-US" dirty="0" smtClean="0"/>
              <a:t>Location: Input | Output</a:t>
            </a:r>
          </a:p>
          <a:p>
            <a:r>
              <a:rPr lang="en-US" dirty="0" smtClean="0"/>
              <a:t>Traces displayed in VNA Firmware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</a:p>
          <a:p>
            <a:pPr lvl="1"/>
            <a:r>
              <a:rPr lang="en-US" dirty="0" smtClean="0"/>
              <a:t>Page 1 – Settings (ports, tone spacing, power, IF BW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2 – </a:t>
            </a:r>
            <a:r>
              <a:rPr lang="en-US" dirty="0" smtClean="0"/>
              <a:t>Traces</a:t>
            </a:r>
          </a:p>
          <a:p>
            <a:pPr lvl="1"/>
            <a:r>
              <a:rPr lang="en-US" dirty="0" smtClean="0"/>
              <a:t>Pages 3-5 (Optional)</a:t>
            </a:r>
          </a:p>
          <a:p>
            <a:pPr lvl="2"/>
            <a:r>
              <a:rPr lang="en-US" dirty="0" smtClean="0"/>
              <a:t>Lower tone power </a:t>
            </a:r>
            <a:r>
              <a:rPr lang="en-US" dirty="0" err="1" smtClean="0"/>
              <a:t>cal</a:t>
            </a:r>
            <a:endParaRPr lang="en-US" dirty="0" smtClean="0"/>
          </a:p>
          <a:p>
            <a:pPr lvl="2"/>
            <a:r>
              <a:rPr lang="en-US" dirty="0" smtClean="0"/>
              <a:t>Upper tone power </a:t>
            </a:r>
            <a:r>
              <a:rPr lang="en-US" dirty="0" err="1" smtClean="0"/>
              <a:t>cal</a:t>
            </a:r>
            <a:endParaRPr lang="en-US" dirty="0" smtClean="0"/>
          </a:p>
          <a:p>
            <a:pPr lvl="2"/>
            <a:r>
              <a:rPr lang="en-US" dirty="0" smtClean="0"/>
              <a:t>Receiver power </a:t>
            </a:r>
            <a:r>
              <a:rPr lang="en-US" dirty="0" err="1" smtClean="0"/>
              <a:t>cal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3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13057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Traces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117708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Lower Tone Power Cal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40943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Upper Tone Power Cal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2428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07.06.2016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Receiver Power Cal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7" y="1733525"/>
            <a:ext cx="4282811" cy="4237087"/>
          </a:xfrm>
        </p:spPr>
      </p:pic>
    </p:spTree>
    <p:extLst>
      <p:ext uri="{BB962C8B-B14F-4D97-AF65-F5344CB8AC3E}">
        <p14:creationId xmlns:p14="http://schemas.microsoft.com/office/powerpoint/2010/main" val="1412425544"/>
      </p:ext>
    </p:extLst>
  </p:cSld>
  <p:clrMapOvr>
    <a:masterClrMapping/>
  </p:clrMapOvr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483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R&amp;S IM Spacing Sweep Development Plan</vt:lpstr>
      <vt:lpstr>Functionality</vt:lpstr>
      <vt:lpstr>Functionality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Development Effort</vt:lpstr>
      <vt:lpstr>Development Effort</vt:lpstr>
      <vt:lpstr>Development Effort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R&amp;S IM Spacing Sweep</dc:title>
  <dc:creator>Lalic,Nick,80003715</dc:creator>
  <cp:lastModifiedBy>Lalic,Nick,80003715</cp:lastModifiedBy>
  <cp:revision>25</cp:revision>
  <dcterms:created xsi:type="dcterms:W3CDTF">2016-06-07T23:02:44Z</dcterms:created>
  <dcterms:modified xsi:type="dcterms:W3CDTF">2016-06-08T07:36:26Z</dcterms:modified>
  <cp:contentStatus>1.0.0.2</cp:contentStatus>
</cp:coreProperties>
</file>