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"/>
  </p:notesMasterIdLst>
  <p:handoutMasterIdLst>
    <p:handoutMasterId r:id="rId7"/>
  </p:handoutMasterIdLst>
  <p:sldIdLst>
    <p:sldId id="287" r:id="rId2"/>
    <p:sldId id="289" r:id="rId3"/>
    <p:sldId id="290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95637" autoAdjust="0"/>
  </p:normalViewPr>
  <p:slideViewPr>
    <p:cSldViewPr snapToObjects="1" showGuides="1">
      <p:cViewPr varScale="1">
        <p:scale>
          <a:sx n="60" d="100"/>
          <a:sy n="60" d="100"/>
        </p:scale>
        <p:origin x="43" y="706"/>
      </p:cViewPr>
      <p:guideLst>
        <p:guide orient="horz" pos="862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Developer</a:t>
            </a:r>
          </a:p>
          <a:p>
            <a:r>
              <a:rPr lang="en-US" dirty="0" smtClean="0"/>
              <a:t>Rohde &amp; Schwarz Nort</a:t>
            </a:r>
            <a:r>
              <a:rPr lang="en-US" dirty="0" smtClean="0"/>
              <a:t>h America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R&amp;S IM Spacing Sweep</a:t>
            </a:r>
            <a:br>
              <a:rPr lang="en-US" dirty="0" smtClean="0"/>
            </a:br>
            <a:r>
              <a:rPr lang="en-US" dirty="0" smtClean="0"/>
              <a:t>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intermodulation as a function of tone spacing</a:t>
            </a:r>
          </a:p>
          <a:p>
            <a:r>
              <a:rPr lang="en-US" dirty="0" smtClean="0"/>
              <a:t>Settings:</a:t>
            </a:r>
          </a:p>
          <a:p>
            <a:pPr lvl="1"/>
            <a:r>
              <a:rPr lang="en-US" dirty="0" smtClean="0"/>
              <a:t>Lower tone port</a:t>
            </a:r>
          </a:p>
          <a:p>
            <a:pPr lvl="1"/>
            <a:r>
              <a:rPr lang="en-US" dirty="0" smtClean="0"/>
              <a:t>Upper tone source (port, external generator)</a:t>
            </a:r>
          </a:p>
          <a:p>
            <a:pPr lvl="1"/>
            <a:r>
              <a:rPr lang="en-US" dirty="0" smtClean="0"/>
              <a:t>Receiving Port</a:t>
            </a:r>
          </a:p>
          <a:p>
            <a:pPr lvl="1"/>
            <a:r>
              <a:rPr lang="en-US" dirty="0" smtClean="0"/>
              <a:t>Source for Receiver Cal</a:t>
            </a:r>
          </a:p>
          <a:p>
            <a:pPr lvl="1"/>
            <a:r>
              <a:rPr lang="en-US" dirty="0" smtClean="0"/>
              <a:t>Center Frequency (Hz)</a:t>
            </a:r>
          </a:p>
          <a:p>
            <a:pPr lvl="1"/>
            <a:r>
              <a:rPr lang="en-US" dirty="0" smtClean="0"/>
              <a:t>Initial Tone Spacing (Hz)</a:t>
            </a:r>
          </a:p>
          <a:p>
            <a:pPr lvl="1"/>
            <a:r>
              <a:rPr lang="en-US" dirty="0" smtClean="0"/>
              <a:t>Final Tone Spacing (Hz)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Power (</a:t>
            </a:r>
            <a:r>
              <a:rPr lang="en-US" dirty="0" err="1" smtClean="0"/>
              <a:t>dBm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BW (Hz)</a:t>
            </a:r>
          </a:p>
          <a:p>
            <a:pPr lvl="1"/>
            <a:r>
              <a:rPr lang="en-US" dirty="0" smtClean="0"/>
              <a:t>IF Selectivity (Normal | Medium | High)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traces:</a:t>
            </a:r>
          </a:p>
          <a:p>
            <a:pPr lvl="1"/>
            <a:r>
              <a:rPr lang="en-US" dirty="0" smtClean="0"/>
              <a:t>&lt;Side&gt; &lt;Type&gt; &lt;Location&gt;</a:t>
            </a:r>
            <a:br>
              <a:rPr lang="en-US" dirty="0" smtClean="0"/>
            </a:br>
            <a:r>
              <a:rPr lang="en-US" dirty="0" smtClean="0"/>
              <a:t>Where</a:t>
            </a:r>
          </a:p>
          <a:p>
            <a:pPr lvl="2"/>
            <a:r>
              <a:rPr lang="en-US" dirty="0" smtClean="0"/>
              <a:t>Side: Upper | Lower | Major</a:t>
            </a:r>
          </a:p>
          <a:p>
            <a:pPr lvl="2"/>
            <a:r>
              <a:rPr lang="en-US" dirty="0" smtClean="0"/>
              <a:t>Type: IM | IP | Tone</a:t>
            </a:r>
          </a:p>
          <a:p>
            <a:pPr lvl="2"/>
            <a:r>
              <a:rPr lang="en-US" dirty="0" smtClean="0"/>
              <a:t>Location: Input | Output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77349"/>
      </p:ext>
    </p:extLst>
  </p:cSld>
  <p:clrMapOvr>
    <a:masterClrMapping/>
  </p:clrMapOvr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R&amp;S IM Spacing Sweep Development Plan</vt:lpstr>
      <vt:lpstr>Functionality</vt:lpstr>
      <vt:lpstr>Functionality</vt:lpstr>
      <vt:lpstr>User Interface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R&amp;S IM Spacing Sweep</dc:title>
  <dc:creator>Lalic,Nick,80003715</dc:creator>
  <cp:lastModifiedBy>Lalic,Nick,80003715</cp:lastModifiedBy>
  <cp:revision>3</cp:revision>
  <dcterms:created xsi:type="dcterms:W3CDTF">2016-06-07T23:02:44Z</dcterms:created>
  <dcterms:modified xsi:type="dcterms:W3CDTF">2016-06-07T23:31:05Z</dcterms:modified>
  <cp:contentStatus>1.0.0.2</cp:contentStatus>
</cp:coreProperties>
</file>