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4"/>
  </p:notesMasterIdLst>
  <p:handoutMasterIdLst>
    <p:handoutMasterId r:id="rId15"/>
  </p:handoutMasterIdLst>
  <p:sldIdLst>
    <p:sldId id="256" r:id="rId2"/>
    <p:sldId id="501" r:id="rId3"/>
    <p:sldId id="519" r:id="rId4"/>
    <p:sldId id="520" r:id="rId5"/>
    <p:sldId id="521" r:id="rId6"/>
    <p:sldId id="522" r:id="rId7"/>
    <p:sldId id="523" r:id="rId8"/>
    <p:sldId id="524" r:id="rId9"/>
    <p:sldId id="525" r:id="rId10"/>
    <p:sldId id="526" r:id="rId11"/>
    <p:sldId id="527" r:id="rId12"/>
    <p:sldId id="471" r:id="rId13"/>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charset="0"/>
        <a:ea typeface="Arial Unicode MS" pitchFamily="34" charset="-128"/>
        <a:cs typeface="Arial" charset="0"/>
      </a:defRPr>
    </a:lvl1pPr>
    <a:lvl2pPr marL="457200" algn="l" rtl="0" fontAlgn="base">
      <a:spcBef>
        <a:spcPct val="0"/>
      </a:spcBef>
      <a:spcAft>
        <a:spcPct val="0"/>
      </a:spcAft>
      <a:defRPr kern="1200">
        <a:solidFill>
          <a:schemeClr val="tx1"/>
        </a:solidFill>
        <a:latin typeface="Arial" charset="0"/>
        <a:ea typeface="Arial Unicode MS" pitchFamily="34" charset="-128"/>
        <a:cs typeface="Arial" charset="0"/>
      </a:defRPr>
    </a:lvl2pPr>
    <a:lvl3pPr marL="914400" algn="l" rtl="0" fontAlgn="base">
      <a:spcBef>
        <a:spcPct val="0"/>
      </a:spcBef>
      <a:spcAft>
        <a:spcPct val="0"/>
      </a:spcAft>
      <a:defRPr kern="1200">
        <a:solidFill>
          <a:schemeClr val="tx1"/>
        </a:solidFill>
        <a:latin typeface="Arial" charset="0"/>
        <a:ea typeface="Arial Unicode MS" pitchFamily="34" charset="-128"/>
        <a:cs typeface="Arial" charset="0"/>
      </a:defRPr>
    </a:lvl3pPr>
    <a:lvl4pPr marL="1371600" algn="l" rtl="0" fontAlgn="base">
      <a:spcBef>
        <a:spcPct val="0"/>
      </a:spcBef>
      <a:spcAft>
        <a:spcPct val="0"/>
      </a:spcAft>
      <a:defRPr kern="1200">
        <a:solidFill>
          <a:schemeClr val="tx1"/>
        </a:solidFill>
        <a:latin typeface="Arial" charset="0"/>
        <a:ea typeface="Arial Unicode MS" pitchFamily="34" charset="-128"/>
        <a:cs typeface="Arial" charset="0"/>
      </a:defRPr>
    </a:lvl4pPr>
    <a:lvl5pPr marL="1828800" algn="l" rtl="0" fontAlgn="base">
      <a:spcBef>
        <a:spcPct val="0"/>
      </a:spcBef>
      <a:spcAft>
        <a:spcPct val="0"/>
      </a:spcAft>
      <a:defRPr kern="1200">
        <a:solidFill>
          <a:schemeClr val="tx1"/>
        </a:solidFill>
        <a:latin typeface="Arial" charset="0"/>
        <a:ea typeface="Arial Unicode MS" pitchFamily="34" charset="-128"/>
        <a:cs typeface="Arial" charset="0"/>
      </a:defRPr>
    </a:lvl5pPr>
    <a:lvl6pPr marL="2286000" algn="l" defTabSz="914400" rtl="0" eaLnBrk="1" latinLnBrk="0" hangingPunct="1">
      <a:defRPr kern="1200">
        <a:solidFill>
          <a:schemeClr val="tx1"/>
        </a:solidFill>
        <a:latin typeface="Arial" charset="0"/>
        <a:ea typeface="Arial Unicode MS" pitchFamily="34" charset="-128"/>
        <a:cs typeface="Arial" charset="0"/>
      </a:defRPr>
    </a:lvl6pPr>
    <a:lvl7pPr marL="2743200" algn="l" defTabSz="914400" rtl="0" eaLnBrk="1" latinLnBrk="0" hangingPunct="1">
      <a:defRPr kern="1200">
        <a:solidFill>
          <a:schemeClr val="tx1"/>
        </a:solidFill>
        <a:latin typeface="Arial" charset="0"/>
        <a:ea typeface="Arial Unicode MS" pitchFamily="34" charset="-128"/>
        <a:cs typeface="Arial" charset="0"/>
      </a:defRPr>
    </a:lvl7pPr>
    <a:lvl8pPr marL="3200400" algn="l" defTabSz="914400" rtl="0" eaLnBrk="1" latinLnBrk="0" hangingPunct="1">
      <a:defRPr kern="1200">
        <a:solidFill>
          <a:schemeClr val="tx1"/>
        </a:solidFill>
        <a:latin typeface="Arial" charset="0"/>
        <a:ea typeface="Arial Unicode MS" pitchFamily="34" charset="-128"/>
        <a:cs typeface="Arial" charset="0"/>
      </a:defRPr>
    </a:lvl8pPr>
    <a:lvl9pPr marL="3657600" algn="l" defTabSz="914400" rtl="0" eaLnBrk="1" latinLnBrk="0" hangingPunct="1">
      <a:defRPr kern="1200">
        <a:solidFill>
          <a:schemeClr val="tx1"/>
        </a:solidFill>
        <a:latin typeface="Arial" charset="0"/>
        <a:ea typeface="Arial Unicode MS" pitchFamily="34" charset="-128"/>
        <a:cs typeface="Arial" charset="0"/>
      </a:defRPr>
    </a:lvl9pPr>
  </p:defaultTextStyle>
  <p:extLst>
    <p:ext uri="{EFAFB233-063F-42B5-8137-9DF3F51BA10A}">
      <p15:sldGuideLst xmlns:p15="http://schemas.microsoft.com/office/powerpoint/2012/main">
        <p15:guide id="1" orient="horz" pos="845">
          <p15:clr>
            <a:srgbClr val="A4A3A4"/>
          </p15:clr>
        </p15:guide>
        <p15:guide id="2" orient="horz" pos="3812">
          <p15:clr>
            <a:srgbClr val="A4A3A4"/>
          </p15:clr>
        </p15:guide>
        <p15:guide id="3" pos="226">
          <p15:clr>
            <a:srgbClr val="A4A3A4"/>
          </p15:clr>
        </p15:guide>
        <p15:guide id="4" pos="5443">
          <p15:clr>
            <a:srgbClr val="A4A3A4"/>
          </p15:clr>
        </p15:guide>
      </p15:sldGuideLst>
    </p:ext>
    <p:ext uri="{2D200454-40CA-4A62-9FC3-DE9A4176ACB9}">
      <p15:notesGuideLst xmlns:p15="http://schemas.microsoft.com/office/powerpoint/2012/main">
        <p15:guide id="1" orient="horz" pos="3607">
          <p15:clr>
            <a:srgbClr val="A4A3A4"/>
          </p15:clr>
        </p15:guide>
        <p15:guide id="2" pos="23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EF2433"/>
    <a:srgbClr val="91DAFF"/>
    <a:srgbClr val="FFFF93"/>
    <a:srgbClr val="EA4C4C"/>
    <a:srgbClr val="C70601"/>
    <a:srgbClr val="DDF4FF"/>
    <a:srgbClr val="37BCFF"/>
    <a:srgbClr val="75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8" autoAdjust="0"/>
    <p:restoredTop sz="91521" autoAdjust="0"/>
  </p:normalViewPr>
  <p:slideViewPr>
    <p:cSldViewPr snapToObjects="1">
      <p:cViewPr varScale="1">
        <p:scale>
          <a:sx n="155" d="100"/>
          <a:sy n="155" d="100"/>
        </p:scale>
        <p:origin x="1026" y="150"/>
      </p:cViewPr>
      <p:guideLst>
        <p:guide orient="horz" pos="845"/>
        <p:guide orient="horz" pos="3812"/>
        <p:guide pos="226"/>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5" d="100"/>
          <a:sy n="85" d="100"/>
        </p:scale>
        <p:origin x="-2934" y="-96"/>
      </p:cViewPr>
      <p:guideLst>
        <p:guide orient="horz" pos="3607"/>
        <p:guide pos="231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smtClean="0">
                <a:latin typeface="+mn-lt"/>
                <a:ea typeface="+mn-ea"/>
                <a:cs typeface="+mn-cs"/>
              </a:defRPr>
            </a:lvl1pPr>
          </a:lstStyle>
          <a:p>
            <a:pPr>
              <a:defRPr/>
            </a:pPr>
            <a:fld id="{18C6E2D8-E703-40EC-8CF7-3DE0856D0651}" type="datetimeFigureOut">
              <a:rPr lang="en-US"/>
              <a:pPr>
                <a:defRPr/>
              </a:pPr>
              <a:t>9/2/2016</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smtClean="0">
                <a:latin typeface="+mn-lt"/>
                <a:ea typeface="+mn-ea"/>
                <a:cs typeface="+mn-cs"/>
              </a:defRPr>
            </a:lvl1pPr>
          </a:lstStyle>
          <a:p>
            <a:pPr>
              <a:defRPr/>
            </a:pPr>
            <a:fld id="{FCBA148A-3334-4A5B-9022-609CC11C617E}" type="slidenum">
              <a:rPr lang="en-US"/>
              <a:pPr>
                <a:defRPr/>
              </a:pPr>
              <a:t>‹#›</a:t>
            </a:fld>
            <a:endParaRPr lang="en-US"/>
          </a:p>
        </p:txBody>
      </p:sp>
    </p:spTree>
    <p:extLst>
      <p:ext uri="{BB962C8B-B14F-4D97-AF65-F5344CB8AC3E}">
        <p14:creationId xmlns:p14="http://schemas.microsoft.com/office/powerpoint/2010/main" val="90701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dirty="0">
                <a:latin typeface="+mn-lt"/>
                <a:ea typeface="+mn-ea"/>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smtClean="0">
                <a:latin typeface="+mn-lt"/>
                <a:ea typeface="+mn-ea"/>
                <a:cs typeface="+mn-cs"/>
              </a:defRPr>
            </a:lvl1pPr>
          </a:lstStyle>
          <a:p>
            <a:pPr>
              <a:defRPr/>
            </a:pPr>
            <a:fld id="{BFDC3675-4D81-48E3-ACE4-C4034F0C207C}" type="datetimeFigureOut">
              <a:rPr lang="en-US"/>
              <a:pPr>
                <a:defRPr/>
              </a:pPr>
              <a:t>9/2/2016</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dirty="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smtClean="0">
                <a:latin typeface="+mn-lt"/>
                <a:ea typeface="+mn-ea"/>
                <a:cs typeface="+mn-cs"/>
              </a:defRPr>
            </a:lvl1pPr>
          </a:lstStyle>
          <a:p>
            <a:pPr>
              <a:defRPr/>
            </a:pPr>
            <a:fld id="{385E9A39-90A0-46B4-AE50-65A0A9EBAF9D}" type="slidenum">
              <a:rPr lang="en-US"/>
              <a:pPr>
                <a:defRPr/>
              </a:pPr>
              <a:t>‹#›</a:t>
            </a:fld>
            <a:endParaRPr lang="en-US" dirty="0"/>
          </a:p>
        </p:txBody>
      </p:sp>
    </p:spTree>
    <p:extLst>
      <p:ext uri="{BB962C8B-B14F-4D97-AF65-F5344CB8AC3E}">
        <p14:creationId xmlns:p14="http://schemas.microsoft.com/office/powerpoint/2010/main" val="15252092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p:cNvPicPr>
            <a:picLocks noChangeAspect="1"/>
          </p:cNvPicPr>
          <p:nvPr/>
        </p:nvPicPr>
        <p:blipFill>
          <a:blip r:embed="rId2">
            <a:extLst>
              <a:ext uri="{BEBA8EAE-BF5A-486C-A8C5-ECC9F3942E4B}">
                <a14:imgProps xmlns:a14="http://schemas.microsoft.com/office/drawing/2010/main">
                  <a14:imgLayer r:embed="rId3">
                    <a14:imgEffect>
                      <a14:colorTemperature colorTemp="5392"/>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413" y="6076950"/>
            <a:ext cx="2257425" cy="66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1"/>
          </p:nvPr>
        </p:nvSpPr>
        <p:spPr>
          <a:xfrm>
            <a:off x="360000" y="2520000"/>
            <a:ext cx="6300000" cy="900000"/>
          </a:xfrm>
        </p:spPr>
        <p:txBody>
          <a:bodyPr/>
          <a:lstStyle>
            <a:lvl1pPr marL="0" indent="0" algn="l">
              <a:buNone/>
              <a:defRPr sz="160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2" name="Title 1"/>
          <p:cNvSpPr>
            <a:spLocks noGrp="1"/>
          </p:cNvSpPr>
          <p:nvPr>
            <p:ph type="ctrTitle"/>
          </p:nvPr>
        </p:nvSpPr>
        <p:spPr>
          <a:xfrm>
            <a:off x="360000" y="216000"/>
            <a:ext cx="6300000" cy="1620000"/>
          </a:xfrm>
        </p:spPr>
        <p:txBody>
          <a:bodyPr/>
          <a:lstStyle>
            <a:lvl1pPr>
              <a:defRPr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110330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and 2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marL="180000" marR="0" indent="-180000" algn="l" defTabSz="914400" rtl="0" eaLnBrk="1" fontAlgn="auto" latinLnBrk="0" hangingPunct="1">
              <a:lnSpc>
                <a:spcPct val="112000"/>
              </a:lnSpc>
              <a:spcBef>
                <a:spcPts val="0"/>
              </a:spcBef>
              <a:spcAft>
                <a:spcPts val="0"/>
              </a:spcAft>
              <a:buClrTx/>
              <a:buSzPct val="110000"/>
              <a:buFont typeface="Arial Black" pitchFamily="34" charset="0"/>
              <a:buChar char="ı"/>
              <a:tabLs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2304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3744000"/>
            <a:ext cx="2664000" cy="2304000"/>
          </a:xfrm>
        </p:spPr>
        <p:txBody>
          <a:bodyPr/>
          <a:lstStyle>
            <a:lvl1pPr marL="0" indent="0">
              <a:buFontTx/>
              <a:buNone/>
              <a:defRPr/>
            </a:lvl1pPr>
          </a:lstStyle>
          <a:p>
            <a:pPr lvl="0"/>
            <a:r>
              <a:rPr lang="en-US" noProof="0" smtClean="0"/>
              <a:t>Click icon to add picture</a:t>
            </a:r>
            <a:endParaRPr noProof="0" dirty="0"/>
          </a:p>
        </p:txBody>
      </p:sp>
      <p:sp>
        <p:nvSpPr>
          <p:cNvPr id="6" name="Slide Number Placeholder 5"/>
          <p:cNvSpPr>
            <a:spLocks noGrp="1"/>
          </p:cNvSpPr>
          <p:nvPr>
            <p:ph type="sldNum" sz="quarter" idx="15"/>
          </p:nvPr>
        </p:nvSpPr>
        <p:spPr/>
        <p:txBody>
          <a:bodyPr/>
          <a:lstStyle>
            <a:lvl1pPr>
              <a:defRPr/>
            </a:lvl1pPr>
          </a:lstStyle>
          <a:p>
            <a:pPr>
              <a:defRPr/>
            </a:pPr>
            <a:fld id="{D9EDEF7B-A2A7-4EF8-809C-6FF92012F129}" type="slidenum">
              <a:rPr lang="en-US"/>
              <a:pPr>
                <a:defRPr/>
              </a:pPr>
              <a:t>‹#›</a:t>
            </a:fld>
            <a:endParaRPr lang="en-US" dirty="0"/>
          </a:p>
        </p:txBody>
      </p:sp>
    </p:spTree>
    <p:extLst>
      <p:ext uri="{BB962C8B-B14F-4D97-AF65-F5344CB8AC3E}">
        <p14:creationId xmlns:p14="http://schemas.microsoft.com/office/powerpoint/2010/main" val="199313742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Content and 3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2952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4536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7" name="Slide Number Placeholder 5"/>
          <p:cNvSpPr>
            <a:spLocks noGrp="1"/>
          </p:cNvSpPr>
          <p:nvPr>
            <p:ph type="sldNum" sz="quarter" idx="16"/>
          </p:nvPr>
        </p:nvSpPr>
        <p:spPr/>
        <p:txBody>
          <a:bodyPr/>
          <a:lstStyle>
            <a:lvl1pPr>
              <a:defRPr/>
            </a:lvl1pPr>
          </a:lstStyle>
          <a:p>
            <a:pPr>
              <a:defRPr/>
            </a:pPr>
            <a:fld id="{9BFC86D8-5C8D-47DF-92FF-581B04EFF02B}" type="slidenum">
              <a:rPr lang="en-US"/>
              <a:pPr>
                <a:defRPr/>
              </a:pPr>
              <a:t>‹#›</a:t>
            </a:fld>
            <a:endParaRPr lang="en-US" dirty="0"/>
          </a:p>
        </p:txBody>
      </p:sp>
    </p:spTree>
    <p:extLst>
      <p:ext uri="{BB962C8B-B14F-4D97-AF65-F5344CB8AC3E}">
        <p14:creationId xmlns:p14="http://schemas.microsoft.com/office/powerpoint/2010/main" val="10734983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and 4 Pictures">
    <p:spTree>
      <p:nvGrpSpPr>
        <p:cNvPr id="1" name=""/>
        <p:cNvGrpSpPr/>
        <p:nvPr/>
      </p:nvGrpSpPr>
      <p:grpSpPr>
        <a:xfrm>
          <a:off x="0" y="0"/>
          <a:ext cx="0" cy="0"/>
          <a:chOff x="0" y="0"/>
          <a:chExt cx="0" cy="0"/>
        </a:xfrm>
      </p:grpSpPr>
      <p:sp>
        <p:nvSpPr>
          <p:cNvPr id="2" name="Title 1"/>
          <p:cNvSpPr>
            <a:spLocks noGrp="1"/>
          </p:cNvSpPr>
          <p:nvPr>
            <p:ph type="title"/>
          </p:nvPr>
        </p:nvSpPr>
        <p:spPr>
          <a:xfrm>
            <a:off x="360000" y="216000"/>
            <a:ext cx="5940000" cy="1080000"/>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marL="0" marR="0" indent="0" algn="l" defTabSz="914400" rtl="0" eaLnBrk="1" fontAlgn="auto" latinLnBrk="0" hangingPunct="1">
              <a:lnSpc>
                <a:spcPct val="112000"/>
              </a:lnSpc>
              <a:spcBef>
                <a:spcPts val="0"/>
              </a:spcBef>
              <a:spcAft>
                <a:spcPts val="0"/>
              </a:spcAft>
              <a:buClrTx/>
              <a:buSzPct val="110000"/>
              <a:buFont typeface="Arial Black" pitchFamily="34" charset="0"/>
              <a:buNone/>
              <a:tabLs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0"/>
            <a:ext cx="2664000" cy="1458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153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306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8"/>
          <p:cNvSpPr>
            <a:spLocks noGrp="1"/>
          </p:cNvSpPr>
          <p:nvPr>
            <p:ph type="pic" sz="quarter" idx="16"/>
          </p:nvPr>
        </p:nvSpPr>
        <p:spPr>
          <a:xfrm>
            <a:off x="6480000" y="459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2" name="Slide Number Placeholder 5"/>
          <p:cNvSpPr>
            <a:spLocks noGrp="1"/>
          </p:cNvSpPr>
          <p:nvPr>
            <p:ph type="sldNum" sz="quarter" idx="17"/>
          </p:nvPr>
        </p:nvSpPr>
        <p:spPr/>
        <p:txBody>
          <a:bodyPr/>
          <a:lstStyle>
            <a:lvl1pPr>
              <a:defRPr/>
            </a:lvl1pPr>
          </a:lstStyle>
          <a:p>
            <a:pPr>
              <a:defRPr/>
            </a:pPr>
            <a:fld id="{AA64883D-BE58-46E8-B29D-5EF669E72D1D}" type="slidenum">
              <a:rPr lang="en-US"/>
              <a:pPr>
                <a:defRPr/>
              </a:pPr>
              <a:t>‹#›</a:t>
            </a:fld>
            <a:endParaRPr lang="en-US" dirty="0"/>
          </a:p>
        </p:txBody>
      </p:sp>
    </p:spTree>
    <p:extLst>
      <p:ext uri="{BB962C8B-B14F-4D97-AF65-F5344CB8AC3E}">
        <p14:creationId xmlns:p14="http://schemas.microsoft.com/office/powerpoint/2010/main" val="193933012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Content and 5 Pictures">
    <p:spTree>
      <p:nvGrpSpPr>
        <p:cNvPr id="1" name=""/>
        <p:cNvGrpSpPr/>
        <p:nvPr/>
      </p:nvGrpSpPr>
      <p:grpSpPr>
        <a:xfrm>
          <a:off x="0" y="0"/>
          <a:ext cx="0" cy="0"/>
          <a:chOff x="0" y="0"/>
          <a:chExt cx="0" cy="0"/>
        </a:xfrm>
      </p:grpSpPr>
      <p:sp>
        <p:nvSpPr>
          <p:cNvPr id="2" name="Title 1"/>
          <p:cNvSpPr>
            <a:spLocks noGrp="1"/>
          </p:cNvSpPr>
          <p:nvPr>
            <p:ph type="title"/>
          </p:nvPr>
        </p:nvSpPr>
        <p:spPr>
          <a:xfrm>
            <a:off x="360000" y="216000"/>
            <a:ext cx="5940000" cy="1080000"/>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0"/>
            <a:ext cx="2664000" cy="1152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1224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2448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8"/>
          <p:cNvSpPr>
            <a:spLocks noGrp="1"/>
          </p:cNvSpPr>
          <p:nvPr>
            <p:ph type="pic" sz="quarter" idx="16"/>
          </p:nvPr>
        </p:nvSpPr>
        <p:spPr>
          <a:xfrm>
            <a:off x="6480000" y="3672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2" name="Picture Placeholder 8"/>
          <p:cNvSpPr>
            <a:spLocks noGrp="1"/>
          </p:cNvSpPr>
          <p:nvPr>
            <p:ph type="pic" sz="quarter" idx="17"/>
          </p:nvPr>
        </p:nvSpPr>
        <p:spPr>
          <a:xfrm>
            <a:off x="6480000" y="4896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3" name="Slide Number Placeholder 5"/>
          <p:cNvSpPr>
            <a:spLocks noGrp="1"/>
          </p:cNvSpPr>
          <p:nvPr>
            <p:ph type="sldNum" sz="quarter" idx="18"/>
          </p:nvPr>
        </p:nvSpPr>
        <p:spPr/>
        <p:txBody>
          <a:bodyPr/>
          <a:lstStyle>
            <a:lvl1pPr>
              <a:defRPr/>
            </a:lvl1pPr>
          </a:lstStyle>
          <a:p>
            <a:pPr>
              <a:defRPr/>
            </a:pPr>
            <a:fld id="{5FFE3EE9-1CB9-4890-B43D-C4F4EB5A0C1F}" type="slidenum">
              <a:rPr lang="en-US"/>
              <a:pPr>
                <a:defRPr/>
              </a:pPr>
              <a:t>‹#›</a:t>
            </a:fld>
            <a:endParaRPr lang="en-US" dirty="0"/>
          </a:p>
        </p:txBody>
      </p:sp>
    </p:spTree>
    <p:extLst>
      <p:ext uri="{BB962C8B-B14F-4D97-AF65-F5344CB8AC3E}">
        <p14:creationId xmlns:p14="http://schemas.microsoft.com/office/powerpoint/2010/main" val="40060087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6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smtClean="0"/>
              <a:t>Click to edit Master title style</a:t>
            </a:r>
            <a:endParaRPr lang="en-US" dirty="0"/>
          </a:p>
        </p:txBody>
      </p:sp>
      <p:sp>
        <p:nvSpPr>
          <p:cNvPr id="7" name="Content Placeholder 6"/>
          <p:cNvSpPr>
            <a:spLocks noGrp="1"/>
          </p:cNvSpPr>
          <p:nvPr>
            <p:ph sz="quarter" idx="13"/>
          </p:nvPr>
        </p:nvSpPr>
        <p:spPr>
          <a:xfrm>
            <a:off x="359999" y="1367999"/>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8" name="Content Placeholder 6"/>
          <p:cNvSpPr>
            <a:spLocks noGrp="1"/>
          </p:cNvSpPr>
          <p:nvPr>
            <p:ph sz="quarter" idx="14"/>
          </p:nvPr>
        </p:nvSpPr>
        <p:spPr>
          <a:xfrm>
            <a:off x="359999"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9" name="Content Placeholder 6"/>
          <p:cNvSpPr>
            <a:spLocks noGrp="1"/>
          </p:cNvSpPr>
          <p:nvPr>
            <p:ph sz="quarter" idx="15"/>
          </p:nvPr>
        </p:nvSpPr>
        <p:spPr>
          <a:xfrm>
            <a:off x="3168000" y="1368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0" name="Content Placeholder 6"/>
          <p:cNvSpPr>
            <a:spLocks noGrp="1"/>
          </p:cNvSpPr>
          <p:nvPr>
            <p:ph sz="quarter" idx="16"/>
          </p:nvPr>
        </p:nvSpPr>
        <p:spPr>
          <a:xfrm>
            <a:off x="3168000"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1" name="Content Placeholder 6"/>
          <p:cNvSpPr>
            <a:spLocks noGrp="1"/>
          </p:cNvSpPr>
          <p:nvPr>
            <p:ph sz="quarter" idx="17"/>
          </p:nvPr>
        </p:nvSpPr>
        <p:spPr>
          <a:xfrm>
            <a:off x="5976000" y="1368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2" name="Content Placeholder 6"/>
          <p:cNvSpPr>
            <a:spLocks noGrp="1"/>
          </p:cNvSpPr>
          <p:nvPr>
            <p:ph sz="quarter" idx="18"/>
          </p:nvPr>
        </p:nvSpPr>
        <p:spPr>
          <a:xfrm>
            <a:off x="5976000"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3" name="Slide Number Placeholder 5"/>
          <p:cNvSpPr>
            <a:spLocks noGrp="1"/>
          </p:cNvSpPr>
          <p:nvPr>
            <p:ph type="sldNum" sz="quarter" idx="19"/>
          </p:nvPr>
        </p:nvSpPr>
        <p:spPr/>
        <p:txBody>
          <a:bodyPr/>
          <a:lstStyle>
            <a:lvl1pPr>
              <a:defRPr/>
            </a:lvl1pPr>
          </a:lstStyle>
          <a:p>
            <a:pPr>
              <a:defRPr/>
            </a:pPr>
            <a:fld id="{892513CE-F2EE-4279-AB3C-BE2D89D9C852}" type="slidenum">
              <a:rPr lang="en-US"/>
              <a:pPr>
                <a:defRPr/>
              </a:pPr>
              <a:t>‹#›</a:t>
            </a:fld>
            <a:endParaRPr lang="en-US" dirty="0"/>
          </a:p>
        </p:txBody>
      </p:sp>
    </p:spTree>
    <p:extLst>
      <p:ext uri="{BB962C8B-B14F-4D97-AF65-F5344CB8AC3E}">
        <p14:creationId xmlns:p14="http://schemas.microsoft.com/office/powerpoint/2010/main" val="89073612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8 Pictures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7" name="Picture Placeholder 6"/>
          <p:cNvSpPr>
            <a:spLocks noGrp="1"/>
          </p:cNvSpPr>
          <p:nvPr>
            <p:ph type="pic" sz="quarter" idx="13"/>
          </p:nvPr>
        </p:nvSpPr>
        <p:spPr>
          <a:xfrm>
            <a:off x="360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6"/>
          <p:cNvSpPr>
            <a:spLocks noGrp="1"/>
          </p:cNvSpPr>
          <p:nvPr>
            <p:ph type="pic" sz="quarter" idx="14"/>
          </p:nvPr>
        </p:nvSpPr>
        <p:spPr>
          <a:xfrm>
            <a:off x="360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9" name="Picture Placeholder 6"/>
          <p:cNvSpPr>
            <a:spLocks noGrp="1"/>
          </p:cNvSpPr>
          <p:nvPr>
            <p:ph type="pic" sz="quarter" idx="15"/>
          </p:nvPr>
        </p:nvSpPr>
        <p:spPr>
          <a:xfrm>
            <a:off x="2466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6"/>
          <p:cNvSpPr>
            <a:spLocks noGrp="1"/>
          </p:cNvSpPr>
          <p:nvPr>
            <p:ph type="pic" sz="quarter" idx="16"/>
          </p:nvPr>
        </p:nvSpPr>
        <p:spPr>
          <a:xfrm>
            <a:off x="2466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6"/>
          <p:cNvSpPr>
            <a:spLocks noGrp="1"/>
          </p:cNvSpPr>
          <p:nvPr>
            <p:ph type="pic" sz="quarter" idx="17"/>
          </p:nvPr>
        </p:nvSpPr>
        <p:spPr>
          <a:xfrm>
            <a:off x="4572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2" name="Picture Placeholder 6"/>
          <p:cNvSpPr>
            <a:spLocks noGrp="1"/>
          </p:cNvSpPr>
          <p:nvPr>
            <p:ph type="pic" sz="quarter" idx="18"/>
          </p:nvPr>
        </p:nvSpPr>
        <p:spPr>
          <a:xfrm>
            <a:off x="4572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3" name="Picture Placeholder 6"/>
          <p:cNvSpPr>
            <a:spLocks noGrp="1"/>
          </p:cNvSpPr>
          <p:nvPr>
            <p:ph type="pic" sz="quarter" idx="19"/>
          </p:nvPr>
        </p:nvSpPr>
        <p:spPr>
          <a:xfrm>
            <a:off x="6678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4" name="Picture Placeholder 6"/>
          <p:cNvSpPr>
            <a:spLocks noGrp="1"/>
          </p:cNvSpPr>
          <p:nvPr>
            <p:ph type="pic" sz="quarter" idx="20"/>
          </p:nvPr>
        </p:nvSpPr>
        <p:spPr>
          <a:xfrm>
            <a:off x="6678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5" name="Text Placeholder 2"/>
          <p:cNvSpPr>
            <a:spLocks noGrp="1"/>
          </p:cNvSpPr>
          <p:nvPr>
            <p:ph type="body" idx="21"/>
          </p:nvPr>
        </p:nvSpPr>
        <p:spPr>
          <a:xfrm>
            <a:off x="360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6" name="Text Placeholder 2"/>
          <p:cNvSpPr>
            <a:spLocks noGrp="1"/>
          </p:cNvSpPr>
          <p:nvPr>
            <p:ph type="body" idx="22"/>
          </p:nvPr>
        </p:nvSpPr>
        <p:spPr>
          <a:xfrm>
            <a:off x="360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7" name="Text Placeholder 2"/>
          <p:cNvSpPr>
            <a:spLocks noGrp="1"/>
          </p:cNvSpPr>
          <p:nvPr>
            <p:ph type="body" idx="23"/>
          </p:nvPr>
        </p:nvSpPr>
        <p:spPr>
          <a:xfrm>
            <a:off x="2466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8" name="Text Placeholder 2"/>
          <p:cNvSpPr>
            <a:spLocks noGrp="1"/>
          </p:cNvSpPr>
          <p:nvPr>
            <p:ph type="body" idx="24"/>
          </p:nvPr>
        </p:nvSpPr>
        <p:spPr>
          <a:xfrm>
            <a:off x="2466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9" name="Text Placeholder 2"/>
          <p:cNvSpPr>
            <a:spLocks noGrp="1"/>
          </p:cNvSpPr>
          <p:nvPr>
            <p:ph type="body" idx="25"/>
          </p:nvPr>
        </p:nvSpPr>
        <p:spPr>
          <a:xfrm>
            <a:off x="4572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0" name="Text Placeholder 2"/>
          <p:cNvSpPr>
            <a:spLocks noGrp="1"/>
          </p:cNvSpPr>
          <p:nvPr>
            <p:ph type="body" idx="26"/>
          </p:nvPr>
        </p:nvSpPr>
        <p:spPr>
          <a:xfrm>
            <a:off x="4572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1" name="Text Placeholder 2"/>
          <p:cNvSpPr>
            <a:spLocks noGrp="1"/>
          </p:cNvSpPr>
          <p:nvPr>
            <p:ph type="body" idx="27"/>
          </p:nvPr>
        </p:nvSpPr>
        <p:spPr>
          <a:xfrm>
            <a:off x="6678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2" name="Text Placeholder 2"/>
          <p:cNvSpPr>
            <a:spLocks noGrp="1"/>
          </p:cNvSpPr>
          <p:nvPr>
            <p:ph type="body" idx="28"/>
          </p:nvPr>
        </p:nvSpPr>
        <p:spPr>
          <a:xfrm>
            <a:off x="6678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3" name="Slide Number Placeholder 5"/>
          <p:cNvSpPr>
            <a:spLocks noGrp="1"/>
          </p:cNvSpPr>
          <p:nvPr>
            <p:ph type="sldNum" sz="quarter" idx="29"/>
          </p:nvPr>
        </p:nvSpPr>
        <p:spPr/>
        <p:txBody>
          <a:bodyPr/>
          <a:lstStyle>
            <a:lvl1pPr>
              <a:defRPr/>
            </a:lvl1pPr>
          </a:lstStyle>
          <a:p>
            <a:pPr>
              <a:defRPr/>
            </a:pPr>
            <a:fld id="{F720AC13-5F80-46FE-8505-5FC8D7C1C662}" type="slidenum">
              <a:rPr lang="en-US"/>
              <a:pPr>
                <a:defRPr/>
              </a:pPr>
              <a:t>‹#›</a:t>
            </a:fld>
            <a:endParaRPr lang="en-US" dirty="0"/>
          </a:p>
        </p:txBody>
      </p:sp>
    </p:spTree>
    <p:extLst>
      <p:ext uri="{BB962C8B-B14F-4D97-AF65-F5344CB8AC3E}">
        <p14:creationId xmlns:p14="http://schemas.microsoft.com/office/powerpoint/2010/main" val="404351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Content Placeholder 2"/>
          <p:cNvSpPr>
            <a:spLocks noGrp="1"/>
          </p:cNvSpPr>
          <p:nvPr>
            <p:ph idx="1"/>
          </p:nvPr>
        </p:nvSpPr>
        <p:spPr/>
        <p:txBody>
          <a:bodyPr/>
          <a:lstStyle>
            <a:lvl1pPr marL="180000" marR="0" indent="-180000" algn="l" defTabSz="914400" rtl="0" eaLnBrk="1" fontAlgn="auto" latinLnBrk="0" hangingPunct="1">
              <a:lnSpc>
                <a:spcPct val="112000"/>
              </a:lnSpc>
              <a:spcBef>
                <a:spcPts val="0"/>
              </a:spcBef>
              <a:spcAft>
                <a:spcPts val="0"/>
              </a:spcAft>
              <a:buClrTx/>
              <a:buSzPct val="110000"/>
              <a:buFont typeface="Arial Black" pitchFamily="34" charset="0"/>
              <a:buChar char="ı"/>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5"/>
          <p:cNvSpPr>
            <a:spLocks noGrp="1"/>
          </p:cNvSpPr>
          <p:nvPr>
            <p:ph type="sldNum" sz="quarter" idx="10"/>
          </p:nvPr>
        </p:nvSpPr>
        <p:spPr/>
        <p:txBody>
          <a:bodyPr/>
          <a:lstStyle>
            <a:lvl1pPr>
              <a:defRPr/>
            </a:lvl1pPr>
          </a:lstStyle>
          <a:p>
            <a:pPr>
              <a:defRPr/>
            </a:pPr>
            <a:fld id="{C2257212-E44F-4C49-9A79-F22BDE7B0592}" type="slidenum">
              <a:rPr lang="en-US"/>
              <a:pPr>
                <a:defRPr/>
              </a:pPr>
              <a:t>‹#›</a:t>
            </a:fld>
            <a:endParaRPr lang="en-US" dirty="0"/>
          </a:p>
        </p:txBody>
      </p:sp>
    </p:spTree>
    <p:extLst>
      <p:ext uri="{BB962C8B-B14F-4D97-AF65-F5344CB8AC3E}">
        <p14:creationId xmlns:p14="http://schemas.microsoft.com/office/powerpoint/2010/main" val="291327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Head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Content Placeholder 2"/>
          <p:cNvSpPr>
            <a:spLocks noGrp="1"/>
          </p:cNvSpPr>
          <p:nvPr>
            <p:ph idx="1"/>
          </p:nvPr>
        </p:nvSpPr>
        <p:spPr>
          <a:xfrm>
            <a:off x="360000" y="1656000"/>
            <a:ext cx="8280000" cy="439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 Placeholder 2"/>
          <p:cNvSpPr>
            <a:spLocks noGrp="1"/>
          </p:cNvSpPr>
          <p:nvPr>
            <p:ph type="body" idx="13"/>
          </p:nvPr>
        </p:nvSpPr>
        <p:spPr>
          <a:xfrm>
            <a:off x="360000" y="1368001"/>
            <a:ext cx="8280000" cy="252000"/>
          </a:xfrm>
        </p:spPr>
        <p:txBody>
          <a:bodyPr wrap="none" anchor="b"/>
          <a:lstStyle>
            <a:lvl1pPr marL="0" indent="0">
              <a:lnSpc>
                <a:spcPct val="100000"/>
              </a:lnSpc>
              <a:buFontTx/>
              <a:buNone/>
              <a:defRPr b="1"/>
            </a:lvl1pPr>
          </a:lstStyle>
          <a:p>
            <a:pPr lvl="0"/>
            <a:r>
              <a:rPr lang="en-US" dirty="0" smtClean="0"/>
              <a:t>Click to edit Master text styles</a:t>
            </a:r>
          </a:p>
        </p:txBody>
      </p:sp>
      <p:sp>
        <p:nvSpPr>
          <p:cNvPr id="5" name="Slide Number Placeholder 5"/>
          <p:cNvSpPr>
            <a:spLocks noGrp="1"/>
          </p:cNvSpPr>
          <p:nvPr>
            <p:ph type="sldNum" sz="quarter" idx="14"/>
          </p:nvPr>
        </p:nvSpPr>
        <p:spPr/>
        <p:txBody>
          <a:bodyPr/>
          <a:lstStyle>
            <a:lvl1pPr>
              <a:defRPr/>
            </a:lvl1pPr>
          </a:lstStyle>
          <a:p>
            <a:pPr>
              <a:defRPr/>
            </a:pPr>
            <a:fld id="{3F9FD513-5D4A-4BCF-8AE8-1EA4ADEA97B0}" type="slidenum">
              <a:rPr lang="en-US"/>
              <a:pPr>
                <a:defRPr/>
              </a:pPr>
              <a:t>‹#›</a:t>
            </a:fld>
            <a:endParaRPr lang="en-US" dirty="0"/>
          </a:p>
        </p:txBody>
      </p:sp>
    </p:spTree>
    <p:extLst>
      <p:ext uri="{BB962C8B-B14F-4D97-AF65-F5344CB8AC3E}">
        <p14:creationId xmlns:p14="http://schemas.microsoft.com/office/powerpoint/2010/main" val="215157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913447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6"/>
          <p:cNvSpPr>
            <a:spLocks noGrp="1"/>
          </p:cNvSpPr>
          <p:nvPr>
            <p:ph type="title"/>
          </p:nvPr>
        </p:nvSpPr>
        <p:spPr>
          <a:xfrm>
            <a:off x="360000" y="216000"/>
            <a:ext cx="6300000" cy="1620000"/>
          </a:xfrm>
        </p:spPr>
        <p:txBody>
          <a:bodyPr/>
          <a:lstStyle/>
          <a:p>
            <a:r>
              <a:rPr lang="en-US" dirty="0" smtClean="0"/>
              <a:t>Click to edit Master title style</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41901FB5-971D-4673-A8C8-8D13D33A226A}" type="slidenum">
              <a:rPr lang="en-US"/>
              <a:pPr>
                <a:defRPr/>
              </a:pPr>
              <a:t>‹#›</a:t>
            </a:fld>
            <a:endParaRPr lang="en-US" dirty="0"/>
          </a:p>
        </p:txBody>
      </p:sp>
    </p:spTree>
    <p:extLst>
      <p:ext uri="{BB962C8B-B14F-4D97-AF65-F5344CB8AC3E}">
        <p14:creationId xmlns:p14="http://schemas.microsoft.com/office/powerpoint/2010/main" val="344427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4050000" cy="468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0000" y="1368424"/>
            <a:ext cx="4050000" cy="468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519FA2A8-B9DC-486B-8C33-AE0BB1EC23BD}" type="slidenum">
              <a:rPr lang="en-US"/>
              <a:pPr>
                <a:defRPr/>
              </a:pPr>
              <a:t>‹#›</a:t>
            </a:fld>
            <a:endParaRPr lang="en-US" dirty="0"/>
          </a:p>
        </p:txBody>
      </p:sp>
    </p:spTree>
    <p:extLst>
      <p:ext uri="{BB962C8B-B14F-4D97-AF65-F5344CB8AC3E}">
        <p14:creationId xmlns:p14="http://schemas.microsoft.com/office/powerpoint/2010/main" val="144579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358775" y="1944000"/>
            <a:ext cx="4050000" cy="410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590000" y="1944000"/>
            <a:ext cx="4050000" cy="4104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2"/>
          <p:cNvSpPr>
            <a:spLocks noGrp="1"/>
          </p:cNvSpPr>
          <p:nvPr>
            <p:ph type="body" idx="13"/>
          </p:nvPr>
        </p:nvSpPr>
        <p:spPr>
          <a:xfrm>
            <a:off x="360000" y="1368000"/>
            <a:ext cx="4050000" cy="540000"/>
          </a:xfrm>
        </p:spPr>
        <p:txBody>
          <a:bodyPr wrap="square" anchor="b"/>
          <a:lstStyle>
            <a:lvl1pPr marL="0" indent="0">
              <a:lnSpc>
                <a:spcPct val="100000"/>
              </a:lnSpc>
              <a:buFontTx/>
              <a:buNone/>
              <a:defRPr b="1"/>
            </a:lvl1pPr>
          </a:lstStyle>
          <a:p>
            <a:pPr lvl="0"/>
            <a:r>
              <a:rPr lang="en-US" dirty="0" smtClean="0"/>
              <a:t>Click to edit Master text styles</a:t>
            </a:r>
          </a:p>
        </p:txBody>
      </p:sp>
      <p:sp>
        <p:nvSpPr>
          <p:cNvPr id="11" name="Text Placeholder 2"/>
          <p:cNvSpPr>
            <a:spLocks noGrp="1"/>
          </p:cNvSpPr>
          <p:nvPr>
            <p:ph type="body" idx="14"/>
          </p:nvPr>
        </p:nvSpPr>
        <p:spPr>
          <a:xfrm>
            <a:off x="4590763" y="1368000"/>
            <a:ext cx="4050000" cy="540000"/>
          </a:xfrm>
        </p:spPr>
        <p:txBody>
          <a:bodyPr wrap="square" anchor="b"/>
          <a:lstStyle>
            <a:lvl1pPr marL="0" indent="0">
              <a:lnSpc>
                <a:spcPct val="100000"/>
              </a:lnSpc>
              <a:buFontTx/>
              <a:buNone/>
              <a:defRPr b="1"/>
            </a:lvl1pPr>
          </a:lstStyle>
          <a:p>
            <a:pPr lvl="0"/>
            <a:r>
              <a:rPr lang="en-US" dirty="0" smtClean="0"/>
              <a:t>Click to edit Master text styles</a:t>
            </a:r>
          </a:p>
        </p:txBody>
      </p:sp>
      <p:sp>
        <p:nvSpPr>
          <p:cNvPr id="7" name="Slide Number Placeholder 5"/>
          <p:cNvSpPr>
            <a:spLocks noGrp="1"/>
          </p:cNvSpPr>
          <p:nvPr>
            <p:ph type="sldNum" sz="quarter" idx="15"/>
          </p:nvPr>
        </p:nvSpPr>
        <p:spPr/>
        <p:txBody>
          <a:bodyPr/>
          <a:lstStyle>
            <a:lvl1pPr>
              <a:defRPr/>
            </a:lvl1pPr>
          </a:lstStyle>
          <a:p>
            <a:pPr>
              <a:defRPr/>
            </a:pPr>
            <a:fld id="{860BD663-3F0F-4B49-8F3D-CB7DEA7F3981}" type="slidenum">
              <a:rPr lang="en-US"/>
              <a:pPr>
                <a:defRPr/>
              </a:pPr>
              <a:t>‹#›</a:t>
            </a:fld>
            <a:endParaRPr lang="en-US" dirty="0"/>
          </a:p>
        </p:txBody>
      </p:sp>
    </p:spTree>
    <p:extLst>
      <p:ext uri="{BB962C8B-B14F-4D97-AF65-F5344CB8AC3E}">
        <p14:creationId xmlns:p14="http://schemas.microsoft.com/office/powerpoint/2010/main" val="289998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D331D469-FE52-45F8-9442-C3B732218F1F}" type="slidenum">
              <a:rPr lang="en-US"/>
              <a:pPr>
                <a:defRPr/>
              </a:pPr>
              <a:t>‹#›</a:t>
            </a:fld>
            <a:endParaRPr lang="en-US" dirty="0"/>
          </a:p>
        </p:txBody>
      </p:sp>
    </p:spTree>
    <p:extLst>
      <p:ext uri="{BB962C8B-B14F-4D97-AF65-F5344CB8AC3E}">
        <p14:creationId xmlns:p14="http://schemas.microsoft.com/office/powerpoint/2010/main" val="367215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D3022F0-1E36-4411-A798-511C542099B5}" type="slidenum">
              <a:rPr lang="en-US"/>
              <a:pPr>
                <a:defRPr/>
              </a:pPr>
              <a:t>‹#›</a:t>
            </a:fld>
            <a:endParaRPr lang="en-US" dirty="0"/>
          </a:p>
        </p:txBody>
      </p:sp>
    </p:spTree>
    <p:extLst>
      <p:ext uri="{BB962C8B-B14F-4D97-AF65-F5344CB8AC3E}">
        <p14:creationId xmlns:p14="http://schemas.microsoft.com/office/powerpoint/2010/main" val="323759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and 1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4679950"/>
          </a:xfrm>
        </p:spPr>
        <p:txBody>
          <a:bodyPr/>
          <a:lstStyle>
            <a:lvl1pPr marL="0" indent="0">
              <a:buFontTx/>
              <a:buNone/>
              <a:defRPr/>
            </a:lvl1pPr>
          </a:lstStyle>
          <a:p>
            <a:pPr lvl="0"/>
            <a:r>
              <a:rPr lang="en-US" noProof="0" smtClean="0"/>
              <a:t>Click icon to add picture</a:t>
            </a:r>
            <a:endParaRPr noProof="0" dirty="0"/>
          </a:p>
        </p:txBody>
      </p:sp>
      <p:sp>
        <p:nvSpPr>
          <p:cNvPr id="5" name="Slide Number Placeholder 5"/>
          <p:cNvSpPr>
            <a:spLocks noGrp="1"/>
          </p:cNvSpPr>
          <p:nvPr>
            <p:ph type="sldNum" sz="quarter" idx="14"/>
          </p:nvPr>
        </p:nvSpPr>
        <p:spPr/>
        <p:txBody>
          <a:bodyPr/>
          <a:lstStyle>
            <a:lvl1pPr>
              <a:defRPr/>
            </a:lvl1pPr>
          </a:lstStyle>
          <a:p>
            <a:pPr>
              <a:defRPr/>
            </a:pPr>
            <a:fld id="{17FF5B4F-E135-4E40-82B2-AFFE198110CB}" type="slidenum">
              <a:rPr lang="en-US"/>
              <a:pPr>
                <a:defRPr/>
              </a:pPr>
              <a:t>‹#›</a:t>
            </a:fld>
            <a:endParaRPr lang="en-US" dirty="0"/>
          </a:p>
        </p:txBody>
      </p:sp>
    </p:spTree>
    <p:extLst>
      <p:ext uri="{BB962C8B-B14F-4D97-AF65-F5344CB8AC3E}">
        <p14:creationId xmlns:p14="http://schemas.microsoft.com/office/powerpoint/2010/main" val="78240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7">
            <a:lum contrast="25000"/>
            <a:extLst>
              <a:ext uri="{28A0092B-C50C-407E-A947-70E740481C1C}">
                <a14:useLocalDpi xmlns:a14="http://schemas.microsoft.com/office/drawing/2010/main" val="0"/>
              </a:ext>
            </a:extLst>
          </a:blip>
          <a:srcRect/>
          <a:stretch>
            <a:fillRect/>
          </a:stretch>
        </p:blipFill>
        <p:spPr bwMode="auto">
          <a:xfrm>
            <a:off x="0" y="6108700"/>
            <a:ext cx="9144000" cy="7604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Title Placeholder 1"/>
          <p:cNvSpPr>
            <a:spLocks noGrp="1"/>
          </p:cNvSpPr>
          <p:nvPr>
            <p:ph type="title"/>
          </p:nvPr>
        </p:nvSpPr>
        <p:spPr bwMode="auto">
          <a:xfrm>
            <a:off x="360363" y="215900"/>
            <a:ext cx="8280400" cy="107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Enter slide title (max. 2 lines)</a:t>
            </a:r>
            <a:br>
              <a:rPr lang="en-US" smtClean="0"/>
            </a:br>
            <a:r>
              <a:rPr lang="en-US" smtClean="0"/>
              <a:t>The 2nd line may be black if reasonable</a:t>
            </a:r>
          </a:p>
        </p:txBody>
      </p:sp>
      <p:sp>
        <p:nvSpPr>
          <p:cNvPr id="3" name="Text Placeholder 2"/>
          <p:cNvSpPr>
            <a:spLocks noGrp="1"/>
          </p:cNvSpPr>
          <p:nvPr>
            <p:ph type="body" idx="1"/>
          </p:nvPr>
        </p:nvSpPr>
        <p:spPr>
          <a:xfrm>
            <a:off x="360363" y="1368425"/>
            <a:ext cx="8280400" cy="4679950"/>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6</a:t>
            </a:r>
          </a:p>
          <a:p>
            <a:pPr lvl="6"/>
            <a:r>
              <a:rPr lang="en-US" dirty="0" smtClean="0"/>
              <a:t>7</a:t>
            </a:r>
          </a:p>
          <a:p>
            <a:pPr lvl="7"/>
            <a:r>
              <a:rPr lang="en-US" dirty="0" smtClean="0"/>
              <a:t>8</a:t>
            </a:r>
          </a:p>
          <a:p>
            <a:pPr lvl="8"/>
            <a:r>
              <a:rPr lang="en-US" dirty="0" smtClean="0"/>
              <a:t>9</a:t>
            </a:r>
          </a:p>
        </p:txBody>
      </p:sp>
      <p:sp>
        <p:nvSpPr>
          <p:cNvPr id="6" name="Slide Number Placeholder 5"/>
          <p:cNvSpPr>
            <a:spLocks noGrp="1"/>
          </p:cNvSpPr>
          <p:nvPr>
            <p:ph type="sldNum" sz="quarter" idx="4"/>
          </p:nvPr>
        </p:nvSpPr>
        <p:spPr>
          <a:xfrm>
            <a:off x="6300788" y="6478588"/>
            <a:ext cx="503237" cy="179387"/>
          </a:xfrm>
          <a:prstGeom prst="rect">
            <a:avLst/>
          </a:prstGeom>
        </p:spPr>
        <p:txBody>
          <a:bodyPr vert="horz" wrap="none" lIns="0" tIns="0" rIns="0" bIns="0" rtlCol="0" anchor="t" anchorCtr="0"/>
          <a:lstStyle>
            <a:lvl1pPr algn="r" fontAlgn="auto">
              <a:spcBef>
                <a:spcPts val="0"/>
              </a:spcBef>
              <a:spcAft>
                <a:spcPts val="0"/>
              </a:spcAft>
              <a:defRPr sz="1000" smtClean="0">
                <a:solidFill>
                  <a:schemeClr val="tx1"/>
                </a:solidFill>
                <a:latin typeface="+mn-lt"/>
                <a:ea typeface="+mn-ea"/>
                <a:cs typeface="+mn-cs"/>
              </a:defRPr>
            </a:lvl1pPr>
          </a:lstStyle>
          <a:p>
            <a:pPr>
              <a:defRPr/>
            </a:pPr>
            <a:fld id="{9BA6BF96-DA09-49A8-86FB-EA60CC95EEA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59" r:id="rId2"/>
    <p:sldLayoutId id="2147483758" r:id="rId3"/>
    <p:sldLayoutId id="2147483761" r:id="rId4"/>
    <p:sldLayoutId id="2147483757" r:id="rId5"/>
    <p:sldLayoutId id="2147483756" r:id="rId6"/>
    <p:sldLayoutId id="2147483755" r:id="rId7"/>
    <p:sldLayoutId id="2147483754" r:id="rId8"/>
    <p:sldLayoutId id="2147483753" r:id="rId9"/>
    <p:sldLayoutId id="2147483752" r:id="rId10"/>
    <p:sldLayoutId id="2147483751" r:id="rId11"/>
    <p:sldLayoutId id="2147483750" r:id="rId12"/>
    <p:sldLayoutId id="2147483749" r:id="rId13"/>
    <p:sldLayoutId id="2147483748" r:id="rId14"/>
    <p:sldLayoutId id="2147483747" r:id="rId15"/>
  </p:sldLayoutIdLst>
  <p:hf hdr="0"/>
  <p:txStyles>
    <p:titleStyle>
      <a:lvl1pPr algn="l" rtl="0" fontAlgn="base">
        <a:spcBef>
          <a:spcPct val="0"/>
        </a:spcBef>
        <a:spcAft>
          <a:spcPct val="0"/>
        </a:spcAft>
        <a:defRPr sz="3400" kern="1200">
          <a:solidFill>
            <a:schemeClr val="tx2"/>
          </a:solidFill>
          <a:latin typeface="+mj-lt"/>
          <a:ea typeface="+mj-ea"/>
          <a:cs typeface="+mj-cs"/>
        </a:defRPr>
      </a:lvl1pPr>
      <a:lvl2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2pPr>
      <a:lvl3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3pPr>
      <a:lvl4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4pPr>
      <a:lvl5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5pPr>
      <a:lvl6pPr marL="4572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6pPr>
      <a:lvl7pPr marL="9144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7pPr>
      <a:lvl8pPr marL="13716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8pPr>
      <a:lvl9pPr marL="18288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9pPr>
    </p:titleStyle>
    <p:bodyStyle>
      <a:lvl1pPr marL="179388" indent="-179388" algn="l" rtl="0" fontAlgn="base">
        <a:lnSpc>
          <a:spcPct val="112000"/>
        </a:lnSpc>
        <a:spcBef>
          <a:spcPct val="0"/>
        </a:spcBef>
        <a:spcAft>
          <a:spcPct val="0"/>
        </a:spcAft>
        <a:buSzPct val="110000"/>
        <a:buFont typeface="Arial Black" pitchFamily="34" charset="0"/>
        <a:buChar char="ı"/>
        <a:defRPr kern="1200">
          <a:solidFill>
            <a:schemeClr val="tx1"/>
          </a:solidFill>
          <a:latin typeface="+mn-lt"/>
          <a:ea typeface="+mn-ea"/>
          <a:cs typeface="+mn-cs"/>
        </a:defRPr>
      </a:lvl1pPr>
      <a:lvl2pPr marL="35877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2pPr>
      <a:lvl3pPr marL="539750"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3pPr>
      <a:lvl4pPr marL="719138"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4pPr>
      <a:lvl5pPr marL="89852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5pPr>
      <a:lvl6pPr marL="108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6pPr>
      <a:lvl7pPr marL="126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7pPr>
      <a:lvl8pPr marL="144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8pPr>
      <a:lvl9pPr marL="162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vna.rs-us.net" TargetMode="External"/><Relationship Id="rId2" Type="http://schemas.openxmlformats.org/officeDocument/2006/relationships/hyperlink" Target="mailto:nick.lalic@rsa.rohde-schwarz.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0000" y="2736024"/>
            <a:ext cx="6300000" cy="1701088"/>
          </a:xfrm>
        </p:spPr>
        <p:txBody>
          <a:bodyPr/>
          <a:lstStyle/>
          <a:p>
            <a:r>
              <a:rPr lang="en-US" sz="2400" dirty="0" smtClean="0"/>
              <a:t>Nick </a:t>
            </a:r>
            <a:r>
              <a:rPr lang="en-US" sz="2400" dirty="0" err="1" smtClean="0"/>
              <a:t>Lalic</a:t>
            </a:r>
            <a:endParaRPr lang="en-US" sz="2400" dirty="0" smtClean="0"/>
          </a:p>
          <a:p>
            <a:r>
              <a:rPr lang="en-US" sz="1800" i="1" dirty="0" smtClean="0"/>
              <a:t>VNA Software Developer</a:t>
            </a:r>
          </a:p>
          <a:p>
            <a:r>
              <a:rPr lang="en-US" sz="1800" i="1" dirty="0" smtClean="0"/>
              <a:t>Rohde &amp; Schwarz North America</a:t>
            </a:r>
          </a:p>
          <a:p>
            <a:endParaRPr lang="en-US" sz="1800" i="1" dirty="0" smtClean="0"/>
          </a:p>
          <a:p>
            <a:r>
              <a:rPr lang="en-US" sz="1800" dirty="0" smtClean="0"/>
              <a:t>September 2</a:t>
            </a:r>
            <a:r>
              <a:rPr lang="en-US" sz="1800" baseline="30000" dirty="0" smtClean="0"/>
              <a:t>nd</a:t>
            </a:r>
            <a:r>
              <a:rPr lang="en-US" sz="1800" dirty="0" smtClean="0"/>
              <a:t>, </a:t>
            </a:r>
            <a:r>
              <a:rPr lang="en-US" sz="1800" dirty="0" smtClean="0"/>
              <a:t>2016</a:t>
            </a:r>
            <a:endParaRPr lang="en-US" sz="1800" i="1" dirty="0" smtClean="0"/>
          </a:p>
        </p:txBody>
      </p:sp>
      <p:sp>
        <p:nvSpPr>
          <p:cNvPr id="3" name="Title 2"/>
          <p:cNvSpPr>
            <a:spLocks noGrp="1"/>
          </p:cNvSpPr>
          <p:nvPr>
            <p:ph type="ctrTitle"/>
          </p:nvPr>
        </p:nvSpPr>
        <p:spPr>
          <a:xfrm>
            <a:off x="360000" y="216000"/>
            <a:ext cx="7164328" cy="2132880"/>
          </a:xfrm>
        </p:spPr>
        <p:txBody>
          <a:bodyPr/>
          <a:lstStyle/>
          <a:p>
            <a:r>
              <a:rPr lang="en-US" sz="4000" dirty="0" smtClean="0"/>
              <a:t>R&amp;S IM Spacing Sweep</a:t>
            </a:r>
            <a:r>
              <a:rPr lang="en-US" sz="4000" dirty="0" smtClean="0"/>
              <a:t/>
            </a:r>
            <a:br>
              <a:rPr lang="en-US" sz="4000" dirty="0" smtClean="0"/>
            </a:br>
            <a:r>
              <a:rPr lang="en-US" sz="4000" dirty="0" smtClean="0"/>
              <a:t>User Guide</a:t>
            </a:r>
            <a:endParaRPr lang="en-US" sz="4000" dirty="0"/>
          </a:p>
        </p:txBody>
      </p:sp>
    </p:spTree>
    <p:extLst>
      <p:ext uri="{BB962C8B-B14F-4D97-AF65-F5344CB8AC3E}">
        <p14:creationId xmlns:p14="http://schemas.microsoft.com/office/powerpoint/2010/main" val="1830392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4"/>
          <p:cNvSpPr>
            <a:spLocks noGrp="1"/>
          </p:cNvSpPr>
          <p:nvPr>
            <p:ph idx="1"/>
          </p:nvPr>
        </p:nvSpPr>
        <p:spPr>
          <a:xfrm>
            <a:off x="360363" y="1368425"/>
            <a:ext cx="8280400" cy="4679950"/>
          </a:xfrm>
        </p:spPr>
        <p:txBody>
          <a:bodyPr/>
          <a:lstStyle/>
          <a:p>
            <a:r>
              <a:rPr lang="en-US" dirty="0" smtClean="0"/>
              <a:t>Traces are created in new display window</a:t>
            </a:r>
          </a:p>
          <a:p>
            <a:r>
              <a:rPr lang="en-US" dirty="0" smtClean="0"/>
              <a:t>Rearrange traces as necessary</a:t>
            </a:r>
          </a:p>
          <a:p>
            <a:r>
              <a:rPr lang="en-US" dirty="0" smtClean="0"/>
              <a:t>Do not rename or delete: trace math depends on other traces</a:t>
            </a:r>
            <a:endParaRPr lang="en-US" dirty="0" smtClean="0"/>
          </a:p>
        </p:txBody>
      </p:sp>
      <p:sp>
        <p:nvSpPr>
          <p:cNvPr id="7" name="Title 6"/>
          <p:cNvSpPr>
            <a:spLocks noGrp="1"/>
          </p:cNvSpPr>
          <p:nvPr>
            <p:ph type="title"/>
          </p:nvPr>
        </p:nvSpPr>
        <p:spPr/>
        <p:txBody>
          <a:bodyPr/>
          <a:lstStyle/>
          <a:p>
            <a:r>
              <a:rPr lang="en-US" dirty="0" smtClean="0"/>
              <a:t>Configure Display</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10</a:t>
            </a:fld>
            <a:endParaRPr lang="en-US" dirty="0"/>
          </a:p>
        </p:txBody>
      </p:sp>
      <p:pic>
        <p:nvPicPr>
          <p:cNvPr id="6" name="Picture 5"/>
          <p:cNvPicPr>
            <a:picLocks noChangeAspect="1"/>
          </p:cNvPicPr>
          <p:nvPr/>
        </p:nvPicPr>
        <p:blipFill>
          <a:blip r:embed="rId2"/>
          <a:stretch>
            <a:fillRect/>
          </a:stretch>
        </p:blipFill>
        <p:spPr>
          <a:xfrm>
            <a:off x="2375942" y="2636912"/>
            <a:ext cx="4176464" cy="3169638"/>
          </a:xfrm>
          <a:prstGeom prst="rect">
            <a:avLst/>
          </a:prstGeom>
        </p:spPr>
      </p:pic>
    </p:spTree>
    <p:extLst>
      <p:ext uri="{BB962C8B-B14F-4D97-AF65-F5344CB8AC3E}">
        <p14:creationId xmlns:p14="http://schemas.microsoft.com/office/powerpoint/2010/main" val="566134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4"/>
          <p:cNvSpPr>
            <a:spLocks noGrp="1"/>
          </p:cNvSpPr>
          <p:nvPr>
            <p:ph idx="1"/>
          </p:nvPr>
        </p:nvSpPr>
        <p:spPr>
          <a:xfrm>
            <a:off x="360363" y="1368425"/>
            <a:ext cx="8280400" cy="4679950"/>
          </a:xfrm>
        </p:spPr>
        <p:txBody>
          <a:bodyPr/>
          <a:lstStyle/>
          <a:p>
            <a:r>
              <a:rPr lang="en-US" dirty="0" smtClean="0"/>
              <a:t>The application uses the arbitrary frequency port settings to achieve measurements across tone distance</a:t>
            </a:r>
          </a:p>
          <a:p>
            <a:r>
              <a:rPr lang="en-US" dirty="0" smtClean="0"/>
              <a:t>Here’s an example screenshot for the upper 3</a:t>
            </a:r>
            <a:r>
              <a:rPr lang="en-US" baseline="30000" dirty="0" smtClean="0"/>
              <a:t>rd</a:t>
            </a:r>
            <a:r>
              <a:rPr lang="en-US" dirty="0" smtClean="0"/>
              <a:t> order </a:t>
            </a:r>
            <a:r>
              <a:rPr lang="en-US" dirty="0" err="1" smtClean="0"/>
              <a:t>intermod</a:t>
            </a:r>
            <a:r>
              <a:rPr lang="en-US" dirty="0" smtClean="0"/>
              <a:t> product with the following settings:</a:t>
            </a:r>
          </a:p>
          <a:p>
            <a:pPr lvl="1"/>
            <a:r>
              <a:rPr lang="en-US" dirty="0" smtClean="0"/>
              <a:t>Port 1 lower input tone</a:t>
            </a:r>
          </a:p>
          <a:p>
            <a:pPr lvl="1"/>
            <a:r>
              <a:rPr lang="en-US" dirty="0" smtClean="0"/>
              <a:t>Port 3 upper input tone</a:t>
            </a:r>
          </a:p>
          <a:p>
            <a:pPr lvl="1"/>
            <a:r>
              <a:rPr lang="en-US" dirty="0" smtClean="0"/>
              <a:t>Port 2 receiver (output)</a:t>
            </a:r>
          </a:p>
          <a:p>
            <a:pPr lvl="1"/>
            <a:r>
              <a:rPr lang="en-US" dirty="0" smtClean="0"/>
              <a:t>2 GHz center frequency</a:t>
            </a:r>
          </a:p>
          <a:p>
            <a:pPr lvl="1"/>
            <a:r>
              <a:rPr lang="en-US" dirty="0" smtClean="0"/>
              <a:t>1 MHz start tone spacing</a:t>
            </a:r>
          </a:p>
          <a:p>
            <a:pPr lvl="1"/>
            <a:r>
              <a:rPr lang="en-US" dirty="0" smtClean="0"/>
              <a:t>10 MHz stop tone spacing</a:t>
            </a:r>
            <a:endParaRPr lang="en-US" dirty="0" smtClean="0"/>
          </a:p>
        </p:txBody>
      </p:sp>
      <p:sp>
        <p:nvSpPr>
          <p:cNvPr id="7" name="Title 6"/>
          <p:cNvSpPr>
            <a:spLocks noGrp="1"/>
          </p:cNvSpPr>
          <p:nvPr>
            <p:ph type="title"/>
          </p:nvPr>
        </p:nvSpPr>
        <p:spPr/>
        <p:txBody>
          <a:bodyPr/>
          <a:lstStyle/>
          <a:p>
            <a:r>
              <a:rPr lang="en-US" dirty="0" smtClean="0"/>
              <a:t>Under the hood</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11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8015" y="2924944"/>
            <a:ext cx="4922748" cy="2352249"/>
          </a:xfrm>
          <a:prstGeom prst="rect">
            <a:avLst/>
          </a:prstGeom>
        </p:spPr>
      </p:pic>
    </p:spTree>
    <p:extLst>
      <p:ext uri="{BB962C8B-B14F-4D97-AF65-F5344CB8AC3E}">
        <p14:creationId xmlns:p14="http://schemas.microsoft.com/office/powerpoint/2010/main" val="254810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12</a:t>
            </a:fld>
            <a:endParaRPr lang="en-US" dirty="0"/>
          </a:p>
        </p:txBody>
      </p:sp>
      <p:cxnSp>
        <p:nvCxnSpPr>
          <p:cNvPr id="7" name="Straight Connector 6"/>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idx="1"/>
          </p:nvPr>
        </p:nvSpPr>
        <p:spPr>
          <a:xfrm>
            <a:off x="360362" y="1052736"/>
            <a:ext cx="8460109" cy="4679950"/>
          </a:xfrm>
        </p:spPr>
        <p:txBody>
          <a:bodyPr/>
          <a:lstStyle/>
          <a:p>
            <a:r>
              <a:rPr lang="en-US" dirty="0" smtClean="0"/>
              <a:t>Please contact me with questions or comments</a:t>
            </a:r>
          </a:p>
        </p:txBody>
      </p:sp>
      <p:sp>
        <p:nvSpPr>
          <p:cNvPr id="6" name="Rectangle 5"/>
          <p:cNvSpPr/>
          <p:nvPr/>
        </p:nvSpPr>
        <p:spPr>
          <a:xfrm>
            <a:off x="-180528" y="4005064"/>
            <a:ext cx="5328592" cy="1754326"/>
          </a:xfrm>
          <a:prstGeom prst="rect">
            <a:avLst/>
          </a:prstGeom>
        </p:spPr>
        <p:txBody>
          <a:bodyPr wrap="square">
            <a:spAutoFit/>
          </a:bodyPr>
          <a:lstStyle/>
          <a:p>
            <a:pPr marL="539138" lvl="3" indent="0">
              <a:buNone/>
            </a:pPr>
            <a:r>
              <a:rPr lang="en-US" b="1" dirty="0">
                <a:latin typeface="Courier New" pitchFamily="49" charset="0"/>
                <a:cs typeface="Courier New" pitchFamily="49" charset="0"/>
              </a:rPr>
              <a:t>Nick Lalic</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VNA Software </a:t>
            </a:r>
            <a:r>
              <a:rPr lang="en-US" dirty="0" smtClean="0">
                <a:latin typeface="Courier New" pitchFamily="49" charset="0"/>
                <a:cs typeface="Courier New" pitchFamily="49" charset="0"/>
              </a:rPr>
              <a:t>Developer</a:t>
            </a:r>
          </a:p>
          <a:p>
            <a:pPr marL="539138" lvl="3" indent="0">
              <a:buNone/>
            </a:pPr>
            <a:r>
              <a:rPr lang="en-US" dirty="0" smtClean="0">
                <a:latin typeface="Courier New" pitchFamily="49" charset="0"/>
                <a:cs typeface="Courier New" pitchFamily="49" charset="0"/>
              </a:rPr>
              <a:t>San Francisco, CA</a:t>
            </a:r>
          </a:p>
          <a:p>
            <a:pPr marL="539138" lvl="3" indent="0">
              <a:buNone/>
            </a:pPr>
            <a:r>
              <a:rPr lang="en-US" dirty="0" smtClean="0">
                <a:latin typeface="Courier New" pitchFamily="49" charset="0"/>
                <a:cs typeface="Courier New" pitchFamily="49" charset="0"/>
              </a:rPr>
              <a:t>+</a:t>
            </a:r>
            <a:r>
              <a:rPr lang="en-US" dirty="0">
                <a:latin typeface="Courier New" pitchFamily="49" charset="0"/>
                <a:cs typeface="Courier New" pitchFamily="49" charset="0"/>
              </a:rPr>
              <a:t>1 (424) 200-2846</a:t>
            </a:r>
            <a:br>
              <a:rPr lang="en-US" dirty="0">
                <a:latin typeface="Courier New" pitchFamily="49" charset="0"/>
                <a:cs typeface="Courier New" pitchFamily="49" charset="0"/>
              </a:rPr>
            </a:br>
            <a:r>
              <a:rPr lang="en-US" dirty="0">
                <a:latin typeface="Courier New" pitchFamily="49" charset="0"/>
                <a:cs typeface="Courier New" pitchFamily="49" charset="0"/>
                <a:hlinkClick r:id="rId2"/>
              </a:rPr>
              <a:t>nick.lalic@rsa.rohde-schwarz.com</a:t>
            </a:r>
            <a:endParaRPr lang="en-US" dirty="0">
              <a:latin typeface="Courier New" pitchFamily="49" charset="0"/>
              <a:cs typeface="Courier New" pitchFamily="49" charset="0"/>
            </a:endParaRPr>
          </a:p>
          <a:p>
            <a:pPr marL="539138" lvl="3" indent="0">
              <a:buNone/>
            </a:pPr>
            <a:r>
              <a:rPr lang="en-US" dirty="0">
                <a:latin typeface="Courier New" pitchFamily="49" charset="0"/>
                <a:cs typeface="Courier New" pitchFamily="49" charset="0"/>
                <a:hlinkClick r:id="rId3"/>
              </a:rPr>
              <a:t>http://vna.rs-us.net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41620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a:t>
            </a:r>
            <a:r>
              <a:rPr lang="en-US" dirty="0" smtClean="0"/>
              <a:t>Setup</a:t>
            </a:r>
            <a:endParaRPr lang="en-US" dirty="0"/>
          </a:p>
        </p:txBody>
      </p:sp>
      <p:sp>
        <p:nvSpPr>
          <p:cNvPr id="5" name="Content Placeholder 4"/>
          <p:cNvSpPr>
            <a:spLocks noGrp="1"/>
          </p:cNvSpPr>
          <p:nvPr>
            <p:ph idx="1"/>
          </p:nvPr>
        </p:nvSpPr>
        <p:spPr/>
        <p:txBody>
          <a:bodyPr/>
          <a:lstStyle/>
          <a:p>
            <a:r>
              <a:rPr lang="en-US" dirty="0" smtClean="0"/>
              <a:t>External coupler combined input tones</a:t>
            </a:r>
            <a:endParaRPr lang="en-US" dirty="0" smtClean="0"/>
          </a:p>
          <a:p>
            <a:r>
              <a:rPr lang="en-US" dirty="0" smtClean="0"/>
              <a:t>Actual setup may vary with measurement </a:t>
            </a:r>
            <a:r>
              <a:rPr lang="en-US" dirty="0" smtClean="0"/>
              <a:t>needs</a:t>
            </a:r>
            <a:endParaRPr lang="en-US" dirty="0" smtClean="0"/>
          </a:p>
        </p:txBody>
      </p:sp>
      <p:grpSp>
        <p:nvGrpSpPr>
          <p:cNvPr id="68" name="Group 67"/>
          <p:cNvGrpSpPr/>
          <p:nvPr/>
        </p:nvGrpSpPr>
        <p:grpSpPr>
          <a:xfrm>
            <a:off x="5030332" y="4513751"/>
            <a:ext cx="774700" cy="899160"/>
            <a:chOff x="50800" y="0"/>
            <a:chExt cx="774700" cy="899160"/>
          </a:xfrm>
        </p:grpSpPr>
        <p:sp>
          <p:nvSpPr>
            <p:cNvPr id="145" name="Isosceles Triangle 144"/>
            <p:cNvSpPr/>
            <p:nvPr/>
          </p:nvSpPr>
          <p:spPr>
            <a:xfrm rot="5400000">
              <a:off x="-11430" y="62230"/>
              <a:ext cx="899160" cy="7747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46" name="Text Box 2"/>
            <p:cNvSpPr txBox="1">
              <a:spLocks noChangeArrowheads="1"/>
            </p:cNvSpPr>
            <p:nvPr/>
          </p:nvSpPr>
          <p:spPr bwMode="auto">
            <a:xfrm>
              <a:off x="86360" y="329396"/>
              <a:ext cx="739140" cy="4419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DUT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25" name="Group 124"/>
          <p:cNvGrpSpPr/>
          <p:nvPr/>
        </p:nvGrpSpPr>
        <p:grpSpPr>
          <a:xfrm>
            <a:off x="5957485" y="3121339"/>
            <a:ext cx="394830" cy="388620"/>
            <a:chOff x="0" y="-16086"/>
            <a:chExt cx="394830" cy="388620"/>
          </a:xfrm>
        </p:grpSpPr>
        <p:sp>
          <p:nvSpPr>
            <p:cNvPr id="128" name="Rectangle 127"/>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9"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26" name="Rectangle 125"/>
          <p:cNvSpPr/>
          <p:nvPr/>
        </p:nvSpPr>
        <p:spPr>
          <a:xfrm>
            <a:off x="5805032" y="2982932"/>
            <a:ext cx="710228" cy="1181628"/>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7" name="Text Box 2"/>
          <p:cNvSpPr txBox="1">
            <a:spLocks noChangeArrowheads="1"/>
          </p:cNvSpPr>
          <p:nvPr/>
        </p:nvSpPr>
        <p:spPr bwMode="auto">
          <a:xfrm>
            <a:off x="5705971" y="2728932"/>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91" name="Straight Connector 90"/>
          <p:cNvCxnSpPr/>
          <p:nvPr/>
        </p:nvCxnSpPr>
        <p:spPr>
          <a:xfrm>
            <a:off x="6151795" y="3514413"/>
            <a:ext cx="0" cy="14493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872757" y="4963331"/>
            <a:ext cx="215371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5813746" y="4963722"/>
            <a:ext cx="338049" cy="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2644157" y="3095520"/>
            <a:ext cx="457200" cy="457200"/>
            <a:chOff x="-38100" y="0"/>
            <a:chExt cx="457200" cy="457200"/>
          </a:xfrm>
        </p:grpSpPr>
        <p:sp>
          <p:nvSpPr>
            <p:cNvPr id="140" name="Oval 139"/>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41"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75" name="Group 74"/>
          <p:cNvGrpSpPr/>
          <p:nvPr/>
        </p:nvGrpSpPr>
        <p:grpSpPr>
          <a:xfrm>
            <a:off x="3284789" y="3140436"/>
            <a:ext cx="396213" cy="388620"/>
            <a:chOff x="0" y="0"/>
            <a:chExt cx="396213" cy="388620"/>
          </a:xfrm>
        </p:grpSpPr>
        <p:sp>
          <p:nvSpPr>
            <p:cNvPr id="138" name="Rectangle 137"/>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9"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34" name="Rectangle 133"/>
          <p:cNvSpPr/>
          <p:nvPr/>
        </p:nvSpPr>
        <p:spPr>
          <a:xfrm>
            <a:off x="2525292" y="2981219"/>
            <a:ext cx="1309535" cy="1183341"/>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5" name="Text Box 2"/>
          <p:cNvSpPr txBox="1">
            <a:spLocks noChangeArrowheads="1"/>
          </p:cNvSpPr>
          <p:nvPr/>
        </p:nvSpPr>
        <p:spPr bwMode="auto">
          <a:xfrm>
            <a:off x="2525562" y="2729760"/>
            <a:ext cx="579194"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7" name="Group 6"/>
          <p:cNvGrpSpPr/>
          <p:nvPr/>
        </p:nvGrpSpPr>
        <p:grpSpPr>
          <a:xfrm>
            <a:off x="2785412" y="3514218"/>
            <a:ext cx="464820" cy="510540"/>
            <a:chOff x="3084565" y="5330088"/>
            <a:chExt cx="464820" cy="510540"/>
          </a:xfrm>
        </p:grpSpPr>
        <p:sp>
          <p:nvSpPr>
            <p:cNvPr id="106" name="Rectangle 105"/>
            <p:cNvSpPr/>
            <p:nvPr/>
          </p:nvSpPr>
          <p:spPr>
            <a:xfrm rot="16200000">
              <a:off x="3050693" y="5479096"/>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07" name="Straight Connector 106"/>
            <p:cNvCxnSpPr/>
            <p:nvPr/>
          </p:nvCxnSpPr>
          <p:spPr>
            <a:xfrm>
              <a:off x="3176005" y="5445224"/>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08" name="Arc 107"/>
            <p:cNvSpPr/>
            <p:nvPr/>
          </p:nvSpPr>
          <p:spPr>
            <a:xfrm rot="5400000" flipV="1">
              <a:off x="3176005" y="5330088"/>
              <a:ext cx="373380" cy="373380"/>
            </a:xfrm>
            <a:prstGeom prst="arc">
              <a:avLst/>
            </a:prstGeom>
            <a:ln w="12700">
              <a:headEnd type="none" w="med" len="med"/>
              <a:tailEnd type="arrow"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95" name="Straight Connector 94"/>
          <p:cNvCxnSpPr/>
          <p:nvPr/>
        </p:nvCxnSpPr>
        <p:spPr>
          <a:xfrm>
            <a:off x="3104756" y="3887598"/>
            <a:ext cx="3743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40" idx="4"/>
          </p:cNvCxnSpPr>
          <p:nvPr/>
        </p:nvCxnSpPr>
        <p:spPr>
          <a:xfrm>
            <a:off x="2872757" y="3552720"/>
            <a:ext cx="0" cy="14106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479099" y="3538407"/>
            <a:ext cx="0" cy="34919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47" name="Group 146"/>
          <p:cNvGrpSpPr/>
          <p:nvPr/>
        </p:nvGrpSpPr>
        <p:grpSpPr>
          <a:xfrm>
            <a:off x="4149810" y="2731472"/>
            <a:ext cx="1309535" cy="1995601"/>
            <a:chOff x="814193" y="2926080"/>
            <a:chExt cx="1309535" cy="1995601"/>
          </a:xfrm>
        </p:grpSpPr>
        <p:grpSp>
          <p:nvGrpSpPr>
            <p:cNvPr id="148" name="Group 147"/>
            <p:cNvGrpSpPr/>
            <p:nvPr/>
          </p:nvGrpSpPr>
          <p:grpSpPr>
            <a:xfrm>
              <a:off x="933058" y="3291840"/>
              <a:ext cx="457200" cy="457200"/>
              <a:chOff x="-38100" y="0"/>
              <a:chExt cx="457200" cy="457200"/>
            </a:xfrm>
          </p:grpSpPr>
          <p:sp>
            <p:nvSpPr>
              <p:cNvPr id="161" name="Oval 160"/>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62"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49" name="Group 148"/>
            <p:cNvGrpSpPr/>
            <p:nvPr/>
          </p:nvGrpSpPr>
          <p:grpSpPr>
            <a:xfrm>
              <a:off x="1573690" y="3336756"/>
              <a:ext cx="396213" cy="388620"/>
              <a:chOff x="0" y="0"/>
              <a:chExt cx="396213" cy="388620"/>
            </a:xfrm>
          </p:grpSpPr>
          <p:sp>
            <p:nvSpPr>
              <p:cNvPr id="159" name="Rectangle 158"/>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60"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50" name="Rectangle 149"/>
            <p:cNvSpPr/>
            <p:nvPr/>
          </p:nvSpPr>
          <p:spPr>
            <a:xfrm>
              <a:off x="814193" y="3177539"/>
              <a:ext cx="1309535" cy="1183341"/>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51" name="Text Box 2"/>
            <p:cNvSpPr txBox="1">
              <a:spLocks noChangeArrowheads="1"/>
            </p:cNvSpPr>
            <p:nvPr/>
          </p:nvSpPr>
          <p:spPr bwMode="auto">
            <a:xfrm>
              <a:off x="814463" y="2926080"/>
              <a:ext cx="579194"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152" name="Group 151"/>
            <p:cNvGrpSpPr/>
            <p:nvPr/>
          </p:nvGrpSpPr>
          <p:grpSpPr>
            <a:xfrm>
              <a:off x="1074313" y="3710538"/>
              <a:ext cx="464820" cy="510540"/>
              <a:chOff x="3084565" y="5330088"/>
              <a:chExt cx="464820" cy="510540"/>
            </a:xfrm>
          </p:grpSpPr>
          <p:sp>
            <p:nvSpPr>
              <p:cNvPr id="156" name="Rectangle 155"/>
              <p:cNvSpPr/>
              <p:nvPr/>
            </p:nvSpPr>
            <p:spPr>
              <a:xfrm rot="16200000">
                <a:off x="3050693" y="5479096"/>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57" name="Straight Connector 156"/>
              <p:cNvCxnSpPr/>
              <p:nvPr/>
            </p:nvCxnSpPr>
            <p:spPr>
              <a:xfrm>
                <a:off x="3176005" y="5445224"/>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58" name="Arc 157"/>
              <p:cNvSpPr/>
              <p:nvPr/>
            </p:nvSpPr>
            <p:spPr>
              <a:xfrm rot="5400000" flipV="1">
                <a:off x="3176005" y="5330088"/>
                <a:ext cx="373380" cy="373380"/>
              </a:xfrm>
              <a:prstGeom prst="arc">
                <a:avLst/>
              </a:prstGeom>
              <a:ln w="12700">
                <a:headEnd type="none" w="med" len="med"/>
                <a:tailEnd type="arrow"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53" name="Straight Connector 152"/>
            <p:cNvCxnSpPr/>
            <p:nvPr/>
          </p:nvCxnSpPr>
          <p:spPr>
            <a:xfrm>
              <a:off x="1393657" y="4083918"/>
              <a:ext cx="3743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61" idx="4"/>
            </p:cNvCxnSpPr>
            <p:nvPr/>
          </p:nvCxnSpPr>
          <p:spPr>
            <a:xfrm>
              <a:off x="1161658" y="3749040"/>
              <a:ext cx="9955" cy="117264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768000" y="3734727"/>
              <a:ext cx="0" cy="34919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364210" y="4589913"/>
            <a:ext cx="510540" cy="464820"/>
            <a:chOff x="6632875" y="2945748"/>
            <a:chExt cx="510540" cy="464820"/>
          </a:xfrm>
        </p:grpSpPr>
        <p:sp>
          <p:nvSpPr>
            <p:cNvPr id="167" name="Rectangle 166"/>
            <p:cNvSpPr/>
            <p:nvPr/>
          </p:nvSpPr>
          <p:spPr>
            <a:xfrm rot="10800000" flipH="1">
              <a:off x="6632875" y="3082908"/>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68" name="Straight Connector 167"/>
            <p:cNvCxnSpPr/>
            <p:nvPr/>
          </p:nvCxnSpPr>
          <p:spPr>
            <a:xfrm rot="5400000" flipH="1">
              <a:off x="6834856" y="3125705"/>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69" name="Arc 168"/>
            <p:cNvSpPr/>
            <p:nvPr/>
          </p:nvSpPr>
          <p:spPr>
            <a:xfrm flipH="1" flipV="1">
              <a:off x="6770035" y="2945748"/>
              <a:ext cx="373380" cy="373380"/>
            </a:xfrm>
            <a:prstGeom prst="arc">
              <a:avLst/>
            </a:prstGeom>
            <a:ln w="12700">
              <a:headEnd type="arrow" w="med" len="med"/>
              <a:tailEnd type="none"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70" name="Text Box 2"/>
          <p:cNvSpPr txBox="1">
            <a:spLocks noChangeArrowheads="1"/>
          </p:cNvSpPr>
          <p:nvPr/>
        </p:nvSpPr>
        <p:spPr bwMode="auto">
          <a:xfrm>
            <a:off x="2827326" y="4134418"/>
            <a:ext cx="1225329"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latin typeface="Arial" panose="020B0604020202020204" pitchFamily="34" charset="0"/>
                <a:ea typeface="Times New Roman" panose="02020603050405020304" pitchFamily="18" charset="0"/>
                <a:cs typeface="Times New Roman" panose="02020603050405020304" pitchFamily="18" charset="0"/>
              </a:rPr>
              <a:t>Lower input tone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71" name="Text Box 2"/>
          <p:cNvSpPr txBox="1">
            <a:spLocks noChangeArrowheads="1"/>
          </p:cNvSpPr>
          <p:nvPr/>
        </p:nvSpPr>
        <p:spPr bwMode="auto">
          <a:xfrm>
            <a:off x="4453227" y="4139290"/>
            <a:ext cx="1225329"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latin typeface="Arial" panose="020B0604020202020204" pitchFamily="34" charset="0"/>
                <a:ea typeface="Times New Roman" panose="02020603050405020304" pitchFamily="18" charset="0"/>
                <a:cs typeface="Times New Roman" panose="02020603050405020304" pitchFamily="18" charset="0"/>
              </a:rPr>
              <a:t>Upper input tone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250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a:xfrm flipH="1">
            <a:off x="6012160" y="2924944"/>
            <a:ext cx="360040"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p:txBody>
          <a:bodyPr/>
          <a:lstStyle/>
          <a:p>
            <a:r>
              <a:rPr lang="en-US" dirty="0" smtClean="0"/>
              <a:t>Settings</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397" y="1052547"/>
            <a:ext cx="3375403" cy="4586630"/>
          </a:xfrm>
          <a:prstGeom prst="rect">
            <a:avLst/>
          </a:prstGeom>
        </p:spPr>
      </p:pic>
      <p:cxnSp>
        <p:nvCxnSpPr>
          <p:cNvPr id="4" name="Straight Connector 3"/>
          <p:cNvCxnSpPr/>
          <p:nvPr/>
        </p:nvCxnSpPr>
        <p:spPr>
          <a:xfrm>
            <a:off x="6876256" y="1556792"/>
            <a:ext cx="0" cy="1872208"/>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876256" y="1941706"/>
            <a:ext cx="0" cy="2808312"/>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96236" y="3429000"/>
            <a:ext cx="684076" cy="369332"/>
          </a:xfrm>
          <a:prstGeom prst="rect">
            <a:avLst/>
          </a:prstGeom>
          <a:noFill/>
        </p:spPr>
        <p:txBody>
          <a:bodyPr wrap="square" rtlCol="0">
            <a:spAutoFit/>
          </a:bodyPr>
          <a:lstStyle/>
          <a:p>
            <a:r>
              <a:rPr lang="en-US" dirty="0" err="1" smtClean="0"/>
              <a:t>f</a:t>
            </a:r>
            <a:r>
              <a:rPr lang="en-US" baseline="-25000" dirty="0" err="1" smtClean="0"/>
              <a:t>center</a:t>
            </a:r>
            <a:endParaRPr lang="en-US" baseline="-25000" dirty="0"/>
          </a:p>
        </p:txBody>
      </p:sp>
      <p:sp>
        <p:nvSpPr>
          <p:cNvPr id="28" name="TextBox 27"/>
          <p:cNvSpPr txBox="1"/>
          <p:nvPr/>
        </p:nvSpPr>
        <p:spPr>
          <a:xfrm>
            <a:off x="5922149" y="3429000"/>
            <a:ext cx="630071" cy="369332"/>
          </a:xfrm>
          <a:prstGeom prst="rect">
            <a:avLst/>
          </a:prstGeom>
          <a:noFill/>
        </p:spPr>
        <p:txBody>
          <a:bodyPr wrap="square" rtlCol="0">
            <a:spAutoFit/>
          </a:bodyPr>
          <a:lstStyle/>
          <a:p>
            <a:r>
              <a:rPr lang="en-US" dirty="0" smtClean="0"/>
              <a:t>f</a:t>
            </a:r>
            <a:r>
              <a:rPr lang="en-US" baseline="-25000" dirty="0" smtClean="0"/>
              <a:t>lower</a:t>
            </a:r>
            <a:endParaRPr lang="en-US" baseline="-25000" dirty="0"/>
          </a:p>
        </p:txBody>
      </p:sp>
      <p:sp>
        <p:nvSpPr>
          <p:cNvPr id="29" name="TextBox 28"/>
          <p:cNvSpPr txBox="1"/>
          <p:nvPr/>
        </p:nvSpPr>
        <p:spPr>
          <a:xfrm>
            <a:off x="7470322" y="3433119"/>
            <a:ext cx="810090" cy="369332"/>
          </a:xfrm>
          <a:prstGeom prst="rect">
            <a:avLst/>
          </a:prstGeom>
          <a:noFill/>
        </p:spPr>
        <p:txBody>
          <a:bodyPr wrap="square" rtlCol="0">
            <a:spAutoFit/>
          </a:bodyPr>
          <a:lstStyle/>
          <a:p>
            <a:r>
              <a:rPr lang="en-US" dirty="0" err="1" smtClean="0"/>
              <a:t>f</a:t>
            </a:r>
            <a:r>
              <a:rPr lang="en-US" baseline="-25000" dirty="0" err="1" smtClean="0"/>
              <a:t>upper</a:t>
            </a:r>
            <a:endParaRPr lang="en-US" baseline="-25000" dirty="0"/>
          </a:p>
        </p:txBody>
      </p:sp>
      <p:cxnSp>
        <p:nvCxnSpPr>
          <p:cNvPr id="12" name="Straight Arrow Connector 11"/>
          <p:cNvCxnSpPr/>
          <p:nvPr/>
        </p:nvCxnSpPr>
        <p:spPr>
          <a:xfrm flipV="1">
            <a:off x="6372200" y="2348880"/>
            <a:ext cx="0" cy="9969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724128" y="2348880"/>
            <a:ext cx="0" cy="996982"/>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7380312" y="2348880"/>
            <a:ext cx="0" cy="9969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8100392" y="2348880"/>
            <a:ext cx="0" cy="996982"/>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Left Brace 12"/>
          <p:cNvSpPr/>
          <p:nvPr/>
        </p:nvSpPr>
        <p:spPr>
          <a:xfrm rot="5400000">
            <a:off x="6804248" y="1642120"/>
            <a:ext cx="144016" cy="1008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Left Brace 44"/>
          <p:cNvSpPr/>
          <p:nvPr/>
        </p:nvSpPr>
        <p:spPr>
          <a:xfrm rot="16200000" flipV="1">
            <a:off x="6825548" y="2874236"/>
            <a:ext cx="173424" cy="2376264"/>
          </a:xfrm>
          <a:prstGeom prst="leftBrac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804025" y="1700808"/>
            <a:ext cx="2232248" cy="307777"/>
          </a:xfrm>
          <a:prstGeom prst="rect">
            <a:avLst/>
          </a:prstGeom>
          <a:noFill/>
        </p:spPr>
        <p:txBody>
          <a:bodyPr wrap="square" rtlCol="0">
            <a:spAutoFit/>
          </a:bodyPr>
          <a:lstStyle/>
          <a:p>
            <a:r>
              <a:rPr lang="en-US" sz="1400" dirty="0" smtClean="0">
                <a:solidFill>
                  <a:schemeClr val="accent1"/>
                </a:solidFill>
              </a:rPr>
              <a:t>Start tone distance</a:t>
            </a:r>
            <a:endParaRPr lang="en-US" sz="1400" dirty="0">
              <a:solidFill>
                <a:schemeClr val="accent1"/>
              </a:solidFill>
            </a:endParaRPr>
          </a:p>
        </p:txBody>
      </p:sp>
      <p:sp>
        <p:nvSpPr>
          <p:cNvPr id="46" name="TextBox 45"/>
          <p:cNvSpPr txBox="1"/>
          <p:nvPr/>
        </p:nvSpPr>
        <p:spPr>
          <a:xfrm>
            <a:off x="6066166" y="4201343"/>
            <a:ext cx="1692188" cy="307777"/>
          </a:xfrm>
          <a:prstGeom prst="rect">
            <a:avLst/>
          </a:prstGeom>
          <a:noFill/>
        </p:spPr>
        <p:txBody>
          <a:bodyPr wrap="square" rtlCol="0">
            <a:spAutoFit/>
          </a:bodyPr>
          <a:lstStyle/>
          <a:p>
            <a:pPr algn="ctr"/>
            <a:r>
              <a:rPr lang="en-US" sz="1400" dirty="0" smtClean="0">
                <a:solidFill>
                  <a:schemeClr val="accent1">
                    <a:lumMod val="40000"/>
                    <a:lumOff val="60000"/>
                  </a:schemeClr>
                </a:solidFill>
              </a:rPr>
              <a:t>Stop tone distance</a:t>
            </a:r>
            <a:endParaRPr lang="en-US" sz="1400" dirty="0">
              <a:solidFill>
                <a:schemeClr val="accent1">
                  <a:lumMod val="40000"/>
                  <a:lumOff val="60000"/>
                </a:schemeClr>
              </a:solidFill>
            </a:endParaRPr>
          </a:p>
        </p:txBody>
      </p:sp>
      <p:cxnSp>
        <p:nvCxnSpPr>
          <p:cNvPr id="47" name="Straight Arrow Connector 46"/>
          <p:cNvCxnSpPr/>
          <p:nvPr/>
        </p:nvCxnSpPr>
        <p:spPr>
          <a:xfrm>
            <a:off x="7398314" y="2924944"/>
            <a:ext cx="360040"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72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Traces</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44" y="1051560"/>
            <a:ext cx="3378095" cy="4590288"/>
          </a:xfrm>
          <a:prstGeom prst="rect">
            <a:avLst/>
          </a:prstGeom>
        </p:spPr>
      </p:pic>
      <p:sp>
        <p:nvSpPr>
          <p:cNvPr id="21" name="Content Placeholder 4"/>
          <p:cNvSpPr>
            <a:spLocks noGrp="1"/>
          </p:cNvSpPr>
          <p:nvPr>
            <p:ph idx="1"/>
          </p:nvPr>
        </p:nvSpPr>
        <p:spPr>
          <a:xfrm>
            <a:off x="4571999" y="1368425"/>
            <a:ext cx="4068763" cy="4679950"/>
          </a:xfrm>
        </p:spPr>
        <p:txBody>
          <a:bodyPr/>
          <a:lstStyle/>
          <a:p>
            <a:r>
              <a:rPr lang="en-US" dirty="0" smtClean="0"/>
              <a:t>Type:</a:t>
            </a:r>
          </a:p>
          <a:p>
            <a:pPr lvl="1"/>
            <a:r>
              <a:rPr lang="en-US" dirty="0" smtClean="0"/>
              <a:t>Input</a:t>
            </a:r>
          </a:p>
          <a:p>
            <a:pPr lvl="1"/>
            <a:r>
              <a:rPr lang="en-US" dirty="0" smtClean="0"/>
              <a:t>Output</a:t>
            </a:r>
          </a:p>
          <a:p>
            <a:pPr lvl="1"/>
            <a:r>
              <a:rPr lang="en-US" dirty="0" err="1" smtClean="0"/>
              <a:t>Intermod</a:t>
            </a:r>
            <a:endParaRPr lang="en-US" dirty="0" smtClean="0"/>
          </a:p>
          <a:p>
            <a:pPr lvl="1"/>
            <a:r>
              <a:rPr lang="en-US" dirty="0" smtClean="0"/>
              <a:t>Relative (normalized)</a:t>
            </a:r>
          </a:p>
          <a:p>
            <a:pPr lvl="1"/>
            <a:r>
              <a:rPr lang="en-US" dirty="0" smtClean="0"/>
              <a:t>Intercept</a:t>
            </a:r>
          </a:p>
          <a:p>
            <a:r>
              <a:rPr lang="en-US" dirty="0" smtClean="0"/>
              <a:t>Feature:</a:t>
            </a:r>
          </a:p>
          <a:p>
            <a:pPr lvl="1"/>
            <a:r>
              <a:rPr lang="en-US" dirty="0" smtClean="0"/>
              <a:t>Lower</a:t>
            </a:r>
          </a:p>
          <a:p>
            <a:pPr lvl="1"/>
            <a:r>
              <a:rPr lang="en-US" dirty="0" smtClean="0"/>
              <a:t>Upper</a:t>
            </a:r>
          </a:p>
          <a:p>
            <a:pPr lvl="1"/>
            <a:r>
              <a:rPr lang="en-US" dirty="0" smtClean="0"/>
              <a:t>Major (maximum)</a:t>
            </a:r>
          </a:p>
          <a:p>
            <a:r>
              <a:rPr lang="en-US" dirty="0" smtClean="0"/>
              <a:t>Order:</a:t>
            </a:r>
          </a:p>
          <a:p>
            <a:pPr lvl="1"/>
            <a:r>
              <a:rPr lang="en-US" dirty="0" smtClean="0"/>
              <a:t>3, 5, 7 or 9</a:t>
            </a:r>
            <a:r>
              <a:rPr lang="en-US" baseline="30000" dirty="0" smtClean="0"/>
              <a:t>th</a:t>
            </a:r>
            <a:r>
              <a:rPr lang="en-US" dirty="0" smtClean="0"/>
              <a:t> order harmonics</a:t>
            </a:r>
            <a:endParaRPr lang="en-US" dirty="0" smtClean="0"/>
          </a:p>
        </p:txBody>
      </p:sp>
    </p:spTree>
    <p:extLst>
      <p:ext uri="{BB962C8B-B14F-4D97-AF65-F5344CB8AC3E}">
        <p14:creationId xmlns:p14="http://schemas.microsoft.com/office/powerpoint/2010/main" val="254597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Calibration</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5</a:t>
            </a:fld>
            <a:endParaRPr lang="en-US" dirty="0"/>
          </a:p>
        </p:txBody>
      </p:sp>
      <p:sp>
        <p:nvSpPr>
          <p:cNvPr id="21" name="Content Placeholder 4"/>
          <p:cNvSpPr>
            <a:spLocks noGrp="1"/>
          </p:cNvSpPr>
          <p:nvPr>
            <p:ph idx="1"/>
          </p:nvPr>
        </p:nvSpPr>
        <p:spPr>
          <a:xfrm>
            <a:off x="4571999" y="1368425"/>
            <a:ext cx="4068763" cy="4679950"/>
          </a:xfrm>
        </p:spPr>
        <p:txBody>
          <a:bodyPr/>
          <a:lstStyle/>
          <a:p>
            <a:r>
              <a:rPr lang="en-US" dirty="0" smtClean="0"/>
              <a:t>Calibration step (optional)</a:t>
            </a:r>
          </a:p>
          <a:p>
            <a:r>
              <a:rPr lang="en-US" dirty="0" smtClean="0"/>
              <a:t>Creates segmented sweep in channel with all frequencies</a:t>
            </a:r>
          </a:p>
          <a:p>
            <a:r>
              <a:rPr lang="en-US" dirty="0" smtClean="0"/>
              <a:t>Application exits</a:t>
            </a:r>
          </a:p>
          <a:p>
            <a:r>
              <a:rPr lang="en-US" dirty="0" smtClean="0"/>
              <a:t>Perform three power </a:t>
            </a:r>
            <a:r>
              <a:rPr lang="en-US" dirty="0" err="1" smtClean="0"/>
              <a:t>cals</a:t>
            </a:r>
            <a:r>
              <a:rPr lang="en-US" dirty="0" smtClean="0"/>
              <a:t>:</a:t>
            </a:r>
          </a:p>
          <a:p>
            <a:pPr lvl="1"/>
            <a:r>
              <a:rPr lang="en-US" dirty="0" smtClean="0"/>
              <a:t>Lower source</a:t>
            </a:r>
          </a:p>
          <a:p>
            <a:pPr lvl="1"/>
            <a:r>
              <a:rPr lang="en-US" dirty="0" smtClean="0"/>
              <a:t>Upper source</a:t>
            </a:r>
          </a:p>
          <a:p>
            <a:pPr lvl="1"/>
            <a:r>
              <a:rPr lang="en-US" dirty="0" smtClean="0"/>
              <a:t>Receiver</a:t>
            </a:r>
          </a:p>
          <a:p>
            <a:pPr lvl="2"/>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44" y="1051560"/>
            <a:ext cx="3378095" cy="4590288"/>
          </a:xfrm>
          <a:prstGeom prst="rect">
            <a:avLst/>
          </a:prstGeom>
        </p:spPr>
      </p:pic>
    </p:spTree>
    <p:extLst>
      <p:ext uri="{BB962C8B-B14F-4D97-AF65-F5344CB8AC3E}">
        <p14:creationId xmlns:p14="http://schemas.microsoft.com/office/powerpoint/2010/main" val="389076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Calibration</a:t>
            </a:r>
            <a:endParaRPr lang="en-US" dirty="0"/>
          </a:p>
        </p:txBody>
      </p:sp>
      <p:sp>
        <p:nvSpPr>
          <p:cNvPr id="5" name="Content Placeholder 4"/>
          <p:cNvSpPr>
            <a:spLocks noGrp="1"/>
          </p:cNvSpPr>
          <p:nvPr>
            <p:ph idx="1"/>
          </p:nvPr>
        </p:nvSpPr>
        <p:spPr/>
        <p:txBody>
          <a:bodyPr/>
          <a:lstStyle/>
          <a:p>
            <a:r>
              <a:rPr lang="en-US" dirty="0" smtClean="0"/>
              <a:t>Perform power calibration of lower input source and reference receiver at DUT input plane </a:t>
            </a:r>
            <a:endParaRPr lang="en-US" dirty="0" smtClean="0"/>
          </a:p>
        </p:txBody>
      </p:sp>
      <p:sp>
        <p:nvSpPr>
          <p:cNvPr id="2" name="Text Placeholder 1"/>
          <p:cNvSpPr>
            <a:spLocks noGrp="1"/>
          </p:cNvSpPr>
          <p:nvPr>
            <p:ph type="body" idx="13"/>
          </p:nvPr>
        </p:nvSpPr>
        <p:spPr/>
        <p:txBody>
          <a:bodyPr/>
          <a:lstStyle/>
          <a:p>
            <a:r>
              <a:rPr lang="en-US" dirty="0" smtClean="0"/>
              <a:t>Step 1</a:t>
            </a:r>
            <a:endParaRPr lang="en-US" dirty="0"/>
          </a:p>
        </p:txBody>
      </p:sp>
      <p:grpSp>
        <p:nvGrpSpPr>
          <p:cNvPr id="125" name="Group 124"/>
          <p:cNvGrpSpPr/>
          <p:nvPr/>
        </p:nvGrpSpPr>
        <p:grpSpPr>
          <a:xfrm>
            <a:off x="5957485" y="2813295"/>
            <a:ext cx="394830" cy="388620"/>
            <a:chOff x="0" y="-16086"/>
            <a:chExt cx="394830" cy="388620"/>
          </a:xfrm>
        </p:grpSpPr>
        <p:sp>
          <p:nvSpPr>
            <p:cNvPr id="128" name="Rectangle 127"/>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9"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26" name="Rectangle 125"/>
          <p:cNvSpPr/>
          <p:nvPr/>
        </p:nvSpPr>
        <p:spPr>
          <a:xfrm>
            <a:off x="5805032" y="2674888"/>
            <a:ext cx="710228" cy="1181628"/>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7" name="Text Box 2"/>
          <p:cNvSpPr txBox="1">
            <a:spLocks noChangeArrowheads="1"/>
          </p:cNvSpPr>
          <p:nvPr/>
        </p:nvSpPr>
        <p:spPr bwMode="auto">
          <a:xfrm>
            <a:off x="5705971" y="2420888"/>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91" name="Straight Connector 90"/>
          <p:cNvCxnSpPr/>
          <p:nvPr/>
        </p:nvCxnSpPr>
        <p:spPr>
          <a:xfrm>
            <a:off x="6151795" y="3206369"/>
            <a:ext cx="0" cy="14493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872757" y="4655287"/>
            <a:ext cx="215371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5813746" y="4655678"/>
            <a:ext cx="338049" cy="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2644157" y="2787476"/>
            <a:ext cx="457200" cy="457200"/>
            <a:chOff x="-38100" y="0"/>
            <a:chExt cx="457200" cy="457200"/>
          </a:xfrm>
        </p:grpSpPr>
        <p:sp>
          <p:nvSpPr>
            <p:cNvPr id="141"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40" name="Oval 139"/>
            <p:cNvSpPr/>
            <p:nvPr/>
          </p:nvSpPr>
          <p:spPr>
            <a:xfrm>
              <a:off x="-38100" y="0"/>
              <a:ext cx="457200" cy="4572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grpSp>
      <p:grpSp>
        <p:nvGrpSpPr>
          <p:cNvPr id="75" name="Group 74"/>
          <p:cNvGrpSpPr/>
          <p:nvPr/>
        </p:nvGrpSpPr>
        <p:grpSpPr>
          <a:xfrm>
            <a:off x="3284789" y="2832392"/>
            <a:ext cx="396213" cy="388620"/>
            <a:chOff x="0" y="0"/>
            <a:chExt cx="396213" cy="388620"/>
          </a:xfrm>
        </p:grpSpPr>
        <p:sp>
          <p:nvSpPr>
            <p:cNvPr id="138" name="Rectangle 137"/>
            <p:cNvSpPr/>
            <p:nvPr/>
          </p:nvSpPr>
          <p:spPr>
            <a:xfrm>
              <a:off x="0" y="0"/>
              <a:ext cx="388620" cy="38862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9"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34" name="Rectangle 133"/>
          <p:cNvSpPr/>
          <p:nvPr/>
        </p:nvSpPr>
        <p:spPr>
          <a:xfrm>
            <a:off x="2525292" y="2673175"/>
            <a:ext cx="1309535" cy="1183341"/>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5" name="Text Box 2"/>
          <p:cNvSpPr txBox="1">
            <a:spLocks noChangeArrowheads="1"/>
          </p:cNvSpPr>
          <p:nvPr/>
        </p:nvSpPr>
        <p:spPr bwMode="auto">
          <a:xfrm>
            <a:off x="2525562" y="2421716"/>
            <a:ext cx="579194"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7" name="Group 6"/>
          <p:cNvGrpSpPr/>
          <p:nvPr/>
        </p:nvGrpSpPr>
        <p:grpSpPr>
          <a:xfrm>
            <a:off x="2785412" y="3206174"/>
            <a:ext cx="464820" cy="510540"/>
            <a:chOff x="3084565" y="5330088"/>
            <a:chExt cx="464820" cy="510540"/>
          </a:xfrm>
        </p:grpSpPr>
        <p:sp>
          <p:nvSpPr>
            <p:cNvPr id="106" name="Rectangle 105"/>
            <p:cNvSpPr/>
            <p:nvPr/>
          </p:nvSpPr>
          <p:spPr>
            <a:xfrm rot="16200000">
              <a:off x="3050693" y="5479096"/>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07" name="Straight Connector 106"/>
            <p:cNvCxnSpPr/>
            <p:nvPr/>
          </p:nvCxnSpPr>
          <p:spPr>
            <a:xfrm>
              <a:off x="3176005" y="5445224"/>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08" name="Arc 107"/>
            <p:cNvSpPr/>
            <p:nvPr/>
          </p:nvSpPr>
          <p:spPr>
            <a:xfrm rot="5400000" flipV="1">
              <a:off x="3176005" y="5330088"/>
              <a:ext cx="373380" cy="373380"/>
            </a:xfrm>
            <a:prstGeom prst="arc">
              <a:avLst/>
            </a:prstGeom>
            <a:ln w="12700">
              <a:headEnd type="none" w="med" len="med"/>
              <a:tailEnd type="arrow"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95" name="Straight Connector 94"/>
          <p:cNvCxnSpPr/>
          <p:nvPr/>
        </p:nvCxnSpPr>
        <p:spPr>
          <a:xfrm>
            <a:off x="3104756" y="3579554"/>
            <a:ext cx="3743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40" idx="4"/>
          </p:cNvCxnSpPr>
          <p:nvPr/>
        </p:nvCxnSpPr>
        <p:spPr>
          <a:xfrm>
            <a:off x="2872757" y="3244676"/>
            <a:ext cx="0" cy="14106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479099" y="3230363"/>
            <a:ext cx="0" cy="34919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47" name="Group 146"/>
          <p:cNvGrpSpPr/>
          <p:nvPr/>
        </p:nvGrpSpPr>
        <p:grpSpPr>
          <a:xfrm>
            <a:off x="4149810" y="2423428"/>
            <a:ext cx="1309535" cy="1995601"/>
            <a:chOff x="814193" y="2926080"/>
            <a:chExt cx="1309535" cy="1995601"/>
          </a:xfrm>
        </p:grpSpPr>
        <p:grpSp>
          <p:nvGrpSpPr>
            <p:cNvPr id="148" name="Group 147"/>
            <p:cNvGrpSpPr/>
            <p:nvPr/>
          </p:nvGrpSpPr>
          <p:grpSpPr>
            <a:xfrm>
              <a:off x="933058" y="3291840"/>
              <a:ext cx="457200" cy="457200"/>
              <a:chOff x="-38100" y="0"/>
              <a:chExt cx="457200" cy="457200"/>
            </a:xfrm>
          </p:grpSpPr>
          <p:sp>
            <p:nvSpPr>
              <p:cNvPr id="161" name="Oval 160"/>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62"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49" name="Group 148"/>
            <p:cNvGrpSpPr/>
            <p:nvPr/>
          </p:nvGrpSpPr>
          <p:grpSpPr>
            <a:xfrm>
              <a:off x="1573690" y="3336756"/>
              <a:ext cx="396213" cy="388620"/>
              <a:chOff x="0" y="0"/>
              <a:chExt cx="396213" cy="388620"/>
            </a:xfrm>
          </p:grpSpPr>
          <p:sp>
            <p:nvSpPr>
              <p:cNvPr id="159" name="Rectangle 158"/>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60"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50" name="Rectangle 149"/>
            <p:cNvSpPr/>
            <p:nvPr/>
          </p:nvSpPr>
          <p:spPr>
            <a:xfrm>
              <a:off x="814193" y="3177539"/>
              <a:ext cx="1309535" cy="1183341"/>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51" name="Text Box 2"/>
            <p:cNvSpPr txBox="1">
              <a:spLocks noChangeArrowheads="1"/>
            </p:cNvSpPr>
            <p:nvPr/>
          </p:nvSpPr>
          <p:spPr bwMode="auto">
            <a:xfrm>
              <a:off x="814463" y="2926080"/>
              <a:ext cx="579194"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152" name="Group 151"/>
            <p:cNvGrpSpPr/>
            <p:nvPr/>
          </p:nvGrpSpPr>
          <p:grpSpPr>
            <a:xfrm>
              <a:off x="1074313" y="3710538"/>
              <a:ext cx="464820" cy="510540"/>
              <a:chOff x="3084565" y="5330088"/>
              <a:chExt cx="464820" cy="510540"/>
            </a:xfrm>
          </p:grpSpPr>
          <p:sp>
            <p:nvSpPr>
              <p:cNvPr id="156" name="Rectangle 155"/>
              <p:cNvSpPr/>
              <p:nvPr/>
            </p:nvSpPr>
            <p:spPr>
              <a:xfrm rot="16200000">
                <a:off x="3050693" y="5479096"/>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57" name="Straight Connector 156"/>
              <p:cNvCxnSpPr/>
              <p:nvPr/>
            </p:nvCxnSpPr>
            <p:spPr>
              <a:xfrm>
                <a:off x="3176005" y="5445224"/>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58" name="Arc 157"/>
              <p:cNvSpPr/>
              <p:nvPr/>
            </p:nvSpPr>
            <p:spPr>
              <a:xfrm rot="5400000" flipV="1">
                <a:off x="3176005" y="5330088"/>
                <a:ext cx="373380" cy="373380"/>
              </a:xfrm>
              <a:prstGeom prst="arc">
                <a:avLst/>
              </a:prstGeom>
              <a:ln w="12700">
                <a:headEnd type="none" w="med" len="med"/>
                <a:tailEnd type="arrow"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53" name="Straight Connector 152"/>
            <p:cNvCxnSpPr/>
            <p:nvPr/>
          </p:nvCxnSpPr>
          <p:spPr>
            <a:xfrm>
              <a:off x="1393657" y="4083918"/>
              <a:ext cx="3743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61" idx="4"/>
            </p:cNvCxnSpPr>
            <p:nvPr/>
          </p:nvCxnSpPr>
          <p:spPr>
            <a:xfrm>
              <a:off x="1161658" y="3749040"/>
              <a:ext cx="9955" cy="117264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768000" y="3734727"/>
              <a:ext cx="0" cy="34919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364210" y="4281869"/>
            <a:ext cx="510540" cy="464820"/>
            <a:chOff x="6632875" y="2945748"/>
            <a:chExt cx="510540" cy="464820"/>
          </a:xfrm>
        </p:grpSpPr>
        <p:sp>
          <p:nvSpPr>
            <p:cNvPr id="167" name="Rectangle 166"/>
            <p:cNvSpPr/>
            <p:nvPr/>
          </p:nvSpPr>
          <p:spPr>
            <a:xfrm rot="10800000" flipH="1">
              <a:off x="6632875" y="3082908"/>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68" name="Straight Connector 167"/>
            <p:cNvCxnSpPr/>
            <p:nvPr/>
          </p:nvCxnSpPr>
          <p:spPr>
            <a:xfrm rot="5400000" flipH="1">
              <a:off x="6834856" y="3125705"/>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69" name="Arc 168"/>
            <p:cNvSpPr/>
            <p:nvPr/>
          </p:nvSpPr>
          <p:spPr>
            <a:xfrm flipH="1" flipV="1">
              <a:off x="6770035" y="2945748"/>
              <a:ext cx="373380" cy="373380"/>
            </a:xfrm>
            <a:prstGeom prst="arc">
              <a:avLst/>
            </a:prstGeom>
            <a:ln w="12700">
              <a:headEnd type="arrow" w="med" len="med"/>
              <a:tailEnd type="none"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70" name="Text Box 2"/>
          <p:cNvSpPr txBox="1">
            <a:spLocks noChangeArrowheads="1"/>
          </p:cNvSpPr>
          <p:nvPr/>
        </p:nvSpPr>
        <p:spPr bwMode="auto">
          <a:xfrm>
            <a:off x="2827326" y="3826374"/>
            <a:ext cx="1225329"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latin typeface="Arial" panose="020B0604020202020204" pitchFamily="34" charset="0"/>
                <a:ea typeface="Times New Roman" panose="02020603050405020304" pitchFamily="18" charset="0"/>
                <a:cs typeface="Times New Roman" panose="02020603050405020304" pitchFamily="18" charset="0"/>
              </a:rPr>
              <a:t>Lower input tone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71" name="Text Box 2"/>
          <p:cNvSpPr txBox="1">
            <a:spLocks noChangeArrowheads="1"/>
          </p:cNvSpPr>
          <p:nvPr/>
        </p:nvSpPr>
        <p:spPr bwMode="auto">
          <a:xfrm>
            <a:off x="4453227" y="3831246"/>
            <a:ext cx="1225329"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latin typeface="Arial" panose="020B0604020202020204" pitchFamily="34" charset="0"/>
                <a:ea typeface="Times New Roman" panose="02020603050405020304" pitchFamily="18" charset="0"/>
                <a:cs typeface="Times New Roman" panose="02020603050405020304" pitchFamily="18" charset="0"/>
              </a:rPr>
              <a:t>Upper input tone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029912" y="4181426"/>
            <a:ext cx="0" cy="131579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103617" y="4655679"/>
            <a:ext cx="836535" cy="48150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48270" y="5155638"/>
            <a:ext cx="2281007" cy="369332"/>
          </a:xfrm>
          <a:prstGeom prst="rect">
            <a:avLst/>
          </a:prstGeom>
          <a:noFill/>
        </p:spPr>
        <p:txBody>
          <a:bodyPr wrap="square" rtlCol="0">
            <a:spAutoFit/>
          </a:bodyPr>
          <a:lstStyle/>
          <a:p>
            <a:r>
              <a:rPr lang="en-US" dirty="0" smtClean="0">
                <a:solidFill>
                  <a:schemeClr val="accent2"/>
                </a:solidFill>
              </a:rPr>
              <a:t>Attach power sensor</a:t>
            </a:r>
            <a:endParaRPr lang="en-US" dirty="0">
              <a:solidFill>
                <a:schemeClr val="accent2"/>
              </a:solidFill>
            </a:endParaRPr>
          </a:p>
        </p:txBody>
      </p:sp>
    </p:spTree>
    <p:extLst>
      <p:ext uri="{BB962C8B-B14F-4D97-AF65-F5344CB8AC3E}">
        <p14:creationId xmlns:p14="http://schemas.microsoft.com/office/powerpoint/2010/main" val="1587346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Calibration</a:t>
            </a:r>
            <a:endParaRPr lang="en-US" dirty="0"/>
          </a:p>
        </p:txBody>
      </p:sp>
      <p:sp>
        <p:nvSpPr>
          <p:cNvPr id="5" name="Content Placeholder 4"/>
          <p:cNvSpPr>
            <a:spLocks noGrp="1"/>
          </p:cNvSpPr>
          <p:nvPr>
            <p:ph idx="1"/>
          </p:nvPr>
        </p:nvSpPr>
        <p:spPr/>
        <p:txBody>
          <a:bodyPr/>
          <a:lstStyle/>
          <a:p>
            <a:r>
              <a:rPr lang="en-US" dirty="0" smtClean="0"/>
              <a:t>Perform power calibration of upper input source and reference receiver at DUT input plane </a:t>
            </a:r>
            <a:endParaRPr lang="en-US" dirty="0" smtClean="0"/>
          </a:p>
        </p:txBody>
      </p:sp>
      <p:sp>
        <p:nvSpPr>
          <p:cNvPr id="2" name="Text Placeholder 1"/>
          <p:cNvSpPr>
            <a:spLocks noGrp="1"/>
          </p:cNvSpPr>
          <p:nvPr>
            <p:ph type="body" idx="13"/>
          </p:nvPr>
        </p:nvSpPr>
        <p:spPr/>
        <p:txBody>
          <a:bodyPr/>
          <a:lstStyle/>
          <a:p>
            <a:r>
              <a:rPr lang="en-US" dirty="0" smtClean="0"/>
              <a:t>Step 2</a:t>
            </a:r>
            <a:endParaRPr lang="en-US" dirty="0"/>
          </a:p>
        </p:txBody>
      </p:sp>
      <p:grpSp>
        <p:nvGrpSpPr>
          <p:cNvPr id="125" name="Group 124"/>
          <p:cNvGrpSpPr/>
          <p:nvPr/>
        </p:nvGrpSpPr>
        <p:grpSpPr>
          <a:xfrm>
            <a:off x="5957485" y="2805557"/>
            <a:ext cx="394830" cy="388620"/>
            <a:chOff x="0" y="-16086"/>
            <a:chExt cx="394830" cy="388620"/>
          </a:xfrm>
        </p:grpSpPr>
        <p:sp>
          <p:nvSpPr>
            <p:cNvPr id="128" name="Rectangle 127"/>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9"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26" name="Rectangle 125"/>
          <p:cNvSpPr/>
          <p:nvPr/>
        </p:nvSpPr>
        <p:spPr>
          <a:xfrm>
            <a:off x="5805032" y="2667150"/>
            <a:ext cx="710228" cy="1181628"/>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7" name="Text Box 2"/>
          <p:cNvSpPr txBox="1">
            <a:spLocks noChangeArrowheads="1"/>
          </p:cNvSpPr>
          <p:nvPr/>
        </p:nvSpPr>
        <p:spPr bwMode="auto">
          <a:xfrm>
            <a:off x="5705971" y="2413150"/>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91" name="Straight Connector 90"/>
          <p:cNvCxnSpPr/>
          <p:nvPr/>
        </p:nvCxnSpPr>
        <p:spPr>
          <a:xfrm>
            <a:off x="6151795" y="3198631"/>
            <a:ext cx="0" cy="14493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872757" y="4647549"/>
            <a:ext cx="215371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5813746" y="4647940"/>
            <a:ext cx="338049" cy="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2644157" y="2779738"/>
            <a:ext cx="457200" cy="457200"/>
            <a:chOff x="-38100" y="0"/>
            <a:chExt cx="457200" cy="457200"/>
          </a:xfrm>
        </p:grpSpPr>
        <p:sp>
          <p:nvSpPr>
            <p:cNvPr id="141"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40" name="Oval 139"/>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grpSp>
      <p:grpSp>
        <p:nvGrpSpPr>
          <p:cNvPr id="75" name="Group 74"/>
          <p:cNvGrpSpPr/>
          <p:nvPr/>
        </p:nvGrpSpPr>
        <p:grpSpPr>
          <a:xfrm>
            <a:off x="3284789" y="2824654"/>
            <a:ext cx="396213" cy="388620"/>
            <a:chOff x="0" y="0"/>
            <a:chExt cx="396213" cy="388620"/>
          </a:xfrm>
        </p:grpSpPr>
        <p:sp>
          <p:nvSpPr>
            <p:cNvPr id="138" name="Rectangle 137"/>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9"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34" name="Rectangle 133"/>
          <p:cNvSpPr/>
          <p:nvPr/>
        </p:nvSpPr>
        <p:spPr>
          <a:xfrm>
            <a:off x="2525292" y="2665437"/>
            <a:ext cx="1309535" cy="1183341"/>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5" name="Text Box 2"/>
          <p:cNvSpPr txBox="1">
            <a:spLocks noChangeArrowheads="1"/>
          </p:cNvSpPr>
          <p:nvPr/>
        </p:nvSpPr>
        <p:spPr bwMode="auto">
          <a:xfrm>
            <a:off x="2525562" y="2413978"/>
            <a:ext cx="579194"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7" name="Group 6"/>
          <p:cNvGrpSpPr/>
          <p:nvPr/>
        </p:nvGrpSpPr>
        <p:grpSpPr>
          <a:xfrm>
            <a:off x="2785412" y="3198436"/>
            <a:ext cx="464820" cy="510540"/>
            <a:chOff x="3084565" y="5330088"/>
            <a:chExt cx="464820" cy="510540"/>
          </a:xfrm>
        </p:grpSpPr>
        <p:sp>
          <p:nvSpPr>
            <p:cNvPr id="106" name="Rectangle 105"/>
            <p:cNvSpPr/>
            <p:nvPr/>
          </p:nvSpPr>
          <p:spPr>
            <a:xfrm rot="16200000">
              <a:off x="3050693" y="5479096"/>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07" name="Straight Connector 106"/>
            <p:cNvCxnSpPr/>
            <p:nvPr/>
          </p:nvCxnSpPr>
          <p:spPr>
            <a:xfrm>
              <a:off x="3176005" y="5445224"/>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08" name="Arc 107"/>
            <p:cNvSpPr/>
            <p:nvPr/>
          </p:nvSpPr>
          <p:spPr>
            <a:xfrm rot="5400000" flipV="1">
              <a:off x="3176005" y="5330088"/>
              <a:ext cx="373380" cy="373380"/>
            </a:xfrm>
            <a:prstGeom prst="arc">
              <a:avLst/>
            </a:prstGeom>
            <a:ln w="12700">
              <a:headEnd type="none" w="med" len="med"/>
              <a:tailEnd type="arrow"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95" name="Straight Connector 94"/>
          <p:cNvCxnSpPr/>
          <p:nvPr/>
        </p:nvCxnSpPr>
        <p:spPr>
          <a:xfrm>
            <a:off x="3104756" y="3571816"/>
            <a:ext cx="3743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40" idx="4"/>
          </p:cNvCxnSpPr>
          <p:nvPr/>
        </p:nvCxnSpPr>
        <p:spPr>
          <a:xfrm>
            <a:off x="2872757" y="3236938"/>
            <a:ext cx="0" cy="14106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479099" y="3222625"/>
            <a:ext cx="0" cy="34919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47" name="Group 146"/>
          <p:cNvGrpSpPr/>
          <p:nvPr/>
        </p:nvGrpSpPr>
        <p:grpSpPr>
          <a:xfrm>
            <a:off x="4149810" y="2415690"/>
            <a:ext cx="1309535" cy="1995601"/>
            <a:chOff x="814193" y="2926080"/>
            <a:chExt cx="1309535" cy="1995601"/>
          </a:xfrm>
        </p:grpSpPr>
        <p:grpSp>
          <p:nvGrpSpPr>
            <p:cNvPr id="148" name="Group 147"/>
            <p:cNvGrpSpPr/>
            <p:nvPr/>
          </p:nvGrpSpPr>
          <p:grpSpPr>
            <a:xfrm>
              <a:off x="933058" y="3291840"/>
              <a:ext cx="457200" cy="457200"/>
              <a:chOff x="-38100" y="0"/>
              <a:chExt cx="457200" cy="457200"/>
            </a:xfrm>
          </p:grpSpPr>
          <p:sp>
            <p:nvSpPr>
              <p:cNvPr id="161" name="Oval 160"/>
              <p:cNvSpPr/>
              <p:nvPr/>
            </p:nvSpPr>
            <p:spPr>
              <a:xfrm>
                <a:off x="-38100" y="0"/>
                <a:ext cx="457200" cy="4572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62"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49" name="Group 148"/>
            <p:cNvGrpSpPr/>
            <p:nvPr/>
          </p:nvGrpSpPr>
          <p:grpSpPr>
            <a:xfrm>
              <a:off x="1573690" y="3336756"/>
              <a:ext cx="396213" cy="388620"/>
              <a:chOff x="0" y="0"/>
              <a:chExt cx="396213" cy="388620"/>
            </a:xfrm>
          </p:grpSpPr>
          <p:sp>
            <p:nvSpPr>
              <p:cNvPr id="159" name="Rectangle 158"/>
              <p:cNvSpPr/>
              <p:nvPr/>
            </p:nvSpPr>
            <p:spPr>
              <a:xfrm>
                <a:off x="0" y="0"/>
                <a:ext cx="388620" cy="38862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60"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50" name="Rectangle 149"/>
            <p:cNvSpPr/>
            <p:nvPr/>
          </p:nvSpPr>
          <p:spPr>
            <a:xfrm>
              <a:off x="814193" y="3177539"/>
              <a:ext cx="1309535" cy="1183341"/>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51" name="Text Box 2"/>
            <p:cNvSpPr txBox="1">
              <a:spLocks noChangeArrowheads="1"/>
            </p:cNvSpPr>
            <p:nvPr/>
          </p:nvSpPr>
          <p:spPr bwMode="auto">
            <a:xfrm>
              <a:off x="814463" y="2926080"/>
              <a:ext cx="579194"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152" name="Group 151"/>
            <p:cNvGrpSpPr/>
            <p:nvPr/>
          </p:nvGrpSpPr>
          <p:grpSpPr>
            <a:xfrm>
              <a:off x="1074313" y="3710538"/>
              <a:ext cx="464820" cy="510540"/>
              <a:chOff x="3084565" y="5330088"/>
              <a:chExt cx="464820" cy="510540"/>
            </a:xfrm>
          </p:grpSpPr>
          <p:sp>
            <p:nvSpPr>
              <p:cNvPr id="156" name="Rectangle 155"/>
              <p:cNvSpPr/>
              <p:nvPr/>
            </p:nvSpPr>
            <p:spPr>
              <a:xfrm rot="16200000">
                <a:off x="3050693" y="5479096"/>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57" name="Straight Connector 156"/>
              <p:cNvCxnSpPr/>
              <p:nvPr/>
            </p:nvCxnSpPr>
            <p:spPr>
              <a:xfrm>
                <a:off x="3176005" y="5445224"/>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58" name="Arc 157"/>
              <p:cNvSpPr/>
              <p:nvPr/>
            </p:nvSpPr>
            <p:spPr>
              <a:xfrm rot="5400000" flipV="1">
                <a:off x="3176005" y="5330088"/>
                <a:ext cx="373380" cy="373380"/>
              </a:xfrm>
              <a:prstGeom prst="arc">
                <a:avLst/>
              </a:prstGeom>
              <a:ln w="12700">
                <a:headEnd type="none" w="med" len="med"/>
                <a:tailEnd type="arrow"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53" name="Straight Connector 152"/>
            <p:cNvCxnSpPr/>
            <p:nvPr/>
          </p:nvCxnSpPr>
          <p:spPr>
            <a:xfrm>
              <a:off x="1393657" y="4083918"/>
              <a:ext cx="3743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61" idx="4"/>
            </p:cNvCxnSpPr>
            <p:nvPr/>
          </p:nvCxnSpPr>
          <p:spPr>
            <a:xfrm>
              <a:off x="1161658" y="3749040"/>
              <a:ext cx="9955" cy="117264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768000" y="3734727"/>
              <a:ext cx="0" cy="34919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364210" y="4274131"/>
            <a:ext cx="510540" cy="464820"/>
            <a:chOff x="6632875" y="2945748"/>
            <a:chExt cx="510540" cy="464820"/>
          </a:xfrm>
        </p:grpSpPr>
        <p:sp>
          <p:nvSpPr>
            <p:cNvPr id="167" name="Rectangle 166"/>
            <p:cNvSpPr/>
            <p:nvPr/>
          </p:nvSpPr>
          <p:spPr>
            <a:xfrm rot="10800000" flipH="1">
              <a:off x="6632875" y="3082908"/>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68" name="Straight Connector 167"/>
            <p:cNvCxnSpPr/>
            <p:nvPr/>
          </p:nvCxnSpPr>
          <p:spPr>
            <a:xfrm rot="5400000" flipH="1">
              <a:off x="6834856" y="3125705"/>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69" name="Arc 168"/>
            <p:cNvSpPr/>
            <p:nvPr/>
          </p:nvSpPr>
          <p:spPr>
            <a:xfrm flipH="1" flipV="1">
              <a:off x="6770035" y="2945748"/>
              <a:ext cx="373380" cy="373380"/>
            </a:xfrm>
            <a:prstGeom prst="arc">
              <a:avLst/>
            </a:prstGeom>
            <a:ln w="12700">
              <a:headEnd type="arrow" w="med" len="med"/>
              <a:tailEnd type="none"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70" name="Text Box 2"/>
          <p:cNvSpPr txBox="1">
            <a:spLocks noChangeArrowheads="1"/>
          </p:cNvSpPr>
          <p:nvPr/>
        </p:nvSpPr>
        <p:spPr bwMode="auto">
          <a:xfrm>
            <a:off x="2827326" y="3818636"/>
            <a:ext cx="1225329"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latin typeface="Arial" panose="020B0604020202020204" pitchFamily="34" charset="0"/>
                <a:ea typeface="Times New Roman" panose="02020603050405020304" pitchFamily="18" charset="0"/>
                <a:cs typeface="Times New Roman" panose="02020603050405020304" pitchFamily="18" charset="0"/>
              </a:rPr>
              <a:t>Lower input tone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71" name="Text Box 2"/>
          <p:cNvSpPr txBox="1">
            <a:spLocks noChangeArrowheads="1"/>
          </p:cNvSpPr>
          <p:nvPr/>
        </p:nvSpPr>
        <p:spPr bwMode="auto">
          <a:xfrm>
            <a:off x="4453227" y="3823508"/>
            <a:ext cx="1225329"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latin typeface="Arial" panose="020B0604020202020204" pitchFamily="34" charset="0"/>
                <a:ea typeface="Times New Roman" panose="02020603050405020304" pitchFamily="18" charset="0"/>
                <a:cs typeface="Times New Roman" panose="02020603050405020304" pitchFamily="18" charset="0"/>
              </a:rPr>
              <a:t>Upper input tone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029912" y="4173688"/>
            <a:ext cx="0" cy="131579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103617" y="4647941"/>
            <a:ext cx="836535" cy="48150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48270" y="5147900"/>
            <a:ext cx="2281007" cy="369332"/>
          </a:xfrm>
          <a:prstGeom prst="rect">
            <a:avLst/>
          </a:prstGeom>
          <a:noFill/>
        </p:spPr>
        <p:txBody>
          <a:bodyPr wrap="square" rtlCol="0">
            <a:spAutoFit/>
          </a:bodyPr>
          <a:lstStyle/>
          <a:p>
            <a:r>
              <a:rPr lang="en-US" dirty="0" smtClean="0">
                <a:solidFill>
                  <a:schemeClr val="accent2"/>
                </a:solidFill>
              </a:rPr>
              <a:t>Attach power sensor</a:t>
            </a:r>
            <a:endParaRPr lang="en-US" dirty="0">
              <a:solidFill>
                <a:schemeClr val="accent2"/>
              </a:solidFill>
            </a:endParaRPr>
          </a:p>
        </p:txBody>
      </p:sp>
    </p:spTree>
    <p:extLst>
      <p:ext uri="{BB962C8B-B14F-4D97-AF65-F5344CB8AC3E}">
        <p14:creationId xmlns:p14="http://schemas.microsoft.com/office/powerpoint/2010/main" val="958035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Typical Calibration</a:t>
            </a:r>
            <a:endParaRPr lang="en-US" dirty="0"/>
          </a:p>
        </p:txBody>
      </p:sp>
      <p:sp>
        <p:nvSpPr>
          <p:cNvPr id="5" name="Content Placeholder 4"/>
          <p:cNvSpPr>
            <a:spLocks noGrp="1"/>
          </p:cNvSpPr>
          <p:nvPr>
            <p:ph idx="1"/>
          </p:nvPr>
        </p:nvSpPr>
        <p:spPr/>
        <p:txBody>
          <a:bodyPr/>
          <a:lstStyle/>
          <a:p>
            <a:r>
              <a:rPr lang="en-US" dirty="0" smtClean="0"/>
              <a:t>Use one of the calibrated sources to perform a power calibration on the receiver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r>
              <a:rPr lang="en-US" dirty="0" smtClean="0"/>
              <a:t>Note: There will be some imbedded loss from the thru connector used to bypass the DUT. An alternative is to calibrate the source on the unused port with the connector attached, then calibrate the receiver </a:t>
            </a:r>
            <a:endParaRPr lang="en-US" dirty="0" smtClean="0"/>
          </a:p>
        </p:txBody>
      </p:sp>
      <p:sp>
        <p:nvSpPr>
          <p:cNvPr id="2" name="Text Placeholder 1"/>
          <p:cNvSpPr>
            <a:spLocks noGrp="1"/>
          </p:cNvSpPr>
          <p:nvPr>
            <p:ph type="body" idx="13"/>
          </p:nvPr>
        </p:nvSpPr>
        <p:spPr/>
        <p:txBody>
          <a:bodyPr/>
          <a:lstStyle/>
          <a:p>
            <a:r>
              <a:rPr lang="en-US" dirty="0" smtClean="0"/>
              <a:t>Step 3</a:t>
            </a:r>
            <a:endParaRPr lang="en-US" dirty="0"/>
          </a:p>
        </p:txBody>
      </p:sp>
      <p:grpSp>
        <p:nvGrpSpPr>
          <p:cNvPr id="125" name="Group 124"/>
          <p:cNvGrpSpPr/>
          <p:nvPr/>
        </p:nvGrpSpPr>
        <p:grpSpPr>
          <a:xfrm>
            <a:off x="5957485" y="2813295"/>
            <a:ext cx="394830" cy="388620"/>
            <a:chOff x="0" y="-16086"/>
            <a:chExt cx="394830" cy="388620"/>
          </a:xfrm>
        </p:grpSpPr>
        <p:sp>
          <p:nvSpPr>
            <p:cNvPr id="128" name="Rectangle 127"/>
            <p:cNvSpPr/>
            <p:nvPr/>
          </p:nvSpPr>
          <p:spPr>
            <a:xfrm>
              <a:off x="0" y="-16086"/>
              <a:ext cx="388620" cy="38862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9"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26" name="Rectangle 125"/>
          <p:cNvSpPr/>
          <p:nvPr/>
        </p:nvSpPr>
        <p:spPr>
          <a:xfrm>
            <a:off x="5805032" y="2674888"/>
            <a:ext cx="710228" cy="1181628"/>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7" name="Text Box 2"/>
          <p:cNvSpPr txBox="1">
            <a:spLocks noChangeArrowheads="1"/>
          </p:cNvSpPr>
          <p:nvPr/>
        </p:nvSpPr>
        <p:spPr bwMode="auto">
          <a:xfrm>
            <a:off x="5705971" y="2420888"/>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91" name="Straight Connector 90"/>
          <p:cNvCxnSpPr/>
          <p:nvPr/>
        </p:nvCxnSpPr>
        <p:spPr>
          <a:xfrm>
            <a:off x="6151795" y="3206369"/>
            <a:ext cx="0" cy="14493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872757" y="4655287"/>
            <a:ext cx="215371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029912" y="4655678"/>
            <a:ext cx="1121883" cy="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2644157" y="2787476"/>
            <a:ext cx="457200" cy="457200"/>
            <a:chOff x="-38100" y="0"/>
            <a:chExt cx="457200" cy="457200"/>
          </a:xfrm>
        </p:grpSpPr>
        <p:sp>
          <p:nvSpPr>
            <p:cNvPr id="141"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40" name="Oval 139"/>
            <p:cNvSpPr/>
            <p:nvPr/>
          </p:nvSpPr>
          <p:spPr>
            <a:xfrm>
              <a:off x="-38100" y="0"/>
              <a:ext cx="457200" cy="4572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grpSp>
      <p:grpSp>
        <p:nvGrpSpPr>
          <p:cNvPr id="75" name="Group 74"/>
          <p:cNvGrpSpPr/>
          <p:nvPr/>
        </p:nvGrpSpPr>
        <p:grpSpPr>
          <a:xfrm>
            <a:off x="3284789" y="2832392"/>
            <a:ext cx="396213" cy="388620"/>
            <a:chOff x="0" y="0"/>
            <a:chExt cx="396213" cy="388620"/>
          </a:xfrm>
        </p:grpSpPr>
        <p:sp>
          <p:nvSpPr>
            <p:cNvPr id="138" name="Rectangle 137"/>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9"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34" name="Rectangle 133"/>
          <p:cNvSpPr/>
          <p:nvPr/>
        </p:nvSpPr>
        <p:spPr>
          <a:xfrm>
            <a:off x="2525292" y="2673175"/>
            <a:ext cx="1309535" cy="1183341"/>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5" name="Text Box 2"/>
          <p:cNvSpPr txBox="1">
            <a:spLocks noChangeArrowheads="1"/>
          </p:cNvSpPr>
          <p:nvPr/>
        </p:nvSpPr>
        <p:spPr bwMode="auto">
          <a:xfrm>
            <a:off x="2525562" y="2421716"/>
            <a:ext cx="579194"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7" name="Group 6"/>
          <p:cNvGrpSpPr/>
          <p:nvPr/>
        </p:nvGrpSpPr>
        <p:grpSpPr>
          <a:xfrm>
            <a:off x="2785412" y="3206174"/>
            <a:ext cx="464820" cy="510540"/>
            <a:chOff x="3084565" y="5330088"/>
            <a:chExt cx="464820" cy="510540"/>
          </a:xfrm>
        </p:grpSpPr>
        <p:sp>
          <p:nvSpPr>
            <p:cNvPr id="106" name="Rectangle 105"/>
            <p:cNvSpPr/>
            <p:nvPr/>
          </p:nvSpPr>
          <p:spPr>
            <a:xfrm rot="16200000">
              <a:off x="3050693" y="5479096"/>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07" name="Straight Connector 106"/>
            <p:cNvCxnSpPr/>
            <p:nvPr/>
          </p:nvCxnSpPr>
          <p:spPr>
            <a:xfrm>
              <a:off x="3176005" y="5445224"/>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08" name="Arc 107"/>
            <p:cNvSpPr/>
            <p:nvPr/>
          </p:nvSpPr>
          <p:spPr>
            <a:xfrm rot="5400000" flipV="1">
              <a:off x="3176005" y="5330088"/>
              <a:ext cx="373380" cy="373380"/>
            </a:xfrm>
            <a:prstGeom prst="arc">
              <a:avLst/>
            </a:prstGeom>
            <a:ln w="12700">
              <a:headEnd type="none" w="med" len="med"/>
              <a:tailEnd type="arrow"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95" name="Straight Connector 94"/>
          <p:cNvCxnSpPr/>
          <p:nvPr/>
        </p:nvCxnSpPr>
        <p:spPr>
          <a:xfrm>
            <a:off x="3104756" y="3579554"/>
            <a:ext cx="3743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40" idx="4"/>
          </p:cNvCxnSpPr>
          <p:nvPr/>
        </p:nvCxnSpPr>
        <p:spPr>
          <a:xfrm>
            <a:off x="2872757" y="3244676"/>
            <a:ext cx="0" cy="14106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479099" y="3230363"/>
            <a:ext cx="0" cy="34919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47" name="Group 146"/>
          <p:cNvGrpSpPr/>
          <p:nvPr/>
        </p:nvGrpSpPr>
        <p:grpSpPr>
          <a:xfrm>
            <a:off x="4149810" y="2423428"/>
            <a:ext cx="1309535" cy="1995601"/>
            <a:chOff x="814193" y="2926080"/>
            <a:chExt cx="1309535" cy="1995601"/>
          </a:xfrm>
        </p:grpSpPr>
        <p:grpSp>
          <p:nvGrpSpPr>
            <p:cNvPr id="148" name="Group 147"/>
            <p:cNvGrpSpPr/>
            <p:nvPr/>
          </p:nvGrpSpPr>
          <p:grpSpPr>
            <a:xfrm>
              <a:off x="933058" y="3291840"/>
              <a:ext cx="457200" cy="457200"/>
              <a:chOff x="-38100" y="0"/>
              <a:chExt cx="457200" cy="457200"/>
            </a:xfrm>
          </p:grpSpPr>
          <p:sp>
            <p:nvSpPr>
              <p:cNvPr id="161" name="Oval 160"/>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62"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49" name="Group 148"/>
            <p:cNvGrpSpPr/>
            <p:nvPr/>
          </p:nvGrpSpPr>
          <p:grpSpPr>
            <a:xfrm>
              <a:off x="1573690" y="3336756"/>
              <a:ext cx="396213" cy="388620"/>
              <a:chOff x="0" y="0"/>
              <a:chExt cx="396213" cy="388620"/>
            </a:xfrm>
          </p:grpSpPr>
          <p:sp>
            <p:nvSpPr>
              <p:cNvPr id="159" name="Rectangle 158"/>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60"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50" name="Rectangle 149"/>
            <p:cNvSpPr/>
            <p:nvPr/>
          </p:nvSpPr>
          <p:spPr>
            <a:xfrm>
              <a:off x="814193" y="3177539"/>
              <a:ext cx="1309535" cy="1183341"/>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51" name="Text Box 2"/>
            <p:cNvSpPr txBox="1">
              <a:spLocks noChangeArrowheads="1"/>
            </p:cNvSpPr>
            <p:nvPr/>
          </p:nvSpPr>
          <p:spPr bwMode="auto">
            <a:xfrm>
              <a:off x="814463" y="2926080"/>
              <a:ext cx="579194"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Port3</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152" name="Group 151"/>
            <p:cNvGrpSpPr/>
            <p:nvPr/>
          </p:nvGrpSpPr>
          <p:grpSpPr>
            <a:xfrm>
              <a:off x="1074313" y="3710538"/>
              <a:ext cx="464820" cy="510540"/>
              <a:chOff x="3084565" y="5330088"/>
              <a:chExt cx="464820" cy="510540"/>
            </a:xfrm>
          </p:grpSpPr>
          <p:sp>
            <p:nvSpPr>
              <p:cNvPr id="156" name="Rectangle 155"/>
              <p:cNvSpPr/>
              <p:nvPr/>
            </p:nvSpPr>
            <p:spPr>
              <a:xfrm rot="16200000">
                <a:off x="3050693" y="5479096"/>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57" name="Straight Connector 156"/>
              <p:cNvCxnSpPr/>
              <p:nvPr/>
            </p:nvCxnSpPr>
            <p:spPr>
              <a:xfrm>
                <a:off x="3176005" y="5445224"/>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58" name="Arc 157"/>
              <p:cNvSpPr/>
              <p:nvPr/>
            </p:nvSpPr>
            <p:spPr>
              <a:xfrm rot="5400000" flipV="1">
                <a:off x="3176005" y="5330088"/>
                <a:ext cx="373380" cy="373380"/>
              </a:xfrm>
              <a:prstGeom prst="arc">
                <a:avLst/>
              </a:prstGeom>
              <a:ln w="12700">
                <a:headEnd type="none" w="med" len="med"/>
                <a:tailEnd type="arrow"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53" name="Straight Connector 152"/>
            <p:cNvCxnSpPr/>
            <p:nvPr/>
          </p:nvCxnSpPr>
          <p:spPr>
            <a:xfrm>
              <a:off x="1393657" y="4083918"/>
              <a:ext cx="3743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61" idx="4"/>
            </p:cNvCxnSpPr>
            <p:nvPr/>
          </p:nvCxnSpPr>
          <p:spPr>
            <a:xfrm>
              <a:off x="1161658" y="3749040"/>
              <a:ext cx="9955" cy="117264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768000" y="3734727"/>
              <a:ext cx="0" cy="34919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364210" y="4281869"/>
            <a:ext cx="510540" cy="464820"/>
            <a:chOff x="6632875" y="2945748"/>
            <a:chExt cx="510540" cy="464820"/>
          </a:xfrm>
        </p:grpSpPr>
        <p:sp>
          <p:nvSpPr>
            <p:cNvPr id="167" name="Rectangle 166"/>
            <p:cNvSpPr/>
            <p:nvPr/>
          </p:nvSpPr>
          <p:spPr>
            <a:xfrm rot="10800000" flipH="1">
              <a:off x="6632875" y="3082908"/>
              <a:ext cx="395404" cy="327660"/>
            </a:xfrm>
            <a:prstGeom prst="rect">
              <a:avLst/>
            </a:prstGeom>
            <a:noFill/>
            <a:ln w="19050">
              <a:solidFill>
                <a:schemeClr val="accent1"/>
              </a:solidFill>
            </a:ln>
            <a:scene3d>
              <a:camera prst="orthographicFront">
                <a:rot lat="0" lon="20399994"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68" name="Straight Connector 167"/>
            <p:cNvCxnSpPr/>
            <p:nvPr/>
          </p:nvCxnSpPr>
          <p:spPr>
            <a:xfrm rot="5400000" flipH="1">
              <a:off x="6834856" y="3125705"/>
              <a:ext cx="5860" cy="380987"/>
            </a:xfrm>
            <a:prstGeom prst="line">
              <a:avLst/>
            </a:prstGeom>
            <a:ln w="12700"/>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cxnSp>
        <p:sp>
          <p:nvSpPr>
            <p:cNvPr id="169" name="Arc 168"/>
            <p:cNvSpPr/>
            <p:nvPr/>
          </p:nvSpPr>
          <p:spPr>
            <a:xfrm flipH="1" flipV="1">
              <a:off x="6770035" y="2945748"/>
              <a:ext cx="373380" cy="373380"/>
            </a:xfrm>
            <a:prstGeom prst="arc">
              <a:avLst/>
            </a:prstGeom>
            <a:ln w="12700">
              <a:headEnd type="arrow" w="med" len="med"/>
              <a:tailEnd type="none" w="med" len="med"/>
            </a:ln>
            <a:scene3d>
              <a:camera prst="orthographicFront">
                <a:rot lat="0" lon="20399994" rev="0"/>
              </a:camera>
              <a:lightRig rig="threePt" dir="t"/>
            </a:scene3d>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70" name="Text Box 2"/>
          <p:cNvSpPr txBox="1">
            <a:spLocks noChangeArrowheads="1"/>
          </p:cNvSpPr>
          <p:nvPr/>
        </p:nvSpPr>
        <p:spPr bwMode="auto">
          <a:xfrm>
            <a:off x="2827326" y="3826374"/>
            <a:ext cx="1225329"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latin typeface="Arial" panose="020B0604020202020204" pitchFamily="34" charset="0"/>
                <a:ea typeface="Times New Roman" panose="02020603050405020304" pitchFamily="18" charset="0"/>
                <a:cs typeface="Times New Roman" panose="02020603050405020304" pitchFamily="18" charset="0"/>
              </a:rPr>
              <a:t>Lower input tone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71" name="Text Box 2"/>
          <p:cNvSpPr txBox="1">
            <a:spLocks noChangeArrowheads="1"/>
          </p:cNvSpPr>
          <p:nvPr/>
        </p:nvSpPr>
        <p:spPr bwMode="auto">
          <a:xfrm>
            <a:off x="4453227" y="3831246"/>
            <a:ext cx="1225329"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latin typeface="Arial" panose="020B0604020202020204" pitchFamily="34" charset="0"/>
                <a:ea typeface="Times New Roman" panose="02020603050405020304" pitchFamily="18" charset="0"/>
                <a:cs typeface="Times New Roman" panose="02020603050405020304" pitchFamily="18" charset="0"/>
              </a:rPr>
              <a:t>Upper input tone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609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4"/>
          <p:cNvSpPr>
            <a:spLocks noGrp="1"/>
          </p:cNvSpPr>
          <p:nvPr>
            <p:ph idx="1"/>
          </p:nvPr>
        </p:nvSpPr>
        <p:spPr>
          <a:xfrm>
            <a:off x="360363" y="1368425"/>
            <a:ext cx="8280400" cy="4679950"/>
          </a:xfrm>
        </p:spPr>
        <p:txBody>
          <a:bodyPr/>
          <a:lstStyle/>
          <a:p>
            <a:r>
              <a:rPr lang="en-US" dirty="0" smtClean="0"/>
              <a:t>Restart application</a:t>
            </a:r>
          </a:p>
          <a:p>
            <a:r>
              <a:rPr lang="en-US" dirty="0" smtClean="0"/>
              <a:t>Confirm settings</a:t>
            </a:r>
          </a:p>
          <a:p>
            <a:r>
              <a:rPr lang="en-US" dirty="0" smtClean="0"/>
              <a:t>Skip calibration (already done)</a:t>
            </a:r>
          </a:p>
          <a:p>
            <a:r>
              <a:rPr lang="en-US" dirty="0" smtClean="0"/>
              <a:t>VNA is configured for measurement</a:t>
            </a:r>
            <a:endParaRPr lang="en-US" dirty="0" smtClean="0"/>
          </a:p>
        </p:txBody>
      </p:sp>
      <p:sp>
        <p:nvSpPr>
          <p:cNvPr id="7" name="Title 6"/>
          <p:cNvSpPr>
            <a:spLocks noGrp="1"/>
          </p:cNvSpPr>
          <p:nvPr>
            <p:ph type="title"/>
          </p:nvPr>
        </p:nvSpPr>
        <p:spPr/>
        <p:txBody>
          <a:bodyPr/>
          <a:lstStyle/>
          <a:p>
            <a:r>
              <a:rPr lang="en-US" dirty="0" smtClean="0"/>
              <a:t>Apply traces</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054" y="2996952"/>
            <a:ext cx="1682318" cy="2286000"/>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2996952"/>
            <a:ext cx="1682318" cy="2286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6498" y="2996952"/>
            <a:ext cx="1682318" cy="22860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184" y="2996952"/>
            <a:ext cx="1682318" cy="2286000"/>
          </a:xfrm>
          <a:prstGeom prst="rect">
            <a:avLst/>
          </a:prstGeom>
        </p:spPr>
      </p:pic>
      <p:cxnSp>
        <p:nvCxnSpPr>
          <p:cNvPr id="8" name="Straight Arrow Connector 7"/>
          <p:cNvCxnSpPr/>
          <p:nvPr/>
        </p:nvCxnSpPr>
        <p:spPr>
          <a:xfrm flipH="1" flipV="1">
            <a:off x="2123728" y="5229200"/>
            <a:ext cx="133644" cy="216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104450" y="5229140"/>
            <a:ext cx="133644" cy="216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320820" y="5229140"/>
            <a:ext cx="133644" cy="216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305618"/>
      </p:ext>
    </p:extLst>
  </p:cSld>
  <p:clrMapOvr>
    <a:masterClrMapping/>
  </p:clrMapOvr>
</p:sld>
</file>

<file path=ppt/theme/theme1.xml><?xml version="1.0" encoding="utf-8"?>
<a:theme xmlns:a="http://schemas.openxmlformats.org/drawingml/2006/main" name="Blank">
  <a:themeElements>
    <a:clrScheme name="Rohde &amp; Schwarz Colors">
      <a:dk1>
        <a:srgbClr val="000000"/>
      </a:dk1>
      <a:lt1>
        <a:srgbClr val="FFFFFF"/>
      </a:lt1>
      <a:dk2>
        <a:srgbClr val="165F9A"/>
      </a:dk2>
      <a:lt2>
        <a:srgbClr val="F6960F"/>
      </a:lt2>
      <a:accent1>
        <a:srgbClr val="009DEC"/>
      </a:accent1>
      <a:accent2>
        <a:srgbClr val="EF2433"/>
      </a:accent2>
      <a:accent3>
        <a:srgbClr val="009759"/>
      </a:accent3>
      <a:accent4>
        <a:srgbClr val="AEB5BB"/>
      </a:accent4>
      <a:accent5>
        <a:srgbClr val="0091B1"/>
      </a:accent5>
      <a:accent6>
        <a:srgbClr val="5A3275"/>
      </a:accent6>
      <a:hlink>
        <a:srgbClr val="009DEC"/>
      </a:hlink>
      <a:folHlink>
        <a:srgbClr val="933973"/>
      </a:folHlink>
    </a:clrScheme>
    <a:fontScheme name="Rohde &amp; Schwarz Font">
      <a:majorFont>
        <a:latin typeface="Arial Narrow"/>
        <a:ea typeface="Arial Unicode MS"/>
        <a:cs typeface="Arial Unicode MS"/>
      </a:majorFont>
      <a:minorFont>
        <a:latin typeface="Arial"/>
        <a:ea typeface="Arial Unicode MS"/>
        <a:cs typeface="Arial Unicode MS"/>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lgn="ctr">
          <a:defRPr sz="2400" dirty="0" err="1"/>
        </a:defPPr>
      </a:lstStyle>
      <a:style>
        <a:lnRef idx="2">
          <a:schemeClr val="accent1">
            <a:shade val="50000"/>
          </a:schemeClr>
        </a:lnRef>
        <a:fillRef idx="1">
          <a:schemeClr val="accent1"/>
        </a:fillRef>
        <a:effectRef idx="0">
          <a:schemeClr val="accent1"/>
        </a:effectRef>
        <a:fontRef idx="minor">
          <a:schemeClr val="lt1"/>
        </a:fontRef>
      </a:style>
    </a:spDef>
    <a:lnDef>
      <a:spPr>
        <a:ln w="381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64</TotalTime>
  <Words>375</Words>
  <Application>Microsoft Office PowerPoint</Application>
  <PresentationFormat>On-screen Show (4:3)</PresentationFormat>
  <Paragraphs>130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 Unicode MS</vt:lpstr>
      <vt:lpstr>Arial</vt:lpstr>
      <vt:lpstr>Arial Black</vt:lpstr>
      <vt:lpstr>Arial Narrow</vt:lpstr>
      <vt:lpstr>Calibri</vt:lpstr>
      <vt:lpstr>Courier New</vt:lpstr>
      <vt:lpstr>Times New Roman</vt:lpstr>
      <vt:lpstr>Wingdings</vt:lpstr>
      <vt:lpstr>Blank</vt:lpstr>
      <vt:lpstr>R&amp;S IM Spacing Sweep User Guide</vt:lpstr>
      <vt:lpstr>Typical Setup</vt:lpstr>
      <vt:lpstr>Settings</vt:lpstr>
      <vt:lpstr>Traces</vt:lpstr>
      <vt:lpstr>Calibration</vt:lpstr>
      <vt:lpstr>Typical Calibration</vt:lpstr>
      <vt:lpstr>Typical Calibration</vt:lpstr>
      <vt:lpstr>Typical Calibration</vt:lpstr>
      <vt:lpstr>Apply traces</vt:lpstr>
      <vt:lpstr>Configure Display</vt:lpstr>
      <vt:lpstr>Under the hood</vt:lpstr>
      <vt:lpstr>Contact</vt:lpstr>
    </vt:vector>
  </TitlesOfParts>
  <Company>Rohde &amp; Schwarz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VNA Software - AE Roundtable 2014</dc:title>
  <dc:creator>Lalic,Nick,80003715</dc:creator>
  <cp:lastModifiedBy>Peter Lalic</cp:lastModifiedBy>
  <cp:revision>599</cp:revision>
  <cp:lastPrinted>2014-02-12T22:35:09Z</cp:lastPrinted>
  <dcterms:created xsi:type="dcterms:W3CDTF">2012-07-29T05:42:24Z</dcterms:created>
  <dcterms:modified xsi:type="dcterms:W3CDTF">2016-09-02T20:39:40Z</dcterms:modified>
  <cp:contentStatus>1.0.0.2</cp:contentStatus>
</cp:coreProperties>
</file>