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2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5FF6-6776-4B8F-9D6C-232648B2759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FB09-A63D-4DB7-9ECE-73CF8CDA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0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5FF6-6776-4B8F-9D6C-232648B2759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FB09-A63D-4DB7-9ECE-73CF8CDA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3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5FF6-6776-4B8F-9D6C-232648B2759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FB09-A63D-4DB7-9ECE-73CF8CDA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6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5FF6-6776-4B8F-9D6C-232648B2759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FB09-A63D-4DB7-9ECE-73CF8CDA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8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5FF6-6776-4B8F-9D6C-232648B2759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FB09-A63D-4DB7-9ECE-73CF8CDA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5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5FF6-6776-4B8F-9D6C-232648B2759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FB09-A63D-4DB7-9ECE-73CF8CDA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5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5FF6-6776-4B8F-9D6C-232648B2759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FB09-A63D-4DB7-9ECE-73CF8CDA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3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5FF6-6776-4B8F-9D6C-232648B2759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FB09-A63D-4DB7-9ECE-73CF8CDA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6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5FF6-6776-4B8F-9D6C-232648B2759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FB09-A63D-4DB7-9ECE-73CF8CDA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5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5FF6-6776-4B8F-9D6C-232648B2759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FB09-A63D-4DB7-9ECE-73CF8CDA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4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5FF6-6776-4B8F-9D6C-232648B2759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FB09-A63D-4DB7-9ECE-73CF8CDA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0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85FF6-6776-4B8F-9D6C-232648B2759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DFB09-A63D-4DB7-9ECE-73CF8CDA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1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R&amp;S Join </a:t>
            </a:r>
            <a:r>
              <a:rPr lang="en-US" dirty="0" err="1" smtClean="0"/>
              <a:t>Cals</a:t>
            </a:r>
            <a:r>
              <a:rPr lang="en-US" dirty="0" smtClean="0"/>
              <a:t> Macro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165" y="2428406"/>
            <a:ext cx="4898563" cy="3116273"/>
          </a:xfrm>
        </p:spPr>
      </p:pic>
      <p:cxnSp>
        <p:nvCxnSpPr>
          <p:cNvPr id="8" name="Straight Connector 7"/>
          <p:cNvCxnSpPr/>
          <p:nvPr/>
        </p:nvCxnSpPr>
        <p:spPr>
          <a:xfrm flipV="1">
            <a:off x="4984123" y="2102812"/>
            <a:ext cx="2073499" cy="927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22640" y="2102812"/>
            <a:ext cx="834982" cy="927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57622" y="1690688"/>
            <a:ext cx="3593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provides start, stop frequency to use when combining calibrations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392471" y="4089573"/>
            <a:ext cx="5022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10657" y="3904907"/>
            <a:ext cx="296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Add/Remove </a:t>
            </a:r>
            <a:r>
              <a:rPr lang="en-US" dirty="0" err="1" smtClean="0"/>
              <a:t>cal</a:t>
            </a:r>
            <a:r>
              <a:rPr lang="en-US" dirty="0" smtClean="0"/>
              <a:t> group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228822" y="5371448"/>
            <a:ext cx="352022" cy="3464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4264" y="5717910"/>
            <a:ext cx="220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Cancel, close window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336663" y="5132829"/>
            <a:ext cx="353171" cy="653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43609" y="4944514"/>
            <a:ext cx="3291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 new calibration by joining the calibrations above at the specified start/stop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6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R&amp;S Join Cals Macro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R&amp;S Join Cals Macro</dc:title>
  <dc:creator>Peter Lalic</dc:creator>
  <cp:lastModifiedBy>Peter Lalic</cp:lastModifiedBy>
  <cp:revision>1</cp:revision>
  <dcterms:created xsi:type="dcterms:W3CDTF">2016-04-28T02:24:05Z</dcterms:created>
  <dcterms:modified xsi:type="dcterms:W3CDTF">2016-04-28T02:24:29Z</dcterms:modified>
</cp:coreProperties>
</file>