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"/>
  </p:notesMasterIdLst>
  <p:handoutMasterIdLst>
    <p:handoutMasterId r:id="rId5"/>
  </p:handoutMasterIdLst>
  <p:sldIdLst>
    <p:sldId id="256" r:id="rId2"/>
    <p:sldId id="423" r:id="rId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2" autoAdjust="0"/>
    <p:restoredTop sz="91521" autoAdjust="0"/>
  </p:normalViewPr>
  <p:slideViewPr>
    <p:cSldViewPr snapToObjects="1">
      <p:cViewPr varScale="1">
        <p:scale>
          <a:sx n="75" d="100"/>
          <a:sy n="75" d="100"/>
        </p:scale>
        <p:origin x="60" y="570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April 15th, </a:t>
            </a:r>
            <a:r>
              <a:rPr lang="en-US" sz="1800" dirty="0" smtClean="0"/>
              <a:t>2015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Merge Cal Development Plan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8280400" cy="467995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Details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190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23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Unicode MS</vt:lpstr>
      <vt:lpstr>Arial</vt:lpstr>
      <vt:lpstr>Arial Black</vt:lpstr>
      <vt:lpstr>Arial Narrow</vt:lpstr>
      <vt:lpstr>Calibri</vt:lpstr>
      <vt:lpstr>Courier New</vt:lpstr>
      <vt:lpstr>Wingdings</vt:lpstr>
      <vt:lpstr>Blank</vt:lpstr>
      <vt:lpstr>Merge Cal Development Plan</vt:lpstr>
      <vt:lpstr>Title 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Peter Lalic</cp:lastModifiedBy>
  <cp:revision>451</cp:revision>
  <cp:lastPrinted>2014-02-12T22:35:09Z</cp:lastPrinted>
  <dcterms:created xsi:type="dcterms:W3CDTF">2012-07-29T05:42:24Z</dcterms:created>
  <dcterms:modified xsi:type="dcterms:W3CDTF">2015-04-15T21:56:31Z</dcterms:modified>
  <cp:contentStatus>1.0.0.2</cp:contentStatus>
</cp:coreProperties>
</file>