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1"/>
  </p:notesMasterIdLst>
  <p:handoutMasterIdLst>
    <p:handoutMasterId r:id="rId12"/>
  </p:handoutMasterIdLst>
  <p:sldIdLst>
    <p:sldId id="287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0" autoAdjust="0"/>
    <p:restoredTop sz="91569" autoAdjust="0"/>
  </p:normalViewPr>
  <p:slideViewPr>
    <p:cSldViewPr snapToObjects="1" showGuides="1">
      <p:cViewPr varScale="1">
        <p:scale>
          <a:sx n="170" d="100"/>
          <a:sy n="170" d="100"/>
        </p:scale>
        <p:origin x="1338" y="138"/>
      </p:cViewPr>
      <p:guideLst>
        <p:guide orient="horz" pos="862"/>
        <p:guide orient="horz" pos="3812"/>
        <p:guide pos="226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6F9E-EE75-4A89-AADE-5C6F90F9BEAF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E62E-FD89-4824-BA06-CE1BE618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7110D-8713-4818-A6C5-BA5073E6EF19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0C28-1F57-4AC3-BC38-27FE91AD9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076800"/>
            <a:ext cx="2257200" cy="66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78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203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42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454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2417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C068-E302-4084-BE48-39709D40BB2B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Enter subtitle (max. 1 line)</a:t>
            </a:r>
          </a:p>
        </p:txBody>
      </p:sp>
    </p:spTree>
    <p:extLst>
      <p:ext uri="{BB962C8B-B14F-4D97-AF65-F5344CB8AC3E}">
        <p14:creationId xmlns:p14="http://schemas.microsoft.com/office/powerpoint/2010/main" val="378908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B9F-B113-479C-BFF8-AB0A13549411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intertitle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2CEC-485A-4DFF-AC5C-6D6F591D7CAC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DD92-C5D7-4CEF-9A80-65DAD0199F78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6845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930C-5ED3-47E6-B65A-F56F32CC05DA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53AE-ECB5-452A-A152-A339EAC6BEAA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D18-71C3-4E61-9647-69438B1A8D14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200"/>
            <a:ext cx="9144000" cy="75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68000"/>
            <a:ext cx="828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6478693"/>
            <a:ext cx="792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000" y="6478693"/>
            <a:ext cx="2880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000" y="6478693"/>
            <a:ext cx="504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Lalic</a:t>
            </a:r>
            <a:endParaRPr lang="en-US" dirty="0" smtClean="0"/>
          </a:p>
          <a:p>
            <a:r>
              <a:rPr lang="en-US" dirty="0" smtClean="0"/>
              <a:t>VNA Software </a:t>
            </a:r>
            <a:r>
              <a:rPr lang="en-US" dirty="0" smtClean="0"/>
              <a:t>Developer</a:t>
            </a:r>
          </a:p>
          <a:p>
            <a:r>
              <a:rPr lang="en-US" dirty="0" smtClean="0"/>
              <a:t>Cupertino, CA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September </a:t>
            </a:r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 Compression </a:t>
            </a:r>
            <a:r>
              <a:rPr lang="en-US" dirty="0" smtClean="0"/>
              <a:t>Test Software Improvements for </a:t>
            </a:r>
            <a:r>
              <a:rPr lang="en-US" dirty="0" smtClean="0"/>
              <a:t>M/A-COM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logical parts:</a:t>
            </a:r>
          </a:p>
          <a:p>
            <a:pPr lvl="1"/>
            <a:r>
              <a:rPr lang="en-US" dirty="0" smtClean="0"/>
              <a:t>Measurement</a:t>
            </a:r>
            <a:endParaRPr lang="en-US" dirty="0" smtClean="0"/>
          </a:p>
          <a:p>
            <a:pPr lvl="1"/>
            <a:r>
              <a:rPr lang="en-US" dirty="0" smtClean="0"/>
              <a:t>Plot </a:t>
            </a:r>
            <a:r>
              <a:rPr lang="en-US" dirty="0" smtClean="0"/>
              <a:t>generation (on VNA)</a:t>
            </a:r>
            <a:endParaRPr lang="en-US" dirty="0" smtClean="0"/>
          </a:p>
          <a:p>
            <a:pPr lvl="1"/>
            <a:r>
              <a:rPr lang="en-US" dirty="0" smtClean="0"/>
              <a:t>Data to Memory (Hold)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1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Sweep power vs frequency</a:t>
            </a:r>
          </a:p>
          <a:p>
            <a:pPr lvl="1"/>
            <a:r>
              <a:rPr lang="en-US" dirty="0" smtClean="0"/>
              <a:t>Stop at compression</a:t>
            </a:r>
          </a:p>
          <a:p>
            <a:pPr lvl="1"/>
            <a:r>
              <a:rPr lang="en-US" dirty="0"/>
              <a:t>Accommodate gain </a:t>
            </a:r>
            <a:r>
              <a:rPr lang="en-US" dirty="0" smtClean="0"/>
              <a:t>expansion </a:t>
            </a:r>
            <a:endParaRPr lang="en-US" dirty="0" smtClean="0"/>
          </a:p>
          <a:p>
            <a:pPr lvl="1"/>
            <a:r>
              <a:rPr lang="en-US" dirty="0" smtClean="0"/>
              <a:t>Accommodate pulsed power conditions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51176"/>
            <a:ext cx="4682100" cy="31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Plot Generation</a:t>
            </a:r>
          </a:p>
          <a:p>
            <a:pPr lvl="1"/>
            <a:r>
              <a:rPr lang="en-US" dirty="0" smtClean="0"/>
              <a:t>Current plot mechanism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550867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Plot Generation</a:t>
            </a:r>
          </a:p>
          <a:p>
            <a:pPr lvl="1"/>
            <a:r>
              <a:rPr lang="en-US" dirty="0" smtClean="0"/>
              <a:t>Request: plots on VNA</a:t>
            </a:r>
          </a:p>
          <a:p>
            <a:pPr lvl="1"/>
            <a:r>
              <a:rPr lang="en-US" dirty="0" smtClean="0"/>
              <a:t>Question: Are these trace settings sufficient?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 Parameter: </a:t>
            </a:r>
            <a:r>
              <a:rPr lang="en-US" dirty="0" err="1" smtClean="0"/>
              <a:t>Input/Output</a:t>
            </a:r>
            <a:r>
              <a:rPr lang="en-US" dirty="0" smtClean="0"/>
              <a:t> Reflection, Gain, Reverse Gain, Pin, Pout</a:t>
            </a:r>
          </a:p>
          <a:p>
            <a:pPr lvl="1"/>
            <a:r>
              <a:rPr lang="en-US" dirty="0" smtClean="0"/>
              <a:t>Y Format: dB, mag, </a:t>
            </a:r>
            <a:r>
              <a:rPr lang="en-US" dirty="0" err="1" smtClean="0"/>
              <a:t>deg</a:t>
            </a:r>
            <a:r>
              <a:rPr lang="en-US" dirty="0" smtClean="0"/>
              <a:t>, rad, VSWR, </a:t>
            </a:r>
            <a:r>
              <a:rPr lang="en-US" dirty="0" err="1" smtClean="0"/>
              <a:t>dBm</a:t>
            </a:r>
            <a:endParaRPr lang="en-US" dirty="0" smtClean="0"/>
          </a:p>
          <a:p>
            <a:pPr lvl="1"/>
            <a:r>
              <a:rPr lang="en-US" dirty="0" smtClean="0"/>
              <a:t>X Parameter: vs Frequency, vs Power</a:t>
            </a:r>
          </a:p>
          <a:p>
            <a:pPr lvl="1"/>
            <a:r>
              <a:rPr lang="en-US" dirty="0" smtClean="0"/>
              <a:t>At: Maximum Gain, Compression, Specific Frequency, Specific Power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4" y="2552611"/>
            <a:ext cx="5906012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Plot </a:t>
            </a:r>
            <a:r>
              <a:rPr lang="en-US" dirty="0" smtClean="0"/>
              <a:t>Generation:</a:t>
            </a:r>
          </a:p>
          <a:p>
            <a:pPr lvl="1"/>
            <a:r>
              <a:rPr lang="en-US" dirty="0" smtClean="0"/>
              <a:t>Write measurement results into two channels with segmented sweeps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Channel 1: Maximum gain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Channel 2: Compression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180000" lvl="1" indent="0">
              <a:buNone/>
            </a:pPr>
            <a:endParaRPr lang="en-US" dirty="0"/>
          </a:p>
          <a:p>
            <a:pPr marL="180000" lvl="1" indent="0">
              <a:buNone/>
            </a:pPr>
            <a:endParaRPr lang="en-US" dirty="0" smtClean="0"/>
          </a:p>
          <a:p>
            <a:pPr marL="180000" lvl="1" indent="0">
              <a:buNone/>
            </a:pPr>
            <a:endParaRPr lang="en-US" dirty="0"/>
          </a:p>
          <a:p>
            <a:pPr marL="1800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Benefits of this approach: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en-US" dirty="0" smtClean="0"/>
              <a:t>onfirm, re-measure results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VNA data processing capability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Data export options available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12" y="2514600"/>
            <a:ext cx="910200" cy="14968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14600"/>
            <a:ext cx="2543958" cy="1491121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5822812" y="2716095"/>
            <a:ext cx="152400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70332" y="297324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</a:t>
            </a:r>
            <a:r>
              <a:rPr lang="en-US" sz="1000" baseline="-25000" dirty="0" smtClean="0"/>
              <a:t>in </a:t>
            </a:r>
            <a:r>
              <a:rPr lang="en-US" sz="1000" dirty="0" smtClean="0"/>
              <a:t>= Max. Gain, Compression vs Frequency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91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Plot Generation</a:t>
            </a:r>
          </a:p>
          <a:p>
            <a:pPr lvl="1"/>
            <a:r>
              <a:rPr lang="en-US" dirty="0" smtClean="0"/>
              <a:t>Option 1 – Keep current plot selection tool, </a:t>
            </a:r>
            <a:r>
              <a:rPr lang="en-US" dirty="0" smtClean="0"/>
              <a:t>but generate </a:t>
            </a:r>
            <a:r>
              <a:rPr lang="en-US" dirty="0" smtClean="0"/>
              <a:t>plots on VNA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Option 2 </a:t>
            </a:r>
            <a:r>
              <a:rPr lang="en-US" dirty="0" smtClean="0"/>
              <a:t>– Create a separate tool to generate plots on VNA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Application to save current plot setup, recall plots </a:t>
            </a:r>
            <a:r>
              <a:rPr lang="en-US" dirty="0" smtClean="0"/>
              <a:t>later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M/A-COM-specific PA plot generation script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://www.rohde-schwarz.fr/live/rs/mediadb/pspic/image/14/ZVA67start4e4d240e735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75" y="1841710"/>
            <a:ext cx="125947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2"/>
          <a:stretch/>
        </p:blipFill>
        <p:spPr>
          <a:xfrm>
            <a:off x="7086600" y="3123738"/>
            <a:ext cx="1296435" cy="2471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19" y="1850744"/>
            <a:ext cx="4708161" cy="8201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730781" y="2146690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81875" y="3962400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772400" y="5410200"/>
            <a:ext cx="1524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5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All traces data -&gt; memory (hold)</a:t>
            </a:r>
          </a:p>
          <a:p>
            <a:pPr lvl="1"/>
            <a:r>
              <a:rPr lang="en-US" dirty="0" smtClean="0"/>
              <a:t>Functionality already built into ZVA: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75" y="1981200"/>
            <a:ext cx="1584649" cy="362396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81400" y="3124200"/>
            <a:ext cx="211475" cy="237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292324" y="2819400"/>
            <a:ext cx="2702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Overall workflow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51" y="3352800"/>
            <a:ext cx="1045419" cy="23907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6" b="15612"/>
          <a:stretch/>
        </p:blipFill>
        <p:spPr>
          <a:xfrm>
            <a:off x="465729" y="1508095"/>
            <a:ext cx="839235" cy="2471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95" y="1812895"/>
            <a:ext cx="2209800" cy="1481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304964" y="1965295"/>
            <a:ext cx="2878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6" b="15612"/>
          <a:stretch/>
        </p:blipFill>
        <p:spPr>
          <a:xfrm>
            <a:off x="4882151" y="651104"/>
            <a:ext cx="839811" cy="247309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418820" y="1450609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us 17"/>
          <p:cNvSpPr/>
          <p:nvPr/>
        </p:nvSpPr>
        <p:spPr>
          <a:xfrm>
            <a:off x="4267200" y="1695709"/>
            <a:ext cx="381000" cy="3810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9" name="Plus 18"/>
          <p:cNvSpPr/>
          <p:nvPr/>
        </p:nvSpPr>
        <p:spPr>
          <a:xfrm>
            <a:off x="4267200" y="4356300"/>
            <a:ext cx="381000" cy="3810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7006197" y="1143000"/>
            <a:ext cx="60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15" y="1690780"/>
            <a:ext cx="2968080" cy="5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6505"/>
      </p:ext>
    </p:extLst>
  </p:cSld>
  <p:clrMapOvr>
    <a:masterClrMapping/>
  </p:clrMapOvr>
</p:sld>
</file>

<file path=ppt/theme/theme1.xml><?xml version="1.0" encoding="utf-8"?>
<a:theme xmlns:a="http://schemas.openxmlformats.org/drawingml/2006/main" name="_Default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</TotalTime>
  <Words>333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Arial Black</vt:lpstr>
      <vt:lpstr>Arial Narrow</vt:lpstr>
      <vt:lpstr>Calibri</vt:lpstr>
      <vt:lpstr>Wingdings</vt:lpstr>
      <vt:lpstr>_Default</vt:lpstr>
      <vt:lpstr>PA Compression Test Software Improvements for M/A-COM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</vt:vector>
  </TitlesOfParts>
  <Company>Rohde &amp; Schwarz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Compression Test Software Improvements for M/A-COM</dc:title>
  <dc:creator>Lalic,Nick,80003715</dc:creator>
  <cp:lastModifiedBy>Peter Lalic</cp:lastModifiedBy>
  <cp:revision>21</cp:revision>
  <dcterms:created xsi:type="dcterms:W3CDTF">2015-08-18T00:49:02Z</dcterms:created>
  <dcterms:modified xsi:type="dcterms:W3CDTF">2015-09-24T23:12:54Z</dcterms:modified>
  <cp:contentStatus>1.0.0.2</cp:contentStatus>
</cp:coreProperties>
</file>