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8"/>
  </p:notesMasterIdLst>
  <p:handoutMasterIdLst>
    <p:handoutMasterId r:id="rId9"/>
  </p:handoutMasterIdLst>
  <p:sldIdLst>
    <p:sldId id="287" r:id="rId2"/>
    <p:sldId id="288" r:id="rId3"/>
    <p:sldId id="289" r:id="rId4"/>
    <p:sldId id="290" r:id="rId5"/>
    <p:sldId id="291" r:id="rId6"/>
    <p:sldId id="29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2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1569" autoAdjust="0"/>
  </p:normalViewPr>
  <p:slideViewPr>
    <p:cSldViewPr snapToObjects="1" showGuides="1">
      <p:cViewPr varScale="1">
        <p:scale>
          <a:sx n="94" d="100"/>
          <a:sy n="94" d="100"/>
        </p:scale>
        <p:origin x="970" y="86"/>
      </p:cViewPr>
      <p:guideLst>
        <p:guide orient="horz" pos="862"/>
        <p:guide orient="horz" pos="3812"/>
        <p:guide pos="226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6F9E-EE75-4A89-AADE-5C6F90F9BEAF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E62E-FD89-4824-BA06-CE1BE618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7110D-8713-4818-A6C5-BA5073E6EF19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0C28-1F57-4AC3-BC38-27FE91AD9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subtitle (max. 3 lines), e. g. name, date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076800"/>
            <a:ext cx="2257200" cy="66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title of presentation</a:t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2378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0203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542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4454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24178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C068-E302-4084-BE48-39709D40BB2B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9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3B3B-BF83-4993-8AD1-08C9EA27FB6B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Enter subtitle (max. 1 line)</a:t>
            </a:r>
          </a:p>
        </p:txBody>
      </p:sp>
    </p:spTree>
    <p:extLst>
      <p:ext uri="{BB962C8B-B14F-4D97-AF65-F5344CB8AC3E}">
        <p14:creationId xmlns:p14="http://schemas.microsoft.com/office/powerpoint/2010/main" val="378908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3B9F-B113-479C-BFF8-AB0A13549411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intertitle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2CEC-485A-4DFF-AC5C-6D6F591D7CAC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DD92-C5D7-4CEF-9A80-65DAD0199F78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</p:spTree>
    <p:extLst>
      <p:ext uri="{BB962C8B-B14F-4D97-AF65-F5344CB8AC3E}">
        <p14:creationId xmlns:p14="http://schemas.microsoft.com/office/powerpoint/2010/main" val="6845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930C-5ED3-47E6-B65A-F56F32CC05DA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8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53AE-ECB5-452A-A152-A339EAC6BEAA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3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ED18-71C3-4E61-9647-69438B1A8D14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2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200"/>
            <a:ext cx="9144000" cy="759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68000"/>
            <a:ext cx="828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2000" y="6478693"/>
            <a:ext cx="792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49682A-7718-48ED-BACA-E2115A57D5E7}" type="datetime1">
              <a:rPr lang="de-DE" smtClean="0"/>
              <a:t>24.09.2015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0000" y="6478693"/>
            <a:ext cx="2880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000" y="6478693"/>
            <a:ext cx="504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2000"/>
        </a:lnSpc>
        <a:spcBef>
          <a:spcPts val="0"/>
        </a:spcBef>
        <a:buSzPct val="110000"/>
        <a:buFont typeface="Arial Black" pitchFamily="34" charset="0"/>
        <a:buChar char="ı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Lalic</a:t>
            </a:r>
            <a:endParaRPr lang="en-US" dirty="0" smtClean="0"/>
          </a:p>
          <a:p>
            <a:r>
              <a:rPr lang="en-US" dirty="0" smtClean="0"/>
              <a:t>VNA Software Developer</a:t>
            </a:r>
          </a:p>
          <a:p>
            <a:endParaRPr lang="en-US" dirty="0" smtClean="0"/>
          </a:p>
          <a:p>
            <a:r>
              <a:rPr lang="en-US" dirty="0" smtClean="0"/>
              <a:t>September 25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 Compression Test Software</a:t>
            </a:r>
            <a:br>
              <a:rPr lang="en-US" dirty="0" smtClean="0"/>
            </a:br>
            <a:r>
              <a:rPr lang="en-US" dirty="0" smtClean="0"/>
              <a:t>Improvements for M/A-COM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logical parts:</a:t>
            </a:r>
          </a:p>
          <a:p>
            <a:pPr lvl="1"/>
            <a:r>
              <a:rPr lang="en-US" dirty="0" smtClean="0"/>
              <a:t>Measurement (Power vs Frequency sweeps)</a:t>
            </a:r>
          </a:p>
          <a:p>
            <a:pPr lvl="1"/>
            <a:r>
              <a:rPr lang="en-US" dirty="0" smtClean="0"/>
              <a:t>Plot generation</a:t>
            </a:r>
          </a:p>
          <a:p>
            <a:pPr lvl="1"/>
            <a:r>
              <a:rPr lang="en-US" dirty="0" smtClean="0"/>
              <a:t>Data to Memory (Hold)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1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Sweep power vs frequency</a:t>
            </a:r>
          </a:p>
          <a:p>
            <a:pPr lvl="1"/>
            <a:r>
              <a:rPr lang="en-US" dirty="0" smtClean="0"/>
              <a:t>Stop at compression</a:t>
            </a:r>
          </a:p>
          <a:p>
            <a:pPr lvl="1"/>
            <a:r>
              <a:rPr lang="en-US" dirty="0"/>
              <a:t>Accommodate gain </a:t>
            </a:r>
            <a:r>
              <a:rPr lang="en-US" dirty="0" smtClean="0"/>
              <a:t>expansion</a:t>
            </a:r>
            <a:endParaRPr lang="en-US" dirty="0" smtClean="0"/>
          </a:p>
          <a:p>
            <a:pPr lvl="1"/>
            <a:r>
              <a:rPr lang="en-US" dirty="0" smtClean="0"/>
              <a:t>Accommodate pulsed power conditions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4682100" cy="31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3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Plot Generation</a:t>
            </a:r>
          </a:p>
          <a:p>
            <a:pPr lvl="1"/>
            <a:r>
              <a:rPr lang="en-US" dirty="0" smtClean="0"/>
              <a:t>Current results screen: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550867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Plot Generation</a:t>
            </a:r>
          </a:p>
          <a:p>
            <a:pPr lvl="1"/>
            <a:r>
              <a:rPr lang="en-US" dirty="0" smtClean="0"/>
              <a:t>Request: plots on VNA</a:t>
            </a:r>
          </a:p>
          <a:p>
            <a:pPr lvl="1"/>
            <a:r>
              <a:rPr lang="en-US" dirty="0" smtClean="0"/>
              <a:t>Question: Are these trace settings sufficient?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Y Parameter: </a:t>
            </a:r>
            <a:r>
              <a:rPr lang="en-US" dirty="0" err="1" smtClean="0"/>
              <a:t>Input/Output</a:t>
            </a:r>
            <a:r>
              <a:rPr lang="en-US" dirty="0" smtClean="0"/>
              <a:t> Reflection, Gain, Reverse Gain, Pin, Pout</a:t>
            </a:r>
          </a:p>
          <a:p>
            <a:pPr lvl="1"/>
            <a:r>
              <a:rPr lang="en-US" dirty="0" smtClean="0"/>
              <a:t>Y Format: dB, mag, </a:t>
            </a:r>
            <a:r>
              <a:rPr lang="en-US" dirty="0" err="1" smtClean="0"/>
              <a:t>deg</a:t>
            </a:r>
            <a:r>
              <a:rPr lang="en-US" dirty="0" smtClean="0"/>
              <a:t>, rad, VSWR, </a:t>
            </a:r>
            <a:r>
              <a:rPr lang="en-US" dirty="0" err="1" smtClean="0"/>
              <a:t>dBm</a:t>
            </a:r>
            <a:endParaRPr lang="en-US" dirty="0" smtClean="0"/>
          </a:p>
          <a:p>
            <a:pPr lvl="1"/>
            <a:r>
              <a:rPr lang="en-US" dirty="0" smtClean="0"/>
              <a:t>X Parameter: vs Frequency, vs Power</a:t>
            </a:r>
          </a:p>
          <a:p>
            <a:pPr lvl="1"/>
            <a:r>
              <a:rPr lang="en-US" dirty="0" smtClean="0"/>
              <a:t>At: Maximum Gain, Compression, Specific Frequency, Specific Power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94" y="2095411"/>
            <a:ext cx="5906012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Plot Generation</a:t>
            </a:r>
          </a:p>
          <a:p>
            <a:pPr lvl="1"/>
            <a:r>
              <a:rPr lang="en-US" dirty="0" smtClean="0"/>
              <a:t>Option 1 – Keep current plot selection tool, generate plots on VNA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Option 2 -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24.09.2015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94" y="1828800"/>
            <a:ext cx="5906012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59802"/>
      </p:ext>
    </p:extLst>
  </p:cSld>
  <p:clrMapOvr>
    <a:masterClrMapping/>
  </p:clrMapOvr>
</p:sld>
</file>

<file path=ppt/theme/theme1.xml><?xml version="1.0" encoding="utf-8"?>
<a:theme xmlns:a="http://schemas.openxmlformats.org/drawingml/2006/main" name="_Default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201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Arial Black</vt:lpstr>
      <vt:lpstr>Arial Narrow</vt:lpstr>
      <vt:lpstr>Calibri</vt:lpstr>
      <vt:lpstr>Wingdings</vt:lpstr>
      <vt:lpstr>_Default</vt:lpstr>
      <vt:lpstr>PA Compression Test Software Improvements for M/A-COM</vt:lpstr>
      <vt:lpstr>PA Compression Test</vt:lpstr>
      <vt:lpstr>PA Compression Test</vt:lpstr>
      <vt:lpstr>PA Compression Test</vt:lpstr>
      <vt:lpstr>PA Compression Test</vt:lpstr>
      <vt:lpstr>PA Compression Test</vt:lpstr>
    </vt:vector>
  </TitlesOfParts>
  <Company>Rohde &amp; Schwarz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Compression Test Software Improvements for M/A-COM</dc:title>
  <dc:creator>Lalic,Nick,80003715</dc:creator>
  <cp:lastModifiedBy>Lalic,Nick,80003715</cp:lastModifiedBy>
  <cp:revision>13</cp:revision>
  <dcterms:created xsi:type="dcterms:W3CDTF">2015-08-18T00:49:02Z</dcterms:created>
  <dcterms:modified xsi:type="dcterms:W3CDTF">2015-09-24T20:04:42Z</dcterms:modified>
  <cp:contentStatus>1.0.0.2</cp:contentStatus>
</cp:coreProperties>
</file>