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7"/>
  </p:notesMasterIdLst>
  <p:handoutMasterIdLst>
    <p:handoutMasterId r:id="rId8"/>
  </p:handoutMasterIdLst>
  <p:sldIdLst>
    <p:sldId id="287" r:id="rId2"/>
    <p:sldId id="291" r:id="rId3"/>
    <p:sldId id="289" r:id="rId4"/>
    <p:sldId id="290" r:id="rId5"/>
    <p:sldId id="28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2">
          <p15:clr>
            <a:srgbClr val="A4A3A4"/>
          </p15:clr>
        </p15:guide>
        <p15:guide id="2" orient="horz" pos="3812">
          <p15:clr>
            <a:srgbClr val="A4A3A4"/>
          </p15:clr>
        </p15:guide>
        <p15:guide id="3" pos="226">
          <p15:clr>
            <a:srgbClr val="A4A3A4"/>
          </p15:clr>
        </p15:guide>
        <p15:guide id="4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0" autoAdjust="0"/>
    <p:restoredTop sz="91569" autoAdjust="0"/>
  </p:normalViewPr>
  <p:slideViewPr>
    <p:cSldViewPr snapToObjects="1" showGuides="1">
      <p:cViewPr varScale="1">
        <p:scale>
          <a:sx n="94" d="100"/>
          <a:sy n="94" d="100"/>
        </p:scale>
        <p:origin x="970" y="86"/>
      </p:cViewPr>
      <p:guideLst>
        <p:guide orient="horz" pos="862"/>
        <p:guide orient="horz" pos="3812"/>
        <p:guide pos="226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2934" y="-96"/>
      </p:cViewPr>
      <p:guideLst>
        <p:guide orient="horz" pos="3223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16F9E-EE75-4A89-AADE-5C6F90F9BEAF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7E62E-FD89-4824-BA06-CE1BE618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83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7110D-8713-4818-A6C5-BA5073E6EF19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20C28-1F57-4AC3-BC38-27FE91AD9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04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2520000"/>
            <a:ext cx="6300000" cy="900000"/>
          </a:xfr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Enter subtitle (max. 3 lines), e. g. name, date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6076800"/>
            <a:ext cx="2257200" cy="668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216000"/>
            <a:ext cx="6300000" cy="162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Enter title of presentation</a:t>
            </a:r>
            <a:br>
              <a:rPr lang="en-US" dirty="0" smtClean="0"/>
            </a:br>
            <a:r>
              <a:rPr lang="en-US" dirty="0" smtClean="0"/>
              <a:t>(max. 3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1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02.12.2015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123785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02.12.2015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2952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4536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402037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lines). 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None/>
              <a:tabLst/>
              <a:defRPr/>
            </a:lvl1pPr>
          </a:lstStyle>
          <a:p>
            <a:pPr marL="180000" marR="0" lvl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pPr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02.12.2015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53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306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459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2542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5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lines). 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02.12.2015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224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2448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3672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6480000" y="4896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344542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6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This layout is primarily for equipment pictures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682A-7718-48ED-BACA-E2115A57D5E7}" type="datetime1">
              <a:rPr lang="de-DE" smtClean="0"/>
              <a:t>02.12.2015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9999" y="1367999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59999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3168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168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5976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5976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224178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8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This layout is primarily for equipment pictures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C068-E302-4084-BE48-39709D40BB2B}" type="datetime1">
              <a:rPr lang="de-DE" smtClean="0"/>
              <a:t>02.12.2015</a:t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0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0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466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66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572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572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678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678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360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1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360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1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466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2466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4572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4572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2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678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  <p:sp>
        <p:nvSpPr>
          <p:cNvPr id="2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678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3 lines)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59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 baseline="0"/>
            </a:lvl1pPr>
          </a:lstStyle>
          <a:p>
            <a:pPr marL="180000" marR="0" lvl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pPr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02.12.2015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1656000"/>
            <a:ext cx="8280000" cy="43920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3B3B-BF83-4993-8AD1-08C9EA27FB6B}" type="datetime1">
              <a:rPr lang="de-DE" smtClean="0"/>
              <a:t>02.12.2015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60000" y="1368001"/>
            <a:ext cx="8280000" cy="252000"/>
          </a:xfrm>
        </p:spPr>
        <p:txBody>
          <a:bodyPr wrap="non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Enter subtitle (max. 1 line)</a:t>
            </a:r>
          </a:p>
        </p:txBody>
      </p:sp>
    </p:spTree>
    <p:extLst>
      <p:ext uri="{BB962C8B-B14F-4D97-AF65-F5344CB8AC3E}">
        <p14:creationId xmlns:p14="http://schemas.microsoft.com/office/powerpoint/2010/main" val="378908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" y="0"/>
            <a:ext cx="9135565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3B9F-B113-479C-BFF8-AB0A13549411}" type="datetime1">
              <a:rPr lang="de-DE" smtClean="0"/>
              <a:t>02.12.2015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300000" cy="1620000"/>
          </a:xfrm>
        </p:spPr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intertitle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(max. 3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3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000" y="1368424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2CEC-485A-4DFF-AC5C-6D6F591D7CAC}" type="datetime1">
              <a:rPr lang="de-DE" smtClean="0"/>
              <a:t>02.12.2015</a:t>
            </a:fld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6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5" y="1944000"/>
            <a:ext cx="4050000" cy="41040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90000" y="1944000"/>
            <a:ext cx="4050000" cy="410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DD92-C5D7-4CEF-9A80-65DAD0199F78}" type="datetime1">
              <a:rPr lang="de-DE" smtClean="0"/>
              <a:t>02.12.2015</a:t>
            </a:fld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60000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marL="0" lvl="0" indent="0"/>
            <a:r>
              <a:rPr lang="en-US" dirty="0" smtClean="0"/>
              <a:t>Enter subtitle</a:t>
            </a:r>
            <a:br>
              <a:rPr lang="en-US" dirty="0" smtClean="0"/>
            </a:br>
            <a:r>
              <a:rPr lang="en-US" dirty="0" smtClean="0"/>
              <a:t>(max. 2 lines)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590763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marL="0" lvl="0" indent="0"/>
            <a:r>
              <a:rPr lang="en-US" dirty="0" smtClean="0"/>
              <a:t>Enter subtitle</a:t>
            </a:r>
            <a:br>
              <a:rPr lang="en-US" dirty="0" smtClean="0"/>
            </a:br>
            <a:r>
              <a:rPr lang="en-US" dirty="0" smtClean="0"/>
              <a:t>(max. 2 lines)</a:t>
            </a:r>
          </a:p>
        </p:txBody>
      </p:sp>
    </p:spTree>
    <p:extLst>
      <p:ext uri="{BB962C8B-B14F-4D97-AF65-F5344CB8AC3E}">
        <p14:creationId xmlns:p14="http://schemas.microsoft.com/office/powerpoint/2010/main" val="68450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930C-5ED3-47E6-B65A-F56F32CC05DA}" type="datetime1">
              <a:rPr lang="de-DE" smtClean="0"/>
              <a:t>02.12.2015</a:t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86BA-F4C1-4466-B31C-C9232764D356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584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53AE-ECB5-452A-A152-A339EAC6BEAA}" type="datetime1">
              <a:rPr lang="de-DE" smtClean="0"/>
              <a:t>02.12.2015</a:t>
            </a:fld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86BA-F4C1-4466-B31C-C9232764D356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636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ED18-71C3-4E61-9647-69438B1A8D14}" type="datetime1">
              <a:rPr lang="de-DE" smtClean="0"/>
              <a:t>02.12.2015</a:t>
            </a:fld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467995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723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9200"/>
            <a:ext cx="9144000" cy="75988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2800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368000"/>
            <a:ext cx="828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6</a:t>
            </a:r>
          </a:p>
          <a:p>
            <a:pPr lvl="6"/>
            <a:r>
              <a:rPr lang="en-US" dirty="0" smtClean="0"/>
              <a:t>7</a:t>
            </a:r>
          </a:p>
          <a:p>
            <a:pPr lvl="7"/>
            <a:r>
              <a:rPr lang="en-US" dirty="0" smtClean="0"/>
              <a:t>8</a:t>
            </a:r>
          </a:p>
          <a:p>
            <a:pPr lvl="8"/>
            <a:r>
              <a:rPr lang="en-US" dirty="0" smtClean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2000" y="6478693"/>
            <a:ext cx="792000" cy="180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F49682A-7718-48ED-BACA-E2115A57D5E7}" type="datetime1">
              <a:rPr lang="de-DE" smtClean="0"/>
              <a:t>02.12.2015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0000" y="6478693"/>
            <a:ext cx="2880000" cy="180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Footer: &gt;Insert &gt;Header &amp;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0000" y="6478693"/>
            <a:ext cx="504000" cy="180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CB76AC-E5DF-427C-ABDC-2F4FBD8E4B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4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2000"/>
        </a:lnSpc>
        <a:spcBef>
          <a:spcPts val="0"/>
        </a:spcBef>
        <a:buSzPct val="110000"/>
        <a:buFont typeface="Arial Black" pitchFamily="34" charset="0"/>
        <a:buChar char="ı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</a:t>
            </a:r>
            <a:r>
              <a:rPr lang="en-US" dirty="0" err="1" smtClean="0"/>
              <a:t>Lalic</a:t>
            </a:r>
            <a:endParaRPr lang="en-US" dirty="0" smtClean="0"/>
          </a:p>
          <a:p>
            <a:r>
              <a:rPr lang="en-US" dirty="0" smtClean="0"/>
              <a:t>VNA Software Developer</a:t>
            </a:r>
          </a:p>
          <a:p>
            <a:r>
              <a:rPr lang="en-US" dirty="0" smtClean="0"/>
              <a:t>Cupertino, CA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December 3</a:t>
            </a:r>
            <a:r>
              <a:rPr lang="en-US" baseline="30000" dirty="0" smtClean="0"/>
              <a:t>rd</a:t>
            </a:r>
            <a:r>
              <a:rPr lang="en-US" dirty="0" smtClean="0"/>
              <a:t>, 2015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 Compression Test Software</a:t>
            </a:r>
            <a:br>
              <a:rPr lang="en-US" dirty="0" smtClean="0"/>
            </a:br>
            <a:r>
              <a:rPr lang="en-US" dirty="0" smtClean="0"/>
              <a:t>Conference Call – M/A-COM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0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082" y="990600"/>
            <a:ext cx="8280000" cy="5106247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 smtClean="0"/>
              <a:t>Feedback from Greg:</a:t>
            </a:r>
          </a:p>
          <a:p>
            <a:r>
              <a:rPr lang="en-US" strike="sngStrike" dirty="0" smtClean="0"/>
              <a:t>Fit settings page to ZVA screen</a:t>
            </a:r>
          </a:p>
          <a:p>
            <a:r>
              <a:rPr lang="en-US" strike="sngStrike" dirty="0" smtClean="0"/>
              <a:t>“Inner loop” progress bar</a:t>
            </a:r>
          </a:p>
          <a:p>
            <a:r>
              <a:rPr lang="en-US" strike="sngStrike" dirty="0" smtClean="0"/>
              <a:t>Show increasing power on progress plot</a:t>
            </a:r>
          </a:p>
          <a:p>
            <a:r>
              <a:rPr lang="en-US" dirty="0" smtClean="0"/>
              <a:t>Take into account input attenuators</a:t>
            </a:r>
            <a:endParaRPr lang="en-US" dirty="0" smtClean="0"/>
          </a:p>
          <a:p>
            <a:r>
              <a:rPr lang="en-US" dirty="0" smtClean="0"/>
              <a:t>Consider replacing linear interpolation with… ?</a:t>
            </a:r>
          </a:p>
          <a:p>
            <a:r>
              <a:rPr lang="en-US" dirty="0" smtClean="0"/>
              <a:t>Repeatability, accuracy of results?</a:t>
            </a:r>
          </a:p>
          <a:p>
            <a:r>
              <a:rPr lang="en-US" dirty="0" smtClean="0"/>
              <a:t>ALC?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Feedback from M/A-COM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Why is it slower?</a:t>
            </a:r>
          </a:p>
          <a:p>
            <a:r>
              <a:rPr lang="en-US" dirty="0" smtClean="0"/>
              <a:t>Add power sweep option</a:t>
            </a:r>
          </a:p>
          <a:p>
            <a:r>
              <a:rPr lang="en-US" dirty="0" smtClean="0"/>
              <a:t>Export all data to single CSV file</a:t>
            </a:r>
          </a:p>
          <a:p>
            <a:r>
              <a:rPr lang="en-US" dirty="0" smtClean="0"/>
              <a:t>Change plots without </a:t>
            </a:r>
            <a:r>
              <a:rPr lang="en-US" dirty="0" err="1" smtClean="0"/>
              <a:t>resweeping</a:t>
            </a:r>
            <a:endParaRPr lang="en-US" dirty="0" smtClean="0"/>
          </a:p>
          <a:p>
            <a:r>
              <a:rPr lang="en-US" dirty="0" smtClean="0"/>
              <a:t>Thermal drift in current VNA results display?</a:t>
            </a:r>
            <a:endParaRPr lang="en-US" dirty="0" smtClean="0"/>
          </a:p>
          <a:p>
            <a:r>
              <a:rPr lang="en-US" dirty="0" smtClean="0"/>
              <a:t>Pulsed CW?</a:t>
            </a:r>
            <a:endParaRPr lang="en-US" dirty="0"/>
          </a:p>
          <a:p>
            <a:r>
              <a:rPr lang="en-US" dirty="0" smtClean="0"/>
              <a:t>Other requests? …Need help interpreting other M/A-COM comments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02.12.2015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280000" cy="721307"/>
          </a:xfrm>
        </p:spPr>
        <p:txBody>
          <a:bodyPr/>
          <a:lstStyle/>
          <a:p>
            <a:r>
              <a:rPr lang="en-US" dirty="0" smtClean="0"/>
              <a:t>Graphical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937307"/>
            <a:ext cx="8280000" cy="5110694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02.12.2015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680" y="1146601"/>
            <a:ext cx="4313320" cy="41994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411240" y="541863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Settings Page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98640" y="5438571"/>
            <a:ext cx="18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Progress Page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19" y="1143000"/>
            <a:ext cx="2671481" cy="42030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0593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8280000" cy="721307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81"/>
          <a:stretch/>
        </p:blipFill>
        <p:spPr>
          <a:xfrm>
            <a:off x="1771880" y="5715000"/>
            <a:ext cx="7295920" cy="58176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02.12.2015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" y="4009072"/>
            <a:ext cx="3355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VNA Display: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 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Compressed 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Pin_Compression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Pout_Compression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26550" y="5029200"/>
            <a:ext cx="18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Exported Data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08672"/>
            <a:ext cx="3889233" cy="31395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0" y="2842570"/>
            <a:ext cx="3619500" cy="2219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8360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082" y="990600"/>
            <a:ext cx="8280000" cy="5106247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Is this workflow still sufficient?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685800" y="1524000"/>
            <a:ext cx="5105400" cy="1600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1E7-E2BE-4CD1-8EDF-048B8A04B4E7}" type="datetime1">
              <a:rPr lang="de-DE" smtClean="0"/>
              <a:t>02.12.2015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Footer: &gt;Insert &gt;Header &amp;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276600" y="1295400"/>
            <a:ext cx="0" cy="44958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820086" y="1600200"/>
            <a:ext cx="2154600" cy="14478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Settings Page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800106" y="3965448"/>
            <a:ext cx="2194560" cy="12161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Measurement</a:t>
            </a:r>
          </a:p>
          <a:p>
            <a:pPr algn="ctr"/>
            <a:r>
              <a:rPr lang="en-US" sz="2400" dirty="0" smtClean="0"/>
              <a:t>Settings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94666" y="4571238"/>
            <a:ext cx="510534" cy="1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505200" y="3962400"/>
            <a:ext cx="2190900" cy="121920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Measure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Thread</a:t>
            </a:r>
          </a:p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(Multiple Types)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38116" y="1600200"/>
            <a:ext cx="2157984" cy="14478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Progress Page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3899023" y="3259123"/>
            <a:ext cx="115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Updates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/>
          <p:cNvCxnSpPr>
            <a:stCxn id="13" idx="0"/>
            <a:endCxn id="12" idx="2"/>
          </p:cNvCxnSpPr>
          <p:nvPr/>
        </p:nvCxnSpPr>
        <p:spPr>
          <a:xfrm flipV="1">
            <a:off x="1897386" y="3048000"/>
            <a:ext cx="0" cy="91744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943600" y="1295400"/>
            <a:ext cx="0" cy="44958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617108" y="3048000"/>
            <a:ext cx="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6172200" y="3962400"/>
            <a:ext cx="2194560" cy="12161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Measurement</a:t>
            </a:r>
          </a:p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696100" y="4571238"/>
            <a:ext cx="476100" cy="1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6188787" y="1600200"/>
            <a:ext cx="914400" cy="14478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to</a:t>
            </a:r>
          </a:p>
          <a:p>
            <a:pPr algn="ctr"/>
            <a:r>
              <a:rPr lang="en-US" sz="2400" dirty="0" smtClean="0"/>
              <a:t>VNA</a:t>
            </a:r>
            <a:endParaRPr lang="en-US" sz="2400" dirty="0"/>
          </a:p>
        </p:txBody>
      </p:sp>
      <p:sp>
        <p:nvSpPr>
          <p:cNvPr id="56" name="Rounded Rectangle 55"/>
          <p:cNvSpPr/>
          <p:nvPr/>
        </p:nvSpPr>
        <p:spPr>
          <a:xfrm>
            <a:off x="7448699" y="1624270"/>
            <a:ext cx="914400" cy="14478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to</a:t>
            </a:r>
          </a:p>
          <a:p>
            <a:pPr algn="ctr"/>
            <a:r>
              <a:rPr lang="en-US" sz="2400" dirty="0" smtClean="0"/>
              <a:t>File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6645987" y="3048000"/>
            <a:ext cx="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924800" y="3072070"/>
            <a:ext cx="0" cy="8903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04800" y="5334000"/>
            <a:ext cx="8411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47800" y="5421868"/>
            <a:ext cx="9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150851" y="5419929"/>
            <a:ext cx="9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823636" y="5421868"/>
            <a:ext cx="9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1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Default">
  <a:themeElements>
    <a:clrScheme name="Rohde &amp; Schwarz Colors">
      <a:dk1>
        <a:srgbClr val="000000"/>
      </a:dk1>
      <a:lt1>
        <a:srgbClr val="FFFFFF"/>
      </a:lt1>
      <a:dk2>
        <a:srgbClr val="165F9A"/>
      </a:dk2>
      <a:lt2>
        <a:srgbClr val="F6960F"/>
      </a:lt2>
      <a:accent1>
        <a:srgbClr val="009DEC"/>
      </a:accent1>
      <a:accent2>
        <a:srgbClr val="EF2433"/>
      </a:accent2>
      <a:accent3>
        <a:srgbClr val="009759"/>
      </a:accent3>
      <a:accent4>
        <a:srgbClr val="AEB5BB"/>
      </a:accent4>
      <a:accent5>
        <a:srgbClr val="0091B1"/>
      </a:accent5>
      <a:accent6>
        <a:srgbClr val="5A3275"/>
      </a:accent6>
      <a:hlink>
        <a:srgbClr val="009DEC"/>
      </a:hlink>
      <a:folHlink>
        <a:srgbClr val="933973"/>
      </a:folHlink>
    </a:clrScheme>
    <a:fontScheme name="Rohde &amp; Schwarz Font">
      <a:majorFont>
        <a:latin typeface="Arial Narrow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24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198</Words>
  <Application>Microsoft Office PowerPoint</Application>
  <PresentationFormat>On-screen Show (4:3)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Unicode MS</vt:lpstr>
      <vt:lpstr>Arial</vt:lpstr>
      <vt:lpstr>Arial Black</vt:lpstr>
      <vt:lpstr>Arial Narrow</vt:lpstr>
      <vt:lpstr>Calibri</vt:lpstr>
      <vt:lpstr>Wingdings</vt:lpstr>
      <vt:lpstr>_Default</vt:lpstr>
      <vt:lpstr>PA Compression Test Software Conference Call – M/A-COM</vt:lpstr>
      <vt:lpstr>PA Compression Test</vt:lpstr>
      <vt:lpstr>Graphical User Interface</vt:lpstr>
      <vt:lpstr>Results</vt:lpstr>
      <vt:lpstr>Block Diagram</vt:lpstr>
    </vt:vector>
  </TitlesOfParts>
  <Company>Rohde &amp; Schwarz America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 Compression Test Software Improvements for M/A-COM</dc:title>
  <dc:creator>Lalic,Nick,80003715</dc:creator>
  <cp:lastModifiedBy>Lalic,Nick,80003715</cp:lastModifiedBy>
  <cp:revision>35</cp:revision>
  <dcterms:created xsi:type="dcterms:W3CDTF">2015-08-18T00:49:02Z</dcterms:created>
  <dcterms:modified xsi:type="dcterms:W3CDTF">2015-12-03T05:26:21Z</dcterms:modified>
  <cp:contentStatus>1.0.0.2</cp:contentStatus>
</cp:coreProperties>
</file>