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"/>
  </p:notesMasterIdLst>
  <p:handoutMasterIdLst>
    <p:handoutMasterId r:id="rId5"/>
  </p:handoutMasterIdLst>
  <p:sldIdLst>
    <p:sldId id="503" r:id="rId2"/>
    <p:sldId id="519" r:id="rId3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91521" autoAdjust="0"/>
  </p:normalViewPr>
  <p:slideViewPr>
    <p:cSldViewPr snapToObjects="1">
      <p:cViewPr varScale="1">
        <p:scale>
          <a:sx n="155" d="100"/>
          <a:sy n="155" d="100"/>
        </p:scale>
        <p:origin x="1026" y="96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4/3/2016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– Full Two 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685800" y="1828800"/>
            <a:ext cx="7811951" cy="3246066"/>
            <a:chOff x="251520" y="1897992"/>
            <a:chExt cx="7811951" cy="3246066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3889246" y="2738825"/>
              <a:ext cx="35739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baseline="-25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195979" y="2738825"/>
              <a:ext cx="420504" cy="258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baseline="-25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13021" y="3110241"/>
              <a:ext cx="825500" cy="899160"/>
              <a:chOff x="0" y="0"/>
              <a:chExt cx="825500" cy="899160"/>
            </a:xfrm>
          </p:grpSpPr>
          <p:sp>
            <p:nvSpPr>
              <p:cNvPr id="63" name="Isosceles Triangle 62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flipH="1">
              <a:off x="3144369" y="3252396"/>
              <a:ext cx="617220" cy="464820"/>
              <a:chOff x="0" y="0"/>
              <a:chExt cx="617220" cy="464820"/>
            </a:xfrm>
          </p:grpSpPr>
          <p:sp>
            <p:nvSpPr>
              <p:cNvPr id="54" name="Rectangle 53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90218" y="2263752"/>
              <a:ext cx="457200" cy="457200"/>
              <a:chOff x="-38100" y="0"/>
              <a:chExt cx="457200" cy="4572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551591" y="2282742"/>
              <a:ext cx="396213" cy="388620"/>
              <a:chOff x="0" y="0"/>
              <a:chExt cx="396213" cy="38862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38826" y="2294232"/>
              <a:ext cx="395350" cy="388620"/>
              <a:chOff x="0" y="0"/>
              <a:chExt cx="395350" cy="38862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2825884" y="2682852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67944" y="2996952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96606" y="2996952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487245" y="4854498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4161858" y="4250447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71353" y="1897992"/>
              <a:ext cx="3284693" cy="937260"/>
              <a:chOff x="471354" y="1897992"/>
              <a:chExt cx="3154630" cy="93726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580112" y="1897992"/>
              <a:ext cx="2483359" cy="939800"/>
              <a:chOff x="5580112" y="1844824"/>
              <a:chExt cx="2483359" cy="9398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72480" y="3118737"/>
              <a:ext cx="774700" cy="899160"/>
              <a:chOff x="50800" y="0"/>
              <a:chExt cx="774700" cy="899160"/>
            </a:xfrm>
          </p:grpSpPr>
          <p:sp>
            <p:nvSpPr>
              <p:cNvPr id="70" name="Isosceles Triangle 6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330584" y="3252396"/>
              <a:ext cx="617220" cy="464820"/>
              <a:chOff x="0" y="0"/>
              <a:chExt cx="617220" cy="464820"/>
            </a:xfrm>
          </p:grpSpPr>
          <p:sp>
            <p:nvSpPr>
              <p:cNvPr id="66" name="Rectangle 65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67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43029" y="3293997"/>
              <a:ext cx="548640" cy="548640"/>
              <a:chOff x="614888" y="3269734"/>
              <a:chExt cx="548640" cy="548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 flipH="1">
              <a:off x="6440428" y="3252396"/>
              <a:ext cx="617220" cy="464820"/>
              <a:chOff x="0" y="0"/>
              <a:chExt cx="617220" cy="464820"/>
            </a:xfrm>
          </p:grpSpPr>
          <p:sp>
            <p:nvSpPr>
              <p:cNvPr id="108" name="Rectangle 10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Arc 10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608863" y="3252396"/>
              <a:ext cx="617220" cy="464820"/>
              <a:chOff x="0" y="0"/>
              <a:chExt cx="617220" cy="464820"/>
            </a:xfrm>
          </p:grpSpPr>
          <p:sp>
            <p:nvSpPr>
              <p:cNvPr id="112" name="Rectangle 111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Arc 113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4114901" y="2996952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281529" y="2683473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087194" y="2683473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577588" y="2675343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51520" y="2492896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52" idx="2"/>
            </p:cNvCxnSpPr>
            <p:nvPr/>
          </p:nvCxnSpPr>
          <p:spPr>
            <a:xfrm flipV="1">
              <a:off x="251520" y="2492352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51520" y="3573016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90869" y="3573016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2145755" y="3564901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959540" y="3564901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761589" y="3564901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112" idx="3"/>
            </p:cNvCxnSpPr>
            <p:nvPr/>
          </p:nvCxnSpPr>
          <p:spPr>
            <a:xfrm flipV="1">
              <a:off x="5121156" y="3553386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08" idx="1"/>
            </p:cNvCxnSpPr>
            <p:nvPr/>
          </p:nvCxnSpPr>
          <p:spPr>
            <a:xfrm flipV="1">
              <a:off x="6231673" y="3553386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7057648" y="3551014"/>
              <a:ext cx="636575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694223" y="2705761"/>
              <a:ext cx="0" cy="8452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4069080" y="352259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5349291" y="3507666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40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– One Path Two 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85800" y="1828800"/>
            <a:ext cx="7811951" cy="3240349"/>
            <a:chOff x="685800" y="1828800"/>
            <a:chExt cx="7811951" cy="3240349"/>
          </a:xfrm>
        </p:grpSpPr>
        <p:grpSp>
          <p:nvGrpSpPr>
            <p:cNvPr id="7" name="Group 6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78" name="Isosceles Triangle 7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75" name="Rectangle 74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39" name="Rectangle 38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73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9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81" name="Rectangle 80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4503360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8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47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 Unicode MS</vt:lpstr>
      <vt:lpstr>Arial</vt:lpstr>
      <vt:lpstr>Arial Black</vt:lpstr>
      <vt:lpstr>Arial Narrow</vt:lpstr>
      <vt:lpstr>Calibri</vt:lpstr>
      <vt:lpstr>Times New Roman</vt:lpstr>
      <vt:lpstr>Wingdings</vt:lpstr>
      <vt:lpstr>Blank</vt:lpstr>
      <vt:lpstr>SCHEMATIC – Full Two Port</vt:lpstr>
      <vt:lpstr>SCHEMATIC – One Path Two Port</vt:lpstr>
    </vt:vector>
  </TitlesOfParts>
  <Company>Rohde &amp; Schwarz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Peter Lalic</cp:lastModifiedBy>
  <cp:revision>590</cp:revision>
  <cp:lastPrinted>2014-02-12T22:35:09Z</cp:lastPrinted>
  <dcterms:created xsi:type="dcterms:W3CDTF">2012-07-29T05:42:24Z</dcterms:created>
  <dcterms:modified xsi:type="dcterms:W3CDTF">2016-04-03T22:27:32Z</dcterms:modified>
  <cp:contentStatus>1.0.0.2</cp:contentStatus>
</cp:coreProperties>
</file>