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1569" autoAdjust="0"/>
  </p:normalViewPr>
  <p:slideViewPr>
    <p:cSldViewPr snapToObjects="1" showGuides="1">
      <p:cViewPr varScale="1">
        <p:scale>
          <a:sx n="94" d="100"/>
          <a:sy n="94" d="100"/>
        </p:scale>
        <p:origin x="926" y="86"/>
      </p:cViewPr>
      <p:guideLst>
        <p:guide orient="horz" pos="862"/>
        <p:guide orient="horz" pos="3812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04.01.2016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04.01.2016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04.01.2016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04.01.2016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04.01.2016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C068-E302-4084-BE48-39709D40BB2B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2CEC-485A-4DFF-AC5C-6D6F591D7CAC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DD92-C5D7-4CEF-9A80-65DAD0199F78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930C-5ED3-47E6-B65A-F56F32CC05DA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53AE-ECB5-452A-A152-A339EAC6BEAA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D18-71C3-4E61-9647-69438B1A8D14}" type="datetime1">
              <a:rPr lang="de-DE" smtClean="0"/>
              <a:t>04.01.2016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49682A-7718-48ED-BACA-E2115A57D5E7}" type="datetime1">
              <a:rPr lang="de-DE" smtClean="0"/>
              <a:t>04.01.2016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 S2P Extractor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363" y="1125314"/>
            <a:ext cx="4211637" cy="4679950"/>
          </a:xfrm>
        </p:spPr>
        <p:txBody>
          <a:bodyPr/>
          <a:lstStyle/>
          <a:p>
            <a:r>
              <a:rPr lang="en-US" sz="1600" dirty="0">
                <a:cs typeface="Courier New" pitchFamily="49" charset="0"/>
              </a:rPr>
              <a:t>Perform two specific calibrations to characterize devices without connectors</a:t>
            </a:r>
          </a:p>
          <a:p>
            <a:pPr lvl="1"/>
            <a:r>
              <a:rPr lang="en-US" sz="1600" dirty="0">
                <a:cs typeface="Courier New" pitchFamily="49" charset="0"/>
              </a:rPr>
              <a:t>Probe tips</a:t>
            </a:r>
          </a:p>
          <a:p>
            <a:pPr lvl="1"/>
            <a:r>
              <a:rPr lang="en-US" sz="1600" dirty="0">
                <a:cs typeface="Courier New" pitchFamily="49" charset="0"/>
              </a:rPr>
              <a:t>Test fixtures</a:t>
            </a:r>
          </a:p>
        </p:txBody>
      </p:sp>
      <p:pic>
        <p:nvPicPr>
          <p:cNvPr id="9" name="Picture 8" descr="R&amp;S S2P Extra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54" y="1327001"/>
            <a:ext cx="3049654" cy="4203999"/>
          </a:xfrm>
          <a:prstGeom prst="rect">
            <a:avLst/>
          </a:prstGeom>
          <a:ln>
            <a:solidFill>
              <a:srgbClr val="009D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20888"/>
            <a:ext cx="229870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 S2P Extractor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363" y="1125314"/>
            <a:ext cx="4211637" cy="4679950"/>
          </a:xfrm>
        </p:spPr>
        <p:txBody>
          <a:bodyPr/>
          <a:lstStyle/>
          <a:p>
            <a:r>
              <a:rPr lang="en-US" sz="1600" dirty="0" smtClean="0">
                <a:cs typeface="Courier New" pitchFamily="49" charset="0"/>
              </a:rPr>
              <a:t>Two calibrations: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Outer calibration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Inner calibration (with probe/fixture)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414240"/>
            <a:ext cx="2298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 S2P Extractor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363" y="1125314"/>
            <a:ext cx="6155853" cy="4679950"/>
          </a:xfrm>
        </p:spPr>
        <p:txBody>
          <a:bodyPr/>
          <a:lstStyle/>
          <a:p>
            <a:r>
              <a:rPr lang="en-US" sz="1600" dirty="0" smtClean="0">
                <a:cs typeface="Courier New" pitchFamily="49" charset="0"/>
              </a:rPr>
              <a:t>Outer calibration is generally UOSM or TOSM to cables</a:t>
            </a:r>
          </a:p>
          <a:p>
            <a:r>
              <a:rPr lang="en-US" sz="1600" dirty="0" smtClean="0">
                <a:cs typeface="Courier New" pitchFamily="49" charset="0"/>
              </a:rPr>
              <a:t>Inner calibration is more complicated (TRL)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80" y="2060848"/>
            <a:ext cx="2114550" cy="341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3427" y="5651956"/>
            <a:ext cx="197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Outer Calibration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45" y="2060848"/>
            <a:ext cx="2873375" cy="3419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40704" y="5651956"/>
            <a:ext cx="197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Inner Calibration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 S2P Extractor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363" y="1125314"/>
            <a:ext cx="4211637" cy="4679950"/>
          </a:xfrm>
        </p:spPr>
        <p:txBody>
          <a:bodyPr/>
          <a:lstStyle/>
          <a:p>
            <a:r>
              <a:rPr lang="en-US" sz="1600" dirty="0" smtClean="0">
                <a:cs typeface="Courier New" pitchFamily="49" charset="0"/>
              </a:rPr>
              <a:t>Choose outer and inner calibrations</a:t>
            </a:r>
          </a:p>
          <a:p>
            <a:r>
              <a:rPr lang="en-US" sz="1600" dirty="0" smtClean="0">
                <a:cs typeface="Courier New" pitchFamily="49" charset="0"/>
              </a:rPr>
              <a:t>Choose ports to extract</a:t>
            </a:r>
          </a:p>
          <a:p>
            <a:r>
              <a:rPr lang="en-US" sz="1600" dirty="0" smtClean="0">
                <a:cs typeface="Courier New" pitchFamily="49" charset="0"/>
              </a:rPr>
              <a:t>Save .s2p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9" y="2132856"/>
            <a:ext cx="2582526" cy="3585712"/>
          </a:xfrm>
          <a:prstGeom prst="rect">
            <a:avLst/>
          </a:prstGeom>
          <a:ln>
            <a:solidFill>
              <a:srgbClr val="009DEC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37" y="2132856"/>
            <a:ext cx="2568444" cy="3566160"/>
          </a:xfrm>
          <a:prstGeom prst="rect">
            <a:avLst/>
          </a:prstGeom>
          <a:ln>
            <a:solidFill>
              <a:srgbClr val="009DEC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70" y="2913340"/>
            <a:ext cx="1512703" cy="1800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5896" y="4664169"/>
            <a:ext cx="176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Probe 1.s2p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4664169"/>
            <a:ext cx="176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Probe 2.s2p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3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Arial Black</vt:lpstr>
      <vt:lpstr>Arial Narrow</vt:lpstr>
      <vt:lpstr>Calibri</vt:lpstr>
      <vt:lpstr>Courier New</vt:lpstr>
      <vt:lpstr>Wingdings</vt:lpstr>
      <vt:lpstr>_Default</vt:lpstr>
      <vt:lpstr>R&amp;S S2P Extractor </vt:lpstr>
      <vt:lpstr>R&amp;S S2P Extractor </vt:lpstr>
      <vt:lpstr>R&amp;S S2P Extractor </vt:lpstr>
      <vt:lpstr>R&amp;S S2P Extractor </vt:lpstr>
    </vt:vector>
  </TitlesOfParts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R&amp;S S2P Extractor </dc:title>
  <dc:creator>Lalic,Nick,80003715</dc:creator>
  <cp:lastModifiedBy>Lalic,Nick,80003715</cp:lastModifiedBy>
  <cp:revision>1</cp:revision>
  <dcterms:created xsi:type="dcterms:W3CDTF">2016-01-04T21:51:22Z</dcterms:created>
  <dcterms:modified xsi:type="dcterms:W3CDTF">2016-01-04T21:52:21Z</dcterms:modified>
  <cp:contentStatus>1.0.0.2</cp:contentStatus>
</cp:coreProperties>
</file>