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 showGuides="1">
      <p:cViewPr>
        <p:scale>
          <a:sx n="100" d="100"/>
          <a:sy n="100" d="100"/>
        </p:scale>
        <p:origin x="904" y="296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0BEA2-3A4B-C54A-85E7-D74FFAC5F3D4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E3D4D-17F3-C347-85A6-21230A99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5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3D4D-17F3-C347-85A6-21230A99D8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3D4D-17F3-C347-85A6-21230A99D8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3D4D-17F3-C347-85A6-21230A99D8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E3D4D-17F3-C347-85A6-21230A99D8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E31E-EB89-E44E-ABB2-E24A7FF67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960B8-5BA8-3043-90D3-5EBABFEC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9E6E-E350-5249-8AA4-2E5285DA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3CBC-6C34-B04F-B4C2-E89849B1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F337-AD60-8646-B8AE-3BE3548F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CF32-6999-B14C-A9E3-FA13D488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53173-6B2D-7D41-AE11-18281059B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A316-D56A-F542-BA43-C3777E30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C0B4-87D8-B748-9E31-DCEEC7C8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33A04-5BE3-A74D-BFEF-84E5623E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FE3CD-ED45-4341-B5B2-784765D89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FC14E-D9EA-9F40-A16F-8C6B5A031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AB39-79D3-5247-8A07-B2D2373D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A3D3-ED76-EF4D-9EC3-8F4A6261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E855-36B7-FE48-8E1F-2BFD0CB0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2AA8-33D6-834E-B577-CCB725D5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F408-EAF9-7843-AB94-DC2431EB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2042-E555-ED46-8F3E-2A0A1BB9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205E-E4E2-884C-90D5-025449F3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0BEC-91FA-294F-84EA-527D5757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5233-F208-C94B-90C4-53C6F997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05715-F670-6448-A0C9-BB569155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4B2E-106B-8446-9802-37ABA136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7E11-E350-C248-85E4-01D4A853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6A82-A33D-C942-97F6-4A080A5F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811A-FC13-964D-95EB-F2687B52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99C2-4D89-0044-A863-A6C9B6F99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EC73C-CB16-5740-8506-FCE30AC3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E7F42-115D-4948-AA07-1E16A413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74FA6-B016-D04F-93F4-1C2BE09B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C614-EA5D-9B4C-8265-5A6FFF52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6C7D-4C2B-BC4A-B673-B96E543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D56C-EF08-594A-BC4C-1C9DE229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85581-A94E-A84F-AEC0-AFD74428B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B1C98-3692-CF44-9332-448E940AA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364EC-8BC7-0940-93D0-21F0E0715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D69F5-7638-124E-86C4-146DA52A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71915-8F3D-0942-872D-4D8EC7E0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545AF-6B16-AC47-93EB-1E1CB6A2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3D5A-469C-9740-BBCA-9CEFD3BB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63572-FC33-BC43-A646-C41C9085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EBAA6-7DC8-BD49-A8E0-8C91F547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6A136-6241-164D-96AC-F9F4426E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A18A9-E0D2-D641-8A37-339240E4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191C0-ED16-4E42-91CD-3F8EEB8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6A51-5042-DE43-8809-E55652D3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40EE-5123-0043-A2B3-ECEBAAD8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BB3F-0194-E54D-8596-D70E6B55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82E61-01BA-304A-B528-D47F4AFB3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86768-5F7D-6848-81C8-6F1C8E7E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96E3-259B-A14C-9215-8A3984CE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BD446-C19E-9442-A900-8CE1A0E9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1564-5828-654B-B1C7-3ED80602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DD23-2866-2949-966A-DCF147DC7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BEF0C-91B4-E746-8CE3-7083DA9F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C5DEB-CFC4-0343-A294-4FF4F6BA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36DE7-B2ED-F842-91CF-0C7BE7D6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86E5-5D34-8347-8EB5-68F8B134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C8388-7036-654F-9F72-53B04972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DB61-AA1F-6647-8271-EF929A7D8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E879-A2C7-B245-85FF-947FB4B11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C1AF-3B09-0746-A229-0510E59CAF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B6CA-8836-5142-A098-0E9478A4A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442B-DFD7-954B-953E-35CD94859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1E05-4580-7D43-BD40-AC94FC3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8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C8C8-12B3-3144-AE07-2F758B71B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dirty="0" err="1"/>
              <a:t>Terrabox_Widgets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2AF4D-3BF0-304D-B954-78EF4A5AF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concepts</a:t>
            </a:r>
          </a:p>
        </p:txBody>
      </p:sp>
    </p:spTree>
    <p:extLst>
      <p:ext uri="{BB962C8B-B14F-4D97-AF65-F5344CB8AC3E}">
        <p14:creationId xmlns:p14="http://schemas.microsoft.com/office/powerpoint/2010/main" val="315870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86A0708-324F-8240-B4C3-FC45460D7E01}"/>
              </a:ext>
            </a:extLst>
          </p:cNvPr>
          <p:cNvSpPr/>
          <p:nvPr/>
        </p:nvSpPr>
        <p:spPr>
          <a:xfrm>
            <a:off x="638629" y="261257"/>
            <a:ext cx="10014857" cy="5036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6B180-F9B7-BA4E-A11F-AB25EA358505}"/>
              </a:ext>
            </a:extLst>
          </p:cNvPr>
          <p:cNvSpPr/>
          <p:nvPr/>
        </p:nvSpPr>
        <p:spPr>
          <a:xfrm>
            <a:off x="4584700" y="673100"/>
            <a:ext cx="18923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C3304A-6108-1A47-987E-66E1C7B57ED3}"/>
              </a:ext>
            </a:extLst>
          </p:cNvPr>
          <p:cNvSpPr/>
          <p:nvPr/>
        </p:nvSpPr>
        <p:spPr>
          <a:xfrm>
            <a:off x="2730500" y="2393950"/>
            <a:ext cx="11684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1.1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E7B2A7-938D-F349-BE3D-3DB29D2EEEE3}"/>
              </a:ext>
            </a:extLst>
          </p:cNvPr>
          <p:cNvSpPr/>
          <p:nvPr/>
        </p:nvSpPr>
        <p:spPr>
          <a:xfrm>
            <a:off x="7239000" y="2393950"/>
            <a:ext cx="11684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1.n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7CCE76-083E-7A49-BE65-BF9D755FBAA7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3314700" y="933450"/>
            <a:ext cx="1270000" cy="146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2908BC-2531-A940-975C-3C12FAED989C}"/>
              </a:ext>
            </a:extLst>
          </p:cNvPr>
          <p:cNvSpPr txBox="1"/>
          <p:nvPr/>
        </p:nvSpPr>
        <p:spPr>
          <a:xfrm>
            <a:off x="3030885" y="1588220"/>
            <a:ext cx="91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*parent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CF971-5D08-6149-A289-9818D7194BC5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6477000" y="933450"/>
            <a:ext cx="1346200" cy="146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B65129-A25F-B64D-995D-05F0FA0959C2}"/>
              </a:ext>
            </a:extLst>
          </p:cNvPr>
          <p:cNvCxnSpPr>
            <a:stCxn id="4" idx="2"/>
          </p:cNvCxnSpPr>
          <p:nvPr/>
        </p:nvCxnSpPr>
        <p:spPr>
          <a:xfrm flipH="1">
            <a:off x="3898899" y="1193800"/>
            <a:ext cx="1631951" cy="1200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F7F2F8-F52C-F44E-B749-45B7425E7DC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943600" y="2654300"/>
            <a:ext cx="12954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97FD6-0FA3-BF4A-91EB-8499AA0212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898900" y="2654300"/>
            <a:ext cx="11049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51AC04-B556-C448-B0A8-8F8D626AD687}"/>
              </a:ext>
            </a:extLst>
          </p:cNvPr>
          <p:cNvCxnSpPr/>
          <p:nvPr/>
        </p:nvCxnSpPr>
        <p:spPr>
          <a:xfrm>
            <a:off x="5016500" y="2654300"/>
            <a:ext cx="9271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B203A4-095C-DF4B-B3CA-EA85D5BC6D2B}"/>
              </a:ext>
            </a:extLst>
          </p:cNvPr>
          <p:cNvSpPr txBox="1"/>
          <p:nvPr/>
        </p:nvSpPr>
        <p:spPr>
          <a:xfrm>
            <a:off x="4584700" y="173938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*child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1047F91-C4E1-3F4F-843E-59CDDB647C00}"/>
              </a:ext>
            </a:extLst>
          </p:cNvPr>
          <p:cNvSpPr/>
          <p:nvPr/>
        </p:nvSpPr>
        <p:spPr>
          <a:xfrm>
            <a:off x="1141186" y="3838122"/>
            <a:ext cx="11684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2.1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54DC7-A605-BF47-87A0-F780470C044B}"/>
              </a:ext>
            </a:extLst>
          </p:cNvPr>
          <p:cNvSpPr/>
          <p:nvPr/>
        </p:nvSpPr>
        <p:spPr>
          <a:xfrm>
            <a:off x="4130674" y="3838122"/>
            <a:ext cx="11684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2.n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3987D-CD50-B24C-BC83-C6FD372D766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28850" y="2914650"/>
            <a:ext cx="1085850" cy="93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DE0850-EE7C-5247-942C-619CFED4FA49}"/>
              </a:ext>
            </a:extLst>
          </p:cNvPr>
          <p:cNvCxnSpPr>
            <a:cxnSpLocks/>
            <a:stCxn id="27" idx="0"/>
            <a:endCxn id="5" idx="1"/>
          </p:cNvCxnSpPr>
          <p:nvPr/>
        </p:nvCxnSpPr>
        <p:spPr>
          <a:xfrm flipV="1">
            <a:off x="1725386" y="2654300"/>
            <a:ext cx="1005114" cy="11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AACC1D-B214-B949-83ED-EB069B9475BC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309586" y="4098472"/>
            <a:ext cx="53884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7C5FB9-93F7-404F-80BE-922D9B17D91D}"/>
              </a:ext>
            </a:extLst>
          </p:cNvPr>
          <p:cNvCxnSpPr>
            <a:cxnSpLocks/>
          </p:cNvCxnSpPr>
          <p:nvPr/>
        </p:nvCxnSpPr>
        <p:spPr>
          <a:xfrm>
            <a:off x="2848429" y="4098472"/>
            <a:ext cx="74340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803BB3-1F68-E742-81D8-35890821BCD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591831" y="4098472"/>
            <a:ext cx="53884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58B66D-C9F5-2F45-AAE8-A818A7EEB11A}"/>
              </a:ext>
            </a:extLst>
          </p:cNvPr>
          <p:cNvCxnSpPr>
            <a:cxnSpLocks/>
            <a:stCxn id="28" idx="0"/>
            <a:endCxn id="5" idx="3"/>
          </p:cNvCxnSpPr>
          <p:nvPr/>
        </p:nvCxnSpPr>
        <p:spPr>
          <a:xfrm flipH="1" flipV="1">
            <a:off x="3898900" y="2654300"/>
            <a:ext cx="815974" cy="11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220E128-7710-294E-84D9-8A04A2D917B7}"/>
              </a:ext>
            </a:extLst>
          </p:cNvPr>
          <p:cNvSpPr txBox="1"/>
          <p:nvPr/>
        </p:nvSpPr>
        <p:spPr>
          <a:xfrm>
            <a:off x="5128722" y="22849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*sibling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DF88FE-5E5E-2A48-B04A-4A323277DF8E}"/>
              </a:ext>
            </a:extLst>
          </p:cNvPr>
          <p:cNvSpPr txBox="1"/>
          <p:nvPr/>
        </p:nvSpPr>
        <p:spPr>
          <a:xfrm>
            <a:off x="6225078" y="4341977"/>
            <a:ext cx="328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Parent, child and sibling relations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94D559-0F66-B540-B2ED-33DED9CC96FC}"/>
              </a:ext>
            </a:extLst>
          </p:cNvPr>
          <p:cNvSpPr txBox="1"/>
          <p:nvPr/>
        </p:nvSpPr>
        <p:spPr>
          <a:xfrm>
            <a:off x="838228" y="5767818"/>
            <a:ext cx="1021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iterate over all the children, get the child pointer from the parent and follow the child its sibling pointers</a:t>
            </a:r>
          </a:p>
        </p:txBody>
      </p:sp>
    </p:spTree>
    <p:extLst>
      <p:ext uri="{BB962C8B-B14F-4D97-AF65-F5344CB8AC3E}">
        <p14:creationId xmlns:p14="http://schemas.microsoft.com/office/powerpoint/2010/main" val="41652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2EF03-2613-4F42-9574-D8160DC960CD}"/>
              </a:ext>
            </a:extLst>
          </p:cNvPr>
          <p:cNvSpPr/>
          <p:nvPr/>
        </p:nvSpPr>
        <p:spPr>
          <a:xfrm>
            <a:off x="1913021" y="1010653"/>
            <a:ext cx="1720516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681D0-0609-0149-AAE4-37ACF2B7E15A}"/>
              </a:ext>
            </a:extLst>
          </p:cNvPr>
          <p:cNvSpPr/>
          <p:nvPr/>
        </p:nvSpPr>
        <p:spPr>
          <a:xfrm>
            <a:off x="3027947" y="1664005"/>
            <a:ext cx="1704474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4C533-7290-F44A-B742-D6514725DA30}"/>
              </a:ext>
            </a:extLst>
          </p:cNvPr>
          <p:cNvSpPr/>
          <p:nvPr/>
        </p:nvSpPr>
        <p:spPr>
          <a:xfrm>
            <a:off x="4880809" y="1010653"/>
            <a:ext cx="3312695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4A2B5-3386-BC4F-8828-EE2C95B0A85E}"/>
              </a:ext>
            </a:extLst>
          </p:cNvPr>
          <p:cNvSpPr/>
          <p:nvPr/>
        </p:nvSpPr>
        <p:spPr>
          <a:xfrm>
            <a:off x="4398545" y="787650"/>
            <a:ext cx="4216065" cy="1606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DC231-3A04-D247-A96C-B278D9A28DED}"/>
              </a:ext>
            </a:extLst>
          </p:cNvPr>
          <p:cNvSpPr txBox="1"/>
          <p:nvPr/>
        </p:nvSpPr>
        <p:spPr>
          <a:xfrm>
            <a:off x="235822" y="68944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C39E9-B105-1C4A-A4FE-2A00EA000F71}"/>
              </a:ext>
            </a:extLst>
          </p:cNvPr>
          <p:cNvSpPr/>
          <p:nvPr/>
        </p:nvSpPr>
        <p:spPr>
          <a:xfrm>
            <a:off x="565485" y="1010653"/>
            <a:ext cx="689810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F9D72-0DC1-5749-9FA3-B14859D22318}"/>
              </a:ext>
            </a:extLst>
          </p:cNvPr>
          <p:cNvSpPr txBox="1"/>
          <p:nvPr/>
        </p:nvSpPr>
        <p:spPr>
          <a:xfrm>
            <a:off x="1191532" y="166400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6B40C-369D-534C-9F84-4365F42F2E5D}"/>
              </a:ext>
            </a:extLst>
          </p:cNvPr>
          <p:cNvSpPr txBox="1"/>
          <p:nvPr/>
        </p:nvSpPr>
        <p:spPr>
          <a:xfrm>
            <a:off x="1395274" y="3958389"/>
            <a:ext cx="551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Ulx</a:t>
            </a:r>
            <a:r>
              <a:rPr lang="en-US" dirty="0"/>
              <a:t>(A) &lt;= </a:t>
            </a:r>
            <a:r>
              <a:rPr lang="en-US" dirty="0" err="1"/>
              <a:t>Ul</a:t>
            </a:r>
            <a:r>
              <a:rPr lang="en-US" baseline="-25000" dirty="0" err="1"/>
              <a:t>x</a:t>
            </a:r>
            <a:r>
              <a:rPr lang="en-US" dirty="0"/>
              <a:t>(B) &lt;= </a:t>
            </a:r>
            <a:r>
              <a:rPr lang="en-US" dirty="0" err="1"/>
              <a:t>URx</a:t>
            </a:r>
            <a:r>
              <a:rPr lang="en-US" dirty="0"/>
              <a:t>(B) || </a:t>
            </a:r>
            <a:r>
              <a:rPr lang="en-US" dirty="0" err="1"/>
              <a:t>ULy</a:t>
            </a:r>
            <a:r>
              <a:rPr lang="en-US" dirty="0"/>
              <a:t>(A) &lt;= </a:t>
            </a:r>
            <a:r>
              <a:rPr lang="en-US" dirty="0" err="1"/>
              <a:t>Uly</a:t>
            </a:r>
            <a:r>
              <a:rPr lang="en-US" dirty="0"/>
              <a:t>(B) &amp;&amp; </a:t>
            </a:r>
            <a:r>
              <a:rPr lang="en-US" dirty="0" err="1"/>
              <a:t>LRy</a:t>
            </a:r>
            <a:r>
              <a:rPr lang="en-US" dirty="0"/>
              <a:t>(A) </a:t>
            </a:r>
          </a:p>
        </p:txBody>
      </p:sp>
    </p:spTree>
    <p:extLst>
      <p:ext uri="{BB962C8B-B14F-4D97-AF65-F5344CB8AC3E}">
        <p14:creationId xmlns:p14="http://schemas.microsoft.com/office/powerpoint/2010/main" val="61604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0616C-BBB8-5E45-84A3-D6E81B83DADB}"/>
              </a:ext>
            </a:extLst>
          </p:cNvPr>
          <p:cNvSpPr txBox="1"/>
          <p:nvPr/>
        </p:nvSpPr>
        <p:spPr>
          <a:xfrm>
            <a:off x="421105" y="204537"/>
            <a:ext cx="608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Connecting ESP32 S3 Devkit 1 to Arduino UNI shield for ILI9488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2E3281-B775-4A4B-9561-5C9A42F2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937126"/>
            <a:ext cx="4187992" cy="5583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F96B05-DC08-8A46-9549-2CDDC3D2C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570" y="1251283"/>
            <a:ext cx="2597137" cy="500555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81DE3D-F34D-F747-A1F6-28D691DB573A}"/>
              </a:ext>
            </a:extLst>
          </p:cNvPr>
          <p:cNvSpPr/>
          <p:nvPr/>
        </p:nvSpPr>
        <p:spPr>
          <a:xfrm>
            <a:off x="1051759" y="2983163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C5ABD8-95FA-CC46-A9E4-A49193F2FCCD}"/>
              </a:ext>
            </a:extLst>
          </p:cNvPr>
          <p:cNvSpPr/>
          <p:nvPr/>
        </p:nvSpPr>
        <p:spPr>
          <a:xfrm>
            <a:off x="4439534" y="3917157"/>
            <a:ext cx="541419" cy="128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88D786-622F-D645-8A7C-6CA711EA6983}"/>
              </a:ext>
            </a:extLst>
          </p:cNvPr>
          <p:cNvSpPr/>
          <p:nvPr/>
        </p:nvSpPr>
        <p:spPr>
          <a:xfrm>
            <a:off x="3881707" y="46161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SCLK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25EBCC-5887-4141-B266-6B77F3327131}"/>
              </a:ext>
            </a:extLst>
          </p:cNvPr>
          <p:cNvSpPr/>
          <p:nvPr/>
        </p:nvSpPr>
        <p:spPr>
          <a:xfrm>
            <a:off x="3881707" y="4217666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04BD873-F80C-9442-A9A1-BB81C73D4BE4}"/>
              </a:ext>
            </a:extLst>
          </p:cNvPr>
          <p:cNvSpPr/>
          <p:nvPr/>
        </p:nvSpPr>
        <p:spPr>
          <a:xfrm>
            <a:off x="3881708" y="44792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MISO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746460-2832-834A-A90E-807131817881}"/>
              </a:ext>
            </a:extLst>
          </p:cNvPr>
          <p:cNvSpPr/>
          <p:nvPr/>
        </p:nvSpPr>
        <p:spPr>
          <a:xfrm>
            <a:off x="1051759" y="312399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50FCCAE-7893-734C-845C-D139FA92FCB7}"/>
              </a:ext>
            </a:extLst>
          </p:cNvPr>
          <p:cNvSpPr/>
          <p:nvPr/>
        </p:nvSpPr>
        <p:spPr>
          <a:xfrm>
            <a:off x="3881707" y="4351133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MOSI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90F452-615C-1042-B297-F3874C8BFD59}"/>
              </a:ext>
            </a:extLst>
          </p:cNvPr>
          <p:cNvSpPr/>
          <p:nvPr/>
        </p:nvSpPr>
        <p:spPr>
          <a:xfrm>
            <a:off x="4439535" y="4053463"/>
            <a:ext cx="541419" cy="128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38F6DF8-4377-5B47-A08E-D221A827BC55}"/>
              </a:ext>
            </a:extLst>
          </p:cNvPr>
          <p:cNvSpPr/>
          <p:nvPr/>
        </p:nvSpPr>
        <p:spPr>
          <a:xfrm>
            <a:off x="510339" y="2983163"/>
            <a:ext cx="541419" cy="128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90A1897-674F-0F4B-9FBF-3CACE231AFA6}"/>
              </a:ext>
            </a:extLst>
          </p:cNvPr>
          <p:cNvSpPr/>
          <p:nvPr/>
        </p:nvSpPr>
        <p:spPr>
          <a:xfrm>
            <a:off x="510340" y="3123991"/>
            <a:ext cx="541419" cy="128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C9A14FD-8929-3344-97F4-4F5109D2A6EB}"/>
              </a:ext>
            </a:extLst>
          </p:cNvPr>
          <p:cNvSpPr/>
          <p:nvPr/>
        </p:nvSpPr>
        <p:spPr>
          <a:xfrm>
            <a:off x="-45147" y="3123991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325D414-92F5-4647-9952-066CC019ED03}"/>
              </a:ext>
            </a:extLst>
          </p:cNvPr>
          <p:cNvSpPr/>
          <p:nvPr/>
        </p:nvSpPr>
        <p:spPr>
          <a:xfrm>
            <a:off x="-42993" y="2987251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5171C7C-FCF5-E14F-93D1-01727FB30F19}"/>
              </a:ext>
            </a:extLst>
          </p:cNvPr>
          <p:cNvSpPr/>
          <p:nvPr/>
        </p:nvSpPr>
        <p:spPr>
          <a:xfrm>
            <a:off x="4980954" y="3917157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D8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AC475E-6F9B-AB4B-81FE-CAED36BC7339}"/>
              </a:ext>
            </a:extLst>
          </p:cNvPr>
          <p:cNvSpPr/>
          <p:nvPr/>
        </p:nvSpPr>
        <p:spPr>
          <a:xfrm>
            <a:off x="4980955" y="4053463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D9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8255CE-D64D-6C40-970F-8602796FB720}"/>
              </a:ext>
            </a:extLst>
          </p:cNvPr>
          <p:cNvSpPr/>
          <p:nvPr/>
        </p:nvSpPr>
        <p:spPr>
          <a:xfrm>
            <a:off x="4432034" y="4214827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B3C5F8-EBBF-DD46-9BB2-1061914F6BCE}"/>
              </a:ext>
            </a:extLst>
          </p:cNvPr>
          <p:cNvSpPr/>
          <p:nvPr/>
        </p:nvSpPr>
        <p:spPr>
          <a:xfrm>
            <a:off x="4432035" y="4351133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7C67B0F-326D-C742-AA28-37C317E85DF3}"/>
              </a:ext>
            </a:extLst>
          </p:cNvPr>
          <p:cNvSpPr/>
          <p:nvPr/>
        </p:nvSpPr>
        <p:spPr>
          <a:xfrm>
            <a:off x="4436530" y="4485314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6CFADF4-8908-D042-84F3-FE9E8392277E}"/>
              </a:ext>
            </a:extLst>
          </p:cNvPr>
          <p:cNvSpPr/>
          <p:nvPr/>
        </p:nvSpPr>
        <p:spPr>
          <a:xfrm>
            <a:off x="4436531" y="4621620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41536A8-A4ED-5549-8489-EFBB482A91D3}"/>
              </a:ext>
            </a:extLst>
          </p:cNvPr>
          <p:cNvSpPr/>
          <p:nvPr/>
        </p:nvSpPr>
        <p:spPr>
          <a:xfrm>
            <a:off x="3881707" y="3917157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B0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0595F85-5D48-6F4D-811A-D081D328123A}"/>
              </a:ext>
            </a:extLst>
          </p:cNvPr>
          <p:cNvSpPr/>
          <p:nvPr/>
        </p:nvSpPr>
        <p:spPr>
          <a:xfrm>
            <a:off x="3881707" y="4050624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186A984-8220-6444-9E7A-4FB7918AC5FB}"/>
              </a:ext>
            </a:extLst>
          </p:cNvPr>
          <p:cNvSpPr/>
          <p:nvPr/>
        </p:nvSpPr>
        <p:spPr>
          <a:xfrm>
            <a:off x="3881707" y="3553900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B6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5A0A347-D2E6-6649-8E86-F5F359A0091C}"/>
              </a:ext>
            </a:extLst>
          </p:cNvPr>
          <p:cNvSpPr/>
          <p:nvPr/>
        </p:nvSpPr>
        <p:spPr>
          <a:xfrm>
            <a:off x="3881707" y="3692056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B7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DEEC407-4995-844B-87BB-3BB11BA7154F}"/>
              </a:ext>
            </a:extLst>
          </p:cNvPr>
          <p:cNvSpPr/>
          <p:nvPr/>
        </p:nvSpPr>
        <p:spPr>
          <a:xfrm>
            <a:off x="3880538" y="3275464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11414FF-2311-0541-8C1E-034B9E128955}"/>
              </a:ext>
            </a:extLst>
          </p:cNvPr>
          <p:cNvSpPr/>
          <p:nvPr/>
        </p:nvSpPr>
        <p:spPr>
          <a:xfrm>
            <a:off x="3880538" y="3413620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B5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621A903-85C3-D84F-87F2-F51CF517DED9}"/>
              </a:ext>
            </a:extLst>
          </p:cNvPr>
          <p:cNvSpPr/>
          <p:nvPr/>
        </p:nvSpPr>
        <p:spPr>
          <a:xfrm>
            <a:off x="3880538" y="3134019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C5E2B9B-A3C2-D44F-B282-85C30C9295BE}"/>
              </a:ext>
            </a:extLst>
          </p:cNvPr>
          <p:cNvSpPr/>
          <p:nvPr/>
        </p:nvSpPr>
        <p:spPr>
          <a:xfrm>
            <a:off x="4425331" y="3275885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D4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A83D5F5-1098-484C-8FA4-BA5940D342A8}"/>
              </a:ext>
            </a:extLst>
          </p:cNvPr>
          <p:cNvSpPr/>
          <p:nvPr/>
        </p:nvSpPr>
        <p:spPr>
          <a:xfrm>
            <a:off x="4425332" y="3412191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D5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1F78489-0087-3D4D-993B-B28B2DFEE8F7}"/>
              </a:ext>
            </a:extLst>
          </p:cNvPr>
          <p:cNvSpPr/>
          <p:nvPr/>
        </p:nvSpPr>
        <p:spPr>
          <a:xfrm>
            <a:off x="4429827" y="3551061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D6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81701B5-7F53-4845-A162-CA3BF013D63B}"/>
              </a:ext>
            </a:extLst>
          </p:cNvPr>
          <p:cNvSpPr/>
          <p:nvPr/>
        </p:nvSpPr>
        <p:spPr>
          <a:xfrm>
            <a:off x="4429828" y="3692056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D7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8EA64A3-4381-9B43-B5DD-CF85586D6D0E}"/>
              </a:ext>
            </a:extLst>
          </p:cNvPr>
          <p:cNvSpPr/>
          <p:nvPr/>
        </p:nvSpPr>
        <p:spPr>
          <a:xfrm>
            <a:off x="4428724" y="2997325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DCC89E0-4944-FF45-BCA8-C834211779DA}"/>
              </a:ext>
            </a:extLst>
          </p:cNvPr>
          <p:cNvSpPr/>
          <p:nvPr/>
        </p:nvSpPr>
        <p:spPr>
          <a:xfrm>
            <a:off x="4428725" y="3133631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A6EA784-FC60-F946-9C28-25B6CA827149}"/>
              </a:ext>
            </a:extLst>
          </p:cNvPr>
          <p:cNvSpPr/>
          <p:nvPr/>
        </p:nvSpPr>
        <p:spPr>
          <a:xfrm>
            <a:off x="1051759" y="3261759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F77DB7A-7477-BF48-AF3E-6E294CCC150C}"/>
              </a:ext>
            </a:extLst>
          </p:cNvPr>
          <p:cNvSpPr/>
          <p:nvPr/>
        </p:nvSpPr>
        <p:spPr>
          <a:xfrm>
            <a:off x="1051759" y="3399527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8F402CE-DD69-8149-8933-70D1E55C55FD}"/>
              </a:ext>
            </a:extLst>
          </p:cNvPr>
          <p:cNvSpPr/>
          <p:nvPr/>
        </p:nvSpPr>
        <p:spPr>
          <a:xfrm>
            <a:off x="1051759" y="2842335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4B4EE1F-890C-D648-A34B-1E962923DE09}"/>
              </a:ext>
            </a:extLst>
          </p:cNvPr>
          <p:cNvSpPr/>
          <p:nvPr/>
        </p:nvSpPr>
        <p:spPr>
          <a:xfrm>
            <a:off x="505928" y="2842335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2B9F76D-4410-F445-8DEB-66BDADD5355E}"/>
              </a:ext>
            </a:extLst>
          </p:cNvPr>
          <p:cNvSpPr/>
          <p:nvPr/>
        </p:nvSpPr>
        <p:spPr>
          <a:xfrm>
            <a:off x="501239" y="3397471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A5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351B5A1-5503-2E45-930D-FC43F9A78F75}"/>
              </a:ext>
            </a:extLst>
          </p:cNvPr>
          <p:cNvSpPr/>
          <p:nvPr/>
        </p:nvSpPr>
        <p:spPr>
          <a:xfrm>
            <a:off x="503393" y="3256643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A4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E8EB120-53E3-2F4B-9A89-52917591A47D}"/>
              </a:ext>
            </a:extLst>
          </p:cNvPr>
          <p:cNvSpPr/>
          <p:nvPr/>
        </p:nvSpPr>
        <p:spPr>
          <a:xfrm>
            <a:off x="7630497" y="52285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MISO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BB17C8-5B50-4744-ACB5-259931BC63E7}"/>
              </a:ext>
            </a:extLst>
          </p:cNvPr>
          <p:cNvSpPr/>
          <p:nvPr/>
        </p:nvSpPr>
        <p:spPr>
          <a:xfrm>
            <a:off x="7630496" y="48475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MOSI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F9EA5C5-6D63-4F48-A754-130FF2F3A2C8}"/>
              </a:ext>
            </a:extLst>
          </p:cNvPr>
          <p:cNvSpPr/>
          <p:nvPr/>
        </p:nvSpPr>
        <p:spPr>
          <a:xfrm>
            <a:off x="7630495" y="50380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SCLK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CC1A091-C893-7A4F-9E64-0910E4CE26D8}"/>
              </a:ext>
            </a:extLst>
          </p:cNvPr>
          <p:cNvSpPr/>
          <p:nvPr/>
        </p:nvSpPr>
        <p:spPr>
          <a:xfrm>
            <a:off x="7630494" y="4674953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9ADE898-2495-BC46-9C69-759F1FCEBC9F}"/>
              </a:ext>
            </a:extLst>
          </p:cNvPr>
          <p:cNvSpPr/>
          <p:nvPr/>
        </p:nvSpPr>
        <p:spPr>
          <a:xfrm>
            <a:off x="7630490" y="2677346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DC/XN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46B267F-B838-DF4B-85CC-F49338F348F9}"/>
              </a:ext>
            </a:extLst>
          </p:cNvPr>
          <p:cNvSpPr/>
          <p:nvPr/>
        </p:nvSpPr>
        <p:spPr>
          <a:xfrm>
            <a:off x="7630491" y="2499666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07EDA3-2721-B143-8A80-E9CE4F541463}"/>
              </a:ext>
            </a:extLst>
          </p:cNvPr>
          <p:cNvCxnSpPr>
            <a:stCxn id="25" idx="3"/>
            <a:endCxn id="57" idx="1"/>
          </p:cNvCxnSpPr>
          <p:nvPr/>
        </p:nvCxnSpPr>
        <p:spPr>
          <a:xfrm>
            <a:off x="4973453" y="4278891"/>
            <a:ext cx="2657041" cy="460126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9FBCF2-4171-D54F-887C-972ABC18D52C}"/>
              </a:ext>
            </a:extLst>
          </p:cNvPr>
          <p:cNvCxnSpPr>
            <a:cxnSpLocks/>
            <a:stCxn id="26" idx="3"/>
            <a:endCxn id="55" idx="1"/>
          </p:cNvCxnSpPr>
          <p:nvPr/>
        </p:nvCxnSpPr>
        <p:spPr>
          <a:xfrm>
            <a:off x="4973454" y="4415197"/>
            <a:ext cx="2657042" cy="496428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F3BA3-89E5-D345-AB1A-285B0843D981}"/>
              </a:ext>
            </a:extLst>
          </p:cNvPr>
          <p:cNvCxnSpPr>
            <a:cxnSpLocks/>
            <a:stCxn id="27" idx="3"/>
            <a:endCxn id="54" idx="1"/>
          </p:cNvCxnSpPr>
          <p:nvPr/>
        </p:nvCxnSpPr>
        <p:spPr>
          <a:xfrm>
            <a:off x="4977949" y="4549378"/>
            <a:ext cx="2652548" cy="743247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000371-9C67-C046-897D-D04672F9638A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4977950" y="4685684"/>
            <a:ext cx="2652545" cy="416441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05E21EA-1A1B-DA49-8572-5092CB1E06A6}"/>
              </a:ext>
            </a:extLst>
          </p:cNvPr>
          <p:cNvSpPr/>
          <p:nvPr/>
        </p:nvSpPr>
        <p:spPr>
          <a:xfrm rot="5400000">
            <a:off x="8039220" y="4946178"/>
            <a:ext cx="693279" cy="12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SPI2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D49807-3B8F-7247-B19B-31DFFE8E7A3B}"/>
              </a:ext>
            </a:extLst>
          </p:cNvPr>
          <p:cNvCxnSpPr>
            <a:cxnSpLocks/>
            <a:stCxn id="45" idx="3"/>
            <a:endCxn id="59" idx="1"/>
          </p:cNvCxnSpPr>
          <p:nvPr/>
        </p:nvCxnSpPr>
        <p:spPr>
          <a:xfrm flipV="1">
            <a:off x="1593178" y="2563730"/>
            <a:ext cx="6037313" cy="34266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17DF28-F4F6-944E-8DA2-A5E90A601D2A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 flipV="1">
            <a:off x="1593178" y="2741410"/>
            <a:ext cx="6037312" cy="446645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EE14AC5-4763-614C-A452-1D904C3B345C}"/>
              </a:ext>
            </a:extLst>
          </p:cNvPr>
          <p:cNvSpPr/>
          <p:nvPr/>
        </p:nvSpPr>
        <p:spPr>
          <a:xfrm>
            <a:off x="7630490" y="2862286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50D1EA6-3DBB-5F44-9A42-85DEBA8CE7A3}"/>
              </a:ext>
            </a:extLst>
          </p:cNvPr>
          <p:cNvSpPr/>
          <p:nvPr/>
        </p:nvSpPr>
        <p:spPr>
          <a:xfrm>
            <a:off x="7637257" y="304943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RD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957BEB-BA48-E54D-B89F-3440095E46DF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1599945" y="2926350"/>
            <a:ext cx="6030545" cy="394916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F4099F8-31F0-4141-8052-37B05C386E72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600125" y="3113495"/>
            <a:ext cx="6037132" cy="350096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5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0616C-BBB8-5E45-84A3-D6E81B83DADB}"/>
              </a:ext>
            </a:extLst>
          </p:cNvPr>
          <p:cNvSpPr txBox="1"/>
          <p:nvPr/>
        </p:nvSpPr>
        <p:spPr>
          <a:xfrm>
            <a:off x="421105" y="204537"/>
            <a:ext cx="608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Connecting ESP32 S3 Devkit 1 to Arduino UNI shield for ILI9488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2E3281-B775-4A4B-9561-5C9A42F2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937126"/>
            <a:ext cx="4187992" cy="5583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F96B05-DC08-8A46-9549-2CDDC3D2C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570" y="1251283"/>
            <a:ext cx="2597137" cy="500555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81DE3D-F34D-F747-A1F6-28D691DB573A}"/>
              </a:ext>
            </a:extLst>
          </p:cNvPr>
          <p:cNvSpPr/>
          <p:nvPr/>
        </p:nvSpPr>
        <p:spPr>
          <a:xfrm>
            <a:off x="1051759" y="2983163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88D786-622F-D645-8A7C-6CA711EA6983}"/>
              </a:ext>
            </a:extLst>
          </p:cNvPr>
          <p:cNvSpPr/>
          <p:nvPr/>
        </p:nvSpPr>
        <p:spPr>
          <a:xfrm>
            <a:off x="3881707" y="46161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SCLK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25EBCC-5887-4141-B266-6B77F3327131}"/>
              </a:ext>
            </a:extLst>
          </p:cNvPr>
          <p:cNvSpPr/>
          <p:nvPr/>
        </p:nvSpPr>
        <p:spPr>
          <a:xfrm>
            <a:off x="3881707" y="4217666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04BD873-F80C-9442-A9A1-BB81C73D4BE4}"/>
              </a:ext>
            </a:extLst>
          </p:cNvPr>
          <p:cNvSpPr/>
          <p:nvPr/>
        </p:nvSpPr>
        <p:spPr>
          <a:xfrm>
            <a:off x="3881708" y="44792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MISO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746460-2832-834A-A90E-807131817881}"/>
              </a:ext>
            </a:extLst>
          </p:cNvPr>
          <p:cNvSpPr/>
          <p:nvPr/>
        </p:nvSpPr>
        <p:spPr>
          <a:xfrm>
            <a:off x="1051759" y="312399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50FCCAE-7893-734C-845C-D139FA92FCB7}"/>
              </a:ext>
            </a:extLst>
          </p:cNvPr>
          <p:cNvSpPr/>
          <p:nvPr/>
        </p:nvSpPr>
        <p:spPr>
          <a:xfrm>
            <a:off x="3881707" y="4351133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MOSI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C9A14FD-8929-3344-97F4-4F5109D2A6EB}"/>
              </a:ext>
            </a:extLst>
          </p:cNvPr>
          <p:cNvSpPr/>
          <p:nvPr/>
        </p:nvSpPr>
        <p:spPr>
          <a:xfrm>
            <a:off x="494486" y="3123991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325D414-92F5-4647-9952-066CC019ED03}"/>
              </a:ext>
            </a:extLst>
          </p:cNvPr>
          <p:cNvSpPr/>
          <p:nvPr/>
        </p:nvSpPr>
        <p:spPr>
          <a:xfrm>
            <a:off x="490982" y="2989513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8255CE-D64D-6C40-970F-8602796FB720}"/>
              </a:ext>
            </a:extLst>
          </p:cNvPr>
          <p:cNvSpPr/>
          <p:nvPr/>
        </p:nvSpPr>
        <p:spPr>
          <a:xfrm>
            <a:off x="4432034" y="4214827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B3C5F8-EBBF-DD46-9BB2-1061914F6BCE}"/>
              </a:ext>
            </a:extLst>
          </p:cNvPr>
          <p:cNvSpPr/>
          <p:nvPr/>
        </p:nvSpPr>
        <p:spPr>
          <a:xfrm>
            <a:off x="4432035" y="4351133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7C67B0F-326D-C742-AA28-37C317E85DF3}"/>
              </a:ext>
            </a:extLst>
          </p:cNvPr>
          <p:cNvSpPr/>
          <p:nvPr/>
        </p:nvSpPr>
        <p:spPr>
          <a:xfrm>
            <a:off x="4436530" y="4485314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6CFADF4-8908-D042-84F3-FE9E8392277E}"/>
              </a:ext>
            </a:extLst>
          </p:cNvPr>
          <p:cNvSpPr/>
          <p:nvPr/>
        </p:nvSpPr>
        <p:spPr>
          <a:xfrm>
            <a:off x="4436531" y="4621620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A6EA784-FC60-F946-9C28-25B6CA827149}"/>
              </a:ext>
            </a:extLst>
          </p:cNvPr>
          <p:cNvSpPr/>
          <p:nvPr/>
        </p:nvSpPr>
        <p:spPr>
          <a:xfrm>
            <a:off x="1051759" y="3261759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F77DB7A-7477-BF48-AF3E-6E294CCC150C}"/>
              </a:ext>
            </a:extLst>
          </p:cNvPr>
          <p:cNvSpPr/>
          <p:nvPr/>
        </p:nvSpPr>
        <p:spPr>
          <a:xfrm>
            <a:off x="1051759" y="3399527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8F402CE-DD69-8149-8933-70D1E55C55FD}"/>
              </a:ext>
            </a:extLst>
          </p:cNvPr>
          <p:cNvSpPr/>
          <p:nvPr/>
        </p:nvSpPr>
        <p:spPr>
          <a:xfrm>
            <a:off x="1051759" y="2842335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4B4EE1F-890C-D648-A34B-1E962923DE09}"/>
              </a:ext>
            </a:extLst>
          </p:cNvPr>
          <p:cNvSpPr/>
          <p:nvPr/>
        </p:nvSpPr>
        <p:spPr>
          <a:xfrm>
            <a:off x="488994" y="2842335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2B9F76D-4410-F445-8DEB-66BDADD5355E}"/>
              </a:ext>
            </a:extLst>
          </p:cNvPr>
          <p:cNvSpPr/>
          <p:nvPr/>
        </p:nvSpPr>
        <p:spPr>
          <a:xfrm>
            <a:off x="492772" y="3397471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A5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351B5A1-5503-2E45-930D-FC43F9A78F75}"/>
              </a:ext>
            </a:extLst>
          </p:cNvPr>
          <p:cNvSpPr/>
          <p:nvPr/>
        </p:nvSpPr>
        <p:spPr>
          <a:xfrm>
            <a:off x="494926" y="3256643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A4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E8EB120-53E3-2F4B-9A89-52917591A47D}"/>
              </a:ext>
            </a:extLst>
          </p:cNvPr>
          <p:cNvSpPr/>
          <p:nvPr/>
        </p:nvSpPr>
        <p:spPr>
          <a:xfrm>
            <a:off x="7630497" y="52285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MISO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BB17C8-5B50-4744-ACB5-259931BC63E7}"/>
              </a:ext>
            </a:extLst>
          </p:cNvPr>
          <p:cNvSpPr/>
          <p:nvPr/>
        </p:nvSpPr>
        <p:spPr>
          <a:xfrm>
            <a:off x="7630496" y="48475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MOSI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F9EA5C5-6D63-4F48-A754-130FF2F3A2C8}"/>
              </a:ext>
            </a:extLst>
          </p:cNvPr>
          <p:cNvSpPr/>
          <p:nvPr/>
        </p:nvSpPr>
        <p:spPr>
          <a:xfrm>
            <a:off x="7630495" y="50380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SCLK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CC1A091-C893-7A4F-9E64-0910E4CE26D8}"/>
              </a:ext>
            </a:extLst>
          </p:cNvPr>
          <p:cNvSpPr/>
          <p:nvPr/>
        </p:nvSpPr>
        <p:spPr>
          <a:xfrm>
            <a:off x="7630494" y="4674953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9ADE898-2495-BC46-9C69-759F1FCEBC9F}"/>
              </a:ext>
            </a:extLst>
          </p:cNvPr>
          <p:cNvSpPr/>
          <p:nvPr/>
        </p:nvSpPr>
        <p:spPr>
          <a:xfrm>
            <a:off x="7630490" y="2677346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DC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46B267F-B838-DF4B-85CC-F49338F348F9}"/>
              </a:ext>
            </a:extLst>
          </p:cNvPr>
          <p:cNvSpPr/>
          <p:nvPr/>
        </p:nvSpPr>
        <p:spPr>
          <a:xfrm>
            <a:off x="7630491" y="2499666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07EDA3-2721-B143-8A80-E9CE4F541463}"/>
              </a:ext>
            </a:extLst>
          </p:cNvPr>
          <p:cNvCxnSpPr>
            <a:stCxn id="25" idx="3"/>
            <a:endCxn id="57" idx="1"/>
          </p:cNvCxnSpPr>
          <p:nvPr/>
        </p:nvCxnSpPr>
        <p:spPr>
          <a:xfrm>
            <a:off x="4973453" y="4278891"/>
            <a:ext cx="2657041" cy="460126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9FBCF2-4171-D54F-887C-972ABC18D52C}"/>
              </a:ext>
            </a:extLst>
          </p:cNvPr>
          <p:cNvCxnSpPr>
            <a:cxnSpLocks/>
            <a:stCxn id="26" idx="3"/>
            <a:endCxn id="55" idx="1"/>
          </p:cNvCxnSpPr>
          <p:nvPr/>
        </p:nvCxnSpPr>
        <p:spPr>
          <a:xfrm>
            <a:off x="4973454" y="4415197"/>
            <a:ext cx="2657042" cy="496428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F3BA3-89E5-D345-AB1A-285B0843D981}"/>
              </a:ext>
            </a:extLst>
          </p:cNvPr>
          <p:cNvCxnSpPr>
            <a:cxnSpLocks/>
            <a:stCxn id="27" idx="3"/>
            <a:endCxn id="54" idx="1"/>
          </p:cNvCxnSpPr>
          <p:nvPr/>
        </p:nvCxnSpPr>
        <p:spPr>
          <a:xfrm>
            <a:off x="4977949" y="4549378"/>
            <a:ext cx="2652548" cy="743247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000371-9C67-C046-897D-D04672F9638A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4977950" y="4685684"/>
            <a:ext cx="2652545" cy="416441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05E21EA-1A1B-DA49-8572-5092CB1E06A6}"/>
              </a:ext>
            </a:extLst>
          </p:cNvPr>
          <p:cNvSpPr/>
          <p:nvPr/>
        </p:nvSpPr>
        <p:spPr>
          <a:xfrm rot="5400000">
            <a:off x="8039220" y="4946178"/>
            <a:ext cx="693279" cy="12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SPI2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D49807-3B8F-7247-B19B-31DFFE8E7A3B}"/>
              </a:ext>
            </a:extLst>
          </p:cNvPr>
          <p:cNvCxnSpPr>
            <a:cxnSpLocks/>
            <a:stCxn id="45" idx="3"/>
            <a:endCxn id="59" idx="1"/>
          </p:cNvCxnSpPr>
          <p:nvPr/>
        </p:nvCxnSpPr>
        <p:spPr>
          <a:xfrm flipV="1">
            <a:off x="1593178" y="2563730"/>
            <a:ext cx="6037313" cy="34266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17DF28-F4F6-944E-8DA2-A5E90A601D2A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 flipV="1">
            <a:off x="1593178" y="2741410"/>
            <a:ext cx="6037312" cy="446645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EE14AC5-4763-614C-A452-1D904C3B345C}"/>
              </a:ext>
            </a:extLst>
          </p:cNvPr>
          <p:cNvSpPr/>
          <p:nvPr/>
        </p:nvSpPr>
        <p:spPr>
          <a:xfrm>
            <a:off x="7630490" y="2862286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50D1EA6-3DBB-5F44-9A42-85DEBA8CE7A3}"/>
              </a:ext>
            </a:extLst>
          </p:cNvPr>
          <p:cNvSpPr/>
          <p:nvPr/>
        </p:nvSpPr>
        <p:spPr>
          <a:xfrm>
            <a:off x="7637257" y="304943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RD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957BEB-BA48-E54D-B89F-3440095E46DF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1599945" y="2926350"/>
            <a:ext cx="6030545" cy="394916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F4099F8-31F0-4141-8052-37B05C386E72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600125" y="3113495"/>
            <a:ext cx="6037132" cy="350096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5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B6F617-8314-F940-8E7C-298C265F655E}"/>
              </a:ext>
            </a:extLst>
          </p:cNvPr>
          <p:cNvSpPr/>
          <p:nvPr/>
        </p:nvSpPr>
        <p:spPr>
          <a:xfrm rot="10800000">
            <a:off x="1701809" y="1325815"/>
            <a:ext cx="3081867" cy="4715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(TFT side up)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93F9E3A-F2E7-8743-AF27-8E9342C0BB1C}"/>
              </a:ext>
            </a:extLst>
          </p:cNvPr>
          <p:cNvGrpSpPr/>
          <p:nvPr/>
        </p:nvGrpSpPr>
        <p:grpSpPr>
          <a:xfrm>
            <a:off x="1786298" y="2347698"/>
            <a:ext cx="520236" cy="2360190"/>
            <a:chOff x="2285831" y="2347698"/>
            <a:chExt cx="520236" cy="236019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B595AF8-3CF5-9446-841C-AF4CA9A79274}"/>
                </a:ext>
              </a:extLst>
            </p:cNvPr>
            <p:cNvGrpSpPr/>
            <p:nvPr/>
          </p:nvGrpSpPr>
          <p:grpSpPr>
            <a:xfrm rot="10800000">
              <a:off x="2285831" y="2347698"/>
              <a:ext cx="93135" cy="2360190"/>
              <a:chOff x="3924298" y="2683934"/>
              <a:chExt cx="93135" cy="236019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6A4A4EA-14ED-574C-B367-3F5FF7A56AF7}"/>
                  </a:ext>
                </a:extLst>
              </p:cNvPr>
              <p:cNvGrpSpPr/>
              <p:nvPr/>
            </p:nvGrpSpPr>
            <p:grpSpPr>
              <a:xfrm>
                <a:off x="3924298" y="2683934"/>
                <a:ext cx="93135" cy="1095986"/>
                <a:chOff x="3924298" y="2683934"/>
                <a:chExt cx="93135" cy="109598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468138-CB89-F44E-A2EE-0E81616F2E91}"/>
                    </a:ext>
                  </a:extLst>
                </p:cNvPr>
                <p:cNvSpPr/>
                <p:nvPr/>
              </p:nvSpPr>
              <p:spPr>
                <a:xfrm>
                  <a:off x="3924299" y="2683934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80957E2-A412-FA47-A98A-19C00DCB6A0B}"/>
                    </a:ext>
                  </a:extLst>
                </p:cNvPr>
                <p:cNvSpPr/>
                <p:nvPr/>
              </p:nvSpPr>
              <p:spPr>
                <a:xfrm>
                  <a:off x="3924299" y="2827869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D49E939-1F88-4542-863F-5520D72A3D08}"/>
                    </a:ext>
                  </a:extLst>
                </p:cNvPr>
                <p:cNvSpPr/>
                <p:nvPr/>
              </p:nvSpPr>
              <p:spPr>
                <a:xfrm>
                  <a:off x="3924299" y="2968682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EF8A248-6D17-9242-A8FD-EE8407AB6F4F}"/>
                    </a:ext>
                  </a:extLst>
                </p:cNvPr>
                <p:cNvSpPr/>
                <p:nvPr/>
              </p:nvSpPr>
              <p:spPr>
                <a:xfrm>
                  <a:off x="3924298" y="3109495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FF32E3F-0EA9-3E46-87CD-6634BBF73611}"/>
                    </a:ext>
                  </a:extLst>
                </p:cNvPr>
                <p:cNvSpPr/>
                <p:nvPr/>
              </p:nvSpPr>
              <p:spPr>
                <a:xfrm>
                  <a:off x="3924298" y="3250308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8CD79DD-A464-7548-9768-4243A7DF9D82}"/>
                    </a:ext>
                  </a:extLst>
                </p:cNvPr>
                <p:cNvSpPr/>
                <p:nvPr/>
              </p:nvSpPr>
              <p:spPr>
                <a:xfrm>
                  <a:off x="3924298" y="3391121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31FB122-CF9A-7147-8148-67C86616005A}"/>
                    </a:ext>
                  </a:extLst>
                </p:cNvPr>
                <p:cNvSpPr/>
                <p:nvPr/>
              </p:nvSpPr>
              <p:spPr>
                <a:xfrm>
                  <a:off x="3924298" y="3531934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5001B92-5EC2-6B42-85D2-5D4C28BBF308}"/>
                    </a:ext>
                  </a:extLst>
                </p:cNvPr>
                <p:cNvSpPr/>
                <p:nvPr/>
              </p:nvSpPr>
              <p:spPr>
                <a:xfrm>
                  <a:off x="3924298" y="3686787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14640D-BA41-ED42-8929-5752433843FB}"/>
                  </a:ext>
                </a:extLst>
              </p:cNvPr>
              <p:cNvGrpSpPr/>
              <p:nvPr/>
            </p:nvGrpSpPr>
            <p:grpSpPr>
              <a:xfrm>
                <a:off x="3924298" y="3948138"/>
                <a:ext cx="93135" cy="1095986"/>
                <a:chOff x="3924298" y="2683934"/>
                <a:chExt cx="93135" cy="1095986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98DCCA1-0496-FD4F-AD04-BA1B8D3A5D9F}"/>
                    </a:ext>
                  </a:extLst>
                </p:cNvPr>
                <p:cNvSpPr/>
                <p:nvPr/>
              </p:nvSpPr>
              <p:spPr>
                <a:xfrm>
                  <a:off x="3924299" y="2683934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7568053-7386-B24C-BCBC-06EAC2FBAE0B}"/>
                    </a:ext>
                  </a:extLst>
                </p:cNvPr>
                <p:cNvSpPr/>
                <p:nvPr/>
              </p:nvSpPr>
              <p:spPr>
                <a:xfrm>
                  <a:off x="3924299" y="2827869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0A950E0-B898-8840-8464-7885D16A2F9D}"/>
                    </a:ext>
                  </a:extLst>
                </p:cNvPr>
                <p:cNvSpPr/>
                <p:nvPr/>
              </p:nvSpPr>
              <p:spPr>
                <a:xfrm>
                  <a:off x="3924299" y="2968682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1406D6A-457D-7A45-A19A-912B089D1A56}"/>
                    </a:ext>
                  </a:extLst>
                </p:cNvPr>
                <p:cNvSpPr/>
                <p:nvPr/>
              </p:nvSpPr>
              <p:spPr>
                <a:xfrm>
                  <a:off x="3924298" y="3109495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D18D4C5-F182-7C47-87CC-9E1FA318634C}"/>
                    </a:ext>
                  </a:extLst>
                </p:cNvPr>
                <p:cNvSpPr/>
                <p:nvPr/>
              </p:nvSpPr>
              <p:spPr>
                <a:xfrm>
                  <a:off x="3924298" y="3250308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E439C59-8E0F-1F43-8BF5-2F4A24CFCF20}"/>
                    </a:ext>
                  </a:extLst>
                </p:cNvPr>
                <p:cNvSpPr/>
                <p:nvPr/>
              </p:nvSpPr>
              <p:spPr>
                <a:xfrm>
                  <a:off x="3924298" y="3391121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119CF81-281D-E44C-9D32-8A3497044107}"/>
                    </a:ext>
                  </a:extLst>
                </p:cNvPr>
                <p:cNvSpPr/>
                <p:nvPr/>
              </p:nvSpPr>
              <p:spPr>
                <a:xfrm>
                  <a:off x="3924298" y="3531934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80506B6-2395-494C-B918-7C6B1C2D7FE9}"/>
                    </a:ext>
                  </a:extLst>
                </p:cNvPr>
                <p:cNvSpPr/>
                <p:nvPr/>
              </p:nvSpPr>
              <p:spPr>
                <a:xfrm>
                  <a:off x="3924298" y="3686787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2722833-4966-9E40-955C-DC4D04EB6995}"/>
                </a:ext>
              </a:extLst>
            </p:cNvPr>
            <p:cNvGrpSpPr/>
            <p:nvPr/>
          </p:nvGrpSpPr>
          <p:grpSpPr>
            <a:xfrm>
              <a:off x="2438176" y="2641766"/>
              <a:ext cx="367891" cy="1781374"/>
              <a:chOff x="2395841" y="2641766"/>
              <a:chExt cx="367891" cy="178137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DBEFB5F-A2EA-8F4D-A656-302096C90DDD}"/>
                  </a:ext>
                </a:extLst>
              </p:cNvPr>
              <p:cNvSpPr txBox="1"/>
              <p:nvPr/>
            </p:nvSpPr>
            <p:spPr>
              <a:xfrm rot="10800000">
                <a:off x="2395841" y="2641766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LCD_D2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42505-44D5-2349-B214-A5023EF5D991}"/>
                  </a:ext>
                </a:extLst>
              </p:cNvPr>
              <p:cNvSpPr txBox="1"/>
              <p:nvPr/>
            </p:nvSpPr>
            <p:spPr>
              <a:xfrm rot="10800000">
                <a:off x="2395841" y="3346232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LCD_D7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AC66C6-B765-DE49-86C5-8D1131A6F8A3}"/>
                  </a:ext>
                </a:extLst>
              </p:cNvPr>
              <p:cNvSpPr txBox="1"/>
              <p:nvPr/>
            </p:nvSpPr>
            <p:spPr>
              <a:xfrm rot="10800000">
                <a:off x="2395841" y="3202296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LCD_D6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86381F8-AECA-C042-B082-438C5A0BBF04}"/>
                  </a:ext>
                </a:extLst>
              </p:cNvPr>
              <p:cNvSpPr txBox="1"/>
              <p:nvPr/>
            </p:nvSpPr>
            <p:spPr>
              <a:xfrm rot="10800000">
                <a:off x="2395841" y="3057710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LCD_D5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7098071-8D1A-AF4B-8D05-95B85E6FAC44}"/>
                  </a:ext>
                </a:extLst>
              </p:cNvPr>
              <p:cNvSpPr txBox="1"/>
              <p:nvPr/>
            </p:nvSpPr>
            <p:spPr>
              <a:xfrm rot="10800000">
                <a:off x="2395841" y="2920671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LCD_D4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376DF2-5896-3449-815E-1C8289958EF7}"/>
                  </a:ext>
                </a:extLst>
              </p:cNvPr>
              <p:cNvSpPr txBox="1"/>
              <p:nvPr/>
            </p:nvSpPr>
            <p:spPr>
              <a:xfrm rot="10800000">
                <a:off x="2395841" y="2776210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LCD_D3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1D2526D-CEC7-7745-AEA0-1BE79E6AE597}"/>
                  </a:ext>
                </a:extLst>
              </p:cNvPr>
              <p:cNvSpPr txBox="1"/>
              <p:nvPr/>
            </p:nvSpPr>
            <p:spPr>
              <a:xfrm rot="10800000">
                <a:off x="2395841" y="3607382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LCD_D0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41F8328-7284-2942-BF0D-C413411744B3}"/>
                  </a:ext>
                </a:extLst>
              </p:cNvPr>
              <p:cNvSpPr txBox="1"/>
              <p:nvPr/>
            </p:nvSpPr>
            <p:spPr>
              <a:xfrm rot="10800000">
                <a:off x="2395841" y="3758813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LCD_D1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8F2724-6D8D-9247-9B3B-B58F024AF0C8}"/>
                  </a:ext>
                </a:extLst>
              </p:cNvPr>
              <p:cNvSpPr txBox="1"/>
              <p:nvPr/>
            </p:nvSpPr>
            <p:spPr>
              <a:xfrm rot="10800000">
                <a:off x="2405464" y="3900385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SD_CS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BFFE502-AED3-FC43-B20B-CEA3DBC9DB7F}"/>
                  </a:ext>
                </a:extLst>
              </p:cNvPr>
              <p:cNvSpPr txBox="1"/>
              <p:nvPr/>
            </p:nvSpPr>
            <p:spPr>
              <a:xfrm rot="10800000">
                <a:off x="2405463" y="4038425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SD_DI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06322F9-B09C-F441-AD45-170216C93278}"/>
                  </a:ext>
                </a:extLst>
              </p:cNvPr>
              <p:cNvSpPr txBox="1"/>
              <p:nvPr/>
            </p:nvSpPr>
            <p:spPr>
              <a:xfrm rot="10800000">
                <a:off x="2413555" y="4175983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SD_DO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36BA9-E3AB-6748-8B14-FEAB2B8105E9}"/>
                  </a:ext>
                </a:extLst>
              </p:cNvPr>
              <p:cNvSpPr txBox="1"/>
              <p:nvPr/>
            </p:nvSpPr>
            <p:spPr>
              <a:xfrm rot="10800000">
                <a:off x="2425066" y="4315418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solidFill>
                      <a:schemeClr val="bg1"/>
                    </a:solidFill>
                  </a:rPr>
                  <a:t>SD_SCK</a:t>
                </a:r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FD70089-5AC1-3343-9436-7A941BF8658E}"/>
              </a:ext>
            </a:extLst>
          </p:cNvPr>
          <p:cNvGrpSpPr/>
          <p:nvPr/>
        </p:nvGrpSpPr>
        <p:grpSpPr>
          <a:xfrm>
            <a:off x="4202594" y="2613942"/>
            <a:ext cx="472712" cy="1779776"/>
            <a:chOff x="3652206" y="2646840"/>
            <a:chExt cx="472712" cy="177977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6D9D0C-B07C-5E45-AEF9-755149556680}"/>
                </a:ext>
              </a:extLst>
            </p:cNvPr>
            <p:cNvGrpSpPr/>
            <p:nvPr/>
          </p:nvGrpSpPr>
          <p:grpSpPr>
            <a:xfrm rot="10800000">
              <a:off x="4031783" y="2646840"/>
              <a:ext cx="93135" cy="1779776"/>
              <a:chOff x="3924298" y="2968682"/>
              <a:chExt cx="93135" cy="177977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B11DDAD-FC96-E04D-8D99-0505646762EC}"/>
                  </a:ext>
                </a:extLst>
              </p:cNvPr>
              <p:cNvGrpSpPr/>
              <p:nvPr/>
            </p:nvGrpSpPr>
            <p:grpSpPr>
              <a:xfrm>
                <a:off x="3924298" y="2968682"/>
                <a:ext cx="93135" cy="811238"/>
                <a:chOff x="3924298" y="2968682"/>
                <a:chExt cx="93135" cy="81123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4B6C2C4-4F27-4C4E-9EC4-B4675173CA64}"/>
                    </a:ext>
                  </a:extLst>
                </p:cNvPr>
                <p:cNvSpPr/>
                <p:nvPr/>
              </p:nvSpPr>
              <p:spPr>
                <a:xfrm>
                  <a:off x="3924299" y="2968682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2242792-6547-4045-8370-64BA00E6239B}"/>
                    </a:ext>
                  </a:extLst>
                </p:cNvPr>
                <p:cNvSpPr/>
                <p:nvPr/>
              </p:nvSpPr>
              <p:spPr>
                <a:xfrm>
                  <a:off x="3924298" y="3109495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CE17A75-BC91-E041-8482-81D9936B21E5}"/>
                    </a:ext>
                  </a:extLst>
                </p:cNvPr>
                <p:cNvSpPr/>
                <p:nvPr/>
              </p:nvSpPr>
              <p:spPr>
                <a:xfrm>
                  <a:off x="3924298" y="3250308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8F9BB26-B0FA-FE4D-AA8D-0F8DD95A76D3}"/>
                    </a:ext>
                  </a:extLst>
                </p:cNvPr>
                <p:cNvSpPr/>
                <p:nvPr/>
              </p:nvSpPr>
              <p:spPr>
                <a:xfrm>
                  <a:off x="3924298" y="3391121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852797D3-F1C7-504B-BA2A-F2BB110F71ED}"/>
                    </a:ext>
                  </a:extLst>
                </p:cNvPr>
                <p:cNvSpPr/>
                <p:nvPr/>
              </p:nvSpPr>
              <p:spPr>
                <a:xfrm>
                  <a:off x="3924298" y="3531934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D763767-0F34-2147-90F2-29AFA9018E80}"/>
                    </a:ext>
                  </a:extLst>
                </p:cNvPr>
                <p:cNvSpPr/>
                <p:nvPr/>
              </p:nvSpPr>
              <p:spPr>
                <a:xfrm>
                  <a:off x="3924298" y="3686787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197556D-EB18-3249-8D87-852B33C04A20}"/>
                  </a:ext>
                </a:extLst>
              </p:cNvPr>
              <p:cNvGrpSpPr/>
              <p:nvPr/>
            </p:nvGrpSpPr>
            <p:grpSpPr>
              <a:xfrm>
                <a:off x="3924298" y="3948138"/>
                <a:ext cx="93135" cy="800320"/>
                <a:chOff x="3924298" y="2683934"/>
                <a:chExt cx="93135" cy="80032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1B1B456-67DE-0145-BAE5-E1974442D8E5}"/>
                    </a:ext>
                  </a:extLst>
                </p:cNvPr>
                <p:cNvSpPr/>
                <p:nvPr/>
              </p:nvSpPr>
              <p:spPr>
                <a:xfrm>
                  <a:off x="3924299" y="2683934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2F440BB-004A-9E4D-86DB-35014ECCF2E5}"/>
                    </a:ext>
                  </a:extLst>
                </p:cNvPr>
                <p:cNvSpPr/>
                <p:nvPr/>
              </p:nvSpPr>
              <p:spPr>
                <a:xfrm>
                  <a:off x="3924299" y="2827869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846BA9D9-B72E-0642-914D-F88202187B21}"/>
                    </a:ext>
                  </a:extLst>
                </p:cNvPr>
                <p:cNvSpPr/>
                <p:nvPr/>
              </p:nvSpPr>
              <p:spPr>
                <a:xfrm>
                  <a:off x="3924299" y="2968682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D324DE-B4EB-6349-BBEB-F0CF3230654A}"/>
                    </a:ext>
                  </a:extLst>
                </p:cNvPr>
                <p:cNvSpPr/>
                <p:nvPr/>
              </p:nvSpPr>
              <p:spPr>
                <a:xfrm>
                  <a:off x="3924298" y="3109495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294D9B0-1152-634A-93AC-1D0766AD8A8A}"/>
                    </a:ext>
                  </a:extLst>
                </p:cNvPr>
                <p:cNvSpPr/>
                <p:nvPr/>
              </p:nvSpPr>
              <p:spPr>
                <a:xfrm>
                  <a:off x="3924298" y="3250308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EA3EAF2-45FC-5C4F-88A6-BB6411C794DB}"/>
                    </a:ext>
                  </a:extLst>
                </p:cNvPr>
                <p:cNvSpPr/>
                <p:nvPr/>
              </p:nvSpPr>
              <p:spPr>
                <a:xfrm>
                  <a:off x="3924298" y="3391121"/>
                  <a:ext cx="93134" cy="931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2FAE0CB-3E59-6148-BCE7-C68F157E35CB}"/>
                </a:ext>
              </a:extLst>
            </p:cNvPr>
            <p:cNvGrpSpPr/>
            <p:nvPr/>
          </p:nvGrpSpPr>
          <p:grpSpPr>
            <a:xfrm>
              <a:off x="3652206" y="2776210"/>
              <a:ext cx="338666" cy="1508838"/>
              <a:chOff x="4160197" y="2777811"/>
              <a:chExt cx="338666" cy="1508838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87CEC7-5155-084B-AAD1-5BB6AB923A0D}"/>
                  </a:ext>
                </a:extLst>
              </p:cNvPr>
              <p:cNvSpPr txBox="1"/>
              <p:nvPr/>
            </p:nvSpPr>
            <p:spPr>
              <a:xfrm rot="10800000">
                <a:off x="4160197" y="3354543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</a:rPr>
                  <a:t>LCD_RD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F42A1B5-274E-1A43-9F5E-9A38C015CD9A}"/>
                  </a:ext>
                </a:extLst>
              </p:cNvPr>
              <p:cNvSpPr txBox="1"/>
              <p:nvPr/>
            </p:nvSpPr>
            <p:spPr>
              <a:xfrm rot="10800000">
                <a:off x="4160197" y="3200078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</a:rPr>
                  <a:t>LCD_WR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3EB3AD-AD64-BC48-BF7E-2E95D09F1358}"/>
                  </a:ext>
                </a:extLst>
              </p:cNvPr>
              <p:cNvSpPr txBox="1"/>
              <p:nvPr/>
            </p:nvSpPr>
            <p:spPr>
              <a:xfrm rot="10800000">
                <a:off x="4160197" y="3058362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</a:rPr>
                  <a:t>LCD_RS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5F9C690-46F8-1E48-8D6F-DF31EC4E6301}"/>
                  </a:ext>
                </a:extLst>
              </p:cNvPr>
              <p:cNvSpPr txBox="1"/>
              <p:nvPr/>
            </p:nvSpPr>
            <p:spPr>
              <a:xfrm rot="10800000">
                <a:off x="4160197" y="2912233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</a:rPr>
                  <a:t>LCD_CS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5D12A5-4F2E-2E49-AF0D-EC57C3699369}"/>
                  </a:ext>
                </a:extLst>
              </p:cNvPr>
              <p:cNvSpPr txBox="1"/>
              <p:nvPr/>
            </p:nvSpPr>
            <p:spPr>
              <a:xfrm rot="10800000">
                <a:off x="4160197" y="2777811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</a:rPr>
                  <a:t>LCD_RST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943D59C-080F-F741-9B76-3FA248B369CB}"/>
                  </a:ext>
                </a:extLst>
              </p:cNvPr>
              <p:cNvSpPr txBox="1"/>
              <p:nvPr/>
            </p:nvSpPr>
            <p:spPr>
              <a:xfrm rot="10800000">
                <a:off x="4160197" y="3761394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</a:rPr>
                  <a:t>GND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77A836F-98CB-F84A-89E5-91FFB0F40AC2}"/>
                  </a:ext>
                </a:extLst>
              </p:cNvPr>
              <p:cNvSpPr txBox="1"/>
              <p:nvPr/>
            </p:nvSpPr>
            <p:spPr>
              <a:xfrm rot="10800000">
                <a:off x="4160197" y="3912623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</a:rPr>
                  <a:t>GND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0B2A477-EC60-1444-B629-BDE5D32C437A}"/>
                  </a:ext>
                </a:extLst>
              </p:cNvPr>
              <p:cNvSpPr txBox="1"/>
              <p:nvPr/>
            </p:nvSpPr>
            <p:spPr>
              <a:xfrm rot="10800000">
                <a:off x="4160197" y="4064353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</a:rPr>
                  <a:t>5V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2BA0EA1-7D99-464A-80E3-416168EB31F9}"/>
                  </a:ext>
                </a:extLst>
              </p:cNvPr>
              <p:cNvSpPr txBox="1"/>
              <p:nvPr/>
            </p:nvSpPr>
            <p:spPr>
              <a:xfrm rot="10800000">
                <a:off x="4160197" y="4178927"/>
                <a:ext cx="33866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</a:rPr>
                  <a:t>3.3V</a:t>
                </a:r>
              </a:p>
            </p:txBody>
          </p:sp>
        </p:grp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E713041B-4786-4540-B819-53725D0A7847}"/>
              </a:ext>
            </a:extLst>
          </p:cNvPr>
          <p:cNvSpPr/>
          <p:nvPr/>
        </p:nvSpPr>
        <p:spPr>
          <a:xfrm rot="10800000">
            <a:off x="2768608" y="5105400"/>
            <a:ext cx="855134" cy="9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11B134-0697-DA44-8A35-B2C03D0F30F0}"/>
              </a:ext>
            </a:extLst>
          </p:cNvPr>
          <p:cNvSpPr/>
          <p:nvPr/>
        </p:nvSpPr>
        <p:spPr>
          <a:xfrm>
            <a:off x="4089408" y="1253067"/>
            <a:ext cx="478365" cy="7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7BA69AB-36A5-F249-BB3E-AEBCCCEA12E2}"/>
              </a:ext>
            </a:extLst>
          </p:cNvPr>
          <p:cNvSpPr/>
          <p:nvPr/>
        </p:nvSpPr>
        <p:spPr>
          <a:xfrm rot="10800000">
            <a:off x="5261795" y="2880134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CS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8F70927-42AC-944F-8A9A-FC971AEDB5B4}"/>
              </a:ext>
            </a:extLst>
          </p:cNvPr>
          <p:cNvSpPr/>
          <p:nvPr/>
        </p:nvSpPr>
        <p:spPr>
          <a:xfrm rot="10800000">
            <a:off x="5261795" y="3020962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28984E8-8E39-F643-AB89-E6AA233F3807}"/>
              </a:ext>
            </a:extLst>
          </p:cNvPr>
          <p:cNvSpPr/>
          <p:nvPr/>
        </p:nvSpPr>
        <p:spPr>
          <a:xfrm rot="10800000">
            <a:off x="5823340" y="2880135"/>
            <a:ext cx="541419" cy="128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XN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7E07EB3-6B9D-6A4C-9C15-73785BA860E9}"/>
              </a:ext>
            </a:extLst>
          </p:cNvPr>
          <p:cNvSpPr/>
          <p:nvPr/>
        </p:nvSpPr>
        <p:spPr>
          <a:xfrm rot="10800000">
            <a:off x="5823341" y="3020963"/>
            <a:ext cx="541419" cy="128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YP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BC68939-519A-F648-8B0E-B351D404E4AB}"/>
              </a:ext>
            </a:extLst>
          </p:cNvPr>
          <p:cNvSpPr/>
          <p:nvPr/>
        </p:nvSpPr>
        <p:spPr>
          <a:xfrm rot="10800000">
            <a:off x="4714636" y="3021092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A3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BA0FDF0-811D-334C-89DD-A6E1CF74B2EA}"/>
              </a:ext>
            </a:extLst>
          </p:cNvPr>
          <p:cNvSpPr/>
          <p:nvPr/>
        </p:nvSpPr>
        <p:spPr>
          <a:xfrm rot="10800000">
            <a:off x="4716790" y="2884352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A2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6BB62A5D-4F67-0F48-A7A3-F786E485FBB1}"/>
              </a:ext>
            </a:extLst>
          </p:cNvPr>
          <p:cNvSpPr/>
          <p:nvPr/>
        </p:nvSpPr>
        <p:spPr>
          <a:xfrm rot="10800000">
            <a:off x="5261795" y="3158730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WR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A625CB7-6619-324D-A57B-BD22797FF48E}"/>
              </a:ext>
            </a:extLst>
          </p:cNvPr>
          <p:cNvSpPr/>
          <p:nvPr/>
        </p:nvSpPr>
        <p:spPr>
          <a:xfrm rot="10800000">
            <a:off x="5261795" y="3296498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RD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7628A3B-6120-7C47-88B0-BADCA311CCE1}"/>
              </a:ext>
            </a:extLst>
          </p:cNvPr>
          <p:cNvSpPr/>
          <p:nvPr/>
        </p:nvSpPr>
        <p:spPr>
          <a:xfrm rot="10800000">
            <a:off x="5261795" y="2739306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RST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8E47B24-1407-D447-94FC-EA4EAB729CF8}"/>
              </a:ext>
            </a:extLst>
          </p:cNvPr>
          <p:cNvSpPr/>
          <p:nvPr/>
        </p:nvSpPr>
        <p:spPr>
          <a:xfrm rot="10800000">
            <a:off x="4712378" y="2741362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A1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DDCF31C-A04F-1549-8D1D-71DE039C78D3}"/>
              </a:ext>
            </a:extLst>
          </p:cNvPr>
          <p:cNvSpPr/>
          <p:nvPr/>
        </p:nvSpPr>
        <p:spPr>
          <a:xfrm rot="10800000">
            <a:off x="4707689" y="3296498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A5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F124891-1F29-2F4C-A215-8F75A5E2FCED}"/>
              </a:ext>
            </a:extLst>
          </p:cNvPr>
          <p:cNvSpPr/>
          <p:nvPr/>
        </p:nvSpPr>
        <p:spPr>
          <a:xfrm rot="10800000">
            <a:off x="4709843" y="3155670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A4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B891687-4A64-6E43-9193-7EF94A4F14B7}"/>
              </a:ext>
            </a:extLst>
          </p:cNvPr>
          <p:cNvSpPr/>
          <p:nvPr/>
        </p:nvSpPr>
        <p:spPr>
          <a:xfrm rot="10800000">
            <a:off x="87937" y="3593092"/>
            <a:ext cx="541419" cy="128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XP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ED4EEA1-F66A-D04A-8DBC-A5929D9EA0AB}"/>
              </a:ext>
            </a:extLst>
          </p:cNvPr>
          <p:cNvSpPr/>
          <p:nvPr/>
        </p:nvSpPr>
        <p:spPr>
          <a:xfrm rot="10800000">
            <a:off x="646016" y="4300563"/>
            <a:ext cx="541419" cy="128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SCLK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2AD106D-8095-F44A-AB06-9785C7383409}"/>
              </a:ext>
            </a:extLst>
          </p:cNvPr>
          <p:cNvSpPr/>
          <p:nvPr/>
        </p:nvSpPr>
        <p:spPr>
          <a:xfrm rot="10800000">
            <a:off x="646016" y="3885134"/>
            <a:ext cx="541419" cy="128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C30025F-D99E-B949-8627-E77790DDA055}"/>
              </a:ext>
            </a:extLst>
          </p:cNvPr>
          <p:cNvSpPr/>
          <p:nvPr/>
        </p:nvSpPr>
        <p:spPr>
          <a:xfrm rot="10800000">
            <a:off x="646017" y="4163663"/>
            <a:ext cx="541419" cy="128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MISO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E9477D3-9CEB-A349-AF3F-2BC0C8C7A246}"/>
              </a:ext>
            </a:extLst>
          </p:cNvPr>
          <p:cNvSpPr/>
          <p:nvPr/>
        </p:nvSpPr>
        <p:spPr>
          <a:xfrm rot="10800000">
            <a:off x="646016" y="4027068"/>
            <a:ext cx="541419" cy="128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MOSI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21DB81B8-2AAE-D149-8F4E-0011C4FE0176}"/>
              </a:ext>
            </a:extLst>
          </p:cNvPr>
          <p:cNvSpPr/>
          <p:nvPr/>
        </p:nvSpPr>
        <p:spPr>
          <a:xfrm rot="10800000">
            <a:off x="87938" y="3729398"/>
            <a:ext cx="541419" cy="128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YN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1537162-B015-6B4E-91F4-43EA4C069884}"/>
              </a:ext>
            </a:extLst>
          </p:cNvPr>
          <p:cNvSpPr/>
          <p:nvPr/>
        </p:nvSpPr>
        <p:spPr>
          <a:xfrm rot="10800000">
            <a:off x="1212191" y="3595300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D8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4B65E05-037A-D14C-AFD7-F600DD107606}"/>
              </a:ext>
            </a:extLst>
          </p:cNvPr>
          <p:cNvSpPr/>
          <p:nvPr/>
        </p:nvSpPr>
        <p:spPr>
          <a:xfrm rot="10800000">
            <a:off x="1212192" y="3740073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D9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126641A-1D10-124B-91AA-B4421B8C2432}"/>
              </a:ext>
            </a:extLst>
          </p:cNvPr>
          <p:cNvSpPr/>
          <p:nvPr/>
        </p:nvSpPr>
        <p:spPr>
          <a:xfrm rot="10800000">
            <a:off x="1213605" y="3887373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D10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7FB100E7-96FC-8D4B-B5F4-F8E99C4D3B98}"/>
              </a:ext>
            </a:extLst>
          </p:cNvPr>
          <p:cNvSpPr/>
          <p:nvPr/>
        </p:nvSpPr>
        <p:spPr>
          <a:xfrm rot="10800000">
            <a:off x="1213606" y="4023679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D11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BAB644F0-7858-834D-82E1-C93FC46D8A08}"/>
              </a:ext>
            </a:extLst>
          </p:cNvPr>
          <p:cNvSpPr/>
          <p:nvPr/>
        </p:nvSpPr>
        <p:spPr>
          <a:xfrm rot="10800000">
            <a:off x="1209634" y="4157860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D12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27A2452-0C28-414F-9898-73FDEFD65FE3}"/>
              </a:ext>
            </a:extLst>
          </p:cNvPr>
          <p:cNvSpPr/>
          <p:nvPr/>
        </p:nvSpPr>
        <p:spPr>
          <a:xfrm rot="10800000">
            <a:off x="1209635" y="4294166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D13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9F74AB4C-C8BD-C849-82FE-8B94044DAD2C}"/>
              </a:ext>
            </a:extLst>
          </p:cNvPr>
          <p:cNvSpPr/>
          <p:nvPr/>
        </p:nvSpPr>
        <p:spPr>
          <a:xfrm rot="10800000">
            <a:off x="646016" y="3593092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B0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CE81CA0-4231-AA44-8D1A-B6513A567F08}"/>
              </a:ext>
            </a:extLst>
          </p:cNvPr>
          <p:cNvSpPr/>
          <p:nvPr/>
        </p:nvSpPr>
        <p:spPr>
          <a:xfrm rot="10800000">
            <a:off x="646016" y="3743493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B1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F6C3EE8E-A9CD-A345-B31A-FD8CAE8EE6C3}"/>
              </a:ext>
            </a:extLst>
          </p:cNvPr>
          <p:cNvSpPr/>
          <p:nvPr/>
        </p:nvSpPr>
        <p:spPr>
          <a:xfrm rot="10800000">
            <a:off x="637172" y="3195382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B6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1E6DE59E-F038-EC49-ADBE-5CAF69DA40E9}"/>
              </a:ext>
            </a:extLst>
          </p:cNvPr>
          <p:cNvSpPr/>
          <p:nvPr/>
        </p:nvSpPr>
        <p:spPr>
          <a:xfrm rot="10800000">
            <a:off x="637172" y="3342005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B7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44F77FAA-4C9D-064C-B5AD-9CAAC3F75D72}"/>
              </a:ext>
            </a:extLst>
          </p:cNvPr>
          <p:cNvSpPr/>
          <p:nvPr/>
        </p:nvSpPr>
        <p:spPr>
          <a:xfrm rot="10800000">
            <a:off x="644470" y="2908479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B4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41414ABB-9C1F-4D41-84BF-0D2DD6B4EA2D}"/>
              </a:ext>
            </a:extLst>
          </p:cNvPr>
          <p:cNvSpPr/>
          <p:nvPr/>
        </p:nvSpPr>
        <p:spPr>
          <a:xfrm rot="10800000">
            <a:off x="644470" y="3055102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B5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46EADB5-93EE-F443-A44C-3F4CFFC5E67A}"/>
              </a:ext>
            </a:extLst>
          </p:cNvPr>
          <p:cNvSpPr/>
          <p:nvPr/>
        </p:nvSpPr>
        <p:spPr>
          <a:xfrm rot="10800000">
            <a:off x="644470" y="2620411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B2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E4413C90-F778-A448-83D4-17DE98A5E98D}"/>
              </a:ext>
            </a:extLst>
          </p:cNvPr>
          <p:cNvSpPr/>
          <p:nvPr/>
        </p:nvSpPr>
        <p:spPr>
          <a:xfrm rot="10800000">
            <a:off x="644470" y="2767034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B3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6EE00581-32CB-564D-9C4D-BA8AEAAEC185}"/>
              </a:ext>
            </a:extLst>
          </p:cNvPr>
          <p:cNvSpPr/>
          <p:nvPr/>
        </p:nvSpPr>
        <p:spPr>
          <a:xfrm rot="10800000">
            <a:off x="1196472" y="2906572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D4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E8A830E-61E2-394D-83C3-B47CD9D23793}"/>
              </a:ext>
            </a:extLst>
          </p:cNvPr>
          <p:cNvSpPr/>
          <p:nvPr/>
        </p:nvSpPr>
        <p:spPr>
          <a:xfrm rot="10800000">
            <a:off x="1196473" y="3051345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D5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CD7D732C-ABD4-A343-B6BF-9CF85E2FE48F}"/>
              </a:ext>
            </a:extLst>
          </p:cNvPr>
          <p:cNvSpPr/>
          <p:nvPr/>
        </p:nvSpPr>
        <p:spPr>
          <a:xfrm rot="10800000">
            <a:off x="1200968" y="3198682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D6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7E4D459B-B158-294C-82C2-5BD251FA722F}"/>
              </a:ext>
            </a:extLst>
          </p:cNvPr>
          <p:cNvSpPr/>
          <p:nvPr/>
        </p:nvSpPr>
        <p:spPr>
          <a:xfrm rot="10800000">
            <a:off x="1200969" y="3339677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D7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8A151EA-C7D3-DF46-9481-5D7D40FAC494}"/>
              </a:ext>
            </a:extLst>
          </p:cNvPr>
          <p:cNvSpPr/>
          <p:nvPr/>
        </p:nvSpPr>
        <p:spPr>
          <a:xfrm rot="10800000">
            <a:off x="1199865" y="2619545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4B0B9857-5FF8-7F46-AABD-153CAB177904}"/>
              </a:ext>
            </a:extLst>
          </p:cNvPr>
          <p:cNvSpPr/>
          <p:nvPr/>
        </p:nvSpPr>
        <p:spPr>
          <a:xfrm rot="10800000">
            <a:off x="1199866" y="2764318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F07D23BE-FE1E-0B4F-9CE8-C2150FC5B980}"/>
              </a:ext>
            </a:extLst>
          </p:cNvPr>
          <p:cNvSpPr/>
          <p:nvPr/>
        </p:nvSpPr>
        <p:spPr>
          <a:xfrm rot="10800000">
            <a:off x="5165727" y="1584209"/>
            <a:ext cx="541419" cy="128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Touch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D11C6CB-CDC5-8A4D-AFBF-171B081538E5}"/>
              </a:ext>
            </a:extLst>
          </p:cNvPr>
          <p:cNvSpPr/>
          <p:nvPr/>
        </p:nvSpPr>
        <p:spPr>
          <a:xfrm rot="10800000">
            <a:off x="5165727" y="1434600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TFT SPI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E45514C-6129-3840-BE3C-6791DAA45020}"/>
              </a:ext>
            </a:extLst>
          </p:cNvPr>
          <p:cNvSpPr/>
          <p:nvPr/>
        </p:nvSpPr>
        <p:spPr>
          <a:xfrm rot="10800000">
            <a:off x="5153591" y="1282763"/>
            <a:ext cx="541419" cy="128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TFT Par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BB759ABB-DE74-3148-8F4D-FE493C748663}"/>
              </a:ext>
            </a:extLst>
          </p:cNvPr>
          <p:cNvSpPr/>
          <p:nvPr/>
        </p:nvSpPr>
        <p:spPr>
          <a:xfrm rot="10800000">
            <a:off x="5167882" y="1723685"/>
            <a:ext cx="541419" cy="128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Ard</a:t>
            </a:r>
            <a:r>
              <a:rPr lang="en-US" sz="800" dirty="0"/>
              <a:t>. pin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022E613-44BD-FD44-AB93-2E8065B0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70" y="1251283"/>
            <a:ext cx="2597137" cy="5005555"/>
          </a:xfrm>
          <a:prstGeom prst="rect">
            <a:avLst/>
          </a:prstGeom>
        </p:spPr>
      </p:pic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CFA883F-6719-E34B-BA07-3140AA939BC0}"/>
              </a:ext>
            </a:extLst>
          </p:cNvPr>
          <p:cNvSpPr/>
          <p:nvPr/>
        </p:nvSpPr>
        <p:spPr>
          <a:xfrm rot="10800000">
            <a:off x="7630497" y="52285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MISO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4F651A68-A2C6-8649-9BD6-B7C9387A5E10}"/>
              </a:ext>
            </a:extLst>
          </p:cNvPr>
          <p:cNvSpPr/>
          <p:nvPr/>
        </p:nvSpPr>
        <p:spPr>
          <a:xfrm rot="10800000">
            <a:off x="7630496" y="48475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MOSI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453619A3-6B02-D440-972D-FEDE9517B686}"/>
              </a:ext>
            </a:extLst>
          </p:cNvPr>
          <p:cNvSpPr/>
          <p:nvPr/>
        </p:nvSpPr>
        <p:spPr>
          <a:xfrm rot="10800000">
            <a:off x="7630495" y="503806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SCLK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A4BB656-FA79-584C-A3E3-97C30BC2A91D}"/>
              </a:ext>
            </a:extLst>
          </p:cNvPr>
          <p:cNvSpPr/>
          <p:nvPr/>
        </p:nvSpPr>
        <p:spPr>
          <a:xfrm rot="10800000">
            <a:off x="7630494" y="4674953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F630F626-02A5-DC4E-82E9-CA8966C8FD8E}"/>
              </a:ext>
            </a:extLst>
          </p:cNvPr>
          <p:cNvSpPr/>
          <p:nvPr/>
        </p:nvSpPr>
        <p:spPr>
          <a:xfrm rot="10800000">
            <a:off x="7617393" y="2683609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DC/XN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18FB251-5DDD-A943-8BD2-9A7DBEA63EDA}"/>
              </a:ext>
            </a:extLst>
          </p:cNvPr>
          <p:cNvSpPr/>
          <p:nvPr/>
        </p:nvSpPr>
        <p:spPr>
          <a:xfrm rot="10800000">
            <a:off x="7620490" y="2491417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RST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3D5BEE29-567B-2743-9E80-C327A3D12232}"/>
              </a:ext>
            </a:extLst>
          </p:cNvPr>
          <p:cNvSpPr/>
          <p:nvPr/>
        </p:nvSpPr>
        <p:spPr>
          <a:xfrm rot="10800000">
            <a:off x="6568956" y="2727743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YP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32D73E3-C66E-A346-9687-6A06B21866D1}"/>
              </a:ext>
            </a:extLst>
          </p:cNvPr>
          <p:cNvSpPr/>
          <p:nvPr/>
        </p:nvSpPr>
        <p:spPr>
          <a:xfrm rot="16200000">
            <a:off x="8039220" y="4946178"/>
            <a:ext cx="693279" cy="12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SPI2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16F5E04-5CD4-1549-8EE9-4887154B0877}"/>
              </a:ext>
            </a:extLst>
          </p:cNvPr>
          <p:cNvSpPr/>
          <p:nvPr/>
        </p:nvSpPr>
        <p:spPr>
          <a:xfrm rot="10800000">
            <a:off x="9921593" y="4662079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YN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AF1175D-496F-154F-ACCD-463A1CA67133}"/>
              </a:ext>
            </a:extLst>
          </p:cNvPr>
          <p:cNvSpPr/>
          <p:nvPr/>
        </p:nvSpPr>
        <p:spPr>
          <a:xfrm rot="10800000">
            <a:off x="9911243" y="446450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XP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9CEA06D-65FE-7C4A-8CF1-040CCB17C18E}"/>
              </a:ext>
            </a:extLst>
          </p:cNvPr>
          <p:cNvCxnSpPr>
            <a:cxnSpLocks/>
            <a:stCxn id="103" idx="1"/>
            <a:endCxn id="135" idx="3"/>
          </p:cNvCxnSpPr>
          <p:nvPr/>
        </p:nvCxnSpPr>
        <p:spPr>
          <a:xfrm>
            <a:off x="1187435" y="3949198"/>
            <a:ext cx="6443059" cy="78981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4CE8905-ED1C-9448-93AA-846F83B183F9}"/>
              </a:ext>
            </a:extLst>
          </p:cNvPr>
          <p:cNvCxnSpPr>
            <a:cxnSpLocks/>
            <a:stCxn id="105" idx="1"/>
            <a:endCxn id="133" idx="3"/>
          </p:cNvCxnSpPr>
          <p:nvPr/>
        </p:nvCxnSpPr>
        <p:spPr>
          <a:xfrm>
            <a:off x="1187435" y="4091132"/>
            <a:ext cx="6443061" cy="820493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38067B7-8D63-AF4A-A8EA-D0AFC7376C63}"/>
              </a:ext>
            </a:extLst>
          </p:cNvPr>
          <p:cNvCxnSpPr>
            <a:cxnSpLocks/>
            <a:stCxn id="104" idx="1"/>
            <a:endCxn id="132" idx="3"/>
          </p:cNvCxnSpPr>
          <p:nvPr/>
        </p:nvCxnSpPr>
        <p:spPr>
          <a:xfrm>
            <a:off x="1187436" y="4227727"/>
            <a:ext cx="6443061" cy="1064898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AC58169-E283-8347-8C2F-38A63BE3004D}"/>
              </a:ext>
            </a:extLst>
          </p:cNvPr>
          <p:cNvCxnSpPr>
            <a:cxnSpLocks/>
            <a:stCxn id="102" idx="1"/>
            <a:endCxn id="134" idx="3"/>
          </p:cNvCxnSpPr>
          <p:nvPr/>
        </p:nvCxnSpPr>
        <p:spPr>
          <a:xfrm>
            <a:off x="1187435" y="4364627"/>
            <a:ext cx="6443060" cy="737498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F6DA27F-D7BA-3D40-8FE5-3FD198FFA674}"/>
              </a:ext>
            </a:extLst>
          </p:cNvPr>
          <p:cNvCxnSpPr>
            <a:cxnSpLocks/>
            <a:stCxn id="90" idx="1"/>
            <a:endCxn id="136" idx="3"/>
          </p:cNvCxnSpPr>
          <p:nvPr/>
        </p:nvCxnSpPr>
        <p:spPr>
          <a:xfrm flipV="1">
            <a:off x="5803214" y="2747673"/>
            <a:ext cx="1814179" cy="337353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99E6E19-C90C-9F49-9A33-6EBF0F6060BA}"/>
              </a:ext>
            </a:extLst>
          </p:cNvPr>
          <p:cNvCxnSpPr>
            <a:cxnSpLocks/>
            <a:stCxn id="97" idx="1"/>
            <a:endCxn id="137" idx="3"/>
          </p:cNvCxnSpPr>
          <p:nvPr/>
        </p:nvCxnSpPr>
        <p:spPr>
          <a:xfrm flipV="1">
            <a:off x="5803214" y="2555481"/>
            <a:ext cx="1817276" cy="24788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825F9F1-31B2-E143-B7E2-F5E3AFE91612}"/>
              </a:ext>
            </a:extLst>
          </p:cNvPr>
          <p:cNvCxnSpPr>
            <a:cxnSpLocks/>
            <a:stCxn id="92" idx="1"/>
            <a:endCxn id="138" idx="3"/>
          </p:cNvCxnSpPr>
          <p:nvPr/>
        </p:nvCxnSpPr>
        <p:spPr>
          <a:xfrm flipV="1">
            <a:off x="6364760" y="2791807"/>
            <a:ext cx="204196" cy="29322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7B2FBC7-3BC8-7A47-9DA5-DB2C54041F03}"/>
              </a:ext>
            </a:extLst>
          </p:cNvPr>
          <p:cNvCxnSpPr>
            <a:cxnSpLocks/>
            <a:stCxn id="107" idx="1"/>
            <a:endCxn id="141" idx="3"/>
          </p:cNvCxnSpPr>
          <p:nvPr/>
        </p:nvCxnSpPr>
        <p:spPr>
          <a:xfrm>
            <a:off x="1753610" y="3659364"/>
            <a:ext cx="8157633" cy="869201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47E47EC-712D-4C42-BBFB-209E4F49CC95}"/>
              </a:ext>
            </a:extLst>
          </p:cNvPr>
          <p:cNvCxnSpPr>
            <a:cxnSpLocks/>
            <a:stCxn id="108" idx="1"/>
            <a:endCxn id="140" idx="3"/>
          </p:cNvCxnSpPr>
          <p:nvPr/>
        </p:nvCxnSpPr>
        <p:spPr>
          <a:xfrm>
            <a:off x="1753611" y="3804137"/>
            <a:ext cx="8167982" cy="922006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A4930DB3-B2EB-8F48-BF94-14FE296A19C7}"/>
              </a:ext>
            </a:extLst>
          </p:cNvPr>
          <p:cNvSpPr/>
          <p:nvPr/>
        </p:nvSpPr>
        <p:spPr>
          <a:xfrm rot="10800000">
            <a:off x="7617393" y="287059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</a:t>
            </a:r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F8D8A7E7-EE2D-1941-B8CF-8C141F27F99F}"/>
              </a:ext>
            </a:extLst>
          </p:cNvPr>
          <p:cNvSpPr/>
          <p:nvPr/>
        </p:nvSpPr>
        <p:spPr>
          <a:xfrm rot="10800000">
            <a:off x="7617393" y="3056731"/>
            <a:ext cx="541419" cy="128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RD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D6DCC16-DEBA-574E-9823-AD70766D241C}"/>
              </a:ext>
            </a:extLst>
          </p:cNvPr>
          <p:cNvCxnSpPr>
            <a:cxnSpLocks/>
            <a:stCxn id="95" idx="1"/>
            <a:endCxn id="236" idx="3"/>
          </p:cNvCxnSpPr>
          <p:nvPr/>
        </p:nvCxnSpPr>
        <p:spPr>
          <a:xfrm flipV="1">
            <a:off x="5803214" y="2934655"/>
            <a:ext cx="1814179" cy="28813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FB717A-2587-764E-A584-F3E975666235}"/>
              </a:ext>
            </a:extLst>
          </p:cNvPr>
          <p:cNvCxnSpPr>
            <a:cxnSpLocks/>
            <a:stCxn id="96" idx="1"/>
            <a:endCxn id="237" idx="3"/>
          </p:cNvCxnSpPr>
          <p:nvPr/>
        </p:nvCxnSpPr>
        <p:spPr>
          <a:xfrm flipV="1">
            <a:off x="5803214" y="3120795"/>
            <a:ext cx="1814179" cy="239767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0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A43-7C8E-7A46-901A-2D0CFAD1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A02 split module, connections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54085-3264-8344-A2AC-5F9CDD89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72165"/>
            <a:ext cx="10668000" cy="30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27839</TotalTime>
  <Words>316</Words>
  <Application>Microsoft Macintosh PowerPoint</Application>
  <PresentationFormat>Widescreen</PresentationFormat>
  <Paragraphs>177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Arduino Terrabox_Widgets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Sensor A02 split module, connections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cp:lastPrinted>2024-07-13T08:16:37Z</cp:lastPrinted>
  <dcterms:created xsi:type="dcterms:W3CDTF">2024-06-08T13:07:26Z</dcterms:created>
  <dcterms:modified xsi:type="dcterms:W3CDTF">2024-07-14T17:51:01Z</dcterms:modified>
</cp:coreProperties>
</file>