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41"/>
  </p:notesMasterIdLst>
  <p:sldIdLst>
    <p:sldId id="275" r:id="rId5"/>
    <p:sldId id="338" r:id="rId6"/>
    <p:sldId id="277" r:id="rId7"/>
    <p:sldId id="278" r:id="rId8"/>
    <p:sldId id="279" r:id="rId9"/>
    <p:sldId id="280" r:id="rId10"/>
    <p:sldId id="339" r:id="rId11"/>
    <p:sldId id="284" r:id="rId12"/>
    <p:sldId id="316" r:id="rId13"/>
    <p:sldId id="282" r:id="rId14"/>
    <p:sldId id="283" r:id="rId15"/>
    <p:sldId id="355" r:id="rId16"/>
    <p:sldId id="356" r:id="rId17"/>
    <p:sldId id="328" r:id="rId18"/>
    <p:sldId id="341" r:id="rId19"/>
    <p:sldId id="342" r:id="rId20"/>
    <p:sldId id="286" r:id="rId21"/>
    <p:sldId id="281" r:id="rId22"/>
    <p:sldId id="285" r:id="rId23"/>
    <p:sldId id="287" r:id="rId24"/>
    <p:sldId id="344" r:id="rId25"/>
    <p:sldId id="288" r:id="rId26"/>
    <p:sldId id="350" r:id="rId27"/>
    <p:sldId id="351" r:id="rId28"/>
    <p:sldId id="294" r:id="rId29"/>
    <p:sldId id="343" r:id="rId30"/>
    <p:sldId id="332" r:id="rId31"/>
    <p:sldId id="299" r:id="rId32"/>
    <p:sldId id="354" r:id="rId33"/>
    <p:sldId id="353" r:id="rId34"/>
    <p:sldId id="333" r:id="rId35"/>
    <p:sldId id="300" r:id="rId36"/>
    <p:sldId id="307" r:id="rId37"/>
    <p:sldId id="304" r:id="rId38"/>
    <p:sldId id="305" r:id="rId39"/>
    <p:sldId id="335" r:id="rId40"/>
  </p:sldIdLst>
  <p:sldSz cx="9144000" cy="5143500" type="screen16x9"/>
  <p:notesSz cx="6858000" cy="9144000"/>
  <p:custDataLst>
    <p:tags r:id="rId4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BA578-04C6-4E4D-8468-B0D2952D12AB}" v="2930" dt="2022-09-27T13:22:39.788"/>
    <p1510:client id="{7BF0864F-4E52-E632-B6FF-BBE0D7A76E15}" v="1" dt="2022-09-26T20:08:13.513"/>
    <p1510:client id="{BA6206D2-F7D4-42D8-8927-B563ACADB3A5}" v="3" dt="2022-09-26T20:34:23.548"/>
    <p1510:client id="{E81FABE8-AA3A-46BB-8CF7-9AA6B7FA5DFA}" v="675" dt="2022-09-27T16:43:13.8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use, James" userId="S::jhouse@softwareag.com::d6ddee14-269d-4433-9f8f-3cd5d9adff53" providerId="AD" clId="Web-{500BA578-04C6-4E4D-8468-B0D2952D12AB}"/>
    <pc:docChg chg="addSld modSld">
      <pc:chgData name="House, James" userId="S::jhouse@softwareag.com::d6ddee14-269d-4433-9f8f-3cd5d9adff53" providerId="AD" clId="Web-{500BA578-04C6-4E4D-8468-B0D2952D12AB}" dt="2022-09-27T13:22:39.788" v="8611"/>
      <pc:docMkLst>
        <pc:docMk/>
      </pc:docMkLst>
      <pc:sldChg chg="delSp modSp delAnim">
        <pc:chgData name="House, James" userId="S::jhouse@softwareag.com::d6ddee14-269d-4433-9f8f-3cd5d9adff53" providerId="AD" clId="Web-{500BA578-04C6-4E4D-8468-B0D2952D12AB}" dt="2022-09-27T13:22:10.676" v="8610" actId="20577"/>
        <pc:sldMkLst>
          <pc:docMk/>
          <pc:sldMk cId="858078076" sldId="275"/>
        </pc:sldMkLst>
        <pc:spChg chg="mod">
          <ac:chgData name="House, James" userId="S::jhouse@softwareag.com::d6ddee14-269d-4433-9f8f-3cd5d9adff53" providerId="AD" clId="Web-{500BA578-04C6-4E4D-8468-B0D2952D12AB}" dt="2022-09-27T13:22:10.676" v="8610" actId="20577"/>
          <ac:spMkLst>
            <pc:docMk/>
            <pc:sldMk cId="858078076" sldId="275"/>
            <ac:spMk id="2" creationId="{00000000-0000-0000-0000-000000000000}"/>
          </ac:spMkLst>
        </pc:spChg>
        <pc:spChg chg="mod">
          <ac:chgData name="House, James" userId="S::jhouse@softwareag.com::d6ddee14-269d-4433-9f8f-3cd5d9adff53" providerId="AD" clId="Web-{500BA578-04C6-4E4D-8468-B0D2952D12AB}" dt="2022-09-27T13:21:34.986" v="8585" actId="20577"/>
          <ac:spMkLst>
            <pc:docMk/>
            <pc:sldMk cId="858078076" sldId="275"/>
            <ac:spMk id="4" creationId="{00000000-0000-0000-0000-000000000000}"/>
          </ac:spMkLst>
        </pc:spChg>
        <pc:spChg chg="mod">
          <ac:chgData name="House, James" userId="S::jhouse@softwareag.com::d6ddee14-269d-4433-9f8f-3cd5d9adff53" providerId="AD" clId="Web-{500BA578-04C6-4E4D-8468-B0D2952D12AB}" dt="2022-09-26T20:41:14.483" v="524" actId="20577"/>
          <ac:spMkLst>
            <pc:docMk/>
            <pc:sldMk cId="858078076" sldId="275"/>
            <ac:spMk id="5" creationId="{00000000-0000-0000-0000-000000000000}"/>
          </ac:spMkLst>
        </pc:spChg>
        <pc:picChg chg="del">
          <ac:chgData name="House, James" userId="S::jhouse@softwareag.com::d6ddee14-269d-4433-9f8f-3cd5d9adff53" providerId="AD" clId="Web-{500BA578-04C6-4E4D-8468-B0D2952D12AB}" dt="2022-09-27T13:21:25.501" v="8582"/>
          <ac:picMkLst>
            <pc:docMk/>
            <pc:sldMk cId="858078076" sldId="275"/>
            <ac:picMk id="10" creationId="{025C3A7F-46E4-6147-8988-09F270594894}"/>
          </ac:picMkLst>
        </pc:picChg>
      </pc:sldChg>
      <pc:sldChg chg="delSp modSp delAnim">
        <pc:chgData name="House, James" userId="S::jhouse@softwareag.com::d6ddee14-269d-4433-9f8f-3cd5d9adff53" providerId="AD" clId="Web-{500BA578-04C6-4E4D-8468-B0D2952D12AB}" dt="2022-09-27T13:21:20.548" v="8580"/>
        <pc:sldMkLst>
          <pc:docMk/>
          <pc:sldMk cId="415222766" sldId="277"/>
        </pc:sldMkLst>
        <pc:spChg chg="mod">
          <ac:chgData name="House, James" userId="S::jhouse@softwareag.com::d6ddee14-269d-4433-9f8f-3cd5d9adff53" providerId="AD" clId="Web-{500BA578-04C6-4E4D-8468-B0D2952D12AB}" dt="2022-09-26T20:41:37.546" v="529" actId="20577"/>
          <ac:spMkLst>
            <pc:docMk/>
            <pc:sldMk cId="415222766" sldId="277"/>
            <ac:spMk id="3" creationId="{00000000-0000-0000-0000-000000000000}"/>
          </ac:spMkLst>
        </pc:spChg>
        <pc:picChg chg="del">
          <ac:chgData name="House, James" userId="S::jhouse@softwareag.com::d6ddee14-269d-4433-9f8f-3cd5d9adff53" providerId="AD" clId="Web-{500BA578-04C6-4E4D-8468-B0D2952D12AB}" dt="2022-09-27T13:21:20.548" v="8580"/>
          <ac:picMkLst>
            <pc:docMk/>
            <pc:sldMk cId="415222766" sldId="277"/>
            <ac:picMk id="28" creationId="{00678712-7E60-7547-8941-2E2D36F820B2}"/>
          </ac:picMkLst>
        </pc:picChg>
      </pc:sldChg>
      <pc:sldChg chg="delSp modSp delAnim">
        <pc:chgData name="House, James" userId="S::jhouse@softwareag.com::d6ddee14-269d-4433-9f8f-3cd5d9adff53" providerId="AD" clId="Web-{500BA578-04C6-4E4D-8468-B0D2952D12AB}" dt="2022-09-27T13:21:18.516" v="8579"/>
        <pc:sldMkLst>
          <pc:docMk/>
          <pc:sldMk cId="257752928" sldId="278"/>
        </pc:sldMkLst>
        <pc:spChg chg="mod">
          <ac:chgData name="House, James" userId="S::jhouse@softwareag.com::d6ddee14-269d-4433-9f8f-3cd5d9adff53" providerId="AD" clId="Web-{500BA578-04C6-4E4D-8468-B0D2952D12AB}" dt="2022-09-26T20:41:43.233" v="531" actId="20577"/>
          <ac:spMkLst>
            <pc:docMk/>
            <pc:sldMk cId="257752928" sldId="278"/>
            <ac:spMk id="3" creationId="{00000000-0000-0000-0000-000000000000}"/>
          </ac:spMkLst>
        </pc:spChg>
        <pc:picChg chg="del">
          <ac:chgData name="House, James" userId="S::jhouse@softwareag.com::d6ddee14-269d-4433-9f8f-3cd5d9adff53" providerId="AD" clId="Web-{500BA578-04C6-4E4D-8468-B0D2952D12AB}" dt="2022-09-27T13:21:18.516" v="8579"/>
          <ac:picMkLst>
            <pc:docMk/>
            <pc:sldMk cId="257752928" sldId="278"/>
            <ac:picMk id="13" creationId="{90A989E2-E016-5F47-BB5D-6CED7D838EB8}"/>
          </ac:picMkLst>
        </pc:picChg>
      </pc:sldChg>
      <pc:sldChg chg="delSp modSp delAnim modNotes">
        <pc:chgData name="House, James" userId="S::jhouse@softwareag.com::d6ddee14-269d-4433-9f8f-3cd5d9adff53" providerId="AD" clId="Web-{500BA578-04C6-4E4D-8468-B0D2952D12AB}" dt="2022-09-27T13:21:16.579" v="8578"/>
        <pc:sldMkLst>
          <pc:docMk/>
          <pc:sldMk cId="36646978" sldId="279"/>
        </pc:sldMkLst>
        <pc:spChg chg="mod">
          <ac:chgData name="House, James" userId="S::jhouse@softwareag.com::d6ddee14-269d-4433-9f8f-3cd5d9adff53" providerId="AD" clId="Web-{500BA578-04C6-4E4D-8468-B0D2952D12AB}" dt="2022-09-26T20:41:45.843" v="533" actId="20577"/>
          <ac:spMkLst>
            <pc:docMk/>
            <pc:sldMk cId="36646978" sldId="279"/>
            <ac:spMk id="3" creationId="{00000000-0000-0000-0000-000000000000}"/>
          </ac:spMkLst>
        </pc:spChg>
        <pc:picChg chg="del">
          <ac:chgData name="House, James" userId="S::jhouse@softwareag.com::d6ddee14-269d-4433-9f8f-3cd5d9adff53" providerId="AD" clId="Web-{500BA578-04C6-4E4D-8468-B0D2952D12AB}" dt="2022-09-27T13:21:16.579" v="8578"/>
          <ac:picMkLst>
            <pc:docMk/>
            <pc:sldMk cId="36646978" sldId="279"/>
            <ac:picMk id="9" creationId="{F7366DCB-414C-FF44-9D0F-498363E78821}"/>
          </ac:picMkLst>
        </pc:picChg>
      </pc:sldChg>
      <pc:sldChg chg="delSp modSp delAnim modNotes">
        <pc:chgData name="House, James" userId="S::jhouse@softwareag.com::d6ddee14-269d-4433-9f8f-3cd5d9adff53" providerId="AD" clId="Web-{500BA578-04C6-4E4D-8468-B0D2952D12AB}" dt="2022-09-27T13:21:14.672" v="8577"/>
        <pc:sldMkLst>
          <pc:docMk/>
          <pc:sldMk cId="157384944" sldId="280"/>
        </pc:sldMkLst>
        <pc:spChg chg="mod">
          <ac:chgData name="House, James" userId="S::jhouse@softwareag.com::d6ddee14-269d-4433-9f8f-3cd5d9adff53" providerId="AD" clId="Web-{500BA578-04C6-4E4D-8468-B0D2952D12AB}" dt="2022-09-26T20:42:03.812" v="535" actId="20577"/>
          <ac:spMkLst>
            <pc:docMk/>
            <pc:sldMk cId="157384944" sldId="280"/>
            <ac:spMk id="3" creationId="{00000000-0000-0000-0000-000000000000}"/>
          </ac:spMkLst>
        </pc:spChg>
        <pc:spChg chg="mod">
          <ac:chgData name="House, James" userId="S::jhouse@softwareag.com::d6ddee14-269d-4433-9f8f-3cd5d9adff53" providerId="AD" clId="Web-{500BA578-04C6-4E4D-8468-B0D2952D12AB}" dt="2022-09-26T20:37:42.604" v="207" actId="20577"/>
          <ac:spMkLst>
            <pc:docMk/>
            <pc:sldMk cId="157384944" sldId="280"/>
            <ac:spMk id="7" creationId="{00000000-0000-0000-0000-000000000000}"/>
          </ac:spMkLst>
        </pc:spChg>
        <pc:picChg chg="del">
          <ac:chgData name="House, James" userId="S::jhouse@softwareag.com::d6ddee14-269d-4433-9f8f-3cd5d9adff53" providerId="AD" clId="Web-{500BA578-04C6-4E4D-8468-B0D2952D12AB}" dt="2022-09-27T13:21:14.672" v="8577"/>
          <ac:picMkLst>
            <pc:docMk/>
            <pc:sldMk cId="157384944" sldId="280"/>
            <ac:picMk id="13" creationId="{84A879BD-C39A-5A43-A9C4-6B8C82D1C175}"/>
          </ac:picMkLst>
        </pc:picChg>
      </pc:sldChg>
      <pc:sldChg chg="delSp modSp delAnim modNotes">
        <pc:chgData name="House, James" userId="S::jhouse@softwareag.com::d6ddee14-269d-4433-9f8f-3cd5d9adff53" providerId="AD" clId="Web-{500BA578-04C6-4E4D-8468-B0D2952D12AB}" dt="2022-09-27T13:20:44.639" v="8567"/>
        <pc:sldMkLst>
          <pc:docMk/>
          <pc:sldMk cId="686694965" sldId="281"/>
        </pc:sldMkLst>
        <pc:spChg chg="mod">
          <ac:chgData name="House, James" userId="S::jhouse@softwareag.com::d6ddee14-269d-4433-9f8f-3cd5d9adff53" providerId="AD" clId="Web-{500BA578-04C6-4E4D-8468-B0D2952D12AB}" dt="2022-09-27T01:47:26.065" v="4308" actId="20577"/>
          <ac:spMkLst>
            <pc:docMk/>
            <pc:sldMk cId="686694965" sldId="281"/>
            <ac:spMk id="2" creationId="{00000000-0000-0000-0000-000000000000}"/>
          </ac:spMkLst>
        </pc:spChg>
        <pc:spChg chg="mod">
          <ac:chgData name="House, James" userId="S::jhouse@softwareag.com::d6ddee14-269d-4433-9f8f-3cd5d9adff53" providerId="AD" clId="Web-{500BA578-04C6-4E4D-8468-B0D2952D12AB}" dt="2022-09-27T12:05:26.317" v="5588" actId="20577"/>
          <ac:spMkLst>
            <pc:docMk/>
            <pc:sldMk cId="686694965" sldId="281"/>
            <ac:spMk id="3" creationId="{00000000-0000-0000-0000-000000000000}"/>
          </ac:spMkLst>
        </pc:spChg>
        <pc:spChg chg="del">
          <ac:chgData name="House, James" userId="S::jhouse@softwareag.com::d6ddee14-269d-4433-9f8f-3cd5d9adff53" providerId="AD" clId="Web-{500BA578-04C6-4E4D-8468-B0D2952D12AB}" dt="2022-09-27T01:47:05.331" v="4302"/>
          <ac:spMkLst>
            <pc:docMk/>
            <pc:sldMk cId="686694965" sldId="281"/>
            <ac:spMk id="4" creationId="{00000000-0000-0000-0000-000000000000}"/>
          </ac:spMkLst>
        </pc:spChg>
        <pc:picChg chg="del">
          <ac:chgData name="House, James" userId="S::jhouse@softwareag.com::d6ddee14-269d-4433-9f8f-3cd5d9adff53" providerId="AD" clId="Web-{500BA578-04C6-4E4D-8468-B0D2952D12AB}" dt="2022-09-27T13:20:44.639" v="8567"/>
          <ac:picMkLst>
            <pc:docMk/>
            <pc:sldMk cId="686694965" sldId="281"/>
            <ac:picMk id="5" creationId="{277FA817-EBCD-F341-B626-3C0DE6C56742}"/>
          </ac:picMkLst>
        </pc:picChg>
      </pc:sldChg>
      <pc:sldChg chg="addSp delSp modSp delAnim modNotes">
        <pc:chgData name="House, James" userId="S::jhouse@softwareag.com::d6ddee14-269d-4433-9f8f-3cd5d9adff53" providerId="AD" clId="Web-{500BA578-04C6-4E4D-8468-B0D2952D12AB}" dt="2022-09-27T13:21:03.234" v="8573"/>
        <pc:sldMkLst>
          <pc:docMk/>
          <pc:sldMk cId="1819827162" sldId="282"/>
        </pc:sldMkLst>
        <pc:spChg chg="del mod">
          <ac:chgData name="House, James" userId="S::jhouse@softwareag.com::d6ddee14-269d-4433-9f8f-3cd5d9adff53" providerId="AD" clId="Web-{500BA578-04C6-4E4D-8468-B0D2952D12AB}" dt="2022-09-26T21:06:00.181" v="1476"/>
          <ac:spMkLst>
            <pc:docMk/>
            <pc:sldMk cId="1819827162" sldId="282"/>
            <ac:spMk id="2" creationId="{00000000-0000-0000-0000-000000000000}"/>
          </ac:spMkLst>
        </pc:spChg>
        <pc:spChg chg="mod">
          <ac:chgData name="House, James" userId="S::jhouse@softwareag.com::d6ddee14-269d-4433-9f8f-3cd5d9adff53" providerId="AD" clId="Web-{500BA578-04C6-4E4D-8468-B0D2952D12AB}" dt="2022-09-26T21:06:23.463" v="1481" actId="20577"/>
          <ac:spMkLst>
            <pc:docMk/>
            <pc:sldMk cId="1819827162" sldId="282"/>
            <ac:spMk id="3" creationId="{00000000-0000-0000-0000-000000000000}"/>
          </ac:spMkLst>
        </pc:spChg>
        <pc:spChg chg="add del mod">
          <ac:chgData name="House, James" userId="S::jhouse@softwareag.com::d6ddee14-269d-4433-9f8f-3cd5d9adff53" providerId="AD" clId="Web-{500BA578-04C6-4E4D-8468-B0D2952D12AB}" dt="2022-09-26T21:06:03.666" v="1477"/>
          <ac:spMkLst>
            <pc:docMk/>
            <pc:sldMk cId="1819827162" sldId="282"/>
            <ac:spMk id="6" creationId="{71105287-EF36-E7AB-4110-F379BDF99905}"/>
          </ac:spMkLst>
        </pc:spChg>
        <pc:spChg chg="add mod">
          <ac:chgData name="House, James" userId="S::jhouse@softwareag.com::d6ddee14-269d-4433-9f8f-3cd5d9adff53" providerId="AD" clId="Web-{500BA578-04C6-4E4D-8468-B0D2952D12AB}" dt="2022-09-26T21:10:25.467" v="1791" actId="20577"/>
          <ac:spMkLst>
            <pc:docMk/>
            <pc:sldMk cId="1819827162" sldId="282"/>
            <ac:spMk id="11" creationId="{2997B9A9-D99C-2624-4730-F3BEA7F37944}"/>
          </ac:spMkLst>
        </pc:spChg>
        <pc:picChg chg="del">
          <ac:chgData name="House, James" userId="S::jhouse@softwareag.com::d6ddee14-269d-4433-9f8f-3cd5d9adff53" providerId="AD" clId="Web-{500BA578-04C6-4E4D-8468-B0D2952D12AB}" dt="2022-09-27T13:21:03.234" v="8573"/>
          <ac:picMkLst>
            <pc:docMk/>
            <pc:sldMk cId="1819827162" sldId="282"/>
            <ac:picMk id="7" creationId="{889E92F8-D0C6-064F-8710-C5A652972A7C}"/>
          </ac:picMkLst>
        </pc:picChg>
      </pc:sldChg>
      <pc:sldChg chg="addSp delSp modSp delAnim modNotes">
        <pc:chgData name="House, James" userId="S::jhouse@softwareag.com::d6ddee14-269d-4433-9f8f-3cd5d9adff53" providerId="AD" clId="Web-{500BA578-04C6-4E4D-8468-B0D2952D12AB}" dt="2022-09-27T13:21:01.328" v="8572"/>
        <pc:sldMkLst>
          <pc:docMk/>
          <pc:sldMk cId="1431014677" sldId="283"/>
        </pc:sldMkLst>
        <pc:spChg chg="del">
          <ac:chgData name="House, James" userId="S::jhouse@softwareag.com::d6ddee14-269d-4433-9f8f-3cd5d9adff53" providerId="AD" clId="Web-{500BA578-04C6-4E4D-8468-B0D2952D12AB}" dt="2022-09-26T21:08:11.262" v="1609"/>
          <ac:spMkLst>
            <pc:docMk/>
            <pc:sldMk cId="1431014677" sldId="283"/>
            <ac:spMk id="2" creationId="{00000000-0000-0000-0000-000000000000}"/>
          </ac:spMkLst>
        </pc:spChg>
        <pc:spChg chg="mod">
          <ac:chgData name="House, James" userId="S::jhouse@softwareag.com::d6ddee14-269d-4433-9f8f-3cd5d9adff53" providerId="AD" clId="Web-{500BA578-04C6-4E4D-8468-B0D2952D12AB}" dt="2022-09-27T01:39:11.333" v="3543" actId="20577"/>
          <ac:spMkLst>
            <pc:docMk/>
            <pc:sldMk cId="1431014677" sldId="283"/>
            <ac:spMk id="3" creationId="{00000000-0000-0000-0000-000000000000}"/>
          </ac:spMkLst>
        </pc:spChg>
        <pc:spChg chg="mod">
          <ac:chgData name="House, James" userId="S::jhouse@softwareag.com::d6ddee14-269d-4433-9f8f-3cd5d9adff53" providerId="AD" clId="Web-{500BA578-04C6-4E4D-8468-B0D2952D12AB}" dt="2022-09-27T01:48:01.316" v="4312" actId="20577"/>
          <ac:spMkLst>
            <pc:docMk/>
            <pc:sldMk cId="1431014677" sldId="283"/>
            <ac:spMk id="7" creationId="{00000000-0000-0000-0000-000000000000}"/>
          </ac:spMkLst>
        </pc:spChg>
        <pc:spChg chg="add del mod">
          <ac:chgData name="House, James" userId="S::jhouse@softwareag.com::d6ddee14-269d-4433-9f8f-3cd5d9adff53" providerId="AD" clId="Web-{500BA578-04C6-4E4D-8468-B0D2952D12AB}" dt="2022-09-26T21:09:44.670" v="1780"/>
          <ac:spMkLst>
            <pc:docMk/>
            <pc:sldMk cId="1431014677" sldId="283"/>
            <ac:spMk id="15" creationId="{D2C1D3CB-3CBC-D105-9BD6-69191C5843AA}"/>
          </ac:spMkLst>
        </pc:spChg>
        <pc:spChg chg="add del mod">
          <ac:chgData name="House, James" userId="S::jhouse@softwareag.com::d6ddee14-269d-4433-9f8f-3cd5d9adff53" providerId="AD" clId="Web-{500BA578-04C6-4E4D-8468-B0D2952D12AB}" dt="2022-09-26T21:10:09.921" v="1782"/>
          <ac:spMkLst>
            <pc:docMk/>
            <pc:sldMk cId="1431014677" sldId="283"/>
            <ac:spMk id="17" creationId="{7E9A4928-51E0-9C87-1350-E7DB866CB1BE}"/>
          </ac:spMkLst>
        </pc:spChg>
        <pc:spChg chg="add mod">
          <ac:chgData name="House, James" userId="S::jhouse@softwareag.com::d6ddee14-269d-4433-9f8f-3cd5d9adff53" providerId="AD" clId="Web-{500BA578-04C6-4E4D-8468-B0D2952D12AB}" dt="2022-09-26T21:14:31.456" v="1852" actId="20577"/>
          <ac:spMkLst>
            <pc:docMk/>
            <pc:sldMk cId="1431014677" sldId="283"/>
            <ac:spMk id="22" creationId="{65AFE46F-FECC-41BD-DE7C-F0219BBCD342}"/>
          </ac:spMkLst>
        </pc:spChg>
        <pc:picChg chg="del">
          <ac:chgData name="House, James" userId="S::jhouse@softwareag.com::d6ddee14-269d-4433-9f8f-3cd5d9adff53" providerId="AD" clId="Web-{500BA578-04C6-4E4D-8468-B0D2952D12AB}" dt="2022-09-27T13:21:01.328" v="8572"/>
          <ac:picMkLst>
            <pc:docMk/>
            <pc:sldMk cId="1431014677" sldId="283"/>
            <ac:picMk id="10" creationId="{1F04F025-2E10-DA47-A51B-971BF6385FCD}"/>
          </ac:picMkLst>
        </pc:picChg>
        <pc:picChg chg="add del mod">
          <ac:chgData name="House, James" userId="S::jhouse@softwareag.com::d6ddee14-269d-4433-9f8f-3cd5d9adff53" providerId="AD" clId="Web-{500BA578-04C6-4E4D-8468-B0D2952D12AB}" dt="2022-09-26T21:12:21.188" v="1842"/>
          <ac:picMkLst>
            <pc:docMk/>
            <pc:sldMk cId="1431014677" sldId="283"/>
            <ac:picMk id="23" creationId="{9AEFCB37-FD8B-ABEC-5505-17B8D0F11FC8}"/>
          </ac:picMkLst>
        </pc:picChg>
        <pc:picChg chg="add del mod">
          <ac:chgData name="House, James" userId="S::jhouse@softwareag.com::d6ddee14-269d-4433-9f8f-3cd5d9adff53" providerId="AD" clId="Web-{500BA578-04C6-4E4D-8468-B0D2952D12AB}" dt="2022-09-26T21:14:26.331" v="1851"/>
          <ac:picMkLst>
            <pc:docMk/>
            <pc:sldMk cId="1431014677" sldId="283"/>
            <ac:picMk id="25" creationId="{4F4C1128-924F-F81B-4ABC-C5B125E8A061}"/>
          </ac:picMkLst>
        </pc:picChg>
      </pc:sldChg>
      <pc:sldChg chg="delSp modSp delAnim modNotes">
        <pc:chgData name="House, James" userId="S::jhouse@softwareag.com::d6ddee14-269d-4433-9f8f-3cd5d9adff53" providerId="AD" clId="Web-{500BA578-04C6-4E4D-8468-B0D2952D12AB}" dt="2022-09-27T13:21:08.547" v="8575"/>
        <pc:sldMkLst>
          <pc:docMk/>
          <pc:sldMk cId="227032212" sldId="284"/>
        </pc:sldMkLst>
        <pc:spChg chg="mod">
          <ac:chgData name="House, James" userId="S::jhouse@softwareag.com::d6ddee14-269d-4433-9f8f-3cd5d9adff53" providerId="AD" clId="Web-{500BA578-04C6-4E4D-8468-B0D2952D12AB}" dt="2022-09-26T21:05:09.977" v="1465" actId="20577"/>
          <ac:spMkLst>
            <pc:docMk/>
            <pc:sldMk cId="227032212" sldId="284"/>
            <ac:spMk id="2" creationId="{00000000-0000-0000-0000-000000000000}"/>
          </ac:spMkLst>
        </pc:spChg>
        <pc:spChg chg="mod">
          <ac:chgData name="House, James" userId="S::jhouse@softwareag.com::d6ddee14-269d-4433-9f8f-3cd5d9adff53" providerId="AD" clId="Web-{500BA578-04C6-4E4D-8468-B0D2952D12AB}" dt="2022-09-26T21:04:23.445" v="1453" actId="20577"/>
          <ac:spMkLst>
            <pc:docMk/>
            <pc:sldMk cId="227032212" sldId="284"/>
            <ac:spMk id="3" creationId="{00000000-0000-0000-0000-000000000000}"/>
          </ac:spMkLst>
        </pc:spChg>
        <pc:picChg chg="del">
          <ac:chgData name="House, James" userId="S::jhouse@softwareag.com::d6ddee14-269d-4433-9f8f-3cd5d9adff53" providerId="AD" clId="Web-{500BA578-04C6-4E4D-8468-B0D2952D12AB}" dt="2022-09-27T13:21:08.547" v="8575"/>
          <ac:picMkLst>
            <pc:docMk/>
            <pc:sldMk cId="227032212" sldId="284"/>
            <ac:picMk id="11" creationId="{B8243974-A2AF-064A-B34E-FB800AD258D5}"/>
          </ac:picMkLst>
        </pc:picChg>
      </pc:sldChg>
      <pc:sldChg chg="delSp modSp delAnim modNotes">
        <pc:chgData name="House, James" userId="S::jhouse@softwareag.com::d6ddee14-269d-4433-9f8f-3cd5d9adff53" providerId="AD" clId="Web-{500BA578-04C6-4E4D-8468-B0D2952D12AB}" dt="2022-09-27T13:20:42.748" v="8566"/>
        <pc:sldMkLst>
          <pc:docMk/>
          <pc:sldMk cId="671913033" sldId="285"/>
        </pc:sldMkLst>
        <pc:spChg chg="mod">
          <ac:chgData name="House, James" userId="S::jhouse@softwareag.com::d6ddee14-269d-4433-9f8f-3cd5d9adff53" providerId="AD" clId="Web-{500BA578-04C6-4E4D-8468-B0D2952D12AB}" dt="2022-09-27T12:05:29.755" v="5590" actId="20577"/>
          <ac:spMkLst>
            <pc:docMk/>
            <pc:sldMk cId="671913033" sldId="285"/>
            <ac:spMk id="3" creationId="{00000000-0000-0000-0000-000000000000}"/>
          </ac:spMkLst>
        </pc:spChg>
        <pc:picChg chg="del">
          <ac:chgData name="House, James" userId="S::jhouse@softwareag.com::d6ddee14-269d-4433-9f8f-3cd5d9adff53" providerId="AD" clId="Web-{500BA578-04C6-4E4D-8468-B0D2952D12AB}" dt="2022-09-27T13:20:42.748" v="8566"/>
          <ac:picMkLst>
            <pc:docMk/>
            <pc:sldMk cId="671913033" sldId="285"/>
            <ac:picMk id="6" creationId="{12E016E0-AD56-FC49-AB78-F961DEBFA6B3}"/>
          </ac:picMkLst>
        </pc:picChg>
      </pc:sldChg>
      <pc:sldChg chg="delSp modSp delAnim modNotes">
        <pc:chgData name="House, James" userId="S::jhouse@softwareag.com::d6ddee14-269d-4433-9f8f-3cd5d9adff53" providerId="AD" clId="Web-{500BA578-04C6-4E4D-8468-B0D2952D12AB}" dt="2022-09-27T13:20:46.670" v="8568"/>
        <pc:sldMkLst>
          <pc:docMk/>
          <pc:sldMk cId="1690084648" sldId="286"/>
        </pc:sldMkLst>
        <pc:spChg chg="mod">
          <ac:chgData name="House, James" userId="S::jhouse@softwareag.com::d6ddee14-269d-4433-9f8f-3cd5d9adff53" providerId="AD" clId="Web-{500BA578-04C6-4E4D-8468-B0D2952D12AB}" dt="2022-09-27T01:43:34.778" v="3899" actId="20577"/>
          <ac:spMkLst>
            <pc:docMk/>
            <pc:sldMk cId="1690084648" sldId="286"/>
            <ac:spMk id="2" creationId="{00000000-0000-0000-0000-000000000000}"/>
          </ac:spMkLst>
        </pc:spChg>
        <pc:spChg chg="mod">
          <ac:chgData name="House, James" userId="S::jhouse@softwareag.com::d6ddee14-269d-4433-9f8f-3cd5d9adff53" providerId="AD" clId="Web-{500BA578-04C6-4E4D-8468-B0D2952D12AB}" dt="2022-09-27T01:39:35.819" v="3547" actId="20577"/>
          <ac:spMkLst>
            <pc:docMk/>
            <pc:sldMk cId="1690084648" sldId="286"/>
            <ac:spMk id="3" creationId="{00000000-0000-0000-0000-000000000000}"/>
          </ac:spMkLst>
        </pc:spChg>
        <pc:spChg chg="mod">
          <ac:chgData name="House, James" userId="S::jhouse@softwareag.com::d6ddee14-269d-4433-9f8f-3cd5d9adff53" providerId="AD" clId="Web-{500BA578-04C6-4E4D-8468-B0D2952D12AB}" dt="2022-09-27T01:46:18.517" v="4246" actId="20577"/>
          <ac:spMkLst>
            <pc:docMk/>
            <pc:sldMk cId="1690084648" sldId="286"/>
            <ac:spMk id="7" creationId="{00000000-0000-0000-0000-000000000000}"/>
          </ac:spMkLst>
        </pc:spChg>
        <pc:picChg chg="del">
          <ac:chgData name="House, James" userId="S::jhouse@softwareag.com::d6ddee14-269d-4433-9f8f-3cd5d9adff53" providerId="AD" clId="Web-{500BA578-04C6-4E4D-8468-B0D2952D12AB}" dt="2022-09-27T13:20:46.670" v="8568"/>
          <ac:picMkLst>
            <pc:docMk/>
            <pc:sldMk cId="1690084648" sldId="286"/>
            <ac:picMk id="4" creationId="{19356777-8348-EF49-A82C-A934E5C1CA87}"/>
          </ac:picMkLst>
        </pc:picChg>
      </pc:sldChg>
      <pc:sldChg chg="delSp modSp delAnim modNotes">
        <pc:chgData name="House, James" userId="S::jhouse@softwareag.com::d6ddee14-269d-4433-9f8f-3cd5d9adff53" providerId="AD" clId="Web-{500BA578-04C6-4E4D-8468-B0D2952D12AB}" dt="2022-09-27T13:20:40.514" v="8565"/>
        <pc:sldMkLst>
          <pc:docMk/>
          <pc:sldMk cId="1830336698" sldId="287"/>
        </pc:sldMkLst>
        <pc:spChg chg="mod">
          <ac:chgData name="House, James" userId="S::jhouse@softwareag.com::d6ddee14-269d-4433-9f8f-3cd5d9adff53" providerId="AD" clId="Web-{500BA578-04C6-4E4D-8468-B0D2952D12AB}" dt="2022-09-27T01:49:49.694" v="4357" actId="14100"/>
          <ac:spMkLst>
            <pc:docMk/>
            <pc:sldMk cId="1830336698" sldId="287"/>
            <ac:spMk id="2" creationId="{00000000-0000-0000-0000-000000000000}"/>
          </ac:spMkLst>
        </pc:spChg>
        <pc:spChg chg="mod">
          <ac:chgData name="House, James" userId="S::jhouse@softwareag.com::d6ddee14-269d-4433-9f8f-3cd5d9adff53" providerId="AD" clId="Web-{500BA578-04C6-4E4D-8468-B0D2952D12AB}" dt="2022-09-27T12:05:34.912" v="5592" actId="20577"/>
          <ac:spMkLst>
            <pc:docMk/>
            <pc:sldMk cId="1830336698" sldId="287"/>
            <ac:spMk id="3" creationId="{00000000-0000-0000-0000-000000000000}"/>
          </ac:spMkLst>
        </pc:spChg>
        <pc:spChg chg="del">
          <ac:chgData name="House, James" userId="S::jhouse@softwareag.com::d6ddee14-269d-4433-9f8f-3cd5d9adff53" providerId="AD" clId="Web-{500BA578-04C6-4E4D-8468-B0D2952D12AB}" dt="2022-09-27T01:49:45.632" v="4356"/>
          <ac:spMkLst>
            <pc:docMk/>
            <pc:sldMk cId="1830336698" sldId="287"/>
            <ac:spMk id="4" creationId="{00000000-0000-0000-0000-000000000000}"/>
          </ac:spMkLst>
        </pc:spChg>
        <pc:spChg chg="mod">
          <ac:chgData name="House, James" userId="S::jhouse@softwareag.com::d6ddee14-269d-4433-9f8f-3cd5d9adff53" providerId="AD" clId="Web-{500BA578-04C6-4E4D-8468-B0D2952D12AB}" dt="2022-09-27T01:49:57.944" v="4359" actId="20577"/>
          <ac:spMkLst>
            <pc:docMk/>
            <pc:sldMk cId="1830336698" sldId="287"/>
            <ac:spMk id="7" creationId="{00000000-0000-0000-0000-000000000000}"/>
          </ac:spMkLst>
        </pc:spChg>
        <pc:picChg chg="del">
          <ac:chgData name="House, James" userId="S::jhouse@softwareag.com::d6ddee14-269d-4433-9f8f-3cd5d9adff53" providerId="AD" clId="Web-{500BA578-04C6-4E4D-8468-B0D2952D12AB}" dt="2022-09-27T13:20:40.514" v="8565"/>
          <ac:picMkLst>
            <pc:docMk/>
            <pc:sldMk cId="1830336698" sldId="287"/>
            <ac:picMk id="11" creationId="{EFF430A7-E6BB-F74E-8A7E-D6B5906967E0}"/>
          </ac:picMkLst>
        </pc:picChg>
      </pc:sldChg>
      <pc:sldChg chg="addSp delSp modSp delAnim modNotes">
        <pc:chgData name="House, James" userId="S::jhouse@softwareag.com::d6ddee14-269d-4433-9f8f-3cd5d9adff53" providerId="AD" clId="Web-{500BA578-04C6-4E4D-8468-B0D2952D12AB}" dt="2022-09-27T13:20:35.545" v="8563"/>
        <pc:sldMkLst>
          <pc:docMk/>
          <pc:sldMk cId="458857566" sldId="288"/>
        </pc:sldMkLst>
        <pc:spChg chg="mod">
          <ac:chgData name="House, James" userId="S::jhouse@softwareag.com::d6ddee14-269d-4433-9f8f-3cd5d9adff53" providerId="AD" clId="Web-{500BA578-04C6-4E4D-8468-B0D2952D12AB}" dt="2022-09-27T11:57:43.831" v="5079" actId="20577"/>
          <ac:spMkLst>
            <pc:docMk/>
            <pc:sldMk cId="458857566" sldId="288"/>
            <ac:spMk id="2" creationId="{00000000-0000-0000-0000-000000000000}"/>
          </ac:spMkLst>
        </pc:spChg>
        <pc:spChg chg="mod">
          <ac:chgData name="House, James" userId="S::jhouse@softwareag.com::d6ddee14-269d-4433-9f8f-3cd5d9adff53" providerId="AD" clId="Web-{500BA578-04C6-4E4D-8468-B0D2952D12AB}" dt="2022-09-27T12:06:04.023" v="5597" actId="20577"/>
          <ac:spMkLst>
            <pc:docMk/>
            <pc:sldMk cId="458857566" sldId="288"/>
            <ac:spMk id="3" creationId="{00000000-0000-0000-0000-000000000000}"/>
          </ac:spMkLst>
        </pc:spChg>
        <pc:spChg chg="mod">
          <ac:chgData name="House, James" userId="S::jhouse@softwareag.com::d6ddee14-269d-4433-9f8f-3cd5d9adff53" providerId="AD" clId="Web-{500BA578-04C6-4E4D-8468-B0D2952D12AB}" dt="2022-09-27T11:55:16.462" v="5043" actId="20577"/>
          <ac:spMkLst>
            <pc:docMk/>
            <pc:sldMk cId="458857566" sldId="288"/>
            <ac:spMk id="7" creationId="{00000000-0000-0000-0000-000000000000}"/>
          </ac:spMkLst>
        </pc:spChg>
        <pc:picChg chg="del">
          <ac:chgData name="House, James" userId="S::jhouse@softwareag.com::d6ddee14-269d-4433-9f8f-3cd5d9adff53" providerId="AD" clId="Web-{500BA578-04C6-4E4D-8468-B0D2952D12AB}" dt="2022-09-27T13:20:35.545" v="8563"/>
          <ac:picMkLst>
            <pc:docMk/>
            <pc:sldMk cId="458857566" sldId="288"/>
            <ac:picMk id="5" creationId="{519B031E-0064-6E49-9640-7E3AA117C0DD}"/>
          </ac:picMkLst>
        </pc:picChg>
        <pc:cxnChg chg="add mod">
          <ac:chgData name="House, James" userId="S::jhouse@softwareag.com::d6ddee14-269d-4433-9f8f-3cd5d9adff53" providerId="AD" clId="Web-{500BA578-04C6-4E4D-8468-B0D2952D12AB}" dt="2022-09-27T11:56:22.529" v="5048" actId="14100"/>
          <ac:cxnSpMkLst>
            <pc:docMk/>
            <pc:sldMk cId="458857566" sldId="288"/>
            <ac:cxnSpMk id="11" creationId="{98CAD29A-15E1-3F5C-74CF-4090E4F07A34}"/>
          </ac:cxnSpMkLst>
        </pc:cxnChg>
      </pc:sldChg>
      <pc:sldChg chg="delSp modSp delAnim modNotes">
        <pc:chgData name="House, James" userId="S::jhouse@softwareag.com::d6ddee14-269d-4433-9f8f-3cd5d9adff53" providerId="AD" clId="Web-{500BA578-04C6-4E4D-8468-B0D2952D12AB}" dt="2022-09-27T13:20:28.216" v="8560"/>
        <pc:sldMkLst>
          <pc:docMk/>
          <pc:sldMk cId="1973458339" sldId="294"/>
        </pc:sldMkLst>
        <pc:spChg chg="mod">
          <ac:chgData name="House, James" userId="S::jhouse@softwareag.com::d6ddee14-269d-4433-9f8f-3cd5d9adff53" providerId="AD" clId="Web-{500BA578-04C6-4E4D-8468-B0D2952D12AB}" dt="2022-09-27T12:10:40.715" v="5690" actId="20577"/>
          <ac:spMkLst>
            <pc:docMk/>
            <pc:sldMk cId="1973458339" sldId="294"/>
            <ac:spMk id="2" creationId="{00000000-0000-0000-0000-000000000000}"/>
          </ac:spMkLst>
        </pc:spChg>
        <pc:spChg chg="mod">
          <ac:chgData name="House, James" userId="S::jhouse@softwareag.com::d6ddee14-269d-4433-9f8f-3cd5d9adff53" providerId="AD" clId="Web-{500BA578-04C6-4E4D-8468-B0D2952D12AB}" dt="2022-09-27T12:08:38.253" v="5672" actId="20577"/>
          <ac:spMkLst>
            <pc:docMk/>
            <pc:sldMk cId="1973458339" sldId="294"/>
            <ac:spMk id="3" creationId="{00000000-0000-0000-0000-000000000000}"/>
          </ac:spMkLst>
        </pc:spChg>
        <pc:spChg chg="mod">
          <ac:chgData name="House, James" userId="S::jhouse@softwareag.com::d6ddee14-269d-4433-9f8f-3cd5d9adff53" providerId="AD" clId="Web-{500BA578-04C6-4E4D-8468-B0D2952D12AB}" dt="2022-09-27T12:32:11.057" v="6474" actId="20577"/>
          <ac:spMkLst>
            <pc:docMk/>
            <pc:sldMk cId="1973458339" sldId="294"/>
            <ac:spMk id="7" creationId="{00000000-0000-0000-0000-000000000000}"/>
          </ac:spMkLst>
        </pc:spChg>
        <pc:picChg chg="del">
          <ac:chgData name="House, James" userId="S::jhouse@softwareag.com::d6ddee14-269d-4433-9f8f-3cd5d9adff53" providerId="AD" clId="Web-{500BA578-04C6-4E4D-8468-B0D2952D12AB}" dt="2022-09-27T13:20:28.216" v="8560"/>
          <ac:picMkLst>
            <pc:docMk/>
            <pc:sldMk cId="1973458339" sldId="294"/>
            <ac:picMk id="4" creationId="{324CA0A0-0EA1-CC44-888B-32C8439EECA3}"/>
          </ac:picMkLst>
        </pc:picChg>
      </pc:sldChg>
      <pc:sldChg chg="addSp delSp modSp delAnim modNotes">
        <pc:chgData name="House, James" userId="S::jhouse@softwareag.com::d6ddee14-269d-4433-9f8f-3cd5d9adff53" providerId="AD" clId="Web-{500BA578-04C6-4E4D-8468-B0D2952D12AB}" dt="2022-09-27T13:20:22.606" v="8557"/>
        <pc:sldMkLst>
          <pc:docMk/>
          <pc:sldMk cId="79149045" sldId="299"/>
        </pc:sldMkLst>
        <pc:spChg chg="mod">
          <ac:chgData name="House, James" userId="S::jhouse@softwareag.com::d6ddee14-269d-4433-9f8f-3cd5d9adff53" providerId="AD" clId="Web-{500BA578-04C6-4E4D-8468-B0D2952D12AB}" dt="2022-09-27T12:51:38.281" v="7029" actId="20577"/>
          <ac:spMkLst>
            <pc:docMk/>
            <pc:sldMk cId="79149045" sldId="299"/>
            <ac:spMk id="2" creationId="{00000000-0000-0000-0000-000000000000}"/>
          </ac:spMkLst>
        </pc:spChg>
        <pc:spChg chg="mod">
          <ac:chgData name="House, James" userId="S::jhouse@softwareag.com::d6ddee14-269d-4433-9f8f-3cd5d9adff53" providerId="AD" clId="Web-{500BA578-04C6-4E4D-8468-B0D2952D12AB}" dt="2022-09-27T12:54:16.323" v="7080" actId="20577"/>
          <ac:spMkLst>
            <pc:docMk/>
            <pc:sldMk cId="79149045" sldId="299"/>
            <ac:spMk id="3" creationId="{00000000-0000-0000-0000-000000000000}"/>
          </ac:spMkLst>
        </pc:spChg>
        <pc:picChg chg="del">
          <ac:chgData name="House, James" userId="S::jhouse@softwareag.com::d6ddee14-269d-4433-9f8f-3cd5d9adff53" providerId="AD" clId="Web-{500BA578-04C6-4E4D-8468-B0D2952D12AB}" dt="2022-09-27T13:20:22.606" v="8557"/>
          <ac:picMkLst>
            <pc:docMk/>
            <pc:sldMk cId="79149045" sldId="299"/>
            <ac:picMk id="11" creationId="{D8ADD9E6-3865-B546-B671-90A2AB3EF6FF}"/>
          </ac:picMkLst>
        </pc:picChg>
        <pc:cxnChg chg="add">
          <ac:chgData name="House, James" userId="S::jhouse@softwareag.com::d6ddee14-269d-4433-9f8f-3cd5d9adff53" providerId="AD" clId="Web-{500BA578-04C6-4E4D-8468-B0D2952D12AB}" dt="2022-09-27T12:52:09.205" v="7032"/>
          <ac:cxnSpMkLst>
            <pc:docMk/>
            <pc:sldMk cId="79149045" sldId="299"/>
            <ac:cxnSpMk id="13" creationId="{770773C5-5E22-DADD-054D-63A438036FB8}"/>
          </ac:cxnSpMkLst>
        </pc:cxnChg>
      </pc:sldChg>
      <pc:sldChg chg="delSp modSp delAnim modNotes">
        <pc:chgData name="House, James" userId="S::jhouse@softwareag.com::d6ddee14-269d-4433-9f8f-3cd5d9adff53" providerId="AD" clId="Web-{500BA578-04C6-4E4D-8468-B0D2952D12AB}" dt="2022-09-27T13:19:39.041" v="8553"/>
        <pc:sldMkLst>
          <pc:docMk/>
          <pc:sldMk cId="768611676" sldId="300"/>
        </pc:sldMkLst>
        <pc:spChg chg="mod">
          <ac:chgData name="House, James" userId="S::jhouse@softwareag.com::d6ddee14-269d-4433-9f8f-3cd5d9adff53" providerId="AD" clId="Web-{500BA578-04C6-4E4D-8468-B0D2952D12AB}" dt="2022-09-27T13:12:30.541" v="8042" actId="20577"/>
          <ac:spMkLst>
            <pc:docMk/>
            <pc:sldMk cId="768611676" sldId="300"/>
            <ac:spMk id="3" creationId="{00000000-0000-0000-0000-000000000000}"/>
          </ac:spMkLst>
        </pc:spChg>
        <pc:picChg chg="del">
          <ac:chgData name="House, James" userId="S::jhouse@softwareag.com::d6ddee14-269d-4433-9f8f-3cd5d9adff53" providerId="AD" clId="Web-{500BA578-04C6-4E4D-8468-B0D2952D12AB}" dt="2022-09-27T13:19:39.041" v="8553"/>
          <ac:picMkLst>
            <pc:docMk/>
            <pc:sldMk cId="768611676" sldId="300"/>
            <ac:picMk id="10" creationId="{4DA64129-D9A0-DB4B-B7A6-4640DCC0E2EC}"/>
          </ac:picMkLst>
        </pc:picChg>
      </pc:sldChg>
      <pc:sldChg chg="delSp modSp delAnim modNotes">
        <pc:chgData name="House, James" userId="S::jhouse@softwareag.com::d6ddee14-269d-4433-9f8f-3cd5d9adff53" providerId="AD" clId="Web-{500BA578-04C6-4E4D-8468-B0D2952D12AB}" dt="2022-09-27T13:19:34.353" v="8551"/>
        <pc:sldMkLst>
          <pc:docMk/>
          <pc:sldMk cId="673905369" sldId="304"/>
        </pc:sldMkLst>
        <pc:spChg chg="mod">
          <ac:chgData name="House, James" userId="S::jhouse@softwareag.com::d6ddee14-269d-4433-9f8f-3cd5d9adff53" providerId="AD" clId="Web-{500BA578-04C6-4E4D-8468-B0D2952D12AB}" dt="2022-09-27T13:19:13.211" v="8547" actId="20577"/>
          <ac:spMkLst>
            <pc:docMk/>
            <pc:sldMk cId="673905369" sldId="304"/>
            <ac:spMk id="3" creationId="{00000000-0000-0000-0000-000000000000}"/>
          </ac:spMkLst>
        </pc:spChg>
        <pc:picChg chg="del">
          <ac:chgData name="House, James" userId="S::jhouse@softwareag.com::d6ddee14-269d-4433-9f8f-3cd5d9adff53" providerId="AD" clId="Web-{500BA578-04C6-4E4D-8468-B0D2952D12AB}" dt="2022-09-27T13:19:34.353" v="8551"/>
          <ac:picMkLst>
            <pc:docMk/>
            <pc:sldMk cId="673905369" sldId="304"/>
            <ac:picMk id="5" creationId="{81665595-046A-1E46-A646-A7ADB980F475}"/>
          </ac:picMkLst>
        </pc:picChg>
      </pc:sldChg>
      <pc:sldChg chg="delSp modSp delAnim modNotes">
        <pc:chgData name="House, James" userId="S::jhouse@softwareag.com::d6ddee14-269d-4433-9f8f-3cd5d9adff53" providerId="AD" clId="Web-{500BA578-04C6-4E4D-8468-B0D2952D12AB}" dt="2022-09-27T13:19:32.087" v="8550"/>
        <pc:sldMkLst>
          <pc:docMk/>
          <pc:sldMk cId="1224855417" sldId="305"/>
        </pc:sldMkLst>
        <pc:spChg chg="mod">
          <ac:chgData name="House, James" userId="S::jhouse@softwareag.com::d6ddee14-269d-4433-9f8f-3cd5d9adff53" providerId="AD" clId="Web-{500BA578-04C6-4E4D-8468-B0D2952D12AB}" dt="2022-09-27T13:19:08.679" v="8545" actId="20577"/>
          <ac:spMkLst>
            <pc:docMk/>
            <pc:sldMk cId="1224855417" sldId="305"/>
            <ac:spMk id="3" creationId="{00000000-0000-0000-0000-000000000000}"/>
          </ac:spMkLst>
        </pc:spChg>
        <pc:picChg chg="del">
          <ac:chgData name="House, James" userId="S::jhouse@softwareag.com::d6ddee14-269d-4433-9f8f-3cd5d9adff53" providerId="AD" clId="Web-{500BA578-04C6-4E4D-8468-B0D2952D12AB}" dt="2022-09-27T13:19:32.087" v="8550"/>
          <ac:picMkLst>
            <pc:docMk/>
            <pc:sldMk cId="1224855417" sldId="305"/>
            <ac:picMk id="5" creationId="{C29E42B9-CA66-034F-969A-A6BD703ABE87}"/>
          </ac:picMkLst>
        </pc:picChg>
      </pc:sldChg>
      <pc:sldChg chg="delSp modSp delAnim modNotes">
        <pc:chgData name="House, James" userId="S::jhouse@softwareag.com::d6ddee14-269d-4433-9f8f-3cd5d9adff53" providerId="AD" clId="Web-{500BA578-04C6-4E4D-8468-B0D2952D12AB}" dt="2022-09-27T13:19:36.790" v="8552"/>
        <pc:sldMkLst>
          <pc:docMk/>
          <pc:sldMk cId="1699595883" sldId="307"/>
        </pc:sldMkLst>
        <pc:spChg chg="mod">
          <ac:chgData name="House, James" userId="S::jhouse@softwareag.com::d6ddee14-269d-4433-9f8f-3cd5d9adff53" providerId="AD" clId="Web-{500BA578-04C6-4E4D-8468-B0D2952D12AB}" dt="2022-09-27T13:12:44.277" v="8046" actId="20577"/>
          <ac:spMkLst>
            <pc:docMk/>
            <pc:sldMk cId="1699595883" sldId="307"/>
            <ac:spMk id="3" creationId="{00000000-0000-0000-0000-000000000000}"/>
          </ac:spMkLst>
        </pc:spChg>
        <pc:picChg chg="del">
          <ac:chgData name="House, James" userId="S::jhouse@softwareag.com::d6ddee14-269d-4433-9f8f-3cd5d9adff53" providerId="AD" clId="Web-{500BA578-04C6-4E4D-8468-B0D2952D12AB}" dt="2022-09-27T13:19:36.790" v="8552"/>
          <ac:picMkLst>
            <pc:docMk/>
            <pc:sldMk cId="1699595883" sldId="307"/>
            <ac:picMk id="5" creationId="{85F4924C-3196-A845-9BEA-DE8A8B8568CB}"/>
          </ac:picMkLst>
        </pc:picChg>
      </pc:sldChg>
      <pc:sldChg chg="delSp modSp delAnim modNotes">
        <pc:chgData name="House, James" userId="S::jhouse@softwareag.com::d6ddee14-269d-4433-9f8f-3cd5d9adff53" providerId="AD" clId="Web-{500BA578-04C6-4E4D-8468-B0D2952D12AB}" dt="2022-09-27T13:21:05.453" v="8574"/>
        <pc:sldMkLst>
          <pc:docMk/>
          <pc:sldMk cId="662343925" sldId="316"/>
        </pc:sldMkLst>
        <pc:spChg chg="mod">
          <ac:chgData name="House, James" userId="S::jhouse@softwareag.com::d6ddee14-269d-4433-9f8f-3cd5d9adff53" providerId="AD" clId="Web-{500BA578-04C6-4E4D-8468-B0D2952D12AB}" dt="2022-09-26T21:05:36.993" v="1471" actId="20577"/>
          <ac:spMkLst>
            <pc:docMk/>
            <pc:sldMk cId="662343925" sldId="316"/>
            <ac:spMk id="2" creationId="{00000000-0000-0000-0000-000000000000}"/>
          </ac:spMkLst>
        </pc:spChg>
        <pc:spChg chg="mod">
          <ac:chgData name="House, James" userId="S::jhouse@softwareag.com::d6ddee14-269d-4433-9f8f-3cd5d9adff53" providerId="AD" clId="Web-{500BA578-04C6-4E4D-8468-B0D2952D12AB}" dt="2022-09-26T21:04:06.820" v="1451" actId="20577"/>
          <ac:spMkLst>
            <pc:docMk/>
            <pc:sldMk cId="662343925" sldId="316"/>
            <ac:spMk id="3" creationId="{00000000-0000-0000-0000-000000000000}"/>
          </ac:spMkLst>
        </pc:spChg>
        <pc:picChg chg="del">
          <ac:chgData name="House, James" userId="S::jhouse@softwareag.com::d6ddee14-269d-4433-9f8f-3cd5d9adff53" providerId="AD" clId="Web-{500BA578-04C6-4E4D-8468-B0D2952D12AB}" dt="2022-09-27T13:21:05.453" v="8574"/>
          <ac:picMkLst>
            <pc:docMk/>
            <pc:sldMk cId="662343925" sldId="316"/>
            <ac:picMk id="11" creationId="{B22B0B84-DF8E-E64B-8134-22C4B1C6B344}"/>
          </ac:picMkLst>
        </pc:picChg>
      </pc:sldChg>
      <pc:sldChg chg="delSp modSp delAnim modNotes">
        <pc:chgData name="House, James" userId="S::jhouse@softwareag.com::d6ddee14-269d-4433-9f8f-3cd5d9adff53" providerId="AD" clId="Web-{500BA578-04C6-4E4D-8468-B0D2952D12AB}" dt="2022-09-27T13:20:55.468" v="8571"/>
        <pc:sldMkLst>
          <pc:docMk/>
          <pc:sldMk cId="1620116698" sldId="328"/>
        </pc:sldMkLst>
        <pc:spChg chg="mod">
          <ac:chgData name="House, James" userId="S::jhouse@softwareag.com::d6ddee14-269d-4433-9f8f-3cd5d9adff53" providerId="AD" clId="Web-{500BA578-04C6-4E4D-8468-B0D2952D12AB}" dt="2022-09-27T01:30:12.475" v="2617" actId="20577"/>
          <ac:spMkLst>
            <pc:docMk/>
            <pc:sldMk cId="1620116698" sldId="328"/>
            <ac:spMk id="3" creationId="{00000000-0000-0000-0000-000000000000}"/>
          </ac:spMkLst>
        </pc:spChg>
        <pc:spChg chg="mod">
          <ac:chgData name="House, James" userId="S::jhouse@softwareag.com::d6ddee14-269d-4433-9f8f-3cd5d9adff53" providerId="AD" clId="Web-{500BA578-04C6-4E4D-8468-B0D2952D12AB}" dt="2022-09-27T01:38:58.911" v="3533" actId="20577"/>
          <ac:spMkLst>
            <pc:docMk/>
            <pc:sldMk cId="1620116698" sldId="328"/>
            <ac:spMk id="4" creationId="{00000000-0000-0000-0000-000000000000}"/>
          </ac:spMkLst>
        </pc:spChg>
        <pc:picChg chg="del">
          <ac:chgData name="House, James" userId="S::jhouse@softwareag.com::d6ddee14-269d-4433-9f8f-3cd5d9adff53" providerId="AD" clId="Web-{500BA578-04C6-4E4D-8468-B0D2952D12AB}" dt="2022-09-27T13:20:55.468" v="8571"/>
          <ac:picMkLst>
            <pc:docMk/>
            <pc:sldMk cId="1620116698" sldId="328"/>
            <ac:picMk id="7" creationId="{5CAE5DC5-B031-B34B-BE91-21377E9C11E5}"/>
          </ac:picMkLst>
        </pc:picChg>
      </pc:sldChg>
      <pc:sldChg chg="delSp modSp delAnim modNotes">
        <pc:chgData name="House, James" userId="S::jhouse@softwareag.com::d6ddee14-269d-4433-9f8f-3cd5d9adff53" providerId="AD" clId="Web-{500BA578-04C6-4E4D-8468-B0D2952D12AB}" dt="2022-09-27T13:20:24.481" v="8558"/>
        <pc:sldMkLst>
          <pc:docMk/>
          <pc:sldMk cId="2024241379" sldId="332"/>
        </pc:sldMkLst>
        <pc:spChg chg="mod">
          <ac:chgData name="House, James" userId="S::jhouse@softwareag.com::d6ddee14-269d-4433-9f8f-3cd5d9adff53" providerId="AD" clId="Web-{500BA578-04C6-4E4D-8468-B0D2952D12AB}" dt="2022-09-27T12:51:17.248" v="7017" actId="20577"/>
          <ac:spMkLst>
            <pc:docMk/>
            <pc:sldMk cId="2024241379" sldId="332"/>
            <ac:spMk id="3" creationId="{00000000-0000-0000-0000-000000000000}"/>
          </ac:spMkLst>
        </pc:spChg>
        <pc:spChg chg="mod">
          <ac:chgData name="House, James" userId="S::jhouse@softwareag.com::d6ddee14-269d-4433-9f8f-3cd5d9adff53" providerId="AD" clId="Web-{500BA578-04C6-4E4D-8468-B0D2952D12AB}" dt="2022-09-27T12:47:07.293" v="6938" actId="20577"/>
          <ac:spMkLst>
            <pc:docMk/>
            <pc:sldMk cId="2024241379" sldId="332"/>
            <ac:spMk id="4" creationId="{00000000-0000-0000-0000-000000000000}"/>
          </ac:spMkLst>
        </pc:spChg>
        <pc:picChg chg="del">
          <ac:chgData name="House, James" userId="S::jhouse@softwareag.com::d6ddee14-269d-4433-9f8f-3cd5d9adff53" providerId="AD" clId="Web-{500BA578-04C6-4E4D-8468-B0D2952D12AB}" dt="2022-09-27T13:20:24.481" v="8558"/>
          <ac:picMkLst>
            <pc:docMk/>
            <pc:sldMk cId="2024241379" sldId="332"/>
            <ac:picMk id="7" creationId="{32239A48-13FA-6846-BCE4-6BBA96F043BD}"/>
          </ac:picMkLst>
        </pc:picChg>
      </pc:sldChg>
      <pc:sldChg chg="delSp modSp delAnim modNotes">
        <pc:chgData name="House, James" userId="S::jhouse@softwareag.com::d6ddee14-269d-4433-9f8f-3cd5d9adff53" providerId="AD" clId="Web-{500BA578-04C6-4E4D-8468-B0D2952D12AB}" dt="2022-09-27T13:20:09.793" v="8554"/>
        <pc:sldMkLst>
          <pc:docMk/>
          <pc:sldMk cId="1765015799" sldId="333"/>
        </pc:sldMkLst>
        <pc:spChg chg="mod">
          <ac:chgData name="House, James" userId="S::jhouse@softwareag.com::d6ddee14-269d-4433-9f8f-3cd5d9adff53" providerId="AD" clId="Web-{500BA578-04C6-4E4D-8468-B0D2952D12AB}" dt="2022-09-27T13:07:06.893" v="7676" actId="20577"/>
          <ac:spMkLst>
            <pc:docMk/>
            <pc:sldMk cId="1765015799" sldId="333"/>
            <ac:spMk id="2" creationId="{00000000-0000-0000-0000-000000000000}"/>
          </ac:spMkLst>
        </pc:spChg>
        <pc:spChg chg="mod">
          <ac:chgData name="House, James" userId="S::jhouse@softwareag.com::d6ddee14-269d-4433-9f8f-3cd5d9adff53" providerId="AD" clId="Web-{500BA578-04C6-4E4D-8468-B0D2952D12AB}" dt="2022-09-27T13:08:10.476" v="7689" actId="20577"/>
          <ac:spMkLst>
            <pc:docMk/>
            <pc:sldMk cId="1765015799" sldId="333"/>
            <ac:spMk id="3" creationId="{00000000-0000-0000-0000-000000000000}"/>
          </ac:spMkLst>
        </pc:spChg>
        <pc:spChg chg="mod">
          <ac:chgData name="House, James" userId="S::jhouse@softwareag.com::d6ddee14-269d-4433-9f8f-3cd5d9adff53" providerId="AD" clId="Web-{500BA578-04C6-4E4D-8468-B0D2952D12AB}" dt="2022-09-27T13:12:36.682" v="8044" actId="20577"/>
          <ac:spMkLst>
            <pc:docMk/>
            <pc:sldMk cId="1765015799" sldId="333"/>
            <ac:spMk id="4" creationId="{00000000-0000-0000-0000-000000000000}"/>
          </ac:spMkLst>
        </pc:spChg>
        <pc:picChg chg="del">
          <ac:chgData name="House, James" userId="S::jhouse@softwareag.com::d6ddee14-269d-4433-9f8f-3cd5d9adff53" providerId="AD" clId="Web-{500BA578-04C6-4E4D-8468-B0D2952D12AB}" dt="2022-09-27T13:20:09.793" v="8554"/>
          <ac:picMkLst>
            <pc:docMk/>
            <pc:sldMk cId="1765015799" sldId="333"/>
            <ac:picMk id="7" creationId="{463E3EAA-83D1-2F44-925C-4F50362E2068}"/>
          </ac:picMkLst>
        </pc:picChg>
      </pc:sldChg>
      <pc:sldChg chg="delSp modSp delAnim">
        <pc:chgData name="House, James" userId="S::jhouse@softwareag.com::d6ddee14-269d-4433-9f8f-3cd5d9adff53" providerId="AD" clId="Web-{500BA578-04C6-4E4D-8468-B0D2952D12AB}" dt="2022-09-27T13:22:39.788" v="8611"/>
        <pc:sldMkLst>
          <pc:docMk/>
          <pc:sldMk cId="1798694917" sldId="335"/>
        </pc:sldMkLst>
        <pc:spChg chg="mod">
          <ac:chgData name="House, James" userId="S::jhouse@softwareag.com::d6ddee14-269d-4433-9f8f-3cd5d9adff53" providerId="AD" clId="Web-{500BA578-04C6-4E4D-8468-B0D2952D12AB}" dt="2022-09-27T13:19:25.305" v="8549" actId="20577"/>
          <ac:spMkLst>
            <pc:docMk/>
            <pc:sldMk cId="1798694917" sldId="335"/>
            <ac:spMk id="2" creationId="{00000000-0000-0000-0000-000000000000}"/>
          </ac:spMkLst>
        </pc:spChg>
        <pc:picChg chg="del">
          <ac:chgData name="House, James" userId="S::jhouse@softwareag.com::d6ddee14-269d-4433-9f8f-3cd5d9adff53" providerId="AD" clId="Web-{500BA578-04C6-4E4D-8468-B0D2952D12AB}" dt="2022-09-27T13:22:39.788" v="8611"/>
          <ac:picMkLst>
            <pc:docMk/>
            <pc:sldMk cId="1798694917" sldId="335"/>
            <ac:picMk id="6" creationId="{289085F8-3B15-564D-9F9A-B7E70C1A2C76}"/>
          </ac:picMkLst>
        </pc:picChg>
      </pc:sldChg>
      <pc:sldChg chg="delSp modSp delAnim">
        <pc:chgData name="House, James" userId="S::jhouse@softwareag.com::d6ddee14-269d-4433-9f8f-3cd5d9adff53" providerId="AD" clId="Web-{500BA578-04C6-4E4D-8468-B0D2952D12AB}" dt="2022-09-27T13:21:22.751" v="8581"/>
        <pc:sldMkLst>
          <pc:docMk/>
          <pc:sldMk cId="3853205964" sldId="338"/>
        </pc:sldMkLst>
        <pc:spChg chg="mod">
          <ac:chgData name="House, James" userId="S::jhouse@softwareag.com::d6ddee14-269d-4433-9f8f-3cd5d9adff53" providerId="AD" clId="Web-{500BA578-04C6-4E4D-8468-B0D2952D12AB}" dt="2022-09-26T20:41:26.624" v="527" actId="20577"/>
          <ac:spMkLst>
            <pc:docMk/>
            <pc:sldMk cId="3853205964" sldId="338"/>
            <ac:spMk id="4" creationId="{2E2A3164-80AA-BE4D-85BC-58FE14342219}"/>
          </ac:spMkLst>
        </pc:spChg>
        <pc:picChg chg="del">
          <ac:chgData name="House, James" userId="S::jhouse@softwareag.com::d6ddee14-269d-4433-9f8f-3cd5d9adff53" providerId="AD" clId="Web-{500BA578-04C6-4E4D-8468-B0D2952D12AB}" dt="2022-09-27T13:21:22.751" v="8581"/>
          <ac:picMkLst>
            <pc:docMk/>
            <pc:sldMk cId="3853205964" sldId="338"/>
            <ac:picMk id="12" creationId="{B7D36EC9-B8E5-164F-A223-DC069C149006}"/>
          </ac:picMkLst>
        </pc:picChg>
      </pc:sldChg>
      <pc:sldChg chg="delSp modSp delAnim modNotes">
        <pc:chgData name="House, James" userId="S::jhouse@softwareag.com::d6ddee14-269d-4433-9f8f-3cd5d9adff53" providerId="AD" clId="Web-{500BA578-04C6-4E4D-8468-B0D2952D12AB}" dt="2022-09-27T13:21:10.735" v="8576"/>
        <pc:sldMkLst>
          <pc:docMk/>
          <pc:sldMk cId="3500845531" sldId="339"/>
        </pc:sldMkLst>
        <pc:spChg chg="mod">
          <ac:chgData name="House, James" userId="S::jhouse@softwareag.com::d6ddee14-269d-4433-9f8f-3cd5d9adff53" providerId="AD" clId="Web-{500BA578-04C6-4E4D-8468-B0D2952D12AB}" dt="2022-09-26T20:52:44.886" v="912" actId="20577"/>
          <ac:spMkLst>
            <pc:docMk/>
            <pc:sldMk cId="3500845531" sldId="339"/>
            <ac:spMk id="3" creationId="{EB9BC8CF-AAB2-6644-A02C-9C04F34A86E1}"/>
          </ac:spMkLst>
        </pc:spChg>
        <pc:spChg chg="mod">
          <ac:chgData name="House, James" userId="S::jhouse@softwareag.com::d6ddee14-269d-4433-9f8f-3cd5d9adff53" providerId="AD" clId="Web-{500BA578-04C6-4E4D-8468-B0D2952D12AB}" dt="2022-09-26T20:42:17.765" v="537" actId="20577"/>
          <ac:spMkLst>
            <pc:docMk/>
            <pc:sldMk cId="3500845531" sldId="339"/>
            <ac:spMk id="4" creationId="{4A3F8B00-E252-5F43-BD03-5ABEC501D904}"/>
          </ac:spMkLst>
        </pc:spChg>
        <pc:picChg chg="del mod">
          <ac:chgData name="House, James" userId="S::jhouse@softwareag.com::d6ddee14-269d-4433-9f8f-3cd5d9adff53" providerId="AD" clId="Web-{500BA578-04C6-4E4D-8468-B0D2952D12AB}" dt="2022-09-27T13:21:10.735" v="8576"/>
          <ac:picMkLst>
            <pc:docMk/>
            <pc:sldMk cId="3500845531" sldId="339"/>
            <ac:picMk id="9" creationId="{CE096CFA-3853-5048-88BA-C791C7987820}"/>
          </ac:picMkLst>
        </pc:picChg>
      </pc:sldChg>
      <pc:sldChg chg="delSp modSp delAnim modNotes">
        <pc:chgData name="House, James" userId="S::jhouse@softwareag.com::d6ddee14-269d-4433-9f8f-3cd5d9adff53" providerId="AD" clId="Web-{500BA578-04C6-4E4D-8468-B0D2952D12AB}" dt="2022-09-27T13:20:52.468" v="8570"/>
        <pc:sldMkLst>
          <pc:docMk/>
          <pc:sldMk cId="951098477" sldId="341"/>
        </pc:sldMkLst>
        <pc:spChg chg="mod">
          <ac:chgData name="House, James" userId="S::jhouse@softwareag.com::d6ddee14-269d-4433-9f8f-3cd5d9adff53" providerId="AD" clId="Web-{500BA578-04C6-4E4D-8468-B0D2952D12AB}" dt="2022-09-27T01:32:05.603" v="2790" actId="20577"/>
          <ac:spMkLst>
            <pc:docMk/>
            <pc:sldMk cId="951098477" sldId="341"/>
            <ac:spMk id="3" creationId="{95411B7E-17C6-E549-A7A8-AF0F0CF54D39}"/>
          </ac:spMkLst>
        </pc:spChg>
        <pc:spChg chg="mod">
          <ac:chgData name="House, James" userId="S::jhouse@softwareag.com::d6ddee14-269d-4433-9f8f-3cd5d9adff53" providerId="AD" clId="Web-{500BA578-04C6-4E4D-8468-B0D2952D12AB}" dt="2022-09-27T01:38:52.426" v="3528" actId="20577"/>
          <ac:spMkLst>
            <pc:docMk/>
            <pc:sldMk cId="951098477" sldId="341"/>
            <ac:spMk id="4" creationId="{6C3E4058-2965-0542-A3B3-CDF1F97E49AD}"/>
          </ac:spMkLst>
        </pc:spChg>
        <pc:picChg chg="del">
          <ac:chgData name="House, James" userId="S::jhouse@softwareag.com::d6ddee14-269d-4433-9f8f-3cd5d9adff53" providerId="AD" clId="Web-{500BA578-04C6-4E4D-8468-B0D2952D12AB}" dt="2022-09-27T13:20:52.468" v="8570"/>
          <ac:picMkLst>
            <pc:docMk/>
            <pc:sldMk cId="951098477" sldId="341"/>
            <ac:picMk id="6" creationId="{0570376A-B7A9-6A4A-96A9-5F73A14CAB0D}"/>
          </ac:picMkLst>
        </pc:picChg>
      </pc:sldChg>
      <pc:sldChg chg="delSp modSp delAnim modNotes">
        <pc:chgData name="House, James" userId="S::jhouse@softwareag.com::d6ddee14-269d-4433-9f8f-3cd5d9adff53" providerId="AD" clId="Web-{500BA578-04C6-4E4D-8468-B0D2952D12AB}" dt="2022-09-27T13:20:50.374" v="8569"/>
        <pc:sldMkLst>
          <pc:docMk/>
          <pc:sldMk cId="1928457042" sldId="342"/>
        </pc:sldMkLst>
        <pc:spChg chg="mod">
          <ac:chgData name="House, James" userId="S::jhouse@softwareag.com::d6ddee14-269d-4433-9f8f-3cd5d9adff53" providerId="AD" clId="Web-{500BA578-04C6-4E4D-8468-B0D2952D12AB}" dt="2022-09-27T01:39:56.788" v="3550" actId="20577"/>
          <ac:spMkLst>
            <pc:docMk/>
            <pc:sldMk cId="1928457042" sldId="342"/>
            <ac:spMk id="3" creationId="{D4094B0D-327F-8B43-87E5-C9764991F946}"/>
          </ac:spMkLst>
        </pc:spChg>
        <pc:spChg chg="mod">
          <ac:chgData name="House, James" userId="S::jhouse@softwareag.com::d6ddee14-269d-4433-9f8f-3cd5d9adff53" providerId="AD" clId="Web-{500BA578-04C6-4E4D-8468-B0D2952D12AB}" dt="2022-09-27T01:38:42.113" v="3523" actId="20577"/>
          <ac:spMkLst>
            <pc:docMk/>
            <pc:sldMk cId="1928457042" sldId="342"/>
            <ac:spMk id="4" creationId="{40C245ED-9A8E-0641-82C6-B8F13B03AB7B}"/>
          </ac:spMkLst>
        </pc:spChg>
        <pc:picChg chg="del">
          <ac:chgData name="House, James" userId="S::jhouse@softwareag.com::d6ddee14-269d-4433-9f8f-3cd5d9adff53" providerId="AD" clId="Web-{500BA578-04C6-4E4D-8468-B0D2952D12AB}" dt="2022-09-27T13:20:50.374" v="8569"/>
          <ac:picMkLst>
            <pc:docMk/>
            <pc:sldMk cId="1928457042" sldId="342"/>
            <ac:picMk id="6" creationId="{21754FE7-B6B1-8248-881D-3FE22AB26226}"/>
          </ac:picMkLst>
        </pc:picChg>
      </pc:sldChg>
      <pc:sldChg chg="delSp modSp delAnim">
        <pc:chgData name="House, James" userId="S::jhouse@softwareag.com::d6ddee14-269d-4433-9f8f-3cd5d9adff53" providerId="AD" clId="Web-{500BA578-04C6-4E4D-8468-B0D2952D12AB}" dt="2022-09-27T13:20:26.044" v="8559"/>
        <pc:sldMkLst>
          <pc:docMk/>
          <pc:sldMk cId="2705222972" sldId="343"/>
        </pc:sldMkLst>
        <pc:spChg chg="mod">
          <ac:chgData name="House, James" userId="S::jhouse@softwareag.com::d6ddee14-269d-4433-9f8f-3cd5d9adff53" providerId="AD" clId="Web-{500BA578-04C6-4E4D-8468-B0D2952D12AB}" dt="2022-09-27T12:46:27.430" v="6934" actId="20577"/>
          <ac:spMkLst>
            <pc:docMk/>
            <pc:sldMk cId="2705222972" sldId="343"/>
            <ac:spMk id="3" creationId="{3381BA5D-DD90-D44B-A9DE-309BD2A66A9C}"/>
          </ac:spMkLst>
        </pc:spChg>
        <pc:spChg chg="mod">
          <ac:chgData name="House, James" userId="S::jhouse@softwareag.com::d6ddee14-269d-4433-9f8f-3cd5d9adff53" providerId="AD" clId="Web-{500BA578-04C6-4E4D-8468-B0D2952D12AB}" dt="2022-09-27T12:34:47.537" v="6585" actId="20577"/>
          <ac:spMkLst>
            <pc:docMk/>
            <pc:sldMk cId="2705222972" sldId="343"/>
            <ac:spMk id="4" creationId="{546FC13E-631D-A349-A323-29736C630B07}"/>
          </ac:spMkLst>
        </pc:spChg>
        <pc:picChg chg="del">
          <ac:chgData name="House, James" userId="S::jhouse@softwareag.com::d6ddee14-269d-4433-9f8f-3cd5d9adff53" providerId="AD" clId="Web-{500BA578-04C6-4E4D-8468-B0D2952D12AB}" dt="2022-09-27T13:20:26.044" v="8559"/>
          <ac:picMkLst>
            <pc:docMk/>
            <pc:sldMk cId="2705222972" sldId="343"/>
            <ac:picMk id="6" creationId="{84D04074-4BC1-E142-8D89-FBF6A89DD678}"/>
          </ac:picMkLst>
        </pc:picChg>
      </pc:sldChg>
      <pc:sldChg chg="delSp modSp delAnim modNotes">
        <pc:chgData name="House, James" userId="S::jhouse@softwareag.com::d6ddee14-269d-4433-9f8f-3cd5d9adff53" providerId="AD" clId="Web-{500BA578-04C6-4E4D-8468-B0D2952D12AB}" dt="2022-09-27T13:20:37.545" v="8564"/>
        <pc:sldMkLst>
          <pc:docMk/>
          <pc:sldMk cId="1572786001" sldId="344"/>
        </pc:sldMkLst>
        <pc:spChg chg="mod">
          <ac:chgData name="House, James" userId="S::jhouse@softwareag.com::d6ddee14-269d-4433-9f8f-3cd5d9adff53" providerId="AD" clId="Web-{500BA578-04C6-4E4D-8468-B0D2952D12AB}" dt="2022-09-27T12:10:20.995" v="5679" actId="20577"/>
          <ac:spMkLst>
            <pc:docMk/>
            <pc:sldMk cId="1572786001" sldId="344"/>
            <ac:spMk id="3" creationId="{DF3B3C53-E5DF-AF44-98B9-6C87A73C62C2}"/>
          </ac:spMkLst>
        </pc:spChg>
        <pc:spChg chg="mod">
          <ac:chgData name="House, James" userId="S::jhouse@softwareag.com::d6ddee14-269d-4433-9f8f-3cd5d9adff53" providerId="AD" clId="Web-{500BA578-04C6-4E4D-8468-B0D2952D12AB}" dt="2022-09-27T12:05:44.444" v="5596" actId="20577"/>
          <ac:spMkLst>
            <pc:docMk/>
            <pc:sldMk cId="1572786001" sldId="344"/>
            <ac:spMk id="4" creationId="{37F60F78-4ED5-2540-B896-B824ED38B85D}"/>
          </ac:spMkLst>
        </pc:spChg>
        <pc:picChg chg="del">
          <ac:chgData name="House, James" userId="S::jhouse@softwareag.com::d6ddee14-269d-4433-9f8f-3cd5d9adff53" providerId="AD" clId="Web-{500BA578-04C6-4E4D-8468-B0D2952D12AB}" dt="2022-09-27T13:20:37.545" v="8564"/>
          <ac:picMkLst>
            <pc:docMk/>
            <pc:sldMk cId="1572786001" sldId="344"/>
            <ac:picMk id="6" creationId="{EAFB4F2B-2807-D44C-A104-F5B60B8358C9}"/>
          </ac:picMkLst>
        </pc:picChg>
      </pc:sldChg>
      <pc:sldChg chg="delSp modSp delAnim modNotes">
        <pc:chgData name="House, James" userId="S::jhouse@softwareag.com::d6ddee14-269d-4433-9f8f-3cd5d9adff53" providerId="AD" clId="Web-{500BA578-04C6-4E4D-8468-B0D2952D12AB}" dt="2022-09-27T13:20:33.513" v="8562"/>
        <pc:sldMkLst>
          <pc:docMk/>
          <pc:sldMk cId="3881369806" sldId="350"/>
        </pc:sldMkLst>
        <pc:spChg chg="mod">
          <ac:chgData name="House, James" userId="S::jhouse@softwareag.com::d6ddee14-269d-4433-9f8f-3cd5d9adff53" providerId="AD" clId="Web-{500BA578-04C6-4E4D-8468-B0D2952D12AB}" dt="2022-09-27T12:06:04.070" v="5598" actId="20577"/>
          <ac:spMkLst>
            <pc:docMk/>
            <pc:sldMk cId="3881369806" sldId="350"/>
            <ac:spMk id="3" creationId="{00000000-0000-0000-0000-000000000000}"/>
          </ac:spMkLst>
        </pc:spChg>
        <pc:picChg chg="del">
          <ac:chgData name="House, James" userId="S::jhouse@softwareag.com::d6ddee14-269d-4433-9f8f-3cd5d9adff53" providerId="AD" clId="Web-{500BA578-04C6-4E4D-8468-B0D2952D12AB}" dt="2022-09-27T13:20:33.513" v="8562"/>
          <ac:picMkLst>
            <pc:docMk/>
            <pc:sldMk cId="3881369806" sldId="350"/>
            <ac:picMk id="5" creationId="{DCDB6851-B75E-9441-8703-1DBB6F9236AA}"/>
          </ac:picMkLst>
        </pc:picChg>
      </pc:sldChg>
      <pc:sldChg chg="delSp modSp delAnim modNotes">
        <pc:chgData name="House, James" userId="S::jhouse@softwareag.com::d6ddee14-269d-4433-9f8f-3cd5d9adff53" providerId="AD" clId="Web-{500BA578-04C6-4E4D-8468-B0D2952D12AB}" dt="2022-09-27T13:20:31.341" v="8561"/>
        <pc:sldMkLst>
          <pc:docMk/>
          <pc:sldMk cId="613368888" sldId="351"/>
        </pc:sldMkLst>
        <pc:spChg chg="mod">
          <ac:chgData name="House, James" userId="S::jhouse@softwareag.com::d6ddee14-269d-4433-9f8f-3cd5d9adff53" providerId="AD" clId="Web-{500BA578-04C6-4E4D-8468-B0D2952D12AB}" dt="2022-09-27T12:02:56.385" v="5445" actId="20577"/>
          <ac:spMkLst>
            <pc:docMk/>
            <pc:sldMk cId="613368888" sldId="351"/>
            <ac:spMk id="2" creationId="{00000000-0000-0000-0000-000000000000}"/>
          </ac:spMkLst>
        </pc:spChg>
        <pc:spChg chg="mod">
          <ac:chgData name="House, James" userId="S::jhouse@softwareag.com::d6ddee14-269d-4433-9f8f-3cd5d9adff53" providerId="AD" clId="Web-{500BA578-04C6-4E4D-8468-B0D2952D12AB}" dt="2022-09-27T12:06:04.101" v="5599" actId="20577"/>
          <ac:spMkLst>
            <pc:docMk/>
            <pc:sldMk cId="613368888" sldId="351"/>
            <ac:spMk id="3" creationId="{00000000-0000-0000-0000-000000000000}"/>
          </ac:spMkLst>
        </pc:spChg>
        <pc:picChg chg="del">
          <ac:chgData name="House, James" userId="S::jhouse@softwareag.com::d6ddee14-269d-4433-9f8f-3cd5d9adff53" providerId="AD" clId="Web-{500BA578-04C6-4E4D-8468-B0D2952D12AB}" dt="2022-09-27T13:20:31.341" v="8561"/>
          <ac:picMkLst>
            <pc:docMk/>
            <pc:sldMk cId="613368888" sldId="351"/>
            <ac:picMk id="5" creationId="{C5A61008-981F-CB4D-A6C6-4020578D52DA}"/>
          </ac:picMkLst>
        </pc:picChg>
      </pc:sldChg>
      <pc:sldChg chg="delSp modSp delAnim modNotes">
        <pc:chgData name="House, James" userId="S::jhouse@softwareag.com::d6ddee14-269d-4433-9f8f-3cd5d9adff53" providerId="AD" clId="Web-{500BA578-04C6-4E4D-8468-B0D2952D12AB}" dt="2022-09-27T13:20:16.528" v="8555"/>
        <pc:sldMkLst>
          <pc:docMk/>
          <pc:sldMk cId="3187379766" sldId="353"/>
        </pc:sldMkLst>
        <pc:spChg chg="mod">
          <ac:chgData name="House, James" userId="S::jhouse@softwareag.com::d6ddee14-269d-4433-9f8f-3cd5d9adff53" providerId="AD" clId="Web-{500BA578-04C6-4E4D-8468-B0D2952D12AB}" dt="2022-09-27T13:00:10.192" v="7495" actId="20577"/>
          <ac:spMkLst>
            <pc:docMk/>
            <pc:sldMk cId="3187379766" sldId="353"/>
            <ac:spMk id="3" creationId="{00000000-0000-0000-0000-000000000000}"/>
          </ac:spMkLst>
        </pc:spChg>
        <pc:picChg chg="del">
          <ac:chgData name="House, James" userId="S::jhouse@softwareag.com::d6ddee14-269d-4433-9f8f-3cd5d9adff53" providerId="AD" clId="Web-{500BA578-04C6-4E4D-8468-B0D2952D12AB}" dt="2022-09-27T13:20:16.528" v="8555"/>
          <ac:picMkLst>
            <pc:docMk/>
            <pc:sldMk cId="3187379766" sldId="353"/>
            <ac:picMk id="13" creationId="{7BA01EE7-4474-1243-B99B-D0675C089C55}"/>
          </ac:picMkLst>
        </pc:picChg>
      </pc:sldChg>
      <pc:sldChg chg="delSp modSp delAnim modNotes">
        <pc:chgData name="House, James" userId="S::jhouse@softwareag.com::d6ddee14-269d-4433-9f8f-3cd5d9adff53" providerId="AD" clId="Web-{500BA578-04C6-4E4D-8468-B0D2952D12AB}" dt="2022-09-27T13:20:20.044" v="8556"/>
        <pc:sldMkLst>
          <pc:docMk/>
          <pc:sldMk cId="174122640" sldId="354"/>
        </pc:sldMkLst>
        <pc:spChg chg="mod">
          <ac:chgData name="House, James" userId="S::jhouse@softwareag.com::d6ddee14-269d-4433-9f8f-3cd5d9adff53" providerId="AD" clId="Web-{500BA578-04C6-4E4D-8468-B0D2952D12AB}" dt="2022-09-27T13:00:05.457" v="7492" actId="20577"/>
          <ac:spMkLst>
            <pc:docMk/>
            <pc:sldMk cId="174122640" sldId="354"/>
            <ac:spMk id="3" creationId="{00000000-0000-0000-0000-000000000000}"/>
          </ac:spMkLst>
        </pc:spChg>
        <pc:picChg chg="del">
          <ac:chgData name="House, James" userId="S::jhouse@softwareag.com::d6ddee14-269d-4433-9f8f-3cd5d9adff53" providerId="AD" clId="Web-{500BA578-04C6-4E4D-8468-B0D2952D12AB}" dt="2022-09-27T13:20:20.044" v="8556"/>
          <ac:picMkLst>
            <pc:docMk/>
            <pc:sldMk cId="174122640" sldId="354"/>
            <ac:picMk id="13" creationId="{71237498-2EAA-1D4F-AF73-F0A6E05DFE0F}"/>
          </ac:picMkLst>
        </pc:picChg>
      </pc:sldChg>
      <pc:sldChg chg="addSp modSp new">
        <pc:chgData name="House, James" userId="S::jhouse@softwareag.com::d6ddee14-269d-4433-9f8f-3cd5d9adff53" providerId="AD" clId="Web-{500BA578-04C6-4E4D-8468-B0D2952D12AB}" dt="2022-09-27T01:39:05.786" v="3538" actId="20577"/>
        <pc:sldMkLst>
          <pc:docMk/>
          <pc:sldMk cId="1848113616" sldId="355"/>
        </pc:sldMkLst>
        <pc:spChg chg="mod">
          <ac:chgData name="House, James" userId="S::jhouse@softwareag.com::d6ddee14-269d-4433-9f8f-3cd5d9adff53" providerId="AD" clId="Web-{500BA578-04C6-4E4D-8468-B0D2952D12AB}" dt="2022-09-27T01:17:32.346" v="1914" actId="20577"/>
          <ac:spMkLst>
            <pc:docMk/>
            <pc:sldMk cId="1848113616" sldId="355"/>
            <ac:spMk id="2" creationId="{86963DCD-DFAB-F8D5-384A-1C67A2DB5E02}"/>
          </ac:spMkLst>
        </pc:spChg>
        <pc:spChg chg="mod">
          <ac:chgData name="House, James" userId="S::jhouse@softwareag.com::d6ddee14-269d-4433-9f8f-3cd5d9adff53" providerId="AD" clId="Web-{500BA578-04C6-4E4D-8468-B0D2952D12AB}" dt="2022-09-27T01:39:05.786" v="3538" actId="20577"/>
          <ac:spMkLst>
            <pc:docMk/>
            <pc:sldMk cId="1848113616" sldId="355"/>
            <ac:spMk id="3" creationId="{A1D5B21E-6B52-99C0-6503-0F7397C4D8D2}"/>
          </ac:spMkLst>
        </pc:spChg>
        <pc:spChg chg="add mod">
          <ac:chgData name="House, James" userId="S::jhouse@softwareag.com::d6ddee14-269d-4433-9f8f-3cd5d9adff53" providerId="AD" clId="Web-{500BA578-04C6-4E4D-8468-B0D2952D12AB}" dt="2022-09-27T01:23:16.949" v="2367" actId="20577"/>
          <ac:spMkLst>
            <pc:docMk/>
            <pc:sldMk cId="1848113616" sldId="355"/>
            <ac:spMk id="6" creationId="{BBFA6E82-370F-378E-DC3A-615CCB071B31}"/>
          </ac:spMkLst>
        </pc:spChg>
      </pc:sldChg>
    </pc:docChg>
  </pc:docChgLst>
  <pc:docChgLst>
    <pc:chgData name="House, James" userId="S::jhouse@softwareag.com::d6ddee14-269d-4433-9f8f-3cd5d9adff53" providerId="AD" clId="Web-{E81FABE8-AA3A-46BB-8CF7-9AA6B7FA5DFA}"/>
    <pc:docChg chg="addSld modSld">
      <pc:chgData name="House, James" userId="S::jhouse@softwareag.com::d6ddee14-269d-4433-9f8f-3cd5d9adff53" providerId="AD" clId="Web-{E81FABE8-AA3A-46BB-8CF7-9AA6B7FA5DFA}" dt="2022-09-27T16:46:23.842" v="760"/>
      <pc:docMkLst>
        <pc:docMk/>
      </pc:docMkLst>
      <pc:sldChg chg="modSp">
        <pc:chgData name="House, James" userId="S::jhouse@softwareag.com::d6ddee14-269d-4433-9f8f-3cd5d9adff53" providerId="AD" clId="Web-{E81FABE8-AA3A-46BB-8CF7-9AA6B7FA5DFA}" dt="2022-09-27T16:25:57.310" v="343" actId="20577"/>
        <pc:sldMkLst>
          <pc:docMk/>
          <pc:sldMk cId="858078076" sldId="275"/>
        </pc:sldMkLst>
        <pc:spChg chg="mod">
          <ac:chgData name="House, James" userId="S::jhouse@softwareag.com::d6ddee14-269d-4433-9f8f-3cd5d9adff53" providerId="AD" clId="Web-{E81FABE8-AA3A-46BB-8CF7-9AA6B7FA5DFA}" dt="2022-09-27T16:25:57.310" v="343" actId="20577"/>
          <ac:spMkLst>
            <pc:docMk/>
            <pc:sldMk cId="858078076" sldId="275"/>
            <ac:spMk id="4" creationId="{00000000-0000-0000-0000-000000000000}"/>
          </ac:spMkLst>
        </pc:spChg>
      </pc:sldChg>
      <pc:sldChg chg="modSp">
        <pc:chgData name="House, James" userId="S::jhouse@softwareag.com::d6ddee14-269d-4433-9f8f-3cd5d9adff53" providerId="AD" clId="Web-{E81FABE8-AA3A-46BB-8CF7-9AA6B7FA5DFA}" dt="2022-09-27T16:13:08.045" v="95" actId="20577"/>
        <pc:sldMkLst>
          <pc:docMk/>
          <pc:sldMk cId="415222766" sldId="277"/>
        </pc:sldMkLst>
        <pc:spChg chg="mod">
          <ac:chgData name="House, James" userId="S::jhouse@softwareag.com::d6ddee14-269d-4433-9f8f-3cd5d9adff53" providerId="AD" clId="Web-{E81FABE8-AA3A-46BB-8CF7-9AA6B7FA5DFA}" dt="2022-09-27T16:13:08.045" v="95" actId="20577"/>
          <ac:spMkLst>
            <pc:docMk/>
            <pc:sldMk cId="415222766" sldId="277"/>
            <ac:spMk id="2" creationId="{00000000-0000-0000-0000-000000000000}"/>
          </ac:spMkLst>
        </pc:spChg>
      </pc:sldChg>
      <pc:sldChg chg="modSp">
        <pc:chgData name="House, James" userId="S::jhouse@softwareag.com::d6ddee14-269d-4433-9f8f-3cd5d9adff53" providerId="AD" clId="Web-{E81FABE8-AA3A-46BB-8CF7-9AA6B7FA5DFA}" dt="2022-09-27T16:14:45.924" v="107" actId="20577"/>
        <pc:sldMkLst>
          <pc:docMk/>
          <pc:sldMk cId="257752928" sldId="278"/>
        </pc:sldMkLst>
        <pc:spChg chg="mod">
          <ac:chgData name="House, James" userId="S::jhouse@softwareag.com::d6ddee14-269d-4433-9f8f-3cd5d9adff53" providerId="AD" clId="Web-{E81FABE8-AA3A-46BB-8CF7-9AA6B7FA5DFA}" dt="2022-09-27T16:14:45.924" v="107" actId="20577"/>
          <ac:spMkLst>
            <pc:docMk/>
            <pc:sldMk cId="257752928" sldId="278"/>
            <ac:spMk id="2" creationId="{00000000-0000-0000-0000-000000000000}"/>
          </ac:spMkLst>
        </pc:spChg>
      </pc:sldChg>
      <pc:sldChg chg="modSp">
        <pc:chgData name="House, James" userId="S::jhouse@softwareag.com::d6ddee14-269d-4433-9f8f-3cd5d9adff53" providerId="AD" clId="Web-{E81FABE8-AA3A-46BB-8CF7-9AA6B7FA5DFA}" dt="2022-09-27T16:15:23.551" v="125" actId="20577"/>
        <pc:sldMkLst>
          <pc:docMk/>
          <pc:sldMk cId="36646978" sldId="279"/>
        </pc:sldMkLst>
        <pc:spChg chg="mod">
          <ac:chgData name="House, James" userId="S::jhouse@softwareag.com::d6ddee14-269d-4433-9f8f-3cd5d9adff53" providerId="AD" clId="Web-{E81FABE8-AA3A-46BB-8CF7-9AA6B7FA5DFA}" dt="2022-09-27T16:15:23.551" v="125" actId="20577"/>
          <ac:spMkLst>
            <pc:docMk/>
            <pc:sldMk cId="36646978" sldId="279"/>
            <ac:spMk id="2" creationId="{00000000-0000-0000-0000-000000000000}"/>
          </ac:spMkLst>
        </pc:spChg>
      </pc:sldChg>
      <pc:sldChg chg="modSp">
        <pc:chgData name="House, James" userId="S::jhouse@softwareag.com::d6ddee14-269d-4433-9f8f-3cd5d9adff53" providerId="AD" clId="Web-{E81FABE8-AA3A-46BB-8CF7-9AA6B7FA5DFA}" dt="2022-09-27T16:15:45.052" v="140" actId="20577"/>
        <pc:sldMkLst>
          <pc:docMk/>
          <pc:sldMk cId="157384944" sldId="280"/>
        </pc:sldMkLst>
        <pc:spChg chg="mod">
          <ac:chgData name="House, James" userId="S::jhouse@softwareag.com::d6ddee14-269d-4433-9f8f-3cd5d9adff53" providerId="AD" clId="Web-{E81FABE8-AA3A-46BB-8CF7-9AA6B7FA5DFA}" dt="2022-09-27T16:15:45.052" v="140" actId="20577"/>
          <ac:spMkLst>
            <pc:docMk/>
            <pc:sldMk cId="157384944" sldId="280"/>
            <ac:spMk id="2" creationId="{00000000-0000-0000-0000-000000000000}"/>
          </ac:spMkLst>
        </pc:spChg>
      </pc:sldChg>
      <pc:sldChg chg="modSp">
        <pc:chgData name="House, James" userId="S::jhouse@softwareag.com::d6ddee14-269d-4433-9f8f-3cd5d9adff53" providerId="AD" clId="Web-{E81FABE8-AA3A-46BB-8CF7-9AA6B7FA5DFA}" dt="2022-09-27T16:17:35.368" v="179" actId="20577"/>
        <pc:sldMkLst>
          <pc:docMk/>
          <pc:sldMk cId="1819827162" sldId="282"/>
        </pc:sldMkLst>
        <pc:spChg chg="mod">
          <ac:chgData name="House, James" userId="S::jhouse@softwareag.com::d6ddee14-269d-4433-9f8f-3cd5d9adff53" providerId="AD" clId="Web-{E81FABE8-AA3A-46BB-8CF7-9AA6B7FA5DFA}" dt="2022-09-27T16:17:35.368" v="179" actId="20577"/>
          <ac:spMkLst>
            <pc:docMk/>
            <pc:sldMk cId="1819827162" sldId="282"/>
            <ac:spMk id="11" creationId="{2997B9A9-D99C-2624-4730-F3BEA7F37944}"/>
          </ac:spMkLst>
        </pc:spChg>
      </pc:sldChg>
      <pc:sldChg chg="addSp modSp modNotes">
        <pc:chgData name="House, James" userId="S::jhouse@softwareag.com::d6ddee14-269d-4433-9f8f-3cd5d9adff53" providerId="AD" clId="Web-{E81FABE8-AA3A-46BB-8CF7-9AA6B7FA5DFA}" dt="2022-09-27T16:25:17.011" v="298"/>
        <pc:sldMkLst>
          <pc:docMk/>
          <pc:sldMk cId="1431014677" sldId="283"/>
        </pc:sldMkLst>
        <pc:spChg chg="add mod">
          <ac:chgData name="House, James" userId="S::jhouse@softwareag.com::d6ddee14-269d-4433-9f8f-3cd5d9adff53" providerId="AD" clId="Web-{E81FABE8-AA3A-46BB-8CF7-9AA6B7FA5DFA}" dt="2022-09-27T16:22:12.660" v="208" actId="1076"/>
          <ac:spMkLst>
            <pc:docMk/>
            <pc:sldMk cId="1431014677" sldId="283"/>
            <ac:spMk id="2" creationId="{4117C0C8-2F4F-88ED-564D-25929F6C154C}"/>
          </ac:spMkLst>
        </pc:spChg>
        <pc:spChg chg="mod">
          <ac:chgData name="House, James" userId="S::jhouse@softwareag.com::d6ddee14-269d-4433-9f8f-3cd5d9adff53" providerId="AD" clId="Web-{E81FABE8-AA3A-46BB-8CF7-9AA6B7FA5DFA}" dt="2022-09-27T16:20:14.437" v="185" actId="20577"/>
          <ac:spMkLst>
            <pc:docMk/>
            <pc:sldMk cId="1431014677" sldId="283"/>
            <ac:spMk id="22" creationId="{65AFE46F-FECC-41BD-DE7C-F0219BBCD342}"/>
          </ac:spMkLst>
        </pc:spChg>
        <pc:cxnChg chg="add mod">
          <ac:chgData name="House, James" userId="S::jhouse@softwareag.com::d6ddee14-269d-4433-9f8f-3cd5d9adff53" providerId="AD" clId="Web-{E81FABE8-AA3A-46BB-8CF7-9AA6B7FA5DFA}" dt="2022-09-27T16:21:53.425" v="204" actId="14100"/>
          <ac:cxnSpMkLst>
            <pc:docMk/>
            <pc:sldMk cId="1431014677" sldId="283"/>
            <ac:cxnSpMk id="5" creationId="{2199594B-EA79-AAE8-FEAE-17231A318E15}"/>
          </ac:cxnSpMkLst>
        </pc:cxnChg>
        <pc:cxnChg chg="add mod">
          <ac:chgData name="House, James" userId="S::jhouse@softwareag.com::d6ddee14-269d-4433-9f8f-3cd5d9adff53" providerId="AD" clId="Web-{E81FABE8-AA3A-46BB-8CF7-9AA6B7FA5DFA}" dt="2022-09-27T16:22:04.176" v="207" actId="14100"/>
          <ac:cxnSpMkLst>
            <pc:docMk/>
            <pc:sldMk cId="1431014677" sldId="283"/>
            <ac:cxnSpMk id="10" creationId="{C295D730-35A9-C4E7-FFFF-640FD7A08C00}"/>
          </ac:cxnSpMkLst>
        </pc:cxnChg>
      </pc:sldChg>
      <pc:sldChg chg="modSp">
        <pc:chgData name="House, James" userId="S::jhouse@softwareag.com::d6ddee14-269d-4433-9f8f-3cd5d9adff53" providerId="AD" clId="Web-{E81FABE8-AA3A-46BB-8CF7-9AA6B7FA5DFA}" dt="2022-09-27T16:17:06.211" v="157" actId="20577"/>
        <pc:sldMkLst>
          <pc:docMk/>
          <pc:sldMk cId="227032212" sldId="284"/>
        </pc:sldMkLst>
        <pc:spChg chg="mod">
          <ac:chgData name="House, James" userId="S::jhouse@softwareag.com::d6ddee14-269d-4433-9f8f-3cd5d9adff53" providerId="AD" clId="Web-{E81FABE8-AA3A-46BB-8CF7-9AA6B7FA5DFA}" dt="2022-09-27T16:17:06.211" v="157" actId="20577"/>
          <ac:spMkLst>
            <pc:docMk/>
            <pc:sldMk cId="227032212" sldId="284"/>
            <ac:spMk id="2" creationId="{00000000-0000-0000-0000-000000000000}"/>
          </ac:spMkLst>
        </pc:spChg>
      </pc:sldChg>
      <pc:sldChg chg="modSp">
        <pc:chgData name="House, James" userId="S::jhouse@softwareag.com::d6ddee14-269d-4433-9f8f-3cd5d9adff53" providerId="AD" clId="Web-{E81FABE8-AA3A-46BB-8CF7-9AA6B7FA5DFA}" dt="2022-09-27T16:43:12.756" v="689" actId="20577"/>
        <pc:sldMkLst>
          <pc:docMk/>
          <pc:sldMk cId="1973458339" sldId="294"/>
        </pc:sldMkLst>
        <pc:spChg chg="mod">
          <ac:chgData name="House, James" userId="S::jhouse@softwareag.com::d6ddee14-269d-4433-9f8f-3cd5d9adff53" providerId="AD" clId="Web-{E81FABE8-AA3A-46BB-8CF7-9AA6B7FA5DFA}" dt="2022-09-27T16:43:12.756" v="689" actId="20577"/>
          <ac:spMkLst>
            <pc:docMk/>
            <pc:sldMk cId="1973458339" sldId="294"/>
            <ac:spMk id="7" creationId="{00000000-0000-0000-0000-000000000000}"/>
          </ac:spMkLst>
        </pc:spChg>
      </pc:sldChg>
      <pc:sldChg chg="modNotes">
        <pc:chgData name="House, James" userId="S::jhouse@softwareag.com::d6ddee14-269d-4433-9f8f-3cd5d9adff53" providerId="AD" clId="Web-{E81FABE8-AA3A-46BB-8CF7-9AA6B7FA5DFA}" dt="2022-09-27T16:46:23.842" v="760"/>
        <pc:sldMkLst>
          <pc:docMk/>
          <pc:sldMk cId="768611676" sldId="300"/>
        </pc:sldMkLst>
      </pc:sldChg>
      <pc:sldChg chg="modSp">
        <pc:chgData name="House, James" userId="S::jhouse@softwareag.com::d6ddee14-269d-4433-9f8f-3cd5d9adff53" providerId="AD" clId="Web-{E81FABE8-AA3A-46BB-8CF7-9AA6B7FA5DFA}" dt="2022-09-27T16:17:20.321" v="167" actId="20577"/>
        <pc:sldMkLst>
          <pc:docMk/>
          <pc:sldMk cId="662343925" sldId="316"/>
        </pc:sldMkLst>
        <pc:spChg chg="mod">
          <ac:chgData name="House, James" userId="S::jhouse@softwareag.com::d6ddee14-269d-4433-9f8f-3cd5d9adff53" providerId="AD" clId="Web-{E81FABE8-AA3A-46BB-8CF7-9AA6B7FA5DFA}" dt="2022-09-27T16:17:20.321" v="167" actId="20577"/>
          <ac:spMkLst>
            <pc:docMk/>
            <pc:sldMk cId="662343925" sldId="316"/>
            <ac:spMk id="2" creationId="{00000000-0000-0000-0000-000000000000}"/>
          </ac:spMkLst>
        </pc:spChg>
      </pc:sldChg>
      <pc:sldChg chg="modSp">
        <pc:chgData name="House, James" userId="S::jhouse@softwareag.com::d6ddee14-269d-4433-9f8f-3cd5d9adff53" providerId="AD" clId="Web-{E81FABE8-AA3A-46BB-8CF7-9AA6B7FA5DFA}" dt="2022-09-27T14:58:54.562" v="11" actId="20577"/>
        <pc:sldMkLst>
          <pc:docMk/>
          <pc:sldMk cId="1620116698" sldId="328"/>
        </pc:sldMkLst>
        <pc:spChg chg="mod">
          <ac:chgData name="House, James" userId="S::jhouse@softwareag.com::d6ddee14-269d-4433-9f8f-3cd5d9adff53" providerId="AD" clId="Web-{E81FABE8-AA3A-46BB-8CF7-9AA6B7FA5DFA}" dt="2022-09-27T14:58:54.562" v="11" actId="20577"/>
          <ac:spMkLst>
            <pc:docMk/>
            <pc:sldMk cId="1620116698" sldId="328"/>
            <ac:spMk id="3" creationId="{00000000-0000-0000-0000-000000000000}"/>
          </ac:spMkLst>
        </pc:spChg>
      </pc:sldChg>
      <pc:sldChg chg="modSp">
        <pc:chgData name="House, James" userId="S::jhouse@softwareag.com::d6ddee14-269d-4433-9f8f-3cd5d9adff53" providerId="AD" clId="Web-{E81FABE8-AA3A-46BB-8CF7-9AA6B7FA5DFA}" dt="2022-09-27T16:15:00.565" v="108" actId="20577"/>
        <pc:sldMkLst>
          <pc:docMk/>
          <pc:sldMk cId="3853205964" sldId="338"/>
        </pc:sldMkLst>
        <pc:spChg chg="mod">
          <ac:chgData name="House, James" userId="S::jhouse@softwareag.com::d6ddee14-269d-4433-9f8f-3cd5d9adff53" providerId="AD" clId="Web-{E81FABE8-AA3A-46BB-8CF7-9AA6B7FA5DFA}" dt="2022-09-27T16:15:00.565" v="108" actId="20577"/>
          <ac:spMkLst>
            <pc:docMk/>
            <pc:sldMk cId="3853205964" sldId="338"/>
            <ac:spMk id="2" creationId="{ACA6A49A-07F7-C843-B648-B25A23AEA5A3}"/>
          </ac:spMkLst>
        </pc:spChg>
        <pc:spChg chg="mod">
          <ac:chgData name="House, James" userId="S::jhouse@softwareag.com::d6ddee14-269d-4433-9f8f-3cd5d9adff53" providerId="AD" clId="Web-{E81FABE8-AA3A-46BB-8CF7-9AA6B7FA5DFA}" dt="2022-09-27T16:11:16.557" v="67" actId="20577"/>
          <ac:spMkLst>
            <pc:docMk/>
            <pc:sldMk cId="3853205964" sldId="338"/>
            <ac:spMk id="3" creationId="{E4919A26-7516-DF4B-B155-BE3246A496E4}"/>
          </ac:spMkLst>
        </pc:spChg>
      </pc:sldChg>
      <pc:sldChg chg="modSp modNotes">
        <pc:chgData name="House, James" userId="S::jhouse@softwareag.com::d6ddee14-269d-4433-9f8f-3cd5d9adff53" providerId="AD" clId="Web-{E81FABE8-AA3A-46BB-8CF7-9AA6B7FA5DFA}" dt="2022-09-27T16:16:10.224" v="149" actId="20577"/>
        <pc:sldMkLst>
          <pc:docMk/>
          <pc:sldMk cId="3500845531" sldId="339"/>
        </pc:sldMkLst>
        <pc:spChg chg="mod">
          <ac:chgData name="House, James" userId="S::jhouse@softwareag.com::d6ddee14-269d-4433-9f8f-3cd5d9adff53" providerId="AD" clId="Web-{E81FABE8-AA3A-46BB-8CF7-9AA6B7FA5DFA}" dt="2022-09-27T16:16:10.224" v="149" actId="20577"/>
          <ac:spMkLst>
            <pc:docMk/>
            <pc:sldMk cId="3500845531" sldId="339"/>
            <ac:spMk id="2" creationId="{F5102032-92DD-3646-8794-9DDC1CE95F42}"/>
          </ac:spMkLst>
        </pc:spChg>
      </pc:sldChg>
      <pc:sldChg chg="modSp">
        <pc:chgData name="House, James" userId="S::jhouse@softwareag.com::d6ddee14-269d-4433-9f8f-3cd5d9adff53" providerId="AD" clId="Web-{E81FABE8-AA3A-46BB-8CF7-9AA6B7FA5DFA}" dt="2022-09-27T16:41:14.064" v="670" actId="1076"/>
        <pc:sldMkLst>
          <pc:docMk/>
          <pc:sldMk cId="2705222972" sldId="343"/>
        </pc:sldMkLst>
        <pc:spChg chg="mod">
          <ac:chgData name="House, James" userId="S::jhouse@softwareag.com::d6ddee14-269d-4433-9f8f-3cd5d9adff53" providerId="AD" clId="Web-{E81FABE8-AA3A-46BB-8CF7-9AA6B7FA5DFA}" dt="2022-09-27T16:41:14.064" v="670" actId="1076"/>
          <ac:spMkLst>
            <pc:docMk/>
            <pc:sldMk cId="2705222972" sldId="343"/>
            <ac:spMk id="3" creationId="{3381BA5D-DD90-D44B-A9DE-309BD2A66A9C}"/>
          </ac:spMkLst>
        </pc:spChg>
      </pc:sldChg>
      <pc:sldChg chg="modSp">
        <pc:chgData name="House, James" userId="S::jhouse@softwareag.com::d6ddee14-269d-4433-9f8f-3cd5d9adff53" providerId="AD" clId="Web-{E81FABE8-AA3A-46BB-8CF7-9AA6B7FA5DFA}" dt="2022-09-27T15:04:03.181" v="29" actId="20577"/>
        <pc:sldMkLst>
          <pc:docMk/>
          <pc:sldMk cId="1572786001" sldId="344"/>
        </pc:sldMkLst>
        <pc:spChg chg="mod">
          <ac:chgData name="House, James" userId="S::jhouse@softwareag.com::d6ddee14-269d-4433-9f8f-3cd5d9adff53" providerId="AD" clId="Web-{E81FABE8-AA3A-46BB-8CF7-9AA6B7FA5DFA}" dt="2022-09-27T15:04:03.181" v="29" actId="20577"/>
          <ac:spMkLst>
            <pc:docMk/>
            <pc:sldMk cId="1572786001" sldId="344"/>
            <ac:spMk id="3" creationId="{DF3B3C53-E5DF-AF44-98B9-6C87A73C62C2}"/>
          </ac:spMkLst>
        </pc:spChg>
      </pc:sldChg>
      <pc:sldChg chg="modNotes">
        <pc:chgData name="House, James" userId="S::jhouse@softwareag.com::d6ddee14-269d-4433-9f8f-3cd5d9adff53" providerId="AD" clId="Web-{E81FABE8-AA3A-46BB-8CF7-9AA6B7FA5DFA}" dt="2022-09-27T15:15:41.625" v="45"/>
        <pc:sldMkLst>
          <pc:docMk/>
          <pc:sldMk cId="613368888" sldId="351"/>
        </pc:sldMkLst>
      </pc:sldChg>
      <pc:sldChg chg="addSp modSp new">
        <pc:chgData name="House, James" userId="S::jhouse@softwareag.com::d6ddee14-269d-4433-9f8f-3cd5d9adff53" providerId="AD" clId="Web-{E81FABE8-AA3A-46BB-8CF7-9AA6B7FA5DFA}" dt="2022-09-27T16:32:22.325" v="388" actId="20577"/>
        <pc:sldMkLst>
          <pc:docMk/>
          <pc:sldMk cId="3221726869" sldId="356"/>
        </pc:sldMkLst>
        <pc:spChg chg="mod">
          <ac:chgData name="House, James" userId="S::jhouse@softwareag.com::d6ddee14-269d-4433-9f8f-3cd5d9adff53" providerId="AD" clId="Web-{E81FABE8-AA3A-46BB-8CF7-9AA6B7FA5DFA}" dt="2022-09-27T16:23:49.945" v="241" actId="20577"/>
          <ac:spMkLst>
            <pc:docMk/>
            <pc:sldMk cId="3221726869" sldId="356"/>
            <ac:spMk id="2" creationId="{887FD0CA-50C1-D83F-890C-340C62DA2350}"/>
          </ac:spMkLst>
        </pc:spChg>
        <pc:spChg chg="mod">
          <ac:chgData name="House, James" userId="S::jhouse@softwareag.com::d6ddee14-269d-4433-9f8f-3cd5d9adff53" providerId="AD" clId="Web-{E81FABE8-AA3A-46BB-8CF7-9AA6B7FA5DFA}" dt="2022-09-27T16:23:20.288" v="211" actId="20577"/>
          <ac:spMkLst>
            <pc:docMk/>
            <pc:sldMk cId="3221726869" sldId="356"/>
            <ac:spMk id="3" creationId="{31687AED-B511-2AE6-440C-61D5019D702D}"/>
          </ac:spMkLst>
        </pc:spChg>
        <pc:spChg chg="mod">
          <ac:chgData name="House, James" userId="S::jhouse@softwareag.com::d6ddee14-269d-4433-9f8f-3cd5d9adff53" providerId="AD" clId="Web-{E81FABE8-AA3A-46BB-8CF7-9AA6B7FA5DFA}" dt="2022-09-27T16:26:30.967" v="351" actId="20577"/>
          <ac:spMkLst>
            <pc:docMk/>
            <pc:sldMk cId="3221726869" sldId="356"/>
            <ac:spMk id="4" creationId="{56A71426-3B5B-EA5D-8DFE-92D2C2A6B4E8}"/>
          </ac:spMkLst>
        </pc:spChg>
        <pc:spChg chg="add mod">
          <ac:chgData name="House, James" userId="S::jhouse@softwareag.com::d6ddee14-269d-4433-9f8f-3cd5d9adff53" providerId="AD" clId="Web-{E81FABE8-AA3A-46BB-8CF7-9AA6B7FA5DFA}" dt="2022-09-27T16:32:22.325" v="388" actId="20577"/>
          <ac:spMkLst>
            <pc:docMk/>
            <pc:sldMk cId="3221726869" sldId="356"/>
            <ac:spMk id="5" creationId="{CA9CC1B8-7A69-3A4B-CBCD-B143719337CD}"/>
          </ac:spMkLst>
        </pc:spChg>
      </pc:sldChg>
    </pc:docChg>
  </pc:docChgLst>
  <pc:docChgLst>
    <pc:chgData name="House, James" userId="S::jhouse@softwareag.com::d6ddee14-269d-4433-9f8f-3cd5d9adff53" providerId="AD" clId="Web-{BA6206D2-F7D4-42D8-8927-B563ACADB3A5}"/>
    <pc:docChg chg="modSld">
      <pc:chgData name="House, James" userId="S::jhouse@softwareag.com::d6ddee14-269d-4433-9f8f-3cd5d9adff53" providerId="AD" clId="Web-{BA6206D2-F7D4-42D8-8927-B563ACADB3A5}" dt="2022-09-26T20:34:47.315" v="955"/>
      <pc:docMkLst>
        <pc:docMk/>
      </pc:docMkLst>
      <pc:sldChg chg="modSp">
        <pc:chgData name="House, James" userId="S::jhouse@softwareag.com::d6ddee14-269d-4433-9f8f-3cd5d9adff53" providerId="AD" clId="Web-{BA6206D2-F7D4-42D8-8927-B563ACADB3A5}" dt="2022-09-26T20:08:24.124" v="0" actId="20577"/>
        <pc:sldMkLst>
          <pc:docMk/>
          <pc:sldMk cId="858078076" sldId="275"/>
        </pc:sldMkLst>
        <pc:spChg chg="mod">
          <ac:chgData name="House, James" userId="S::jhouse@softwareag.com::d6ddee14-269d-4433-9f8f-3cd5d9adff53" providerId="AD" clId="Web-{BA6206D2-F7D4-42D8-8927-B563ACADB3A5}" dt="2022-09-26T20:08:24.124" v="0" actId="20577"/>
          <ac:spMkLst>
            <pc:docMk/>
            <pc:sldMk cId="858078076" sldId="275"/>
            <ac:spMk id="2" creationId="{00000000-0000-0000-0000-000000000000}"/>
          </ac:spMkLst>
        </pc:spChg>
      </pc:sldChg>
      <pc:sldChg chg="modNotes">
        <pc:chgData name="House, James" userId="S::jhouse@softwareag.com::d6ddee14-269d-4433-9f8f-3cd5d9adff53" providerId="AD" clId="Web-{BA6206D2-F7D4-42D8-8927-B563ACADB3A5}" dt="2022-09-26T20:33:02.515" v="923"/>
        <pc:sldMkLst>
          <pc:docMk/>
          <pc:sldMk cId="415222766" sldId="277"/>
        </pc:sldMkLst>
      </pc:sldChg>
      <pc:sldChg chg="modNotes">
        <pc:chgData name="House, James" userId="S::jhouse@softwareag.com::d6ddee14-269d-4433-9f8f-3cd5d9adff53" providerId="AD" clId="Web-{BA6206D2-F7D4-42D8-8927-B563ACADB3A5}" dt="2022-09-26T20:34:30.065" v="952"/>
        <pc:sldMkLst>
          <pc:docMk/>
          <pc:sldMk cId="257752928" sldId="278"/>
        </pc:sldMkLst>
      </pc:sldChg>
      <pc:sldChg chg="modNotes">
        <pc:chgData name="House, James" userId="S::jhouse@softwareag.com::d6ddee14-269d-4433-9f8f-3cd5d9adff53" providerId="AD" clId="Web-{BA6206D2-F7D4-42D8-8927-B563ACADB3A5}" dt="2022-09-26T20:34:47.315" v="955"/>
        <pc:sldMkLst>
          <pc:docMk/>
          <pc:sldMk cId="36646978" sldId="279"/>
        </pc:sldMkLst>
      </pc:sldChg>
      <pc:sldChg chg="modNotes">
        <pc:chgData name="House, James" userId="S::jhouse@softwareag.com::d6ddee14-269d-4433-9f8f-3cd5d9adff53" providerId="AD" clId="Web-{BA6206D2-F7D4-42D8-8927-B563ACADB3A5}" dt="2022-09-26T20:29:51.618" v="690"/>
        <pc:sldMkLst>
          <pc:docMk/>
          <pc:sldMk cId="3853205964" sldId="338"/>
        </pc:sldMkLst>
      </pc:sldChg>
    </pc:docChg>
  </pc:docChgLst>
  <pc:docChgLst>
    <pc:chgData name="House, James" userId="S::jhouse@softwareag.com::d6ddee14-269d-4433-9f8f-3cd5d9adff53" providerId="AD" clId="Web-{7BF0864F-4E52-E632-B6FF-BBE0D7A76E15}"/>
    <pc:docChg chg="modSld">
      <pc:chgData name="House, James" userId="S::jhouse@softwareag.com::d6ddee14-269d-4433-9f8f-3cd5d9adff53" providerId="AD" clId="Web-{7BF0864F-4E52-E632-B6FF-BBE0D7A76E15}" dt="2022-09-26T20:08:13.513" v="0" actId="20577"/>
      <pc:docMkLst>
        <pc:docMk/>
      </pc:docMkLst>
      <pc:sldChg chg="modSp">
        <pc:chgData name="House, James" userId="S::jhouse@softwareag.com::d6ddee14-269d-4433-9f8f-3cd5d9adff53" providerId="AD" clId="Web-{7BF0864F-4E52-E632-B6FF-BBE0D7A76E15}" dt="2022-09-26T20:08:13.513" v="0" actId="20577"/>
        <pc:sldMkLst>
          <pc:docMk/>
          <pc:sldMk cId="858078076" sldId="275"/>
        </pc:sldMkLst>
        <pc:spChg chg="mod">
          <ac:chgData name="House, James" userId="S::jhouse@softwareag.com::d6ddee14-269d-4433-9f8f-3cd5d9adff53" providerId="AD" clId="Web-{7BF0864F-4E52-E632-B6FF-BBE0D7A76E15}" dt="2022-09-26T20:08:13.513" v="0" actId="20577"/>
          <ac:spMkLst>
            <pc:docMk/>
            <pc:sldMk cId="858078076" sldId="275"/>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C1D93A-E441-41D8-AF64-389B1FB168A7}" type="datetimeFigureOut">
              <a:rPr lang="en-US" smtClean="0"/>
              <a:t>9/27/22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8143D7-4976-4059-B632-00F72B7113FD}" type="slidenum">
              <a:rPr lang="en-US" smtClean="0"/>
              <a:t>‹#›</a:t>
            </a:fld>
            <a:endParaRPr lang="en-US"/>
          </a:p>
        </p:txBody>
      </p:sp>
    </p:spTree>
    <p:extLst>
      <p:ext uri="{BB962C8B-B14F-4D97-AF65-F5344CB8AC3E}">
        <p14:creationId xmlns:p14="http://schemas.microsoft.com/office/powerpoint/2010/main" val="311178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18143D7-4976-4059-B632-00F72B7113FD}" type="slidenum">
              <a:rPr lang="en-US" smtClean="0"/>
              <a:t>1</a:t>
            </a:fld>
            <a:endParaRPr lang="en-US"/>
          </a:p>
        </p:txBody>
      </p:sp>
    </p:spTree>
    <p:extLst>
      <p:ext uri="{BB962C8B-B14F-4D97-AF65-F5344CB8AC3E}">
        <p14:creationId xmlns:p14="http://schemas.microsoft.com/office/powerpoint/2010/main" val="9198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picture depicts: </a:t>
            </a:r>
          </a:p>
          <a:p>
            <a:r>
              <a:rPr lang="en-US"/>
              <a:t> </a:t>
            </a:r>
            <a:endParaRPr lang="en-US">
              <a:cs typeface="Calibri"/>
            </a:endParaRPr>
          </a:p>
          <a:p>
            <a:r>
              <a:rPr lang="en-US">
                <a:cs typeface="Calibri"/>
              </a:rPr>
              <a:t>* All three servers detect loss of communication with each other, and go into suspended mode (prevent client operations)</a:t>
            </a:r>
          </a:p>
          <a:p>
            <a:r>
              <a:rPr lang="en-US">
                <a:cs typeface="Calibri"/>
              </a:rPr>
              <a:t>* Each subgroup of servers holds an election</a:t>
            </a: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10</a:t>
            </a:fld>
            <a:endParaRPr lang="en-US"/>
          </a:p>
        </p:txBody>
      </p:sp>
    </p:spTree>
    <p:extLst>
      <p:ext uri="{BB962C8B-B14F-4D97-AF65-F5344CB8AC3E}">
        <p14:creationId xmlns:p14="http://schemas.microsoft.com/office/powerpoint/2010/main" val="1715911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endParaRPr lang="en-US" dirty="0">
              <a:cs typeface="Calibri"/>
            </a:endParaRPr>
          </a:p>
          <a:p>
            <a:r>
              <a:rPr lang="en-US" dirty="0"/>
              <a:t>* Each subgroup of servers elects an active server</a:t>
            </a:r>
            <a:endParaRPr lang="en-US" dirty="0">
              <a:cs typeface="Calibri"/>
            </a:endParaRPr>
          </a:p>
          <a:p>
            <a:r>
              <a:rPr lang="en-US" dirty="0">
                <a:cs typeface="Calibri"/>
              </a:rPr>
              <a:t>* The clients in Partitioned Client Set 1 connect to the active server that they can reach, and resume work</a:t>
            </a:r>
          </a:p>
          <a:p>
            <a:r>
              <a:rPr lang="en-US" dirty="0">
                <a:cs typeface="Calibri"/>
              </a:rPr>
              <a:t>* The clients in Partitioned Client Set 2 connect to the active server that they can reach, and resume work</a:t>
            </a:r>
          </a:p>
          <a:p>
            <a:endParaRPr lang="en-US">
              <a:cs typeface="Calibri"/>
            </a:endParaRPr>
          </a:p>
          <a:p>
            <a:r>
              <a:rPr lang="en-US" dirty="0">
                <a:cs typeface="Calibri"/>
              </a:rPr>
              <a:t>A Split-Brain has formed!  </a:t>
            </a:r>
          </a:p>
          <a:p>
            <a:endParaRPr lang="en-US" dirty="0">
              <a:cs typeface="Calibri"/>
            </a:endParaRPr>
          </a:p>
          <a:p>
            <a:r>
              <a:rPr lang="en-US" dirty="0">
                <a:cs typeface="Calibri"/>
              </a:rPr>
              <a:t>Data consistency between the two actives will be lost if any data adds/updates/deletes are performed by the clients.</a:t>
            </a:r>
            <a:endParaRPr lang="en-US" dirty="0"/>
          </a:p>
          <a:p>
            <a:endParaRPr lang="en-US" dirty="0">
              <a:cs typeface="Calibri"/>
            </a:endParaRPr>
          </a:p>
          <a:p>
            <a:r>
              <a:rPr lang="en-US" dirty="0"/>
              <a:t>When the split-brain is healed (I.e. when the network between the multiple active servers is fixed), only one of the actives will survive a new election, and the data changes that occurred in the other active will be lost!</a:t>
            </a:r>
          </a:p>
          <a:p>
            <a:endParaRPr lang="en-US" dirty="0"/>
          </a:p>
          <a:p>
            <a:endParaRPr lang="en-US" dirty="0">
              <a:cs typeface="Calibri"/>
            </a:endParaRPr>
          </a:p>
          <a:p>
            <a:endParaRPr lang="en-US" dirty="0">
              <a:cs typeface="Calibri"/>
            </a:endParaRPr>
          </a:p>
          <a:p>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11</a:t>
            </a:fld>
            <a:endParaRPr lang="en-US"/>
          </a:p>
        </p:txBody>
      </p:sp>
    </p:spTree>
    <p:extLst>
      <p:ext uri="{BB962C8B-B14F-4D97-AF65-F5344CB8AC3E}">
        <p14:creationId xmlns:p14="http://schemas.microsoft.com/office/powerpoint/2010/main" val="770566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"failover-priority" cluster property can be used to "tune" which behavior you would like to favor/guarantee in the case of a potential split-brain scenario.</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14</a:t>
            </a:fld>
            <a:endParaRPr lang="en-US"/>
          </a:p>
        </p:txBody>
      </p:sp>
    </p:spTree>
    <p:extLst>
      <p:ext uri="{BB962C8B-B14F-4D97-AF65-F5344CB8AC3E}">
        <p14:creationId xmlns:p14="http://schemas.microsoft.com/office/powerpoint/2010/main" val="2756911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Favoring the "availability" of the data means that servers are much less likely to remain in a "suspended" state (more likely to promote themselves to be "active") when they lose contact with other servers.</a:t>
            </a:r>
          </a:p>
          <a:p>
            <a:endParaRPr lang="en-US" dirty="0">
              <a:cs typeface="Calibri"/>
            </a:endParaRPr>
          </a:p>
          <a:p>
            <a:r>
              <a:rPr lang="en-US" dirty="0">
                <a:cs typeface="Calibri"/>
              </a:rPr>
              <a:t>This means that they can be used by clients to perform operations on the data.   However it also means that another server may also be in active state at the same time!</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15</a:t>
            </a:fld>
            <a:endParaRPr lang="en-US"/>
          </a:p>
        </p:txBody>
      </p:sp>
    </p:spTree>
    <p:extLst>
      <p:ext uri="{BB962C8B-B14F-4D97-AF65-F5344CB8AC3E}">
        <p14:creationId xmlns:p14="http://schemas.microsoft.com/office/powerpoint/2010/main" val="995202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Favoring the "consistency" of the data means that servers may stay in the "suspended" state when they lose contact with other servers.</a:t>
            </a:r>
          </a:p>
          <a:p>
            <a:endParaRPr lang="en-US" dirty="0"/>
          </a:p>
          <a:p>
            <a:r>
              <a:rPr lang="en-US" dirty="0"/>
              <a:t>This means that they cannot be used by clients to perform operations on the data.   However it also means that there is (almost) no risk of other servers being in active state at the same time.</a:t>
            </a:r>
          </a:p>
          <a:p>
            <a:endParaRPr lang="en-US" dirty="0"/>
          </a:p>
          <a:p>
            <a:r>
              <a:rPr lang="en-US" dirty="0">
                <a:cs typeface="Calibri"/>
              </a:rPr>
              <a:t>Make sure the stripe has an odd number of voting participants so that there is no ambiguity in elections!</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16</a:t>
            </a:fld>
            <a:endParaRPr lang="en-US"/>
          </a:p>
        </p:txBody>
      </p:sp>
    </p:spTree>
    <p:extLst>
      <p:ext uri="{BB962C8B-B14F-4D97-AF65-F5344CB8AC3E}">
        <p14:creationId xmlns:p14="http://schemas.microsoft.com/office/powerpoint/2010/main" val="35378799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dirty="0">
                <a:cs typeface="Calibri"/>
              </a:rPr>
              <a:t>Configurations with odd numbers of TC servers per stripe (or odd number of servers + voters) is recommended to reduce the likelihood of tie votes (and servers "stuck" in "suspended" mode).  More on "voters" in upcoming slides.</a:t>
            </a:r>
          </a:p>
        </p:txBody>
      </p:sp>
      <p:sp>
        <p:nvSpPr>
          <p:cNvPr id="4" name="Slide Number Placeholder 3"/>
          <p:cNvSpPr>
            <a:spLocks noGrp="1"/>
          </p:cNvSpPr>
          <p:nvPr>
            <p:ph type="sldNum" sz="quarter" idx="5"/>
          </p:nvPr>
        </p:nvSpPr>
        <p:spPr/>
        <p:txBody>
          <a:bodyPr/>
          <a:lstStyle/>
          <a:p>
            <a:fld id="{918143D7-4976-4059-B632-00F72B7113FD}" type="slidenum">
              <a:rPr lang="en-US" smtClean="0"/>
              <a:t>17</a:t>
            </a:fld>
            <a:endParaRPr lang="en-US"/>
          </a:p>
        </p:txBody>
      </p:sp>
    </p:spTree>
    <p:extLst>
      <p:ext uri="{BB962C8B-B14F-4D97-AF65-F5344CB8AC3E}">
        <p14:creationId xmlns:p14="http://schemas.microsoft.com/office/powerpoint/2010/main" val="175057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cs typeface="Calibri"/>
              </a:rPr>
              <a:t>* A three-server stripe, with an active and two mirrors</a:t>
            </a:r>
          </a:p>
          <a:p>
            <a:r>
              <a:rPr lang="en-US" dirty="0"/>
              <a:t>* A network partition (depicted by the vertical line) has occurred</a:t>
            </a:r>
          </a:p>
          <a:p>
            <a:r>
              <a:rPr lang="en-US" dirty="0"/>
              <a:t>* Some clients ("Partitioned Client set 2") can still "see" (communicate with) the active server</a:t>
            </a:r>
          </a:p>
          <a:p>
            <a:r>
              <a:rPr lang="en-US" dirty="0"/>
              <a:t>* Other clients ("Partitioned Client set 1") cannot see the active server, but they can see the mirror servers</a:t>
            </a:r>
          </a:p>
          <a:p>
            <a:r>
              <a:rPr lang="en-US" dirty="0"/>
              <a:t>* The mirror servers can see each other but not the active server</a:t>
            </a:r>
          </a:p>
          <a:p>
            <a:r>
              <a:rPr lang="en-US" dirty="0">
                <a:cs typeface="Calibri"/>
              </a:rPr>
              <a:t>* The active server can see no other servers</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18</a:t>
            </a:fld>
            <a:endParaRPr lang="en-US"/>
          </a:p>
        </p:txBody>
      </p:sp>
    </p:spTree>
    <p:extLst>
      <p:ext uri="{BB962C8B-B14F-4D97-AF65-F5344CB8AC3E}">
        <p14:creationId xmlns:p14="http://schemas.microsoft.com/office/powerpoint/2010/main" val="3780886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All three servers detect loss of communication with each other, and go into suspended mode (prevent client operations)</a:t>
            </a:r>
          </a:p>
          <a:p>
            <a:r>
              <a:rPr lang="en-US" dirty="0"/>
              <a:t>* Each subgroup of servers holds an election</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19</a:t>
            </a:fld>
            <a:endParaRPr lang="en-US"/>
          </a:p>
        </p:txBody>
      </p:sp>
    </p:spTree>
    <p:extLst>
      <p:ext uri="{BB962C8B-B14F-4D97-AF65-F5344CB8AC3E}">
        <p14:creationId xmlns:p14="http://schemas.microsoft.com/office/powerpoint/2010/main" val="1114950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The subgroup with two servers is able to elect a new active (because it receives 2/3 votes)</a:t>
            </a:r>
            <a:endParaRPr lang="en-US" dirty="0">
              <a:cs typeface="Calibri"/>
            </a:endParaRPr>
          </a:p>
          <a:p>
            <a:r>
              <a:rPr lang="en-US" dirty="0">
                <a:cs typeface="Calibri"/>
              </a:rPr>
              <a:t>* The subgroup with one server is unable to elect a new active (because it receives 1/3 votes)</a:t>
            </a:r>
            <a:endParaRPr lang="en-US" dirty="0"/>
          </a:p>
          <a:p>
            <a:r>
              <a:rPr lang="en-US" dirty="0"/>
              <a:t>* The clients in Partitioned Client Set 1 connect to the newly elected active server that they can reach, and resume work</a:t>
            </a:r>
            <a:endParaRPr lang="en-US" dirty="0">
              <a:cs typeface="Calibri"/>
            </a:endParaRPr>
          </a:p>
          <a:p>
            <a:r>
              <a:rPr lang="en-US" dirty="0"/>
              <a:t>* The clients in Partitioned Client Set 2 are unable to perform work because the only server they can reach is suspended</a:t>
            </a:r>
            <a:endParaRPr lang="en-US" dirty="0">
              <a:cs typeface="Calibri"/>
            </a:endParaRPr>
          </a:p>
          <a:p>
            <a:endParaRPr lang="en-US" dirty="0"/>
          </a:p>
          <a:p>
            <a:r>
              <a:rPr lang="en-US" dirty="0"/>
              <a:t>A Split-Brain has been avoided!</a:t>
            </a:r>
            <a:endParaRPr lang="en-US" dirty="0">
              <a:cs typeface="Calibri"/>
            </a:endParaRPr>
          </a:p>
          <a:p>
            <a:r>
              <a:rPr lang="en-US" dirty="0">
                <a:cs typeface="Calibri"/>
              </a:rPr>
              <a:t>(at the cost of lost availability to some clients)</a:t>
            </a:r>
          </a:p>
          <a:p>
            <a:endParaRPr lang="en-US" dirty="0">
              <a:cs typeface="Calibri"/>
            </a:endParaRPr>
          </a:p>
          <a:p>
            <a:r>
              <a:rPr lang="en-US" dirty="0"/>
              <a:t>Note that the set of clients in "Partitioned Client set 2" may be zero.    Note that the same may be true about "Partitioned Client set 1" !</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20</a:t>
            </a:fld>
            <a:endParaRPr lang="en-US"/>
          </a:p>
        </p:txBody>
      </p:sp>
    </p:spTree>
    <p:extLst>
      <p:ext uri="{BB962C8B-B14F-4D97-AF65-F5344CB8AC3E}">
        <p14:creationId xmlns:p14="http://schemas.microsoft.com/office/powerpoint/2010/main" val="3770241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21</a:t>
            </a:fld>
            <a:endParaRPr lang="en-US"/>
          </a:p>
        </p:txBody>
      </p:sp>
    </p:spTree>
    <p:extLst>
      <p:ext uri="{BB962C8B-B14F-4D97-AF65-F5344CB8AC3E}">
        <p14:creationId xmlns:p14="http://schemas.microsoft.com/office/powerpoint/2010/main" val="31519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Terracotta Server Arrays are composed of one or more "stripes".  For a cluster of "N" stripes, each stripe contains (approximately) 1/Nth of the data stored in the cluster.</a:t>
            </a:r>
          </a:p>
          <a:p>
            <a:endParaRPr lang="en-US">
              <a:cs typeface="Calibri"/>
            </a:endParaRPr>
          </a:p>
          <a:p>
            <a:r>
              <a:rPr lang="en-US">
                <a:cs typeface="Calibri"/>
              </a:rPr>
              <a:t>Stripes are composed of one or more Terracotta Server processes.  Within the stripe one server is the "active" server, and the other servers (if any) are mirror, or "passive", servers.   Mirror servers receive data replication messages from the active server in order to keep their view of the data consistent with the active. (Mirrors/passives also constantly receive other cluster state information from the active, such that the cluster state is also consistent).</a:t>
            </a:r>
          </a:p>
          <a:p>
            <a:endParaRPr lang="en-US">
              <a:cs typeface="Calibri"/>
            </a:endParaRPr>
          </a:p>
          <a:p>
            <a:r>
              <a:rPr lang="en-US">
                <a:cs typeface="Calibri"/>
              </a:rPr>
              <a:t>When the active server fails (crashes, or is out of contact due to a network failure, or etc.):</a:t>
            </a:r>
          </a:p>
          <a:p>
            <a:r>
              <a:rPr lang="en-US">
                <a:cs typeface="Calibri"/>
              </a:rPr>
              <a:t> * the surviving passive/mirror servers begin work to elect a new active server</a:t>
            </a:r>
          </a:p>
          <a:p>
            <a:r>
              <a:rPr lang="en-US">
                <a:cs typeface="Calibri"/>
              </a:rPr>
              <a:t> * clients attempt to locate an active server in order to switch to it to continue their work</a:t>
            </a:r>
          </a:p>
          <a:p>
            <a:endParaRPr lang="en-US">
              <a:cs typeface="Calibri"/>
            </a:endParaRPr>
          </a:p>
          <a:p>
            <a:r>
              <a:rPr lang="en-US">
                <a:cs typeface="Calibri"/>
              </a:rPr>
              <a:t>This is called "fail-over".</a:t>
            </a: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a:t>
            </a:fld>
            <a:endParaRPr lang="en-US"/>
          </a:p>
        </p:txBody>
      </p:sp>
    </p:spTree>
    <p:extLst>
      <p:ext uri="{BB962C8B-B14F-4D97-AF65-F5344CB8AC3E}">
        <p14:creationId xmlns:p14="http://schemas.microsoft.com/office/powerpoint/2010/main" val="377839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 A stripe with 2 servers, operating normally, with one active server, one mirror server, and a number of clients using the active server</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22</a:t>
            </a:fld>
            <a:endParaRPr lang="en-US"/>
          </a:p>
        </p:txBody>
      </p:sp>
    </p:spTree>
    <p:extLst>
      <p:ext uri="{BB962C8B-B14F-4D97-AF65-F5344CB8AC3E}">
        <p14:creationId xmlns:p14="http://schemas.microsoft.com/office/powerpoint/2010/main" val="29710828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a:t>* The active server fails, and clients lose their connection</a:t>
            </a:r>
            <a:endParaRPr lang="en-US" dirty="0"/>
          </a:p>
          <a:p>
            <a:r>
              <a:rPr lang="en-US" dirty="0">
                <a:cs typeface="Calibri"/>
              </a:rPr>
              <a:t>* The surviving server runs an election</a:t>
            </a:r>
          </a:p>
          <a:p>
            <a:endParaRPr lang="en-US" dirty="0">
              <a:cs typeface="Calibri"/>
            </a:endParaRPr>
          </a:p>
          <a:p>
            <a:r>
              <a:rPr lang="en-US" dirty="0">
                <a:cs typeface="Calibri"/>
              </a:rPr>
              <a:t>Note that the surviving server has no way of telling the difference between the network being partitioned and the other server actually not being running.  Either way, all it knows is that it cannot communicate with it.</a:t>
            </a: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23</a:t>
            </a:fld>
            <a:endParaRPr lang="en-US"/>
          </a:p>
        </p:txBody>
      </p:sp>
    </p:spTree>
    <p:extLst>
      <p:ext uri="{BB962C8B-B14F-4D97-AF65-F5344CB8AC3E}">
        <p14:creationId xmlns:p14="http://schemas.microsoft.com/office/powerpoint/2010/main" val="803298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The surviving server receives only 50% of the vote (less than the required &gt;50%)</a:t>
            </a:r>
          </a:p>
          <a:p>
            <a:r>
              <a:rPr lang="en-US" dirty="0">
                <a:cs typeface="Calibri"/>
              </a:rPr>
              <a:t>* The surviving server is "stuck" in suspended mode</a:t>
            </a:r>
          </a:p>
          <a:p>
            <a:r>
              <a:rPr lang="en-US" dirty="0">
                <a:cs typeface="Calibri"/>
              </a:rPr>
              <a:t>* The clients are unable to connect to and use any server</a:t>
            </a:r>
          </a:p>
          <a:p>
            <a:endParaRPr lang="en-US" dirty="0">
              <a:cs typeface="Calibri"/>
            </a:endParaRPr>
          </a:p>
          <a:p>
            <a:r>
              <a:rPr lang="en-US" dirty="0">
                <a:cs typeface="Calibri"/>
              </a:rPr>
              <a:t>Because the remaining server is told not to risk creating a split-brain (via failover-priority=consistency), availability of service is lost until the failed server comes back online.</a:t>
            </a:r>
          </a:p>
          <a:p>
            <a:endParaRPr lang="en-US" dirty="0">
              <a:cs typeface="Calibri"/>
            </a:endParaRPr>
          </a:p>
          <a:p>
            <a:r>
              <a:rPr lang="en-US" dirty="0">
                <a:cs typeface="Calibri"/>
              </a:rPr>
              <a:t>Again, note</a:t>
            </a:r>
            <a:r>
              <a:rPr lang="en-US" dirty="0"/>
              <a:t> that the surviving server has no way of telling the difference between the network being partitioned and the other server actually not being running.  Either way, all it knows is that it cannot communicate with it.</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24</a:t>
            </a:fld>
            <a:endParaRPr lang="en-US"/>
          </a:p>
        </p:txBody>
      </p:sp>
    </p:spTree>
    <p:extLst>
      <p:ext uri="{BB962C8B-B14F-4D97-AF65-F5344CB8AC3E}">
        <p14:creationId xmlns:p14="http://schemas.microsoft.com/office/powerpoint/2010/main" val="4090309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a:p>
            <a:r>
              <a:rPr lang="en-US" dirty="0">
                <a:cs typeface="Calibri"/>
              </a:rPr>
              <a:t>Two-server stripes are prone to problems – split-brain when in "availability" mode, loss of availability when in "consistency" mode.</a:t>
            </a:r>
          </a:p>
          <a:p>
            <a:endParaRPr lang="en-US" dirty="0">
              <a:cs typeface="Calibri"/>
            </a:endParaRPr>
          </a:p>
          <a:p>
            <a:r>
              <a:rPr lang="en-US" dirty="0">
                <a:cs typeface="Calibri"/>
              </a:rPr>
              <a:t>Two-server stripes are a very commonly desired deployment model – they add redundancy, but only incur the cost of one more machine (per stripe).</a:t>
            </a:r>
          </a:p>
          <a:p>
            <a:endParaRPr lang="en-US" dirty="0">
              <a:cs typeface="Calibri"/>
            </a:endParaRPr>
          </a:p>
          <a:p>
            <a:r>
              <a:rPr lang="en-US" dirty="0">
                <a:cs typeface="Calibri"/>
              </a:rPr>
              <a:t>The Terracotta platform includes the concept of additional "voters".  Voters are not TC Servers, but they participate in the election process, in order for there to be an additional vote in order to break ties / reach quorum.</a:t>
            </a:r>
          </a:p>
          <a:p>
            <a:endParaRPr lang="en-US" dirty="0">
              <a:cs typeface="Calibri"/>
            </a:endParaRPr>
          </a:p>
          <a:p>
            <a:r>
              <a:rPr lang="en-US">
                <a:cs typeface="Calibri"/>
              </a:rPr>
              <a:t>Terracotta clients can be configured to participate as voters.  In which case they run an additional service within the client application which monitors for the need to cast a vote.</a:t>
            </a:r>
            <a:endParaRPr lang="en-US" dirty="0">
              <a:cs typeface="Calibri"/>
            </a:endParaRPr>
          </a:p>
          <a:p>
            <a:endParaRPr lang="en-US" dirty="0">
              <a:cs typeface="Calibri"/>
            </a:endParaRPr>
          </a:p>
          <a:p>
            <a:r>
              <a:rPr lang="en-US" dirty="0">
                <a:cs typeface="Calibri"/>
              </a:rPr>
              <a:t>A light-weight stand-alone "voter" process can be ran, which monitors for the need to cast a vote.</a:t>
            </a:r>
          </a:p>
          <a:p>
            <a:endParaRPr lang="en-US" dirty="0">
              <a:cs typeface="Calibri"/>
            </a:endParaRPr>
          </a:p>
          <a:p>
            <a:r>
              <a:rPr lang="en-US" dirty="0">
                <a:cs typeface="Calibri"/>
              </a:rPr>
              <a:t>Multiple voters can be used so that there is high-availability of voters themselves!</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25</a:t>
            </a:fld>
            <a:endParaRPr lang="en-US"/>
          </a:p>
        </p:txBody>
      </p:sp>
    </p:spTree>
    <p:extLst>
      <p:ext uri="{BB962C8B-B14F-4D97-AF65-F5344CB8AC3E}">
        <p14:creationId xmlns:p14="http://schemas.microsoft.com/office/powerpoint/2010/main" val="2664241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stand-alone voter process executable can be found under the installation directory in the "tools/voter/bin" folder.</a:t>
            </a:r>
          </a:p>
          <a:p>
            <a:endParaRPr lang="en-US" dirty="0">
              <a:cs typeface="Calibri"/>
            </a:endParaRPr>
          </a:p>
          <a:p>
            <a:r>
              <a:rPr lang="en-US" dirty="0">
                <a:cs typeface="Calibri"/>
              </a:rPr>
              <a:t>When running the voter process, give it the </a:t>
            </a:r>
            <a:r>
              <a:rPr lang="en-US" dirty="0" err="1">
                <a:cs typeface="Calibri"/>
              </a:rPr>
              <a:t>host:port</a:t>
            </a:r>
            <a:r>
              <a:rPr lang="en-US" dirty="0">
                <a:cs typeface="Calibri"/>
              </a:rPr>
              <a:t> for multiple servers of the cluster, to ensure that the voter is able to connect even if one is down.</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27</a:t>
            </a:fld>
            <a:endParaRPr lang="en-US"/>
          </a:p>
        </p:txBody>
      </p:sp>
    </p:spTree>
    <p:extLst>
      <p:ext uri="{BB962C8B-B14F-4D97-AF65-F5344CB8AC3E}">
        <p14:creationId xmlns:p14="http://schemas.microsoft.com/office/powerpoint/2010/main" val="1157251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A stripe with 2 servers, operating normally, with one active server, one mirror server, and a number of clients using the active server</a:t>
            </a:r>
          </a:p>
          <a:p>
            <a:r>
              <a:rPr lang="en-US" dirty="0">
                <a:cs typeface="Calibri"/>
              </a:rPr>
              <a:t>* A stand-alone voter process monitoring the cluster</a:t>
            </a:r>
            <a:endParaRPr lang="en-US" dirty="0"/>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28</a:t>
            </a:fld>
            <a:endParaRPr lang="en-US"/>
          </a:p>
        </p:txBody>
      </p:sp>
    </p:spTree>
    <p:extLst>
      <p:ext uri="{BB962C8B-B14F-4D97-AF65-F5344CB8AC3E}">
        <p14:creationId xmlns:p14="http://schemas.microsoft.com/office/powerpoint/2010/main" val="20531442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A network partition (depicted by the vertical line) has occurred</a:t>
            </a:r>
          </a:p>
          <a:p>
            <a:r>
              <a:rPr lang="en-US" dirty="0"/>
              <a:t>* Some clients ("Partitioned Client set 2") can still "see" (communicate with) the previously active server</a:t>
            </a:r>
          </a:p>
          <a:p>
            <a:r>
              <a:rPr lang="en-US" dirty="0"/>
              <a:t>* Other clients ("Partitioned Client set 1") cannot see the active server, but they can see the mirror server</a:t>
            </a:r>
          </a:p>
          <a:p>
            <a:r>
              <a:rPr lang="en-US" dirty="0"/>
              <a:t>* The mirror server can no long see the previously active server</a:t>
            </a:r>
          </a:p>
          <a:p>
            <a:r>
              <a:rPr lang="en-US" dirty="0"/>
              <a:t>* The active server can see no other servers</a:t>
            </a:r>
          </a:p>
          <a:p>
            <a:r>
              <a:rPr lang="en-US" dirty="0">
                <a:cs typeface="Calibri"/>
              </a:rPr>
              <a:t>* The voter can see the mirror server, but not the active server</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29</a:t>
            </a:fld>
            <a:endParaRPr lang="en-US"/>
          </a:p>
        </p:txBody>
      </p:sp>
    </p:spTree>
    <p:extLst>
      <p:ext uri="{BB962C8B-B14F-4D97-AF65-F5344CB8AC3E}">
        <p14:creationId xmlns:p14="http://schemas.microsoft.com/office/powerpoint/2010/main" val="277729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a:t>* Both servers run an election</a:t>
            </a:r>
            <a:endParaRPr lang="en-US" dirty="0"/>
          </a:p>
          <a:p>
            <a:r>
              <a:rPr lang="en-US" dirty="0">
                <a:cs typeface="Calibri"/>
              </a:rPr>
              <a:t>* The previously active server can only receive its own vote, so it loses the election and remains suspended</a:t>
            </a:r>
            <a:endParaRPr lang="en-US" dirty="0"/>
          </a:p>
          <a:p>
            <a:r>
              <a:rPr lang="en-US" dirty="0"/>
              <a:t>* Some clients ("Partitioned Client set 2") can still "see" (communicate with) the previously active server, but can't use it because it is suspended</a:t>
            </a:r>
          </a:p>
          <a:p>
            <a:r>
              <a:rPr lang="en-US" dirty="0">
                <a:cs typeface="Calibri"/>
              </a:rPr>
              <a:t>* The voter casts a vote for the previously mirror server, so it receives 2/3 vote, which is &gt;50%, so it wins the election and becomes active</a:t>
            </a:r>
            <a:endParaRPr lang="en-US" dirty="0"/>
          </a:p>
          <a:p>
            <a:r>
              <a:rPr lang="en-US" dirty="0"/>
              <a:t>* The clients in "Partitioned Client set 1") see the new active, connect to it, and resume work</a:t>
            </a:r>
          </a:p>
          <a:p>
            <a:endParaRPr lang="en-US" dirty="0"/>
          </a:p>
          <a:p>
            <a:r>
              <a:rPr lang="en-US" dirty="0">
                <a:cs typeface="Calibri"/>
              </a:rPr>
              <a:t>Note that the set of clients in "Partitioned Client set 2" may be zero.    Note that the same may be true about "Partitioned Client set 1" !</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30</a:t>
            </a:fld>
            <a:endParaRPr lang="en-US"/>
          </a:p>
        </p:txBody>
      </p:sp>
    </p:spTree>
    <p:extLst>
      <p:ext uri="{BB962C8B-B14F-4D97-AF65-F5344CB8AC3E}">
        <p14:creationId xmlns:p14="http://schemas.microsoft.com/office/powerpoint/2010/main" val="4067952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r>
              <a:rPr lang="en-US">
                <a:cs typeface="Calibri"/>
              </a:rPr>
              <a:t>You can specify more than 1 additional voter if you wish.  Make sure that the total number of voters + number of members per stripe is an odd number! </a:t>
            </a:r>
            <a:endParaRPr lang="en-US" dirty="0"/>
          </a:p>
          <a:p>
            <a:endParaRPr lang="en-US" dirty="0">
              <a:cs typeface="Calibri"/>
            </a:endParaRPr>
          </a:p>
          <a:p>
            <a:r>
              <a:rPr lang="en-US" dirty="0">
                <a:cs typeface="Calibri"/>
              </a:rPr>
              <a:t>Some sample code for instantiating a voter service within a client application.</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31</a:t>
            </a:fld>
            <a:endParaRPr lang="en-US"/>
          </a:p>
        </p:txBody>
      </p:sp>
    </p:spTree>
    <p:extLst>
      <p:ext uri="{BB962C8B-B14F-4D97-AF65-F5344CB8AC3E}">
        <p14:creationId xmlns:p14="http://schemas.microsoft.com/office/powerpoint/2010/main" val="28515796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p>
          <a:p>
            <a:r>
              <a:rPr lang="en-US" dirty="0"/>
              <a:t>* A stripe with two servers, operating normally, with one active server, one mirror server,</a:t>
            </a:r>
            <a:endParaRPr lang="en-US" dirty="0">
              <a:cs typeface="Calibri"/>
            </a:endParaRPr>
          </a:p>
          <a:p>
            <a:r>
              <a:rPr lang="en-US" dirty="0"/>
              <a:t>* There are five clients running</a:t>
            </a:r>
            <a:endParaRPr lang="en-US" dirty="0">
              <a:cs typeface="Calibri"/>
            </a:endParaRPr>
          </a:p>
          <a:p>
            <a:r>
              <a:rPr lang="en-US" dirty="0"/>
              <a:t>* Each client has been configured to have an embedded voter service, but only three of them are registered and can cast votes (because the server configuration is failover-priority=consistency:3)</a:t>
            </a:r>
            <a:endParaRPr lang="en-US" dirty="0">
              <a:cs typeface="Calibri"/>
            </a:endParaRPr>
          </a:p>
          <a:p>
            <a:r>
              <a:rPr lang="en-US" dirty="0">
                <a:cs typeface="Calibri"/>
              </a:rPr>
              <a:t>* If one of the clients currently registered to vote fails, one of the other clients will register themselves to vote</a:t>
            </a:r>
            <a:endParaRPr lang="en-US" dirty="0"/>
          </a:p>
          <a:p>
            <a:endParaRPr lang="en-US" dirty="0"/>
          </a:p>
          <a:p>
            <a:r>
              <a:rPr lang="en-US" dirty="0">
                <a:cs typeface="Calibri"/>
              </a:rPr>
              <a:t>With two servers and three voters, elections will consist of a total of 5 expected votes, resulting in a total of 3 votes required for quorum (&gt;50%).</a:t>
            </a:r>
          </a:p>
          <a:p>
            <a:endParaRPr lang="en-US" dirty="0">
              <a:cs typeface="Calibri"/>
            </a:endParaRPr>
          </a:p>
          <a:p>
            <a:endParaRPr lang="en-US" dirty="0">
              <a:cs typeface="Calibri"/>
            </a:endParaRPr>
          </a:p>
        </p:txBody>
      </p:sp>
      <p:sp>
        <p:nvSpPr>
          <p:cNvPr id="4" name="Slide Number Placeholder 3"/>
          <p:cNvSpPr>
            <a:spLocks noGrp="1"/>
          </p:cNvSpPr>
          <p:nvPr>
            <p:ph type="sldNum" sz="quarter" idx="10"/>
          </p:nvPr>
        </p:nvSpPr>
        <p:spPr/>
        <p:txBody>
          <a:bodyPr/>
          <a:lstStyle/>
          <a:p>
            <a:fld id="{918143D7-4976-4059-B632-00F72B7113FD}" type="slidenum">
              <a:rPr lang="en-US" smtClean="0"/>
              <a:t>32</a:t>
            </a:fld>
            <a:endParaRPr lang="en-US"/>
          </a:p>
        </p:txBody>
      </p:sp>
    </p:spTree>
    <p:extLst>
      <p:ext uri="{BB962C8B-B14F-4D97-AF65-F5344CB8AC3E}">
        <p14:creationId xmlns:p14="http://schemas.microsoft.com/office/powerpoint/2010/main" val="166551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picture depicts:</a:t>
            </a:r>
            <a:endParaRPr lang="en-US"/>
          </a:p>
          <a:p>
            <a:endParaRPr lang="en-US">
              <a:cs typeface="Calibri"/>
            </a:endParaRPr>
          </a:p>
          <a:p>
            <a:r>
              <a:rPr lang="en-US">
                <a:cs typeface="Calibri"/>
              </a:rPr>
              <a:t>* a stripe with 3 servers:  S1, S2, and S3</a:t>
            </a:r>
          </a:p>
          <a:p>
            <a:r>
              <a:rPr lang="en-US">
                <a:cs typeface="Calibri"/>
              </a:rPr>
              <a:t>* S3 is currently the active server, as denoted by "A"</a:t>
            </a:r>
          </a:p>
          <a:p>
            <a:r>
              <a:rPr lang="en-US">
                <a:cs typeface="Calibri"/>
              </a:rPr>
              <a:t>* S1 and S2 are currently mirror servers, as denoted by "M"</a:t>
            </a:r>
          </a:p>
          <a:p>
            <a:r>
              <a:rPr lang="en-US">
                <a:cs typeface="Calibri"/>
              </a:rPr>
              <a:t>* Some number of clients are connected to the active server (and presumably retrieving/storing data)</a:t>
            </a: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a:t>
            </a:fld>
            <a:endParaRPr lang="en-US"/>
          </a:p>
        </p:txBody>
      </p:sp>
    </p:spTree>
    <p:extLst>
      <p:ext uri="{BB962C8B-B14F-4D97-AF65-F5344CB8AC3E}">
        <p14:creationId xmlns:p14="http://schemas.microsoft.com/office/powerpoint/2010/main" val="2895512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endParaRPr lang="en-US" dirty="0">
              <a:cs typeface="Calibri"/>
            </a:endParaRPr>
          </a:p>
          <a:p>
            <a:r>
              <a:rPr lang="en-US" dirty="0">
                <a:cs typeface="Calibri"/>
              </a:rPr>
              <a:t>* A network partition has occurred</a:t>
            </a:r>
          </a:p>
          <a:p>
            <a:r>
              <a:rPr lang="en-US" dirty="0">
                <a:cs typeface="Calibri"/>
              </a:rPr>
              <a:t>* One side of the partition contains: one server, one client that is an active voter, and one client that is not an active voter</a:t>
            </a:r>
          </a:p>
          <a:p>
            <a:r>
              <a:rPr lang="en-US" dirty="0">
                <a:cs typeface="Calibri"/>
              </a:rPr>
              <a:t>* The other side of the partition contains: one server, two clients that are active voters, and one client that is not an active voter</a:t>
            </a: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33</a:t>
            </a:fld>
            <a:endParaRPr lang="en-US"/>
          </a:p>
        </p:txBody>
      </p:sp>
    </p:spTree>
    <p:extLst>
      <p:ext uri="{BB962C8B-B14F-4D97-AF65-F5344CB8AC3E}">
        <p14:creationId xmlns:p14="http://schemas.microsoft.com/office/powerpoint/2010/main" val="809878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endParaRPr lang="en-US" dirty="0"/>
          </a:p>
          <a:p>
            <a:r>
              <a:rPr lang="en-US" dirty="0"/>
              <a:t>* An election is held</a:t>
            </a:r>
          </a:p>
          <a:p>
            <a:r>
              <a:rPr lang="en-US" dirty="0">
                <a:cs typeface="Calibri"/>
              </a:rPr>
              <a:t>* Each server casts a vote for itself</a:t>
            </a:r>
          </a:p>
          <a:p>
            <a:r>
              <a:rPr lang="en-US" dirty="0"/>
              <a:t>* One server can only receive one additional vote</a:t>
            </a:r>
          </a:p>
          <a:p>
            <a:r>
              <a:rPr lang="en-US" dirty="0"/>
              <a:t>* The other server can receive two additional votes</a:t>
            </a:r>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34</a:t>
            </a:fld>
            <a:endParaRPr lang="en-US"/>
          </a:p>
        </p:txBody>
      </p:sp>
    </p:spTree>
    <p:extLst>
      <p:ext uri="{BB962C8B-B14F-4D97-AF65-F5344CB8AC3E}">
        <p14:creationId xmlns:p14="http://schemas.microsoft.com/office/powerpoint/2010/main" val="1100542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endParaRPr lang="en-US" dirty="0"/>
          </a:p>
          <a:p>
            <a:r>
              <a:rPr lang="en-US" dirty="0"/>
              <a:t>* The election completes</a:t>
            </a:r>
          </a:p>
          <a:p>
            <a:r>
              <a:rPr lang="en-US" dirty="0"/>
              <a:t>* The server that lost the election remains suspended, and the clients that can only see it are unable to perform work</a:t>
            </a:r>
          </a:p>
          <a:p>
            <a:r>
              <a:rPr lang="en-US" dirty="0"/>
              <a:t>* The server that received 3 total votes becomes active, and the clients that can see it resume work</a:t>
            </a:r>
          </a:p>
          <a:p>
            <a:endParaRPr lang="en-US" dirty="0">
              <a:cs typeface="Calibri"/>
            </a:endParaRP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35</a:t>
            </a:fld>
            <a:endParaRPr lang="en-US"/>
          </a:p>
        </p:txBody>
      </p:sp>
    </p:spTree>
    <p:extLst>
      <p:ext uri="{BB962C8B-B14F-4D97-AF65-F5344CB8AC3E}">
        <p14:creationId xmlns:p14="http://schemas.microsoft.com/office/powerpoint/2010/main" val="1895977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picture depicts:</a:t>
            </a:r>
          </a:p>
          <a:p>
            <a:endParaRPr lang="en-US"/>
          </a:p>
          <a:p>
            <a:r>
              <a:rPr lang="en-US"/>
              <a:t>* the active server has failed</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4</a:t>
            </a:fld>
            <a:endParaRPr lang="en-US"/>
          </a:p>
        </p:txBody>
      </p:sp>
    </p:spTree>
    <p:extLst>
      <p:ext uri="{BB962C8B-B14F-4D97-AF65-F5344CB8AC3E}">
        <p14:creationId xmlns:p14="http://schemas.microsoft.com/office/powerpoint/2010/main" val="3162306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picture depicts:</a:t>
            </a:r>
          </a:p>
          <a:p>
            <a:endParaRPr lang="en-US"/>
          </a:p>
          <a:p>
            <a:endParaRPr lang="en-US"/>
          </a:p>
          <a:p>
            <a:r>
              <a:rPr lang="en-US"/>
              <a:t>* The surviving servers of the stripe detect the failure of the active server and automatically suspend their activities</a:t>
            </a:r>
            <a:endParaRPr lang="en-US">
              <a:cs typeface="Calibri"/>
            </a:endParaRPr>
          </a:p>
          <a:p>
            <a:r>
              <a:rPr lang="en-US">
                <a:cs typeface="Calibri"/>
              </a:rPr>
              <a:t>* The surviving servers begin an election to determine which of them will become the new active server</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5</a:t>
            </a:fld>
            <a:endParaRPr lang="en-US"/>
          </a:p>
        </p:txBody>
      </p:sp>
    </p:spTree>
    <p:extLst>
      <p:ext uri="{BB962C8B-B14F-4D97-AF65-F5344CB8AC3E}">
        <p14:creationId xmlns:p14="http://schemas.microsoft.com/office/powerpoint/2010/main" val="222381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picture depicts:</a:t>
            </a:r>
          </a:p>
          <a:p>
            <a:endParaRPr lang="en-US"/>
          </a:p>
          <a:p>
            <a:r>
              <a:rPr lang="en-US"/>
              <a:t>* A new active server has been elected</a:t>
            </a:r>
            <a:endParaRPr lang="en-US">
              <a:cs typeface="Calibri"/>
            </a:endParaRPr>
          </a:p>
          <a:p>
            <a:r>
              <a:rPr lang="en-US">
                <a:cs typeface="Calibri"/>
              </a:rPr>
              <a:t>* The other server has returned to the role of being a mirror/passive</a:t>
            </a:r>
          </a:p>
          <a:p>
            <a:r>
              <a:rPr lang="en-US">
                <a:cs typeface="Calibri"/>
              </a:rPr>
              <a:t>* The clients have automatically connected to the newly elected active server, and resumed work</a:t>
            </a:r>
          </a:p>
          <a:p>
            <a:endParaRPr lang="en-US">
              <a:cs typeface="Calibri"/>
            </a:endParaRPr>
          </a:p>
          <a:p>
            <a:r>
              <a:rPr lang="en-US">
                <a:cs typeface="Calibri"/>
              </a:rPr>
              <a:t>This fail-over process successfully preserved availability of the data – meaning applications using the data remain available for normal usage.</a:t>
            </a:r>
          </a:p>
          <a:p>
            <a:r>
              <a:rPr lang="en-US">
                <a:cs typeface="Calibri"/>
              </a:rPr>
              <a:t>However!  This eagerness to elect a new active can also lead to tricky situations, such as so-called "split-brain"</a:t>
            </a: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6</a:t>
            </a:fld>
            <a:endParaRPr lang="en-US"/>
          </a:p>
        </p:txBody>
      </p:sp>
    </p:spTree>
    <p:extLst>
      <p:ext uri="{BB962C8B-B14F-4D97-AF65-F5344CB8AC3E}">
        <p14:creationId xmlns:p14="http://schemas.microsoft.com/office/powerpoint/2010/main" val="4078449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 "Split Brain" is the situation where two or more servers (of the same stripe) are in "active" mode at the same time. </a:t>
            </a:r>
            <a:r>
              <a:rPr lang="en-US" dirty="0"/>
              <a:t> It is a (possible) side-effect of the cluster’s eagerness to be highly available to clients.</a:t>
            </a:r>
            <a:endParaRPr lang="en-US" dirty="0">
              <a:cs typeface="Calibri"/>
            </a:endParaRPr>
          </a:p>
          <a:p>
            <a:endParaRPr lang="en-US">
              <a:cs typeface="Calibri"/>
            </a:endParaRPr>
          </a:p>
          <a:p>
            <a:r>
              <a:rPr lang="en-US" dirty="0"/>
              <a:t>A split-brain is typically caused when network failures (aka "a partitioning of the network") split a cluster into smaller subgroups (subgroups of servers that can communicate with each other, but not with the servers in the other subgroups).  Because they can't communicate with each other, each sub-group assumes that all the other servers have failed.  In order to remain available,  each subgroup elects a new active server within them.</a:t>
            </a:r>
            <a:endParaRPr lang="en-US" dirty="0">
              <a:cs typeface="Calibri"/>
            </a:endParaRPr>
          </a:p>
          <a:p>
            <a:endParaRPr lang="en-US">
              <a:cs typeface="Calibri"/>
            </a:endParaRPr>
          </a:p>
          <a:p>
            <a:r>
              <a:rPr lang="en-US" dirty="0">
                <a:cs typeface="Calibri"/>
              </a:rPr>
              <a:t>A Split-brain situation is very dangerous to data consistency, because clients that are able to connect to them can modify data, yet those changes are not replicated to the other active.</a:t>
            </a:r>
          </a:p>
          <a:p>
            <a:endParaRPr lang="en-US">
              <a:cs typeface="Calibri"/>
            </a:endParaRPr>
          </a:p>
          <a:p>
            <a:r>
              <a:rPr lang="en-US" dirty="0">
                <a:cs typeface="Calibri"/>
              </a:rPr>
              <a:t>When the split-brain is healed (I.e. when the network between the multiple active servers is fixed), only one of the actives will survive a new election, and the data changes that occurred in the other active will be lost!</a:t>
            </a: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7</a:t>
            </a:fld>
            <a:endParaRPr lang="en-US"/>
          </a:p>
        </p:txBody>
      </p:sp>
    </p:spTree>
    <p:extLst>
      <p:ext uri="{BB962C8B-B14F-4D97-AF65-F5344CB8AC3E}">
        <p14:creationId xmlns:p14="http://schemas.microsoft.com/office/powerpoint/2010/main" val="1832629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endParaRPr lang="en-US" dirty="0">
              <a:cs typeface="Calibri"/>
            </a:endParaRPr>
          </a:p>
          <a:p>
            <a:r>
              <a:rPr lang="en-US"/>
              <a:t> * A stripe with 3 servers, operating normally, with one active server, two mirror servers, and a number of clients using the active server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8</a:t>
            </a:fld>
            <a:endParaRPr lang="en-US"/>
          </a:p>
        </p:txBody>
      </p:sp>
    </p:spTree>
    <p:extLst>
      <p:ext uri="{BB962C8B-B14F-4D97-AF65-F5344CB8AC3E}">
        <p14:creationId xmlns:p14="http://schemas.microsoft.com/office/powerpoint/2010/main" val="158380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picture depicts: </a:t>
            </a:r>
          </a:p>
          <a:p>
            <a:r>
              <a:rPr lang="en-US" dirty="0"/>
              <a:t> </a:t>
            </a:r>
            <a:endParaRPr lang="en-US" dirty="0">
              <a:cs typeface="Calibri"/>
            </a:endParaRPr>
          </a:p>
          <a:p>
            <a:r>
              <a:rPr lang="en-US" dirty="0"/>
              <a:t>* A network partition (depicted by the vertical line) has occurred</a:t>
            </a:r>
            <a:endParaRPr lang="en-US" dirty="0">
              <a:cs typeface="Calibri"/>
            </a:endParaRPr>
          </a:p>
          <a:p>
            <a:r>
              <a:rPr lang="en-US" dirty="0">
                <a:cs typeface="Calibri"/>
              </a:rPr>
              <a:t>* Some clients ("Partitioned Client set 2") can still "see" (communicate with) the active server</a:t>
            </a:r>
          </a:p>
          <a:p>
            <a:r>
              <a:rPr lang="en-US" dirty="0">
                <a:cs typeface="Calibri"/>
              </a:rPr>
              <a:t>* Other clients ("Partitioned Client set 1") cannot see the active server, but they can see the mirror servers</a:t>
            </a:r>
          </a:p>
          <a:p>
            <a:r>
              <a:rPr lang="en-US" dirty="0">
                <a:cs typeface="Calibri"/>
              </a:rPr>
              <a:t>* The mirror servers can see each other but not the active server</a:t>
            </a:r>
          </a:p>
          <a:p>
            <a:r>
              <a:rPr lang="en-US" dirty="0"/>
              <a:t>* The active server can see no other servers</a:t>
            </a:r>
            <a:endParaRPr lang="en-US" dirty="0">
              <a:cs typeface="Calibri"/>
            </a:endParaRPr>
          </a:p>
          <a:p>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918143D7-4976-4059-B632-00F72B7113FD}" type="slidenum">
              <a:rPr lang="en-US" smtClean="0"/>
              <a:t>9</a:t>
            </a:fld>
            <a:endParaRPr lang="en-US"/>
          </a:p>
        </p:txBody>
      </p:sp>
    </p:spTree>
    <p:extLst>
      <p:ext uri="{BB962C8B-B14F-4D97-AF65-F5344CB8AC3E}">
        <p14:creationId xmlns:p14="http://schemas.microsoft.com/office/powerpoint/2010/main" val="29713380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G - Title Slide">
    <p:spTree>
      <p:nvGrpSpPr>
        <p:cNvPr id="1" name=""/>
        <p:cNvGrpSpPr/>
        <p:nvPr/>
      </p:nvGrpSpPr>
      <p:grpSpPr>
        <a:xfrm>
          <a:off x="0" y="0"/>
          <a:ext cx="0" cy="0"/>
          <a:chOff x="0" y="0"/>
          <a:chExt cx="0" cy="0"/>
        </a:xfrm>
      </p:grpSpPr>
      <p:pic>
        <p:nvPicPr>
          <p:cNvPr id="6" name="Grafik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56" y="0"/>
            <a:ext cx="9141291" cy="5143500"/>
          </a:xfrm>
          <a:prstGeom prst="rect">
            <a:avLst/>
          </a:prstGeom>
        </p:spPr>
      </p:pic>
      <p:sp>
        <p:nvSpPr>
          <p:cNvPr id="5" name="Rechteck 4"/>
          <p:cNvSpPr/>
          <p:nvPr/>
        </p:nvSpPr>
        <p:spPr>
          <a:xfrm>
            <a:off x="1022344" y="0"/>
            <a:ext cx="1410159" cy="5143500"/>
          </a:xfrm>
          <a:prstGeom prst="rect">
            <a:avLst/>
          </a:prstGeom>
          <a:gradFill>
            <a:gsLst>
              <a:gs pos="67000">
                <a:schemeClr val="bg1"/>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FontTx/>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9" name="Freeform 12"/>
          <p:cNvSpPr>
            <a:spLocks noEditPoints="1"/>
          </p:cNvSpPr>
          <p:nvPr/>
        </p:nvSpPr>
        <p:spPr bwMode="auto">
          <a:xfrm>
            <a:off x="404746"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2718517"/>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AG - Divider with Picture">
    <p:spTree>
      <p:nvGrpSpPr>
        <p:cNvPr id="1" name=""/>
        <p:cNvGrpSpPr/>
        <p:nvPr/>
      </p:nvGrpSpPr>
      <p:grpSpPr>
        <a:xfrm>
          <a:off x="0" y="0"/>
          <a:ext cx="0" cy="0"/>
          <a:chOff x="0" y="0"/>
          <a:chExt cx="0" cy="0"/>
        </a:xfrm>
      </p:grpSpPr>
      <p:sp>
        <p:nvSpPr>
          <p:cNvPr id="10" name="Picture Placeholder 9"/>
          <p:cNvSpPr>
            <a:spLocks noGrp="1"/>
          </p:cNvSpPr>
          <p:nvPr>
            <p:ph type="pic" sz="quarter" idx="12"/>
          </p:nvPr>
        </p:nvSpPr>
        <p:spPr>
          <a:xfrm>
            <a:off x="2" y="1"/>
            <a:ext cx="9141619" cy="4732338"/>
          </a:xfrm>
        </p:spPr>
        <p:txBody>
          <a:bodyPr/>
          <a:lstStyle>
            <a:lvl1pPr marL="0" indent="0">
              <a:buNone/>
              <a:defRPr/>
            </a:lvl1pPr>
          </a:lstStyle>
          <a:p>
            <a:r>
              <a:rPr lang="de-DE"/>
              <a:t>Bild durch Klicken auf Symbol hinzufügen</a:t>
            </a:r>
            <a:endParaRPr lang="en-US"/>
          </a:p>
        </p:txBody>
      </p:sp>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a:t>Titelmasterformat durch Klicken bearbeiten</a:t>
            </a:r>
            <a:endParaRPr lang="en-US"/>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a:t>Textmasterformat bearbeiten</a:t>
            </a:r>
          </a:p>
        </p:txBody>
      </p:sp>
      <p:sp>
        <p:nvSpPr>
          <p:cNvPr id="5" name="Fußzeilenplatzhalter 4"/>
          <p:cNvSpPr>
            <a:spLocks noGrp="1"/>
          </p:cNvSpPr>
          <p:nvPr>
            <p:ph type="ftr" sz="quarter" idx="13"/>
          </p:nvPr>
        </p:nvSpPr>
        <p:spPr/>
        <p:txBody>
          <a:bodyPr/>
          <a:lstStyle/>
          <a:p>
            <a:r>
              <a:rPr lang="en-US"/>
              <a:t>© 2016 Software AG. All rights reserved. For internal use only</a:t>
            </a:r>
            <a:endParaRPr lang="de-DE"/>
          </a:p>
        </p:txBody>
      </p:sp>
      <p:sp>
        <p:nvSpPr>
          <p:cNvPr id="11"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3636363147"/>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AG - 1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de-DE"/>
              <a:t>Titelmasterformat durch Klicken bearbeiten</a:t>
            </a:r>
            <a:endParaRPr lang="en-US"/>
          </a:p>
        </p:txBody>
      </p:sp>
      <p:sp>
        <p:nvSpPr>
          <p:cNvPr id="11" name="Content Placeholder 10"/>
          <p:cNvSpPr>
            <a:spLocks noGrp="1"/>
          </p:cNvSpPr>
          <p:nvPr>
            <p:ph sz="quarter" idx="10" hasCustomPrompt="1"/>
          </p:nvPr>
        </p:nvSpPr>
        <p:spPr>
          <a:xfrm>
            <a:off x="395289" y="1131889"/>
            <a:ext cx="8353424" cy="3492499"/>
          </a:xfrm>
        </p:spPr>
        <p:txBody>
          <a:bodyPr lIns="0" tIns="0" rIns="0" bIns="0"/>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p:cNvSpPr>
            <a:spLocks noGrp="1"/>
          </p:cNvSpPr>
          <p:nvPr>
            <p:ph type="ftr" sz="quarter" idx="12"/>
          </p:nvPr>
        </p:nvSpPr>
        <p:spPr/>
        <p:txBody>
          <a:bodyPr/>
          <a:lstStyle/>
          <a:p>
            <a:r>
              <a:rPr lang="en-US"/>
              <a:t>© 2016 Software AG. All rights reserved. For internal use only</a:t>
            </a:r>
            <a:endParaRPr lang="de-DE"/>
          </a:p>
        </p:txBody>
      </p:sp>
      <p:sp>
        <p:nvSpPr>
          <p:cNvPr id="6"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Tree>
    <p:extLst>
      <p:ext uri="{BB962C8B-B14F-4D97-AF65-F5344CB8AC3E}">
        <p14:creationId xmlns:p14="http://schemas.microsoft.com/office/powerpoint/2010/main" val="1068303080"/>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AG - 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de-DE"/>
              <a:t>Titelmasterformat durch Klicken bearbeiten</a:t>
            </a:r>
            <a:endParaRPr lang="en-US"/>
          </a:p>
        </p:txBody>
      </p:sp>
      <p:sp>
        <p:nvSpPr>
          <p:cNvPr id="2" name="Footer Placeholder 1"/>
          <p:cNvSpPr>
            <a:spLocks noGrp="1"/>
          </p:cNvSpPr>
          <p:nvPr>
            <p:ph type="ftr" sz="quarter" idx="12"/>
          </p:nvPr>
        </p:nvSpPr>
        <p:spPr/>
        <p:txBody>
          <a:bodyPr/>
          <a:lstStyle/>
          <a:p>
            <a:r>
              <a:rPr lang="en-US"/>
              <a:t>© 2016 Software AG. All rights reserved. For internal use only</a:t>
            </a:r>
            <a:endParaRPr lang="de-DE"/>
          </a:p>
        </p:txBody>
      </p:sp>
      <p:sp>
        <p:nvSpPr>
          <p:cNvPr id="5"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Tree>
    <p:extLst>
      <p:ext uri="{BB962C8B-B14F-4D97-AF65-F5344CB8AC3E}">
        <p14:creationId xmlns:p14="http://schemas.microsoft.com/office/powerpoint/2010/main" val="421060951"/>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AG - Empty">
    <p:spTree>
      <p:nvGrpSpPr>
        <p:cNvPr id="1" name=""/>
        <p:cNvGrpSpPr/>
        <p:nvPr/>
      </p:nvGrpSpPr>
      <p:grpSpPr>
        <a:xfrm>
          <a:off x="0" y="0"/>
          <a:ext cx="0" cy="0"/>
          <a:chOff x="0" y="0"/>
          <a:chExt cx="0" cy="0"/>
        </a:xfrm>
      </p:grpSpPr>
      <p:sp>
        <p:nvSpPr>
          <p:cNvPr id="2" name="Footer Placeholder 1"/>
          <p:cNvSpPr>
            <a:spLocks noGrp="1"/>
          </p:cNvSpPr>
          <p:nvPr>
            <p:ph type="ftr" sz="quarter" idx="12"/>
          </p:nvPr>
        </p:nvSpPr>
        <p:spPr/>
        <p:txBody>
          <a:bodyPr/>
          <a:lstStyle/>
          <a:p>
            <a:r>
              <a:rPr lang="en-US"/>
              <a:t>© 2016 Software AG. All rights reserved. For internal use only</a:t>
            </a:r>
            <a:endParaRPr lang="de-DE"/>
          </a:p>
        </p:txBody>
      </p:sp>
    </p:spTree>
    <p:extLst>
      <p:ext uri="{BB962C8B-B14F-4D97-AF65-F5344CB8AC3E}">
        <p14:creationId xmlns:p14="http://schemas.microsoft.com/office/powerpoint/2010/main" val="2575827325"/>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AG - Title &amp; Background picture">
    <p:spTree>
      <p:nvGrpSpPr>
        <p:cNvPr id="1" name=""/>
        <p:cNvGrpSpPr/>
        <p:nvPr/>
      </p:nvGrpSpPr>
      <p:grpSpPr>
        <a:xfrm>
          <a:off x="0" y="0"/>
          <a:ext cx="0" cy="0"/>
          <a:chOff x="0" y="0"/>
          <a:chExt cx="0" cy="0"/>
        </a:xfrm>
      </p:grpSpPr>
      <p:sp>
        <p:nvSpPr>
          <p:cNvPr id="5" name="Picture Placeholder 9"/>
          <p:cNvSpPr>
            <a:spLocks noGrp="1"/>
          </p:cNvSpPr>
          <p:nvPr>
            <p:ph type="pic" sz="quarter" idx="13"/>
          </p:nvPr>
        </p:nvSpPr>
        <p:spPr>
          <a:xfrm>
            <a:off x="2" y="1"/>
            <a:ext cx="9141619" cy="4732338"/>
          </a:xfrm>
        </p:spPr>
        <p:txBody>
          <a:bodyPr/>
          <a:lstStyle>
            <a:lvl1pPr marL="0" indent="0">
              <a:buNone/>
              <a:defRPr/>
            </a:lvl1pPr>
          </a:lstStyle>
          <a:p>
            <a:r>
              <a:rPr lang="de-DE"/>
              <a:t>Bild durch Klicken auf Symbol hinzufügen</a:t>
            </a:r>
            <a:endParaRPr lang="en-US"/>
          </a:p>
        </p:txBody>
      </p:sp>
      <p:sp>
        <p:nvSpPr>
          <p:cNvPr id="7" name="Title 6"/>
          <p:cNvSpPr>
            <a:spLocks noGrp="1"/>
          </p:cNvSpPr>
          <p:nvPr>
            <p:ph type="title" hasCustomPrompt="1"/>
          </p:nvPr>
        </p:nvSpPr>
        <p:spPr/>
        <p:txBody>
          <a:bodyPr/>
          <a:lstStyle>
            <a:lvl1pPr>
              <a:defRPr/>
            </a:lvl1pPr>
          </a:lstStyle>
          <a:p>
            <a:r>
              <a:rPr lang="en-US"/>
              <a:t>Click to edit Master title style</a:t>
            </a:r>
          </a:p>
        </p:txBody>
      </p:sp>
      <p:sp>
        <p:nvSpPr>
          <p:cNvPr id="2" name="Footer Placeholder 1"/>
          <p:cNvSpPr>
            <a:spLocks noGrp="1"/>
          </p:cNvSpPr>
          <p:nvPr>
            <p:ph type="ftr" sz="quarter" idx="12"/>
          </p:nvPr>
        </p:nvSpPr>
        <p:spPr/>
        <p:txBody>
          <a:bodyPr/>
          <a:lstStyle/>
          <a:p>
            <a:r>
              <a:rPr lang="en-US"/>
              <a:t>© 2016 Software AG. All rights reserved. For internal use only</a:t>
            </a:r>
            <a:endParaRPr lang="de-DE"/>
          </a:p>
        </p:txBody>
      </p:sp>
      <p:sp>
        <p:nvSpPr>
          <p:cNvPr id="6" name="Textplatzhalter 6"/>
          <p:cNvSpPr>
            <a:spLocks noGrp="1"/>
          </p:cNvSpPr>
          <p:nvPr>
            <p:ph type="body" sz="quarter" idx="14"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Tree>
    <p:extLst>
      <p:ext uri="{BB962C8B-B14F-4D97-AF65-F5344CB8AC3E}">
        <p14:creationId xmlns:p14="http://schemas.microsoft.com/office/powerpoint/2010/main" val="1261693709"/>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AG - 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Footer Placeholder 2"/>
          <p:cNvSpPr>
            <a:spLocks noGrp="1"/>
          </p:cNvSpPr>
          <p:nvPr>
            <p:ph type="ftr" sz="quarter" idx="10"/>
          </p:nvPr>
        </p:nvSpPr>
        <p:spPr/>
        <p:txBody>
          <a:bodyPr/>
          <a:lstStyle/>
          <a:p>
            <a:r>
              <a:rPr lang="en-US"/>
              <a:t>© 2016 Software AG. All rights reserved. For internal use only</a:t>
            </a:r>
            <a:endParaRPr lang="de-DE"/>
          </a:p>
        </p:txBody>
      </p:sp>
      <p:sp>
        <p:nvSpPr>
          <p:cNvPr id="4" name="Content Placeholder 10"/>
          <p:cNvSpPr>
            <a:spLocks noGrp="1"/>
          </p:cNvSpPr>
          <p:nvPr>
            <p:ph sz="quarter" idx="11" hasCustomPrompt="1"/>
          </p:nvPr>
        </p:nvSpPr>
        <p:spPr>
          <a:xfrm>
            <a:off x="395290" y="1131888"/>
            <a:ext cx="4104713" cy="3492500"/>
          </a:xfrm>
        </p:spPr>
        <p:txBody>
          <a:bodyPr lIns="0" tIns="0" rIns="0" bIns="0"/>
          <a:lstStyle>
            <a:lvl1pPr>
              <a:defRPr sz="1600"/>
            </a:lvl1pPr>
            <a:lvl2pPr>
              <a:defRPr sz="1600"/>
            </a:lvl2pPr>
            <a:lvl3pPr>
              <a:defRPr sz="1400"/>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Content Placeholder 10"/>
          <p:cNvSpPr>
            <a:spLocks noGrp="1"/>
          </p:cNvSpPr>
          <p:nvPr>
            <p:ph sz="quarter" idx="15" hasCustomPrompt="1"/>
          </p:nvPr>
        </p:nvSpPr>
        <p:spPr>
          <a:xfrm>
            <a:off x="4644003" y="1131888"/>
            <a:ext cx="4104713" cy="3492500"/>
          </a:xfrm>
        </p:spPr>
        <p:txBody>
          <a:bodyPr lIns="0" tIns="0" rIns="0" bIns="0"/>
          <a:lstStyle>
            <a:lvl1pPr>
              <a:defRPr sz="1600"/>
            </a:lvl1pPr>
            <a:lvl2pPr>
              <a:defRPr sz="1600"/>
            </a:lvl2pPr>
            <a:lvl3pPr>
              <a:defRPr sz="1400"/>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platzhalter 6"/>
          <p:cNvSpPr>
            <a:spLocks noGrp="1"/>
          </p:cNvSpPr>
          <p:nvPr>
            <p:ph type="body" sz="quarter" idx="13"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Tree>
    <p:extLst>
      <p:ext uri="{BB962C8B-B14F-4D97-AF65-F5344CB8AC3E}">
        <p14:creationId xmlns:p14="http://schemas.microsoft.com/office/powerpoint/2010/main" val="3278292816"/>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AG - 2 Content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Footer Placeholder 2"/>
          <p:cNvSpPr>
            <a:spLocks noGrp="1"/>
          </p:cNvSpPr>
          <p:nvPr>
            <p:ph type="ftr" sz="quarter" idx="10"/>
          </p:nvPr>
        </p:nvSpPr>
        <p:spPr/>
        <p:txBody>
          <a:bodyPr/>
          <a:lstStyle/>
          <a:p>
            <a:r>
              <a:rPr lang="en-US"/>
              <a:t>© 2016 Software AG. All rights reserved. For internal use only</a:t>
            </a:r>
            <a:endParaRPr lang="de-DE"/>
          </a:p>
        </p:txBody>
      </p:sp>
      <p:sp>
        <p:nvSpPr>
          <p:cNvPr id="4" name="Content Placeholder 10"/>
          <p:cNvSpPr>
            <a:spLocks noGrp="1"/>
          </p:cNvSpPr>
          <p:nvPr>
            <p:ph sz="quarter" idx="11" hasCustomPrompt="1"/>
          </p:nvPr>
        </p:nvSpPr>
        <p:spPr>
          <a:xfrm>
            <a:off x="395290" y="1433293"/>
            <a:ext cx="4104713" cy="3191096"/>
          </a:xfrm>
        </p:spPr>
        <p:txBody>
          <a:bodyPr lIns="0" tIns="0" rIns="0" bIns="0"/>
          <a:lstStyle>
            <a:lvl1pPr>
              <a:defRPr sz="1600"/>
            </a:lvl1pPr>
            <a:lvl2pPr>
              <a:defRPr sz="1600"/>
            </a:lvl2pPr>
            <a:lvl3pPr>
              <a:defRPr sz="1400"/>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3" hasCustomPrompt="1"/>
          </p:nvPr>
        </p:nvSpPr>
        <p:spPr>
          <a:xfrm>
            <a:off x="395288" y="1145292"/>
            <a:ext cx="4104712" cy="288000"/>
          </a:xfrm>
        </p:spPr>
        <p:txBody>
          <a:bodyPr>
            <a:noAutofit/>
          </a:bodyPr>
          <a:lstStyle>
            <a:lvl1pPr marL="0" indent="0">
              <a:buNone/>
              <a:defRPr sz="1600" b="1"/>
            </a:lvl1pPr>
          </a:lstStyle>
          <a:p>
            <a:pPr lvl="0"/>
            <a:r>
              <a:rPr lang="en-US"/>
              <a:t>Headline</a:t>
            </a:r>
          </a:p>
        </p:txBody>
      </p:sp>
      <p:sp>
        <p:nvSpPr>
          <p:cNvPr id="8" name="Text Placeholder 6"/>
          <p:cNvSpPr>
            <a:spLocks noGrp="1"/>
          </p:cNvSpPr>
          <p:nvPr>
            <p:ph type="body" sz="quarter" idx="14" hasCustomPrompt="1"/>
          </p:nvPr>
        </p:nvSpPr>
        <p:spPr>
          <a:xfrm>
            <a:off x="4644000" y="1145292"/>
            <a:ext cx="4104712" cy="288000"/>
          </a:xfrm>
        </p:spPr>
        <p:txBody>
          <a:bodyPr>
            <a:noAutofit/>
          </a:bodyPr>
          <a:lstStyle>
            <a:lvl1pPr marL="0" indent="0">
              <a:buNone/>
              <a:defRPr sz="1600" b="1"/>
            </a:lvl1pPr>
          </a:lstStyle>
          <a:p>
            <a:pPr lvl="0"/>
            <a:r>
              <a:rPr lang="en-US"/>
              <a:t>Headline</a:t>
            </a:r>
          </a:p>
        </p:txBody>
      </p:sp>
      <p:sp>
        <p:nvSpPr>
          <p:cNvPr id="9" name="Content Placeholder 10"/>
          <p:cNvSpPr>
            <a:spLocks noGrp="1"/>
          </p:cNvSpPr>
          <p:nvPr>
            <p:ph sz="quarter" idx="15" hasCustomPrompt="1"/>
          </p:nvPr>
        </p:nvSpPr>
        <p:spPr>
          <a:xfrm>
            <a:off x="4644003" y="1433293"/>
            <a:ext cx="4104713" cy="3191096"/>
          </a:xfrm>
        </p:spPr>
        <p:txBody>
          <a:bodyPr lIns="0" tIns="0" rIns="0" bIns="0"/>
          <a:lstStyle>
            <a:lvl1pPr>
              <a:defRPr sz="1600"/>
            </a:lvl1pPr>
            <a:lvl2pPr>
              <a:defRPr sz="1600"/>
            </a:lvl2pPr>
            <a:lvl3pPr>
              <a:defRPr sz="1400"/>
            </a:lvl3pPr>
            <a:lvl4pPr>
              <a:defRPr sz="1200"/>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platzhalter 6"/>
          <p:cNvSpPr>
            <a:spLocks noGrp="1"/>
          </p:cNvSpPr>
          <p:nvPr>
            <p:ph type="body" sz="quarter" idx="16"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Tree>
    <p:extLst>
      <p:ext uri="{BB962C8B-B14F-4D97-AF65-F5344CB8AC3E}">
        <p14:creationId xmlns:p14="http://schemas.microsoft.com/office/powerpoint/2010/main" val="2859032965"/>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AG - Industry Solutions Page with Picture">
    <p:spTree>
      <p:nvGrpSpPr>
        <p:cNvPr id="1" name=""/>
        <p:cNvGrpSpPr/>
        <p:nvPr/>
      </p:nvGrpSpPr>
      <p:grpSpPr>
        <a:xfrm>
          <a:off x="0" y="0"/>
          <a:ext cx="0" cy="0"/>
          <a:chOff x="0" y="0"/>
          <a:chExt cx="0" cy="0"/>
        </a:xfrm>
      </p:grpSpPr>
      <p:sp>
        <p:nvSpPr>
          <p:cNvPr id="13" name="Picture Placeholder 9"/>
          <p:cNvSpPr>
            <a:spLocks noGrp="1"/>
          </p:cNvSpPr>
          <p:nvPr>
            <p:ph type="pic" sz="quarter" idx="13"/>
          </p:nvPr>
        </p:nvSpPr>
        <p:spPr>
          <a:xfrm>
            <a:off x="2" y="1"/>
            <a:ext cx="9141619" cy="4732338"/>
          </a:xfrm>
        </p:spPr>
        <p:txBody>
          <a:bodyPr/>
          <a:lstStyle>
            <a:lvl1pPr marL="0" indent="0">
              <a:buNone/>
              <a:defRPr/>
            </a:lvl1pPr>
          </a:lstStyle>
          <a:p>
            <a:r>
              <a:rPr lang="de-DE"/>
              <a:t>Bild durch Klicken auf Symbol hinzufügen</a:t>
            </a:r>
            <a:endParaRPr lang="en-US"/>
          </a:p>
        </p:txBody>
      </p:sp>
      <p:sp>
        <p:nvSpPr>
          <p:cNvPr id="5" name="Rectangle 4"/>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p:txBody>
          <a:bodyPr/>
          <a:lstStyle/>
          <a:p>
            <a:r>
              <a:rPr lang="de-DE"/>
              <a:t>Titelmasterformat durch Klicken bearbeiten</a:t>
            </a:r>
            <a:endParaRPr lang="en-US"/>
          </a:p>
        </p:txBody>
      </p:sp>
      <p:sp>
        <p:nvSpPr>
          <p:cNvPr id="3" name="Footer Placeholder 2"/>
          <p:cNvSpPr>
            <a:spLocks noGrp="1"/>
          </p:cNvSpPr>
          <p:nvPr>
            <p:ph type="ftr" sz="quarter" idx="10"/>
          </p:nvPr>
        </p:nvSpPr>
        <p:spPr/>
        <p:txBody>
          <a:bodyPr/>
          <a:lstStyle/>
          <a:p>
            <a:r>
              <a:rPr lang="en-US"/>
              <a:t>© 2016 Software AG. All rights reserved. For internal use only</a:t>
            </a:r>
            <a:endParaRPr lang="de-DE"/>
          </a:p>
        </p:txBody>
      </p:sp>
      <p:sp>
        <p:nvSpPr>
          <p:cNvPr id="11"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
        <p:nvSpPr>
          <p:cNvPr id="14" name="Textplatzhalter 6"/>
          <p:cNvSpPr>
            <a:spLocks noGrp="1"/>
          </p:cNvSpPr>
          <p:nvPr>
            <p:ph type="body" sz="quarter" idx="14" hasCustomPrompt="1"/>
          </p:nvPr>
        </p:nvSpPr>
        <p:spPr>
          <a:xfrm>
            <a:off x="395289" y="655167"/>
            <a:ext cx="8353424" cy="324000"/>
          </a:xfrm>
        </p:spPr>
        <p:txBody>
          <a:bodyPr>
            <a:noAutofit/>
          </a:bodyPr>
          <a:lstStyle>
            <a:lvl1pPr marL="0" indent="0">
              <a:lnSpc>
                <a:spcPts val="2000"/>
              </a:lnSpc>
              <a:buNone/>
              <a:defRPr sz="2200" cap="all" baseline="0"/>
            </a:lvl1pPr>
            <a:lvl2pPr>
              <a:defRPr sz="2200"/>
            </a:lvl2pPr>
            <a:lvl3pPr>
              <a:defRPr sz="2200"/>
            </a:lvl3pPr>
            <a:lvl4pPr>
              <a:defRPr sz="2200"/>
            </a:lvl4pPr>
            <a:lvl5pPr>
              <a:defRPr sz="2200"/>
            </a:lvl5pPr>
          </a:lstStyle>
          <a:p>
            <a:pPr lvl="0"/>
            <a:r>
              <a:rPr lang="de-DE"/>
              <a:t>Click </a:t>
            </a:r>
            <a:r>
              <a:rPr lang="de-DE" err="1"/>
              <a:t>to</a:t>
            </a:r>
            <a:r>
              <a:rPr lang="de-DE"/>
              <a:t> </a:t>
            </a:r>
            <a:r>
              <a:rPr lang="de-DE" err="1"/>
              <a:t>add</a:t>
            </a:r>
            <a:r>
              <a:rPr lang="de-DE"/>
              <a:t> </a:t>
            </a:r>
            <a:r>
              <a:rPr lang="de-DE" err="1"/>
              <a:t>Subtitle</a:t>
            </a:r>
            <a:endParaRPr lang="de-DE"/>
          </a:p>
        </p:txBody>
      </p:sp>
      <p:sp>
        <p:nvSpPr>
          <p:cNvPr id="12" name="Text Placeholder 9"/>
          <p:cNvSpPr>
            <a:spLocks noGrp="1"/>
          </p:cNvSpPr>
          <p:nvPr>
            <p:ph type="body" sz="quarter" idx="12"/>
          </p:nvPr>
        </p:nvSpPr>
        <p:spPr>
          <a:xfrm>
            <a:off x="395290" y="1131887"/>
            <a:ext cx="5400000" cy="3492501"/>
          </a:xfrm>
        </p:spPr>
        <p:txBody>
          <a:bodyPr>
            <a:noAutofit/>
          </a:bodyPr>
          <a:lstStyle>
            <a:lvl1pPr marL="169200" indent="-169200">
              <a:buClr>
                <a:schemeClr val="bg2"/>
              </a:buClr>
              <a:buFont typeface="Wingdings 3" panose="05040102010807070707" pitchFamily="18" charset="2"/>
              <a:buChar char=""/>
              <a:defRPr sz="1200"/>
            </a:lvl1pPr>
            <a:lvl2pPr>
              <a:spcBef>
                <a:spcPts val="1800"/>
              </a:spcBef>
              <a:spcAft>
                <a:spcPts val="0"/>
              </a:spcAft>
              <a:defRPr sz="1200"/>
            </a:lvl2pPr>
            <a:lvl3pPr>
              <a:spcBef>
                <a:spcPts val="1800"/>
              </a:spcBef>
              <a:defRPr sz="1200"/>
            </a:lvl3pPr>
            <a:lvl4pPr>
              <a:spcBef>
                <a:spcPts val="1800"/>
              </a:spcBef>
              <a:defRPr sz="1200"/>
            </a:lvl4pPr>
            <a:lvl5pPr>
              <a:spcBef>
                <a:spcPts val="1800"/>
              </a:spcBef>
              <a:defRPr sz="1200"/>
            </a:lvl5pPr>
          </a:lstStyle>
          <a:p>
            <a:pPr lvl="0"/>
            <a:r>
              <a:rPr lang="de-DE"/>
              <a:t>Textmasterformat bearbeiten</a:t>
            </a:r>
          </a:p>
          <a:p>
            <a:pPr lvl="1"/>
            <a:r>
              <a:rPr lang="de-DE"/>
              <a:t>Zweite Ebene</a:t>
            </a:r>
          </a:p>
        </p:txBody>
      </p:sp>
    </p:spTree>
    <p:extLst>
      <p:ext uri="{BB962C8B-B14F-4D97-AF65-F5344CB8AC3E}">
        <p14:creationId xmlns:p14="http://schemas.microsoft.com/office/powerpoint/2010/main" val="261458644"/>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AG - Closing Slide">
    <p:spTree>
      <p:nvGrpSpPr>
        <p:cNvPr id="1" name=""/>
        <p:cNvGrpSpPr/>
        <p:nvPr/>
      </p:nvGrpSpPr>
      <p:grpSpPr>
        <a:xfrm>
          <a:off x="0" y="0"/>
          <a:ext cx="0" cy="0"/>
          <a:chOff x="0" y="0"/>
          <a:chExt cx="0" cy="0"/>
        </a:xfrm>
      </p:grpSpPr>
      <p:sp>
        <p:nvSpPr>
          <p:cNvPr id="3" name="Freeform 11"/>
          <p:cNvSpPr>
            <a:spLocks noEditPoints="1"/>
          </p:cNvSpPr>
          <p:nvPr/>
        </p:nvSpPr>
        <p:spPr bwMode="auto">
          <a:xfrm>
            <a:off x="2742612" y="2111046"/>
            <a:ext cx="3668704" cy="561211"/>
          </a:xfrm>
          <a:custGeom>
            <a:avLst/>
            <a:gdLst>
              <a:gd name="T0" fmla="*/ 564 w 634"/>
              <a:gd name="T1" fmla="*/ 91 h 97"/>
              <a:gd name="T2" fmla="*/ 561 w 634"/>
              <a:gd name="T3" fmla="*/ 82 h 97"/>
              <a:gd name="T4" fmla="*/ 535 w 634"/>
              <a:gd name="T5" fmla="*/ 83 h 97"/>
              <a:gd name="T6" fmla="*/ 567 w 634"/>
              <a:gd name="T7" fmla="*/ 66 h 97"/>
              <a:gd name="T8" fmla="*/ 460 w 634"/>
              <a:gd name="T9" fmla="*/ 54 h 97"/>
              <a:gd name="T10" fmla="*/ 410 w 634"/>
              <a:gd name="T11" fmla="*/ 42 h 97"/>
              <a:gd name="T12" fmla="*/ 413 w 634"/>
              <a:gd name="T13" fmla="*/ 52 h 97"/>
              <a:gd name="T14" fmla="*/ 442 w 634"/>
              <a:gd name="T15" fmla="*/ 56 h 97"/>
              <a:gd name="T16" fmla="*/ 433 w 634"/>
              <a:gd name="T17" fmla="*/ 97 h 97"/>
              <a:gd name="T18" fmla="*/ 110 w 634"/>
              <a:gd name="T19" fmla="*/ 73 h 97"/>
              <a:gd name="T20" fmla="*/ 95 w 634"/>
              <a:gd name="T21" fmla="*/ 82 h 97"/>
              <a:gd name="T22" fmla="*/ 92 w 634"/>
              <a:gd name="T23" fmla="*/ 91 h 97"/>
              <a:gd name="T24" fmla="*/ 137 w 634"/>
              <a:gd name="T25" fmla="*/ 78 h 97"/>
              <a:gd name="T26" fmla="*/ 119 w 634"/>
              <a:gd name="T27" fmla="*/ 48 h 97"/>
              <a:gd name="T28" fmla="*/ 135 w 634"/>
              <a:gd name="T29" fmla="*/ 42 h 97"/>
              <a:gd name="T30" fmla="*/ 92 w 634"/>
              <a:gd name="T31" fmla="*/ 55 h 97"/>
              <a:gd name="T32" fmla="*/ 23 w 634"/>
              <a:gd name="T33" fmla="*/ 40 h 97"/>
              <a:gd name="T34" fmla="*/ 37 w 634"/>
              <a:gd name="T35" fmla="*/ 0 h 97"/>
              <a:gd name="T36" fmla="*/ 442 w 634"/>
              <a:gd name="T37" fmla="*/ 84 h 97"/>
              <a:gd name="T38" fmla="*/ 442 w 634"/>
              <a:gd name="T39" fmla="*/ 68 h 97"/>
              <a:gd name="T40" fmla="*/ 531 w 634"/>
              <a:gd name="T41" fmla="*/ 55 h 97"/>
              <a:gd name="T42" fmla="*/ 549 w 634"/>
              <a:gd name="T43" fmla="*/ 63 h 97"/>
              <a:gd name="T44" fmla="*/ 363 w 634"/>
              <a:gd name="T45" fmla="*/ 84 h 97"/>
              <a:gd name="T46" fmla="*/ 344 w 634"/>
              <a:gd name="T47" fmla="*/ 39 h 97"/>
              <a:gd name="T48" fmla="*/ 328 w 634"/>
              <a:gd name="T49" fmla="*/ 39 h 97"/>
              <a:gd name="T50" fmla="*/ 279 w 634"/>
              <a:gd name="T51" fmla="*/ 18 h 97"/>
              <a:gd name="T52" fmla="*/ 262 w 634"/>
              <a:gd name="T53" fmla="*/ 38 h 97"/>
              <a:gd name="T54" fmla="*/ 243 w 634"/>
              <a:gd name="T55" fmla="*/ 26 h 97"/>
              <a:gd name="T56" fmla="*/ 252 w 634"/>
              <a:gd name="T57" fmla="*/ 25 h 97"/>
              <a:gd name="T58" fmla="*/ 237 w 634"/>
              <a:gd name="T59" fmla="*/ 13 h 97"/>
              <a:gd name="T60" fmla="*/ 208 w 634"/>
              <a:gd name="T61" fmla="*/ 39 h 97"/>
              <a:gd name="T62" fmla="*/ 218 w 634"/>
              <a:gd name="T63" fmla="*/ 94 h 97"/>
              <a:gd name="T64" fmla="*/ 236 w 634"/>
              <a:gd name="T65" fmla="*/ 51 h 97"/>
              <a:gd name="T66" fmla="*/ 296 w 634"/>
              <a:gd name="T67" fmla="*/ 94 h 97"/>
              <a:gd name="T68" fmla="*/ 295 w 634"/>
              <a:gd name="T69" fmla="*/ 82 h 97"/>
              <a:gd name="T70" fmla="*/ 281 w 634"/>
              <a:gd name="T71" fmla="*/ 77 h 97"/>
              <a:gd name="T72" fmla="*/ 319 w 634"/>
              <a:gd name="T73" fmla="*/ 95 h 97"/>
              <a:gd name="T74" fmla="*/ 398 w 634"/>
              <a:gd name="T75" fmla="*/ 80 h 97"/>
              <a:gd name="T76" fmla="*/ 379 w 634"/>
              <a:gd name="T77" fmla="*/ 39 h 97"/>
              <a:gd name="T78" fmla="*/ 505 w 634"/>
              <a:gd name="T79" fmla="*/ 37 h 97"/>
              <a:gd name="T80" fmla="*/ 474 w 634"/>
              <a:gd name="T81" fmla="*/ 94 h 97"/>
              <a:gd name="T82" fmla="*/ 493 w 634"/>
              <a:gd name="T83" fmla="*/ 51 h 97"/>
              <a:gd name="T84" fmla="*/ 174 w 634"/>
              <a:gd name="T85" fmla="*/ 97 h 97"/>
              <a:gd name="T86" fmla="*/ 165 w 634"/>
              <a:gd name="T87" fmla="*/ 67 h 97"/>
              <a:gd name="T88" fmla="*/ 165 w 634"/>
              <a:gd name="T89" fmla="*/ 67 h 97"/>
              <a:gd name="T90" fmla="*/ 592 w 634"/>
              <a:gd name="T91" fmla="*/ 52 h 97"/>
              <a:gd name="T92" fmla="*/ 626 w 634"/>
              <a:gd name="T93" fmla="*/ 59 h 97"/>
              <a:gd name="T94" fmla="*/ 633 w 634"/>
              <a:gd name="T95" fmla="*/ 43 h 97"/>
              <a:gd name="T96" fmla="*/ 634 w 634"/>
              <a:gd name="T97" fmla="*/ 40 h 97"/>
              <a:gd name="T98" fmla="*/ 625 w 634"/>
              <a:gd name="T99" fmla="*/ 63 h 97"/>
              <a:gd name="T100" fmla="*/ 634 w 634"/>
              <a:gd name="T101" fmla="*/ 49 h 97"/>
              <a:gd name="T102" fmla="*/ 624 w 634"/>
              <a:gd name="T103" fmla="*/ 52 h 97"/>
              <a:gd name="T104" fmla="*/ 591 w 634"/>
              <a:gd name="T105" fmla="*/ 38 h 97"/>
              <a:gd name="T106" fmla="*/ 583 w 634"/>
              <a:gd name="T107" fmla="*/ 63 h 97"/>
              <a:gd name="T108" fmla="*/ 600 w 634"/>
              <a:gd name="T109" fmla="*/ 55 h 97"/>
              <a:gd name="T110" fmla="*/ 608 w 634"/>
              <a:gd name="T111" fmla="*/ 62 h 97"/>
              <a:gd name="T112" fmla="*/ 39 w 634"/>
              <a:gd name="T113" fmla="*/ 38 h 97"/>
              <a:gd name="T114" fmla="*/ 12 w 634"/>
              <a:gd name="T115" fmla="*/ 96 h 97"/>
              <a:gd name="T116" fmla="*/ 39 w 634"/>
              <a:gd name="T117"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34" h="97">
                <a:moveTo>
                  <a:pt x="511" y="67"/>
                </a:moveTo>
                <a:cubicBezTo>
                  <a:pt x="511" y="89"/>
                  <a:pt x="521" y="97"/>
                  <a:pt x="542" y="97"/>
                </a:cubicBezTo>
                <a:cubicBezTo>
                  <a:pt x="552" y="97"/>
                  <a:pt x="559" y="94"/>
                  <a:pt x="563" y="93"/>
                </a:cubicBezTo>
                <a:cubicBezTo>
                  <a:pt x="564" y="93"/>
                  <a:pt x="564" y="92"/>
                  <a:pt x="564" y="91"/>
                </a:cubicBezTo>
                <a:cubicBezTo>
                  <a:pt x="564" y="91"/>
                  <a:pt x="564" y="91"/>
                  <a:pt x="564" y="90"/>
                </a:cubicBezTo>
                <a:cubicBezTo>
                  <a:pt x="563" y="84"/>
                  <a:pt x="563" y="84"/>
                  <a:pt x="563" y="84"/>
                </a:cubicBezTo>
                <a:cubicBezTo>
                  <a:pt x="563" y="84"/>
                  <a:pt x="563" y="84"/>
                  <a:pt x="563" y="84"/>
                </a:cubicBezTo>
                <a:cubicBezTo>
                  <a:pt x="562" y="83"/>
                  <a:pt x="562" y="82"/>
                  <a:pt x="561" y="82"/>
                </a:cubicBezTo>
                <a:cubicBezTo>
                  <a:pt x="560" y="82"/>
                  <a:pt x="560" y="82"/>
                  <a:pt x="559" y="82"/>
                </a:cubicBezTo>
                <a:cubicBezTo>
                  <a:pt x="560" y="82"/>
                  <a:pt x="560" y="82"/>
                  <a:pt x="560" y="82"/>
                </a:cubicBezTo>
                <a:cubicBezTo>
                  <a:pt x="557" y="83"/>
                  <a:pt x="552" y="85"/>
                  <a:pt x="546" y="85"/>
                </a:cubicBezTo>
                <a:cubicBezTo>
                  <a:pt x="541" y="85"/>
                  <a:pt x="537" y="84"/>
                  <a:pt x="535" y="83"/>
                </a:cubicBezTo>
                <a:cubicBezTo>
                  <a:pt x="532" y="82"/>
                  <a:pt x="530" y="79"/>
                  <a:pt x="530" y="74"/>
                </a:cubicBezTo>
                <a:cubicBezTo>
                  <a:pt x="564" y="74"/>
                  <a:pt x="564" y="74"/>
                  <a:pt x="564" y="74"/>
                </a:cubicBezTo>
                <a:cubicBezTo>
                  <a:pt x="566" y="74"/>
                  <a:pt x="567" y="73"/>
                  <a:pt x="567" y="71"/>
                </a:cubicBezTo>
                <a:cubicBezTo>
                  <a:pt x="567" y="66"/>
                  <a:pt x="567" y="66"/>
                  <a:pt x="567" y="66"/>
                </a:cubicBezTo>
                <a:cubicBezTo>
                  <a:pt x="567" y="56"/>
                  <a:pt x="565" y="48"/>
                  <a:pt x="561" y="43"/>
                </a:cubicBezTo>
                <a:cubicBezTo>
                  <a:pt x="557" y="39"/>
                  <a:pt x="550" y="37"/>
                  <a:pt x="539" y="37"/>
                </a:cubicBezTo>
                <a:cubicBezTo>
                  <a:pt x="518" y="37"/>
                  <a:pt x="511" y="45"/>
                  <a:pt x="511" y="67"/>
                </a:cubicBezTo>
                <a:moveTo>
                  <a:pt x="460" y="54"/>
                </a:moveTo>
                <a:cubicBezTo>
                  <a:pt x="460" y="48"/>
                  <a:pt x="458" y="43"/>
                  <a:pt x="453" y="40"/>
                </a:cubicBezTo>
                <a:cubicBezTo>
                  <a:pt x="449" y="38"/>
                  <a:pt x="444" y="37"/>
                  <a:pt x="436" y="37"/>
                </a:cubicBezTo>
                <a:cubicBezTo>
                  <a:pt x="424" y="37"/>
                  <a:pt x="413" y="40"/>
                  <a:pt x="411" y="41"/>
                </a:cubicBezTo>
                <a:cubicBezTo>
                  <a:pt x="411" y="41"/>
                  <a:pt x="410" y="41"/>
                  <a:pt x="410" y="42"/>
                </a:cubicBezTo>
                <a:cubicBezTo>
                  <a:pt x="410" y="43"/>
                  <a:pt x="410" y="43"/>
                  <a:pt x="410" y="43"/>
                </a:cubicBezTo>
                <a:cubicBezTo>
                  <a:pt x="410" y="43"/>
                  <a:pt x="410" y="43"/>
                  <a:pt x="410" y="43"/>
                </a:cubicBezTo>
                <a:cubicBezTo>
                  <a:pt x="412" y="51"/>
                  <a:pt x="412" y="51"/>
                  <a:pt x="412" y="51"/>
                </a:cubicBezTo>
                <a:cubicBezTo>
                  <a:pt x="412" y="52"/>
                  <a:pt x="412" y="52"/>
                  <a:pt x="413" y="52"/>
                </a:cubicBezTo>
                <a:cubicBezTo>
                  <a:pt x="413" y="52"/>
                  <a:pt x="413" y="52"/>
                  <a:pt x="414" y="52"/>
                </a:cubicBezTo>
                <a:cubicBezTo>
                  <a:pt x="416" y="51"/>
                  <a:pt x="425" y="49"/>
                  <a:pt x="432" y="49"/>
                </a:cubicBezTo>
                <a:cubicBezTo>
                  <a:pt x="435" y="49"/>
                  <a:pt x="438" y="49"/>
                  <a:pt x="439" y="50"/>
                </a:cubicBezTo>
                <a:cubicBezTo>
                  <a:pt x="441" y="51"/>
                  <a:pt x="442" y="53"/>
                  <a:pt x="442" y="56"/>
                </a:cubicBezTo>
                <a:cubicBezTo>
                  <a:pt x="442" y="58"/>
                  <a:pt x="442" y="58"/>
                  <a:pt x="442" y="58"/>
                </a:cubicBezTo>
                <a:cubicBezTo>
                  <a:pt x="423" y="61"/>
                  <a:pt x="423" y="61"/>
                  <a:pt x="423" y="61"/>
                </a:cubicBezTo>
                <a:cubicBezTo>
                  <a:pt x="416" y="62"/>
                  <a:pt x="406" y="64"/>
                  <a:pt x="406" y="78"/>
                </a:cubicBezTo>
                <a:cubicBezTo>
                  <a:pt x="406" y="95"/>
                  <a:pt x="420" y="97"/>
                  <a:pt x="433" y="97"/>
                </a:cubicBezTo>
                <a:cubicBezTo>
                  <a:pt x="440" y="97"/>
                  <a:pt x="445" y="96"/>
                  <a:pt x="449" y="95"/>
                </a:cubicBezTo>
                <a:cubicBezTo>
                  <a:pt x="457" y="94"/>
                  <a:pt x="460" y="92"/>
                  <a:pt x="460" y="84"/>
                </a:cubicBezTo>
                <a:lnTo>
                  <a:pt x="460" y="54"/>
                </a:lnTo>
                <a:close/>
                <a:moveTo>
                  <a:pt x="110" y="73"/>
                </a:moveTo>
                <a:cubicBezTo>
                  <a:pt x="116" y="74"/>
                  <a:pt x="118" y="75"/>
                  <a:pt x="118" y="79"/>
                </a:cubicBezTo>
                <a:cubicBezTo>
                  <a:pt x="118" y="84"/>
                  <a:pt x="114" y="85"/>
                  <a:pt x="110" y="85"/>
                </a:cubicBezTo>
                <a:cubicBezTo>
                  <a:pt x="105" y="85"/>
                  <a:pt x="98" y="83"/>
                  <a:pt x="95" y="82"/>
                </a:cubicBezTo>
                <a:cubicBezTo>
                  <a:pt x="95" y="82"/>
                  <a:pt x="95" y="82"/>
                  <a:pt x="95" y="82"/>
                </a:cubicBezTo>
                <a:cubicBezTo>
                  <a:pt x="95" y="82"/>
                  <a:pt x="95" y="82"/>
                  <a:pt x="95" y="82"/>
                </a:cubicBezTo>
                <a:cubicBezTo>
                  <a:pt x="95" y="82"/>
                  <a:pt x="94" y="82"/>
                  <a:pt x="94" y="82"/>
                </a:cubicBezTo>
                <a:cubicBezTo>
                  <a:pt x="93" y="82"/>
                  <a:pt x="93" y="83"/>
                  <a:pt x="93" y="84"/>
                </a:cubicBezTo>
                <a:cubicBezTo>
                  <a:pt x="92" y="91"/>
                  <a:pt x="92" y="91"/>
                  <a:pt x="92" y="91"/>
                </a:cubicBezTo>
                <a:cubicBezTo>
                  <a:pt x="92" y="91"/>
                  <a:pt x="91" y="92"/>
                  <a:pt x="91" y="92"/>
                </a:cubicBezTo>
                <a:cubicBezTo>
                  <a:pt x="91" y="93"/>
                  <a:pt x="92" y="93"/>
                  <a:pt x="93" y="94"/>
                </a:cubicBezTo>
                <a:cubicBezTo>
                  <a:pt x="95" y="94"/>
                  <a:pt x="104" y="97"/>
                  <a:pt x="113" y="97"/>
                </a:cubicBezTo>
                <a:cubicBezTo>
                  <a:pt x="127" y="97"/>
                  <a:pt x="137" y="92"/>
                  <a:pt x="137" y="78"/>
                </a:cubicBezTo>
                <a:cubicBezTo>
                  <a:pt x="137" y="64"/>
                  <a:pt x="129" y="61"/>
                  <a:pt x="121" y="60"/>
                </a:cubicBezTo>
                <a:cubicBezTo>
                  <a:pt x="120" y="60"/>
                  <a:pt x="120" y="60"/>
                  <a:pt x="120" y="60"/>
                </a:cubicBezTo>
                <a:cubicBezTo>
                  <a:pt x="115" y="59"/>
                  <a:pt x="111" y="58"/>
                  <a:pt x="111" y="54"/>
                </a:cubicBezTo>
                <a:cubicBezTo>
                  <a:pt x="111" y="49"/>
                  <a:pt x="116" y="48"/>
                  <a:pt x="119" y="48"/>
                </a:cubicBezTo>
                <a:cubicBezTo>
                  <a:pt x="123" y="48"/>
                  <a:pt x="128" y="49"/>
                  <a:pt x="130" y="50"/>
                </a:cubicBezTo>
                <a:cubicBezTo>
                  <a:pt x="132" y="50"/>
                  <a:pt x="132" y="50"/>
                  <a:pt x="132" y="50"/>
                </a:cubicBezTo>
                <a:cubicBezTo>
                  <a:pt x="133" y="50"/>
                  <a:pt x="133" y="49"/>
                  <a:pt x="134" y="49"/>
                </a:cubicBezTo>
                <a:cubicBezTo>
                  <a:pt x="134" y="47"/>
                  <a:pt x="135" y="44"/>
                  <a:pt x="135" y="42"/>
                </a:cubicBezTo>
                <a:cubicBezTo>
                  <a:pt x="135" y="42"/>
                  <a:pt x="135" y="41"/>
                  <a:pt x="135" y="41"/>
                </a:cubicBezTo>
                <a:cubicBezTo>
                  <a:pt x="135" y="40"/>
                  <a:pt x="135" y="39"/>
                  <a:pt x="133" y="39"/>
                </a:cubicBezTo>
                <a:cubicBezTo>
                  <a:pt x="130" y="38"/>
                  <a:pt x="124" y="37"/>
                  <a:pt x="116" y="37"/>
                </a:cubicBezTo>
                <a:cubicBezTo>
                  <a:pt x="107" y="37"/>
                  <a:pt x="92" y="38"/>
                  <a:pt x="92" y="55"/>
                </a:cubicBezTo>
                <a:cubicBezTo>
                  <a:pt x="92" y="69"/>
                  <a:pt x="102" y="71"/>
                  <a:pt x="109" y="73"/>
                </a:cubicBezTo>
                <a:lnTo>
                  <a:pt x="110" y="73"/>
                </a:lnTo>
                <a:close/>
                <a:moveTo>
                  <a:pt x="23" y="59"/>
                </a:moveTo>
                <a:cubicBezTo>
                  <a:pt x="23" y="40"/>
                  <a:pt x="23" y="40"/>
                  <a:pt x="23" y="40"/>
                </a:cubicBezTo>
                <a:cubicBezTo>
                  <a:pt x="23" y="28"/>
                  <a:pt x="28" y="23"/>
                  <a:pt x="39" y="23"/>
                </a:cubicBezTo>
                <a:cubicBezTo>
                  <a:pt x="47" y="23"/>
                  <a:pt x="47" y="23"/>
                  <a:pt x="47" y="23"/>
                </a:cubicBezTo>
                <a:cubicBezTo>
                  <a:pt x="50" y="0"/>
                  <a:pt x="50" y="0"/>
                  <a:pt x="50" y="0"/>
                </a:cubicBezTo>
                <a:cubicBezTo>
                  <a:pt x="37" y="0"/>
                  <a:pt x="37" y="0"/>
                  <a:pt x="37" y="0"/>
                </a:cubicBezTo>
                <a:cubicBezTo>
                  <a:pt x="15" y="0"/>
                  <a:pt x="0" y="16"/>
                  <a:pt x="0" y="38"/>
                </a:cubicBezTo>
                <a:cubicBezTo>
                  <a:pt x="0" y="59"/>
                  <a:pt x="0" y="59"/>
                  <a:pt x="0" y="59"/>
                </a:cubicBezTo>
                <a:lnTo>
                  <a:pt x="23" y="59"/>
                </a:lnTo>
                <a:close/>
                <a:moveTo>
                  <a:pt x="442" y="84"/>
                </a:moveTo>
                <a:cubicBezTo>
                  <a:pt x="441" y="85"/>
                  <a:pt x="438" y="85"/>
                  <a:pt x="434" y="85"/>
                </a:cubicBezTo>
                <a:cubicBezTo>
                  <a:pt x="430" y="85"/>
                  <a:pt x="424" y="85"/>
                  <a:pt x="424" y="78"/>
                </a:cubicBezTo>
                <a:cubicBezTo>
                  <a:pt x="424" y="71"/>
                  <a:pt x="428" y="71"/>
                  <a:pt x="432" y="70"/>
                </a:cubicBezTo>
                <a:cubicBezTo>
                  <a:pt x="442" y="68"/>
                  <a:pt x="442" y="68"/>
                  <a:pt x="442" y="68"/>
                </a:cubicBezTo>
                <a:lnTo>
                  <a:pt x="442" y="84"/>
                </a:lnTo>
                <a:close/>
                <a:moveTo>
                  <a:pt x="530" y="63"/>
                </a:moveTo>
                <a:cubicBezTo>
                  <a:pt x="530" y="62"/>
                  <a:pt x="530" y="62"/>
                  <a:pt x="530" y="62"/>
                </a:cubicBezTo>
                <a:cubicBezTo>
                  <a:pt x="530" y="61"/>
                  <a:pt x="530" y="57"/>
                  <a:pt x="531" y="55"/>
                </a:cubicBezTo>
                <a:cubicBezTo>
                  <a:pt x="531" y="51"/>
                  <a:pt x="533" y="49"/>
                  <a:pt x="539" y="49"/>
                </a:cubicBezTo>
                <a:cubicBezTo>
                  <a:pt x="545" y="49"/>
                  <a:pt x="547" y="51"/>
                  <a:pt x="548" y="54"/>
                </a:cubicBezTo>
                <a:cubicBezTo>
                  <a:pt x="549" y="56"/>
                  <a:pt x="549" y="60"/>
                  <a:pt x="549" y="62"/>
                </a:cubicBezTo>
                <a:cubicBezTo>
                  <a:pt x="549" y="63"/>
                  <a:pt x="549" y="63"/>
                  <a:pt x="549" y="63"/>
                </a:cubicBezTo>
                <a:lnTo>
                  <a:pt x="530" y="63"/>
                </a:lnTo>
                <a:close/>
                <a:moveTo>
                  <a:pt x="379" y="78"/>
                </a:moveTo>
                <a:cubicBezTo>
                  <a:pt x="379" y="83"/>
                  <a:pt x="375" y="85"/>
                  <a:pt x="371" y="85"/>
                </a:cubicBezTo>
                <a:cubicBezTo>
                  <a:pt x="367" y="85"/>
                  <a:pt x="363" y="84"/>
                  <a:pt x="363" y="84"/>
                </a:cubicBezTo>
                <a:cubicBezTo>
                  <a:pt x="363" y="39"/>
                  <a:pt x="363" y="39"/>
                  <a:pt x="363" y="39"/>
                </a:cubicBezTo>
                <a:cubicBezTo>
                  <a:pt x="363" y="39"/>
                  <a:pt x="362" y="38"/>
                  <a:pt x="362" y="38"/>
                </a:cubicBezTo>
                <a:cubicBezTo>
                  <a:pt x="346" y="38"/>
                  <a:pt x="346" y="38"/>
                  <a:pt x="346" y="38"/>
                </a:cubicBezTo>
                <a:cubicBezTo>
                  <a:pt x="345" y="38"/>
                  <a:pt x="344" y="39"/>
                  <a:pt x="344" y="39"/>
                </a:cubicBezTo>
                <a:cubicBezTo>
                  <a:pt x="344" y="78"/>
                  <a:pt x="344" y="78"/>
                  <a:pt x="344" y="78"/>
                </a:cubicBezTo>
                <a:cubicBezTo>
                  <a:pt x="344" y="83"/>
                  <a:pt x="342" y="85"/>
                  <a:pt x="337" y="85"/>
                </a:cubicBezTo>
                <a:cubicBezTo>
                  <a:pt x="334" y="85"/>
                  <a:pt x="328" y="84"/>
                  <a:pt x="328" y="84"/>
                </a:cubicBezTo>
                <a:cubicBezTo>
                  <a:pt x="328" y="39"/>
                  <a:pt x="328" y="39"/>
                  <a:pt x="328" y="39"/>
                </a:cubicBezTo>
                <a:cubicBezTo>
                  <a:pt x="328" y="39"/>
                  <a:pt x="327" y="38"/>
                  <a:pt x="327" y="38"/>
                </a:cubicBezTo>
                <a:cubicBezTo>
                  <a:pt x="281" y="38"/>
                  <a:pt x="281" y="38"/>
                  <a:pt x="281" y="38"/>
                </a:cubicBezTo>
                <a:cubicBezTo>
                  <a:pt x="281" y="20"/>
                  <a:pt x="281" y="20"/>
                  <a:pt x="281" y="20"/>
                </a:cubicBezTo>
                <a:cubicBezTo>
                  <a:pt x="281" y="19"/>
                  <a:pt x="280" y="18"/>
                  <a:pt x="279" y="18"/>
                </a:cubicBezTo>
                <a:cubicBezTo>
                  <a:pt x="279" y="18"/>
                  <a:pt x="278" y="18"/>
                  <a:pt x="278" y="19"/>
                </a:cubicBezTo>
                <a:cubicBezTo>
                  <a:pt x="264" y="21"/>
                  <a:pt x="264" y="21"/>
                  <a:pt x="264" y="21"/>
                </a:cubicBezTo>
                <a:cubicBezTo>
                  <a:pt x="263" y="21"/>
                  <a:pt x="262" y="22"/>
                  <a:pt x="262" y="24"/>
                </a:cubicBezTo>
                <a:cubicBezTo>
                  <a:pt x="262" y="38"/>
                  <a:pt x="262" y="38"/>
                  <a:pt x="262" y="38"/>
                </a:cubicBezTo>
                <a:cubicBezTo>
                  <a:pt x="236" y="38"/>
                  <a:pt x="236" y="38"/>
                  <a:pt x="236" y="38"/>
                </a:cubicBezTo>
                <a:cubicBezTo>
                  <a:pt x="236" y="32"/>
                  <a:pt x="236" y="32"/>
                  <a:pt x="236" y="32"/>
                </a:cubicBezTo>
                <a:cubicBezTo>
                  <a:pt x="236" y="30"/>
                  <a:pt x="237" y="28"/>
                  <a:pt x="238" y="27"/>
                </a:cubicBezTo>
                <a:cubicBezTo>
                  <a:pt x="239" y="26"/>
                  <a:pt x="241" y="26"/>
                  <a:pt x="243" y="26"/>
                </a:cubicBezTo>
                <a:cubicBezTo>
                  <a:pt x="245" y="26"/>
                  <a:pt x="247" y="26"/>
                  <a:pt x="249" y="26"/>
                </a:cubicBezTo>
                <a:cubicBezTo>
                  <a:pt x="249" y="26"/>
                  <a:pt x="249" y="27"/>
                  <a:pt x="249" y="27"/>
                </a:cubicBezTo>
                <a:cubicBezTo>
                  <a:pt x="250" y="27"/>
                  <a:pt x="250" y="27"/>
                  <a:pt x="251" y="27"/>
                </a:cubicBezTo>
                <a:cubicBezTo>
                  <a:pt x="251" y="27"/>
                  <a:pt x="252" y="26"/>
                  <a:pt x="252" y="25"/>
                </a:cubicBezTo>
                <a:cubicBezTo>
                  <a:pt x="253" y="17"/>
                  <a:pt x="253" y="17"/>
                  <a:pt x="253" y="17"/>
                </a:cubicBezTo>
                <a:cubicBezTo>
                  <a:pt x="253" y="17"/>
                  <a:pt x="253" y="17"/>
                  <a:pt x="253" y="16"/>
                </a:cubicBezTo>
                <a:cubicBezTo>
                  <a:pt x="253" y="16"/>
                  <a:pt x="253" y="15"/>
                  <a:pt x="252" y="15"/>
                </a:cubicBezTo>
                <a:cubicBezTo>
                  <a:pt x="250" y="14"/>
                  <a:pt x="245" y="13"/>
                  <a:pt x="237" y="13"/>
                </a:cubicBezTo>
                <a:cubicBezTo>
                  <a:pt x="224" y="13"/>
                  <a:pt x="218" y="19"/>
                  <a:pt x="218" y="31"/>
                </a:cubicBezTo>
                <a:cubicBezTo>
                  <a:pt x="218" y="38"/>
                  <a:pt x="218" y="38"/>
                  <a:pt x="218" y="38"/>
                </a:cubicBezTo>
                <a:cubicBezTo>
                  <a:pt x="209" y="38"/>
                  <a:pt x="209" y="38"/>
                  <a:pt x="209" y="38"/>
                </a:cubicBezTo>
                <a:cubicBezTo>
                  <a:pt x="208" y="38"/>
                  <a:pt x="208" y="39"/>
                  <a:pt x="208" y="39"/>
                </a:cubicBezTo>
                <a:cubicBezTo>
                  <a:pt x="208" y="50"/>
                  <a:pt x="208" y="50"/>
                  <a:pt x="208" y="50"/>
                </a:cubicBezTo>
                <a:cubicBezTo>
                  <a:pt x="208" y="50"/>
                  <a:pt x="208" y="51"/>
                  <a:pt x="209" y="51"/>
                </a:cubicBezTo>
                <a:cubicBezTo>
                  <a:pt x="218" y="51"/>
                  <a:pt x="218" y="51"/>
                  <a:pt x="218" y="51"/>
                </a:cubicBezTo>
                <a:cubicBezTo>
                  <a:pt x="218" y="94"/>
                  <a:pt x="218" y="94"/>
                  <a:pt x="218" y="94"/>
                </a:cubicBezTo>
                <a:cubicBezTo>
                  <a:pt x="218" y="95"/>
                  <a:pt x="218" y="95"/>
                  <a:pt x="219" y="95"/>
                </a:cubicBezTo>
                <a:cubicBezTo>
                  <a:pt x="235" y="95"/>
                  <a:pt x="235" y="95"/>
                  <a:pt x="235" y="95"/>
                </a:cubicBezTo>
                <a:cubicBezTo>
                  <a:pt x="236" y="95"/>
                  <a:pt x="236" y="95"/>
                  <a:pt x="236" y="94"/>
                </a:cubicBezTo>
                <a:cubicBezTo>
                  <a:pt x="236" y="51"/>
                  <a:pt x="236" y="51"/>
                  <a:pt x="236" y="51"/>
                </a:cubicBezTo>
                <a:cubicBezTo>
                  <a:pt x="262" y="51"/>
                  <a:pt x="262" y="51"/>
                  <a:pt x="262" y="51"/>
                </a:cubicBezTo>
                <a:cubicBezTo>
                  <a:pt x="262" y="78"/>
                  <a:pt x="262" y="78"/>
                  <a:pt x="262" y="78"/>
                </a:cubicBezTo>
                <a:cubicBezTo>
                  <a:pt x="262" y="91"/>
                  <a:pt x="269" y="96"/>
                  <a:pt x="283" y="96"/>
                </a:cubicBezTo>
                <a:cubicBezTo>
                  <a:pt x="290" y="96"/>
                  <a:pt x="295" y="95"/>
                  <a:pt x="296" y="94"/>
                </a:cubicBezTo>
                <a:cubicBezTo>
                  <a:pt x="298" y="94"/>
                  <a:pt x="298" y="93"/>
                  <a:pt x="298" y="92"/>
                </a:cubicBezTo>
                <a:cubicBezTo>
                  <a:pt x="298" y="92"/>
                  <a:pt x="298" y="92"/>
                  <a:pt x="298" y="92"/>
                </a:cubicBezTo>
                <a:cubicBezTo>
                  <a:pt x="296" y="84"/>
                  <a:pt x="296" y="84"/>
                  <a:pt x="296" y="84"/>
                </a:cubicBezTo>
                <a:cubicBezTo>
                  <a:pt x="296" y="83"/>
                  <a:pt x="296" y="82"/>
                  <a:pt x="295" y="82"/>
                </a:cubicBezTo>
                <a:cubicBezTo>
                  <a:pt x="295" y="82"/>
                  <a:pt x="295" y="82"/>
                  <a:pt x="294" y="83"/>
                </a:cubicBezTo>
                <a:cubicBezTo>
                  <a:pt x="294" y="83"/>
                  <a:pt x="294" y="83"/>
                  <a:pt x="294" y="83"/>
                </a:cubicBezTo>
                <a:cubicBezTo>
                  <a:pt x="293" y="83"/>
                  <a:pt x="290" y="83"/>
                  <a:pt x="288" y="83"/>
                </a:cubicBezTo>
                <a:cubicBezTo>
                  <a:pt x="282" y="83"/>
                  <a:pt x="281" y="81"/>
                  <a:pt x="281" y="77"/>
                </a:cubicBezTo>
                <a:cubicBezTo>
                  <a:pt x="281" y="51"/>
                  <a:pt x="281" y="51"/>
                  <a:pt x="281" y="51"/>
                </a:cubicBezTo>
                <a:cubicBezTo>
                  <a:pt x="309" y="51"/>
                  <a:pt x="309" y="51"/>
                  <a:pt x="309" y="51"/>
                </a:cubicBezTo>
                <a:cubicBezTo>
                  <a:pt x="309" y="88"/>
                  <a:pt x="309" y="88"/>
                  <a:pt x="309" y="88"/>
                </a:cubicBezTo>
                <a:cubicBezTo>
                  <a:pt x="309" y="92"/>
                  <a:pt x="313" y="93"/>
                  <a:pt x="319" y="95"/>
                </a:cubicBezTo>
                <a:cubicBezTo>
                  <a:pt x="324" y="96"/>
                  <a:pt x="331" y="97"/>
                  <a:pt x="336" y="97"/>
                </a:cubicBezTo>
                <a:cubicBezTo>
                  <a:pt x="342" y="97"/>
                  <a:pt x="349" y="96"/>
                  <a:pt x="354" y="92"/>
                </a:cubicBezTo>
                <a:cubicBezTo>
                  <a:pt x="361" y="96"/>
                  <a:pt x="368" y="97"/>
                  <a:pt x="375" y="97"/>
                </a:cubicBezTo>
                <a:cubicBezTo>
                  <a:pt x="389" y="97"/>
                  <a:pt x="398" y="94"/>
                  <a:pt x="398" y="80"/>
                </a:cubicBezTo>
                <a:cubicBezTo>
                  <a:pt x="398" y="39"/>
                  <a:pt x="398" y="39"/>
                  <a:pt x="398" y="39"/>
                </a:cubicBezTo>
                <a:cubicBezTo>
                  <a:pt x="398" y="39"/>
                  <a:pt x="397" y="38"/>
                  <a:pt x="396" y="38"/>
                </a:cubicBezTo>
                <a:cubicBezTo>
                  <a:pt x="380" y="38"/>
                  <a:pt x="380" y="38"/>
                  <a:pt x="380" y="38"/>
                </a:cubicBezTo>
                <a:cubicBezTo>
                  <a:pt x="380" y="38"/>
                  <a:pt x="379" y="39"/>
                  <a:pt x="379" y="39"/>
                </a:cubicBezTo>
                <a:lnTo>
                  <a:pt x="379" y="78"/>
                </a:lnTo>
                <a:close/>
                <a:moveTo>
                  <a:pt x="507" y="48"/>
                </a:moveTo>
                <a:cubicBezTo>
                  <a:pt x="507" y="39"/>
                  <a:pt x="507" y="39"/>
                  <a:pt x="507" y="39"/>
                </a:cubicBezTo>
                <a:cubicBezTo>
                  <a:pt x="507" y="37"/>
                  <a:pt x="507" y="37"/>
                  <a:pt x="505" y="37"/>
                </a:cubicBezTo>
                <a:cubicBezTo>
                  <a:pt x="503" y="37"/>
                  <a:pt x="503" y="37"/>
                  <a:pt x="503" y="37"/>
                </a:cubicBezTo>
                <a:cubicBezTo>
                  <a:pt x="496" y="37"/>
                  <a:pt x="489" y="38"/>
                  <a:pt x="484" y="39"/>
                </a:cubicBezTo>
                <a:cubicBezTo>
                  <a:pt x="477" y="40"/>
                  <a:pt x="474" y="41"/>
                  <a:pt x="474" y="45"/>
                </a:cubicBezTo>
                <a:cubicBezTo>
                  <a:pt x="474" y="94"/>
                  <a:pt x="474" y="94"/>
                  <a:pt x="474" y="94"/>
                </a:cubicBezTo>
                <a:cubicBezTo>
                  <a:pt x="474" y="95"/>
                  <a:pt x="475" y="95"/>
                  <a:pt x="475" y="95"/>
                </a:cubicBezTo>
                <a:cubicBezTo>
                  <a:pt x="491" y="95"/>
                  <a:pt x="491" y="95"/>
                  <a:pt x="491" y="95"/>
                </a:cubicBezTo>
                <a:cubicBezTo>
                  <a:pt x="492" y="95"/>
                  <a:pt x="493" y="95"/>
                  <a:pt x="493" y="94"/>
                </a:cubicBezTo>
                <a:cubicBezTo>
                  <a:pt x="493" y="51"/>
                  <a:pt x="493" y="51"/>
                  <a:pt x="493" y="51"/>
                </a:cubicBezTo>
                <a:cubicBezTo>
                  <a:pt x="494" y="51"/>
                  <a:pt x="499" y="50"/>
                  <a:pt x="505" y="50"/>
                </a:cubicBezTo>
                <a:cubicBezTo>
                  <a:pt x="507" y="50"/>
                  <a:pt x="507" y="49"/>
                  <a:pt x="507" y="48"/>
                </a:cubicBezTo>
                <a:moveTo>
                  <a:pt x="146" y="67"/>
                </a:moveTo>
                <a:cubicBezTo>
                  <a:pt x="146" y="84"/>
                  <a:pt x="149" y="97"/>
                  <a:pt x="174" y="97"/>
                </a:cubicBezTo>
                <a:cubicBezTo>
                  <a:pt x="199" y="97"/>
                  <a:pt x="202" y="84"/>
                  <a:pt x="202" y="67"/>
                </a:cubicBezTo>
                <a:cubicBezTo>
                  <a:pt x="202" y="50"/>
                  <a:pt x="199" y="37"/>
                  <a:pt x="174" y="37"/>
                </a:cubicBezTo>
                <a:cubicBezTo>
                  <a:pt x="149" y="37"/>
                  <a:pt x="146" y="50"/>
                  <a:pt x="146" y="67"/>
                </a:cubicBezTo>
                <a:moveTo>
                  <a:pt x="165" y="67"/>
                </a:moveTo>
                <a:cubicBezTo>
                  <a:pt x="165" y="54"/>
                  <a:pt x="165" y="49"/>
                  <a:pt x="174" y="49"/>
                </a:cubicBezTo>
                <a:cubicBezTo>
                  <a:pt x="183" y="49"/>
                  <a:pt x="183" y="54"/>
                  <a:pt x="183" y="67"/>
                </a:cubicBezTo>
                <a:cubicBezTo>
                  <a:pt x="183" y="79"/>
                  <a:pt x="183" y="84"/>
                  <a:pt x="174" y="84"/>
                </a:cubicBezTo>
                <a:cubicBezTo>
                  <a:pt x="165" y="84"/>
                  <a:pt x="165" y="79"/>
                  <a:pt x="165" y="67"/>
                </a:cubicBezTo>
                <a:moveTo>
                  <a:pt x="594" y="42"/>
                </a:moveTo>
                <a:cubicBezTo>
                  <a:pt x="596" y="42"/>
                  <a:pt x="596" y="42"/>
                  <a:pt x="596" y="42"/>
                </a:cubicBezTo>
                <a:cubicBezTo>
                  <a:pt x="599" y="52"/>
                  <a:pt x="599" y="52"/>
                  <a:pt x="599" y="52"/>
                </a:cubicBezTo>
                <a:cubicBezTo>
                  <a:pt x="592" y="52"/>
                  <a:pt x="592" y="52"/>
                  <a:pt x="592" y="52"/>
                </a:cubicBezTo>
                <a:lnTo>
                  <a:pt x="594" y="42"/>
                </a:lnTo>
                <a:close/>
                <a:moveTo>
                  <a:pt x="629" y="53"/>
                </a:moveTo>
                <a:cubicBezTo>
                  <a:pt x="629" y="59"/>
                  <a:pt x="629" y="59"/>
                  <a:pt x="629" y="59"/>
                </a:cubicBezTo>
                <a:cubicBezTo>
                  <a:pt x="629" y="59"/>
                  <a:pt x="627" y="59"/>
                  <a:pt x="626" y="59"/>
                </a:cubicBezTo>
                <a:cubicBezTo>
                  <a:pt x="621" y="59"/>
                  <a:pt x="618" y="58"/>
                  <a:pt x="618" y="51"/>
                </a:cubicBezTo>
                <a:cubicBezTo>
                  <a:pt x="618" y="43"/>
                  <a:pt x="621" y="42"/>
                  <a:pt x="626" y="42"/>
                </a:cubicBezTo>
                <a:cubicBezTo>
                  <a:pt x="628" y="42"/>
                  <a:pt x="631" y="42"/>
                  <a:pt x="632" y="42"/>
                </a:cubicBezTo>
                <a:cubicBezTo>
                  <a:pt x="632" y="43"/>
                  <a:pt x="633" y="43"/>
                  <a:pt x="633" y="43"/>
                </a:cubicBezTo>
                <a:cubicBezTo>
                  <a:pt x="633" y="43"/>
                  <a:pt x="633" y="43"/>
                  <a:pt x="634" y="43"/>
                </a:cubicBezTo>
                <a:cubicBezTo>
                  <a:pt x="634" y="43"/>
                  <a:pt x="634" y="42"/>
                  <a:pt x="634" y="42"/>
                </a:cubicBezTo>
                <a:cubicBezTo>
                  <a:pt x="634" y="40"/>
                  <a:pt x="634" y="40"/>
                  <a:pt x="634" y="40"/>
                </a:cubicBezTo>
                <a:cubicBezTo>
                  <a:pt x="634" y="40"/>
                  <a:pt x="634" y="40"/>
                  <a:pt x="634" y="40"/>
                </a:cubicBezTo>
                <a:cubicBezTo>
                  <a:pt x="634" y="39"/>
                  <a:pt x="634" y="39"/>
                  <a:pt x="634" y="39"/>
                </a:cubicBezTo>
                <a:cubicBezTo>
                  <a:pt x="633" y="39"/>
                  <a:pt x="630" y="38"/>
                  <a:pt x="625" y="38"/>
                </a:cubicBezTo>
                <a:cubicBezTo>
                  <a:pt x="616" y="38"/>
                  <a:pt x="612" y="41"/>
                  <a:pt x="612" y="50"/>
                </a:cubicBezTo>
                <a:cubicBezTo>
                  <a:pt x="612" y="59"/>
                  <a:pt x="615" y="63"/>
                  <a:pt x="625" y="63"/>
                </a:cubicBezTo>
                <a:cubicBezTo>
                  <a:pt x="628" y="63"/>
                  <a:pt x="631" y="63"/>
                  <a:pt x="632" y="62"/>
                </a:cubicBezTo>
                <a:cubicBezTo>
                  <a:pt x="632" y="62"/>
                  <a:pt x="632" y="62"/>
                  <a:pt x="632" y="62"/>
                </a:cubicBezTo>
                <a:cubicBezTo>
                  <a:pt x="634" y="62"/>
                  <a:pt x="634" y="61"/>
                  <a:pt x="634" y="59"/>
                </a:cubicBezTo>
                <a:cubicBezTo>
                  <a:pt x="634" y="49"/>
                  <a:pt x="634" y="49"/>
                  <a:pt x="634" y="49"/>
                </a:cubicBezTo>
                <a:cubicBezTo>
                  <a:pt x="634" y="49"/>
                  <a:pt x="634" y="49"/>
                  <a:pt x="634" y="49"/>
                </a:cubicBezTo>
                <a:cubicBezTo>
                  <a:pt x="625" y="49"/>
                  <a:pt x="625" y="49"/>
                  <a:pt x="625" y="49"/>
                </a:cubicBezTo>
                <a:cubicBezTo>
                  <a:pt x="624" y="49"/>
                  <a:pt x="624" y="49"/>
                  <a:pt x="624" y="49"/>
                </a:cubicBezTo>
                <a:cubicBezTo>
                  <a:pt x="624" y="52"/>
                  <a:pt x="624" y="52"/>
                  <a:pt x="624" y="52"/>
                </a:cubicBezTo>
                <a:cubicBezTo>
                  <a:pt x="624" y="53"/>
                  <a:pt x="625" y="53"/>
                  <a:pt x="625" y="53"/>
                </a:cubicBezTo>
                <a:lnTo>
                  <a:pt x="629" y="53"/>
                </a:lnTo>
                <a:close/>
                <a:moveTo>
                  <a:pt x="600" y="38"/>
                </a:moveTo>
                <a:cubicBezTo>
                  <a:pt x="591" y="38"/>
                  <a:pt x="591" y="38"/>
                  <a:pt x="591" y="38"/>
                </a:cubicBezTo>
                <a:cubicBezTo>
                  <a:pt x="591" y="38"/>
                  <a:pt x="590" y="38"/>
                  <a:pt x="590" y="38"/>
                </a:cubicBezTo>
                <a:cubicBezTo>
                  <a:pt x="582" y="62"/>
                  <a:pt x="582" y="62"/>
                  <a:pt x="582" y="62"/>
                </a:cubicBezTo>
                <a:cubicBezTo>
                  <a:pt x="582" y="62"/>
                  <a:pt x="582" y="62"/>
                  <a:pt x="582" y="62"/>
                </a:cubicBezTo>
                <a:cubicBezTo>
                  <a:pt x="582" y="62"/>
                  <a:pt x="582" y="63"/>
                  <a:pt x="583" y="63"/>
                </a:cubicBezTo>
                <a:cubicBezTo>
                  <a:pt x="588" y="63"/>
                  <a:pt x="588" y="63"/>
                  <a:pt x="588" y="63"/>
                </a:cubicBezTo>
                <a:cubicBezTo>
                  <a:pt x="589" y="63"/>
                  <a:pt x="589" y="62"/>
                  <a:pt x="589" y="62"/>
                </a:cubicBezTo>
                <a:cubicBezTo>
                  <a:pt x="591" y="55"/>
                  <a:pt x="591" y="55"/>
                  <a:pt x="591" y="55"/>
                </a:cubicBezTo>
                <a:cubicBezTo>
                  <a:pt x="600" y="55"/>
                  <a:pt x="600" y="55"/>
                  <a:pt x="600" y="55"/>
                </a:cubicBezTo>
                <a:cubicBezTo>
                  <a:pt x="602" y="62"/>
                  <a:pt x="602" y="62"/>
                  <a:pt x="602" y="62"/>
                </a:cubicBezTo>
                <a:cubicBezTo>
                  <a:pt x="602" y="62"/>
                  <a:pt x="602" y="63"/>
                  <a:pt x="602" y="63"/>
                </a:cubicBezTo>
                <a:cubicBezTo>
                  <a:pt x="608" y="63"/>
                  <a:pt x="608" y="63"/>
                  <a:pt x="608" y="63"/>
                </a:cubicBezTo>
                <a:cubicBezTo>
                  <a:pt x="608" y="63"/>
                  <a:pt x="608" y="62"/>
                  <a:pt x="608" y="62"/>
                </a:cubicBezTo>
                <a:cubicBezTo>
                  <a:pt x="608" y="62"/>
                  <a:pt x="608" y="62"/>
                  <a:pt x="608" y="62"/>
                </a:cubicBezTo>
                <a:cubicBezTo>
                  <a:pt x="601" y="38"/>
                  <a:pt x="601" y="38"/>
                  <a:pt x="601" y="38"/>
                </a:cubicBezTo>
                <a:cubicBezTo>
                  <a:pt x="600" y="38"/>
                  <a:pt x="600" y="38"/>
                  <a:pt x="600" y="38"/>
                </a:cubicBezTo>
                <a:moveTo>
                  <a:pt x="39" y="38"/>
                </a:moveTo>
                <a:cubicBezTo>
                  <a:pt x="39" y="55"/>
                  <a:pt x="39" y="55"/>
                  <a:pt x="39" y="55"/>
                </a:cubicBezTo>
                <a:cubicBezTo>
                  <a:pt x="39" y="67"/>
                  <a:pt x="34" y="73"/>
                  <a:pt x="23" y="73"/>
                </a:cubicBezTo>
                <a:cubicBezTo>
                  <a:pt x="15" y="73"/>
                  <a:pt x="15" y="73"/>
                  <a:pt x="15" y="73"/>
                </a:cubicBezTo>
                <a:cubicBezTo>
                  <a:pt x="12" y="96"/>
                  <a:pt x="12" y="96"/>
                  <a:pt x="12" y="96"/>
                </a:cubicBezTo>
                <a:cubicBezTo>
                  <a:pt x="24" y="96"/>
                  <a:pt x="24" y="96"/>
                  <a:pt x="24" y="96"/>
                </a:cubicBezTo>
                <a:cubicBezTo>
                  <a:pt x="45" y="96"/>
                  <a:pt x="62" y="81"/>
                  <a:pt x="62" y="57"/>
                </a:cubicBezTo>
                <a:cubicBezTo>
                  <a:pt x="62" y="38"/>
                  <a:pt x="62" y="38"/>
                  <a:pt x="62" y="38"/>
                </a:cubicBezTo>
                <a:lnTo>
                  <a:pt x="39" y="3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rgbClr val="233356"/>
              </a:solidFill>
            </a:endParaRPr>
          </a:p>
        </p:txBody>
      </p:sp>
      <p:sp>
        <p:nvSpPr>
          <p:cNvPr id="4" name="Footer Placeholder 3"/>
          <p:cNvSpPr>
            <a:spLocks noGrp="1"/>
          </p:cNvSpPr>
          <p:nvPr>
            <p:ph type="ftr" sz="quarter" idx="10"/>
          </p:nvPr>
        </p:nvSpPr>
        <p:spPr/>
        <p:txBody>
          <a:bodyPr/>
          <a:lstStyle/>
          <a:p>
            <a:r>
              <a:rPr lang="en-US"/>
              <a:t>© 2016 Software AG. All rights reserved. For internal use only</a:t>
            </a:r>
            <a:endParaRPr lang="de-DE"/>
          </a:p>
        </p:txBody>
      </p:sp>
      <p:sp>
        <p:nvSpPr>
          <p:cNvPr id="6"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2976817431"/>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E88D920B-7E3E-4739-BFA1-A35A0F9B3E59}" type="datetimeFigureOut">
              <a:rPr lang="en-IN" smtClean="0"/>
              <a:t>27/09/22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EB0172BD-C911-442A-BC22-A3B439D6B44F}" type="slidenum">
              <a:rPr lang="en-IN" smtClean="0"/>
              <a:t>‹#›</a:t>
            </a:fld>
            <a:endParaRPr lang="en-IN"/>
          </a:p>
        </p:txBody>
      </p:sp>
    </p:spTree>
    <p:extLst>
      <p:ext uri="{BB962C8B-B14F-4D97-AF65-F5344CB8AC3E}">
        <p14:creationId xmlns:p14="http://schemas.microsoft.com/office/powerpoint/2010/main" val="3385369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G - Title Slide 3">
    <p:spTree>
      <p:nvGrpSpPr>
        <p:cNvPr id="1" name=""/>
        <p:cNvGrpSpPr/>
        <p:nvPr/>
      </p:nvGrpSpPr>
      <p:grpSpPr>
        <a:xfrm>
          <a:off x="0" y="0"/>
          <a:ext cx="0" cy="0"/>
          <a:chOff x="0" y="0"/>
          <a:chExt cx="0" cy="0"/>
        </a:xfrm>
      </p:grpSpPr>
      <p:pic>
        <p:nvPicPr>
          <p:cNvPr id="10" name="Picture 13"/>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356" y="0"/>
            <a:ext cx="9141291" cy="5143500"/>
          </a:xfrm>
          <a:prstGeom prst="rect">
            <a:avLst/>
          </a:prstGeom>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9" name="Freeform 12"/>
          <p:cNvSpPr>
            <a:spLocks noEditPoints="1"/>
          </p:cNvSpPr>
          <p:nvPr/>
        </p:nvSpPr>
        <p:spPr bwMode="auto">
          <a:xfrm>
            <a:off x="404746"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3179691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AG - Title Slide 5">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5840" y="-12630"/>
            <a:ext cx="9199842" cy="517644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9" name="Freeform 12"/>
          <p:cNvSpPr>
            <a:spLocks noEditPoints="1"/>
          </p:cNvSpPr>
          <p:nvPr/>
        </p:nvSpPr>
        <p:spPr bwMode="auto">
          <a:xfrm>
            <a:off x="404746"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0773229"/>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G - Title Slide 4">
    <p:spTree>
      <p:nvGrpSpPr>
        <p:cNvPr id="1" name=""/>
        <p:cNvGrpSpPr/>
        <p:nvPr/>
      </p:nvGrpSpPr>
      <p:grpSpPr>
        <a:xfrm>
          <a:off x="0" y="0"/>
          <a:ext cx="0" cy="0"/>
          <a:chOff x="0" y="0"/>
          <a:chExt cx="0" cy="0"/>
        </a:xfrm>
      </p:grpSpPr>
      <p:pic>
        <p:nvPicPr>
          <p:cNvPr id="8" name="Picture 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7785"/>
          <a:stretch/>
        </p:blipFill>
        <p:spPr bwMode="auto">
          <a:xfrm>
            <a:off x="-1" y="6982"/>
            <a:ext cx="9144001" cy="5136518"/>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9" name="Freeform 12"/>
          <p:cNvSpPr>
            <a:spLocks noEditPoints="1"/>
          </p:cNvSpPr>
          <p:nvPr/>
        </p:nvSpPr>
        <p:spPr bwMode="auto">
          <a:xfrm>
            <a:off x="404746"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7201437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AG - Title Slide 6">
    <p:spTree>
      <p:nvGrpSpPr>
        <p:cNvPr id="1" name=""/>
        <p:cNvGrpSpPr/>
        <p:nvPr/>
      </p:nvGrpSpPr>
      <p:grpSpPr>
        <a:xfrm>
          <a:off x="0" y="0"/>
          <a:ext cx="0" cy="0"/>
          <a:chOff x="0" y="0"/>
          <a:chExt cx="0" cy="0"/>
        </a:xfrm>
      </p:grpSpPr>
      <p:pic>
        <p:nvPicPr>
          <p:cNvPr id="10" name="Picture 2" descr="C:\Users\luj\Dropbox\SAG WORK\SAG WORK\RE-Brand\PPT\part 2\DBP.jpg"/>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75128" y="0"/>
            <a:ext cx="8868872"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9" name="Freeform 12"/>
          <p:cNvSpPr>
            <a:spLocks noEditPoints="1"/>
          </p:cNvSpPr>
          <p:nvPr/>
        </p:nvSpPr>
        <p:spPr bwMode="auto">
          <a:xfrm>
            <a:off x="404746" y="456406"/>
            <a:ext cx="2646363" cy="414338"/>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59734335"/>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AG - Title Slide &amp; Picture">
    <p:spTree>
      <p:nvGrpSpPr>
        <p:cNvPr id="1" name=""/>
        <p:cNvGrpSpPr/>
        <p:nvPr/>
      </p:nvGrpSpPr>
      <p:grpSpPr>
        <a:xfrm>
          <a:off x="0" y="0"/>
          <a:ext cx="0" cy="0"/>
          <a:chOff x="0" y="0"/>
          <a:chExt cx="0" cy="0"/>
        </a:xfrm>
      </p:grpSpPr>
      <p:sp>
        <p:nvSpPr>
          <p:cNvPr id="6" name="Bildplatzhalter 5"/>
          <p:cNvSpPr>
            <a:spLocks noGrp="1"/>
          </p:cNvSpPr>
          <p:nvPr>
            <p:ph type="pic" sz="quarter" idx="12"/>
          </p:nvPr>
        </p:nvSpPr>
        <p:spPr>
          <a:xfrm>
            <a:off x="0" y="0"/>
            <a:ext cx="9144000" cy="5143500"/>
          </a:xfrm>
        </p:spPr>
        <p:txBody>
          <a:bodyPr/>
          <a:lstStyle>
            <a:lvl1pPr marL="0" indent="0">
              <a:buNone/>
              <a:defRPr/>
            </a:lvl1pPr>
          </a:lstStyle>
          <a:p>
            <a:r>
              <a:rPr lang="de-DE"/>
              <a:t>Bild durch Klicken auf Symbol hinzufügen</a:t>
            </a:r>
            <a:endParaRPr lang="en-US"/>
          </a:p>
        </p:txBody>
      </p:sp>
      <p:sp>
        <p:nvSpPr>
          <p:cNvPr id="2" name="Titel 1"/>
          <p:cNvSpPr>
            <a:spLocks noGrp="1"/>
          </p:cNvSpPr>
          <p:nvPr>
            <p:ph type="ctrTitle" hasCustomPrompt="1"/>
          </p:nvPr>
        </p:nvSpPr>
        <p:spPr>
          <a:xfrm>
            <a:off x="399382" y="1584000"/>
            <a:ext cx="5310000" cy="288000"/>
          </a:xfrm>
        </p:spPr>
        <p:txBody>
          <a:bodyPr anchor="b">
            <a:noAutofit/>
          </a:bodyPr>
          <a:lstStyle>
            <a:lvl1pPr algn="l">
              <a:defRPr sz="2400" b="1"/>
            </a:lvl1pPr>
          </a:lstStyle>
          <a:p>
            <a:r>
              <a:rPr lang="en-US"/>
              <a:t>Headline 1.</a:t>
            </a:r>
          </a:p>
        </p:txBody>
      </p:sp>
      <p:sp>
        <p:nvSpPr>
          <p:cNvPr id="3" name="Untertitel 2"/>
          <p:cNvSpPr>
            <a:spLocks noGrp="1"/>
          </p:cNvSpPr>
          <p:nvPr>
            <p:ph type="subTitle" idx="1" hasCustomPrompt="1"/>
          </p:nvPr>
        </p:nvSpPr>
        <p:spPr>
          <a:xfrm>
            <a:off x="399382" y="1872000"/>
            <a:ext cx="5310000" cy="414000"/>
          </a:xfrm>
          <a:prstGeom prst="rect">
            <a:avLst/>
          </a:prstGeom>
        </p:spPr>
        <p:txBody>
          <a:bodyPr>
            <a:noAutofit/>
          </a:bodyPr>
          <a:lstStyle>
            <a:lvl1pPr marL="0" indent="0" algn="l">
              <a:lnSpc>
                <a:spcPts val="3000"/>
              </a:lnSpc>
              <a:buNone/>
              <a:defRPr sz="3200" cap="all" baseline="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Headline 2.</a:t>
            </a:r>
          </a:p>
        </p:txBody>
      </p:sp>
      <p:sp>
        <p:nvSpPr>
          <p:cNvPr id="12" name="Textplatzhalter 11"/>
          <p:cNvSpPr>
            <a:spLocks noGrp="1"/>
          </p:cNvSpPr>
          <p:nvPr>
            <p:ph type="body" sz="quarter" idx="10" hasCustomPrompt="1"/>
          </p:nvPr>
        </p:nvSpPr>
        <p:spPr>
          <a:xfrm>
            <a:off x="399382" y="3150001"/>
            <a:ext cx="3150000" cy="1293413"/>
          </a:xfrm>
          <a:prstGeom prst="rect">
            <a:avLst/>
          </a:prstGeom>
        </p:spPr>
        <p:txBody>
          <a:bodyPr>
            <a:noAutofit/>
          </a:bodyPr>
          <a:lstStyle>
            <a:lvl1pPr marL="0" indent="0">
              <a:lnSpc>
                <a:spcPct val="100000"/>
              </a:lnSpc>
              <a:spcBef>
                <a:spcPts val="216"/>
              </a:spcBef>
              <a:buNone/>
              <a:defRPr sz="1200" baseline="0">
                <a:solidFill>
                  <a:schemeClr val="accent3"/>
                </a:solidFill>
              </a:defRPr>
            </a:lvl1pPr>
          </a:lstStyle>
          <a:p>
            <a:pPr lvl="0"/>
            <a:r>
              <a:rPr lang="en-US"/>
              <a:t>Presenter Name</a:t>
            </a:r>
          </a:p>
          <a:p>
            <a:pPr lvl="0"/>
            <a:r>
              <a:rPr lang="en-US"/>
              <a:t>Presenter Title</a:t>
            </a:r>
          </a:p>
          <a:p>
            <a:pPr lvl="0"/>
            <a:r>
              <a:rPr lang="en-US"/>
              <a:t>Date</a:t>
            </a:r>
          </a:p>
        </p:txBody>
      </p:sp>
      <p:sp>
        <p:nvSpPr>
          <p:cNvPr id="4" name="Footer Placeholder 3"/>
          <p:cNvSpPr>
            <a:spLocks noGrp="1"/>
          </p:cNvSpPr>
          <p:nvPr>
            <p:ph type="ftr" sz="quarter" idx="11"/>
          </p:nvPr>
        </p:nvSpPr>
        <p:spPr>
          <a:xfrm>
            <a:off x="399382" y="4960857"/>
            <a:ext cx="2268000" cy="92333"/>
          </a:xfrm>
        </p:spPr>
        <p:txBody>
          <a:bodyPr/>
          <a:lstStyle>
            <a:lvl1pPr>
              <a:defRPr>
                <a:solidFill>
                  <a:schemeClr val="bg1">
                    <a:lumMod val="50000"/>
                  </a:schemeClr>
                </a:solidFill>
              </a:defRPr>
            </a:lvl1pPr>
          </a:lstStyle>
          <a:p>
            <a:r>
              <a:rPr lang="en-US"/>
              <a:t>© 2016 Software AG. All rights reserved. For internal use only</a:t>
            </a:r>
            <a:endParaRPr lang="de-DE"/>
          </a:p>
        </p:txBody>
      </p:sp>
      <p:sp>
        <p:nvSpPr>
          <p:cNvPr id="15" name="Textplatzhalter 14"/>
          <p:cNvSpPr>
            <a:spLocks noGrp="1"/>
          </p:cNvSpPr>
          <p:nvPr>
            <p:ph type="body" sz="quarter" idx="13" hasCustomPrompt="1"/>
          </p:nvPr>
        </p:nvSpPr>
        <p:spPr>
          <a:xfrm>
            <a:off x="404746" y="456406"/>
            <a:ext cx="2646363" cy="414338"/>
          </a:xfrm>
          <a:blipFill>
            <a:blip r:embed="rId2"/>
            <a:stretch>
              <a:fillRect/>
            </a:stretch>
          </a:blipFill>
        </p:spPr>
        <p:txBody>
          <a:bodyPr/>
          <a:lstStyle>
            <a:lvl1pPr marL="0" indent="0">
              <a:buNone/>
              <a:defRPr baseline="0"/>
            </a:lvl1pPr>
          </a:lstStyle>
          <a:p>
            <a:pPr lvl="0"/>
            <a:r>
              <a:rPr lang="en-US"/>
              <a:t> </a:t>
            </a:r>
          </a:p>
        </p:txBody>
      </p:sp>
    </p:spTree>
    <p:extLst>
      <p:ext uri="{BB962C8B-B14F-4D97-AF65-F5344CB8AC3E}">
        <p14:creationId xmlns:p14="http://schemas.microsoft.com/office/powerpoint/2010/main" val="115949533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AG - Divider">
    <p:spTree>
      <p:nvGrpSpPr>
        <p:cNvPr id="1" name=""/>
        <p:cNvGrpSpPr/>
        <p:nvPr/>
      </p:nvGrpSpPr>
      <p:grpSpPr>
        <a:xfrm>
          <a:off x="0" y="0"/>
          <a:ext cx="0" cy="0"/>
          <a:chOff x="0" y="0"/>
          <a:chExt cx="0" cy="0"/>
        </a:xfrm>
      </p:grpSpPr>
      <p:pic>
        <p:nvPicPr>
          <p:cNvPr id="9" name="Picture Placeholder 8"/>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 y="2"/>
            <a:ext cx="9141619" cy="4767262"/>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395289" y="1147966"/>
            <a:ext cx="5220000" cy="432000"/>
          </a:xfrm>
        </p:spPr>
        <p:txBody>
          <a:bodyPr anchor="b" anchorCtr="0">
            <a:noAutofit/>
          </a:bodyPr>
          <a:lstStyle>
            <a:lvl1pPr>
              <a:lnSpc>
                <a:spcPts val="3000"/>
              </a:lnSpc>
              <a:defRPr sz="3200"/>
            </a:lvl1pPr>
          </a:lstStyle>
          <a:p>
            <a:r>
              <a:rPr lang="en-US"/>
              <a:t>Click to edit Master title style</a:t>
            </a:r>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a:t>Textmasterformat bearbeiten</a:t>
            </a:r>
          </a:p>
        </p:txBody>
      </p:sp>
      <p:sp>
        <p:nvSpPr>
          <p:cNvPr id="5" name="Fußzeilenplatzhalter 4"/>
          <p:cNvSpPr>
            <a:spLocks noGrp="1"/>
          </p:cNvSpPr>
          <p:nvPr>
            <p:ph type="ftr" sz="quarter" idx="13"/>
          </p:nvPr>
        </p:nvSpPr>
        <p:spPr/>
        <p:txBody>
          <a:bodyPr/>
          <a:lstStyle/>
          <a:p>
            <a:r>
              <a:rPr lang="en-US"/>
              <a:t>© 2016 Software AG. All rights reserved. For internal use only</a:t>
            </a:r>
            <a:endParaRPr lang="de-DE"/>
          </a:p>
        </p:txBody>
      </p:sp>
      <p:sp>
        <p:nvSpPr>
          <p:cNvPr id="11"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3401088792"/>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AG - Divider 2">
    <p:spTree>
      <p:nvGrpSpPr>
        <p:cNvPr id="1" name=""/>
        <p:cNvGrpSpPr/>
        <p:nvPr/>
      </p:nvGrpSpPr>
      <p:grpSpPr>
        <a:xfrm>
          <a:off x="0" y="0"/>
          <a:ext cx="0" cy="0"/>
          <a:chOff x="0" y="0"/>
          <a:chExt cx="0" cy="0"/>
        </a:xfrm>
      </p:grpSpPr>
      <p:pic>
        <p:nvPicPr>
          <p:cNvPr id="10" name="Picture Placeholder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7452" y="0"/>
            <a:ext cx="8410553" cy="4732338"/>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a:t>Titelmasterformat durch Klicken bearbeiten</a:t>
            </a:r>
            <a:endParaRPr lang="en-US"/>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Font typeface="Arial" panose="020B0604020202020204" pitchFamily="34" charset="0"/>
              <a:buNone/>
              <a:defRPr sz="2400" cap="all"/>
            </a:lvl1pPr>
            <a:lvl2pPr>
              <a:defRPr cap="all"/>
            </a:lvl2pPr>
            <a:lvl3pPr>
              <a:defRPr cap="all"/>
            </a:lvl3pPr>
            <a:lvl4pPr>
              <a:defRPr cap="all"/>
            </a:lvl4pPr>
            <a:lvl5pPr>
              <a:defRPr cap="all"/>
            </a:lvl5pPr>
          </a:lstStyle>
          <a:p>
            <a:pPr lvl="0"/>
            <a:r>
              <a:rPr lang="de-DE"/>
              <a:t>Textmasterformat bearbeiten</a:t>
            </a:r>
          </a:p>
        </p:txBody>
      </p:sp>
      <p:sp>
        <p:nvSpPr>
          <p:cNvPr id="5" name="Fußzeilenplatzhalter 4"/>
          <p:cNvSpPr>
            <a:spLocks noGrp="1"/>
          </p:cNvSpPr>
          <p:nvPr>
            <p:ph type="ftr" sz="quarter" idx="13"/>
          </p:nvPr>
        </p:nvSpPr>
        <p:spPr/>
        <p:txBody>
          <a:bodyPr/>
          <a:lstStyle/>
          <a:p>
            <a:r>
              <a:rPr lang="en-US"/>
              <a:t>© 2016 Software AG. All rights reserved. For internal use only</a:t>
            </a:r>
            <a:endParaRPr lang="de-DE"/>
          </a:p>
        </p:txBody>
      </p:sp>
      <p:sp>
        <p:nvSpPr>
          <p:cNvPr id="11"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113068408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AG - Divider 4">
    <p:spTree>
      <p:nvGrpSpPr>
        <p:cNvPr id="1" name=""/>
        <p:cNvGrpSpPr/>
        <p:nvPr/>
      </p:nvGrpSpPr>
      <p:grpSpPr>
        <a:xfrm>
          <a:off x="0" y="0"/>
          <a:ext cx="0" cy="0"/>
          <a:chOff x="0" y="0"/>
          <a:chExt cx="0" cy="0"/>
        </a:xfrm>
      </p:grpSpPr>
      <p:pic>
        <p:nvPicPr>
          <p:cNvPr id="9" name="Picture Placeholder 6"/>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 y="2"/>
            <a:ext cx="9141619" cy="4767262"/>
          </a:xfrm>
          <a:prstGeom prst="rect">
            <a:avLst/>
          </a:prstGeom>
        </p:spPr>
      </p:pic>
      <p:sp>
        <p:nvSpPr>
          <p:cNvPr id="6" name="Rectangle 5"/>
          <p:cNvSpPr/>
          <p:nvPr/>
        </p:nvSpPr>
        <p:spPr>
          <a:xfrm>
            <a:off x="-2381" y="4732338"/>
            <a:ext cx="9144000" cy="411162"/>
          </a:xfrm>
          <a:prstGeom prst="rect">
            <a:avLst/>
          </a:prstGeom>
          <a:solidFill>
            <a:schemeClr val="bg1"/>
          </a:solidFill>
          <a:ln>
            <a:noFill/>
          </a:ln>
          <a:effectLst/>
          <a:scene3d>
            <a:camera prst="orthographicFront">
              <a:rot lat="0" lon="0" rev="0"/>
            </a:camera>
            <a:lightRig rig="threePt" dir="t"/>
          </a:scene3d>
          <a:sp3d prstMaterial="plastic"/>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395289" y="1147966"/>
            <a:ext cx="5220000" cy="432000"/>
          </a:xfrm>
        </p:spPr>
        <p:txBody>
          <a:bodyPr anchor="b" anchorCtr="0">
            <a:noAutofit/>
          </a:bodyPr>
          <a:lstStyle>
            <a:lvl1pPr>
              <a:lnSpc>
                <a:spcPts val="3000"/>
              </a:lnSpc>
              <a:defRPr sz="3200"/>
            </a:lvl1pPr>
          </a:lstStyle>
          <a:p>
            <a:r>
              <a:rPr lang="de-DE"/>
              <a:t>Titelmasterformat durch Klicken bearbeiten</a:t>
            </a:r>
            <a:endParaRPr lang="en-US"/>
          </a:p>
        </p:txBody>
      </p:sp>
      <p:sp>
        <p:nvSpPr>
          <p:cNvPr id="4" name="Text Placeholder 12"/>
          <p:cNvSpPr>
            <a:spLocks noGrp="1"/>
          </p:cNvSpPr>
          <p:nvPr>
            <p:ph type="body" sz="quarter" idx="11"/>
          </p:nvPr>
        </p:nvSpPr>
        <p:spPr>
          <a:xfrm>
            <a:off x="395289" y="1579966"/>
            <a:ext cx="5220000" cy="324000"/>
          </a:xfrm>
        </p:spPr>
        <p:txBody>
          <a:bodyPr lIns="0" tIns="0" rIns="0" bIns="0">
            <a:noAutofit/>
          </a:bodyPr>
          <a:lstStyle>
            <a:lvl1pPr marL="0" indent="0">
              <a:buNone/>
              <a:defRPr sz="2400" cap="all"/>
            </a:lvl1pPr>
            <a:lvl2pPr>
              <a:defRPr cap="all"/>
            </a:lvl2pPr>
            <a:lvl3pPr>
              <a:defRPr cap="all"/>
            </a:lvl3pPr>
            <a:lvl4pPr>
              <a:defRPr cap="all"/>
            </a:lvl4pPr>
            <a:lvl5pPr>
              <a:defRPr cap="all"/>
            </a:lvl5pPr>
          </a:lstStyle>
          <a:p>
            <a:pPr lvl="0"/>
            <a:r>
              <a:rPr lang="de-DE"/>
              <a:t>Textmasterformat bearbeiten</a:t>
            </a:r>
          </a:p>
        </p:txBody>
      </p:sp>
      <p:sp>
        <p:nvSpPr>
          <p:cNvPr id="5" name="Fußzeilenplatzhalter 4"/>
          <p:cNvSpPr>
            <a:spLocks noGrp="1"/>
          </p:cNvSpPr>
          <p:nvPr>
            <p:ph type="ftr" sz="quarter" idx="13"/>
          </p:nvPr>
        </p:nvSpPr>
        <p:spPr/>
        <p:txBody>
          <a:bodyPr/>
          <a:lstStyle/>
          <a:p>
            <a:r>
              <a:rPr lang="en-US"/>
              <a:t>© 2016 Software AG. All rights reserved. For internal use only</a:t>
            </a:r>
            <a:endParaRPr lang="de-DE"/>
          </a:p>
        </p:txBody>
      </p:sp>
      <p:sp>
        <p:nvSpPr>
          <p:cNvPr id="11"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Tree>
    <p:extLst>
      <p:ext uri="{BB962C8B-B14F-4D97-AF65-F5344CB8AC3E}">
        <p14:creationId xmlns:p14="http://schemas.microsoft.com/office/powerpoint/2010/main" val="1286149725"/>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6" descr="corner2.jpg"/>
          <p:cNvPicPr>
            <a:picLocks noChangeAspect="1"/>
          </p:cNvPicPr>
          <p:nvPr/>
        </p:nvPicPr>
        <p:blipFill rotWithShape="1">
          <a:blip r:embed="rId21" cstate="print">
            <a:extLst>
              <a:ext uri="{28A0092B-C50C-407E-A947-70E740481C1C}">
                <a14:useLocalDpi xmlns:a14="http://schemas.microsoft.com/office/drawing/2010/main"/>
              </a:ext>
            </a:extLst>
          </a:blip>
          <a:srcRect/>
          <a:stretch/>
        </p:blipFill>
        <p:spPr>
          <a:xfrm>
            <a:off x="0" y="5914"/>
            <a:ext cx="9144000" cy="5048904"/>
          </a:xfrm>
          <a:prstGeom prst="rect">
            <a:avLst/>
          </a:prstGeom>
        </p:spPr>
      </p:pic>
      <p:sp>
        <p:nvSpPr>
          <p:cNvPr id="3" name="Footer Placeholder 2"/>
          <p:cNvSpPr>
            <a:spLocks noGrp="1"/>
          </p:cNvSpPr>
          <p:nvPr>
            <p:ph type="ftr" sz="quarter" idx="3"/>
          </p:nvPr>
        </p:nvSpPr>
        <p:spPr>
          <a:xfrm>
            <a:off x="675380" y="4960857"/>
            <a:ext cx="2268000" cy="92333"/>
          </a:xfrm>
          <a:prstGeom prst="rect">
            <a:avLst/>
          </a:prstGeom>
        </p:spPr>
        <p:txBody>
          <a:bodyPr vert="horz" lIns="0" tIns="0" rIns="0" bIns="0" rtlCol="0" anchor="ctr"/>
          <a:lstStyle>
            <a:lvl1pPr algn="l">
              <a:defRPr sz="600">
                <a:solidFill>
                  <a:schemeClr val="bg1">
                    <a:lumMod val="65000"/>
                  </a:schemeClr>
                </a:solidFill>
              </a:defRPr>
            </a:lvl1pPr>
          </a:lstStyle>
          <a:p>
            <a:r>
              <a:rPr lang="en-US"/>
              <a:t>© 2016 Software AG. All rights reserved. For internal use only</a:t>
            </a:r>
            <a:endParaRPr lang="de-DE"/>
          </a:p>
        </p:txBody>
      </p:sp>
      <p:sp>
        <p:nvSpPr>
          <p:cNvPr id="2" name="Titelplatzhalter 1"/>
          <p:cNvSpPr>
            <a:spLocks noGrp="1"/>
          </p:cNvSpPr>
          <p:nvPr>
            <p:ph type="title"/>
          </p:nvPr>
        </p:nvSpPr>
        <p:spPr>
          <a:xfrm>
            <a:off x="395289" y="319488"/>
            <a:ext cx="8353424" cy="324000"/>
          </a:xfrm>
          <a:prstGeom prst="rect">
            <a:avLst/>
          </a:prstGeom>
        </p:spPr>
        <p:txBody>
          <a:bodyPr vert="horz" lIns="0" tIns="0" rIns="0" bIns="0" rtlCol="0" anchor="b" anchorCtr="0">
            <a:noAutofit/>
          </a:bodyPr>
          <a:lstStyle/>
          <a:p>
            <a:r>
              <a:rPr lang="de-DE"/>
              <a:t>Titelmasterformat durch Klicken bearbeiten</a:t>
            </a:r>
          </a:p>
        </p:txBody>
      </p:sp>
      <p:sp>
        <p:nvSpPr>
          <p:cNvPr id="13" name="TextBox 22"/>
          <p:cNvSpPr txBox="1">
            <a:spLocks noChangeArrowheads="1"/>
          </p:cNvSpPr>
          <p:nvPr/>
        </p:nvSpPr>
        <p:spPr bwMode="auto">
          <a:xfrm>
            <a:off x="395292" y="4961779"/>
            <a:ext cx="280091" cy="9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rebuchet MS" pitchFamily="34" charset="0"/>
                <a:ea typeface="MS PGothic" pitchFamily="34" charset="-128"/>
              </a:defRPr>
            </a:lvl1pPr>
            <a:lvl2pPr marL="742950" indent="-285750" eaLnBrk="0" hangingPunct="0">
              <a:defRPr sz="2400">
                <a:solidFill>
                  <a:schemeClr val="tx1"/>
                </a:solidFill>
                <a:latin typeface="Trebuchet MS" pitchFamily="34" charset="0"/>
                <a:ea typeface="MS PGothic" pitchFamily="34" charset="-128"/>
              </a:defRPr>
            </a:lvl2pPr>
            <a:lvl3pPr marL="1143000" indent="-228600" eaLnBrk="0" hangingPunct="0">
              <a:defRPr sz="2400">
                <a:solidFill>
                  <a:schemeClr val="tx1"/>
                </a:solidFill>
                <a:latin typeface="Trebuchet MS" pitchFamily="34" charset="0"/>
                <a:ea typeface="MS PGothic" pitchFamily="34" charset="-128"/>
              </a:defRPr>
            </a:lvl3pPr>
            <a:lvl4pPr marL="1600200" indent="-228600" eaLnBrk="0" hangingPunct="0">
              <a:defRPr sz="2400">
                <a:solidFill>
                  <a:schemeClr val="tx1"/>
                </a:solidFill>
                <a:latin typeface="Trebuchet MS" pitchFamily="34" charset="0"/>
                <a:ea typeface="MS PGothic" pitchFamily="34" charset="-128"/>
              </a:defRPr>
            </a:lvl4pPr>
            <a:lvl5pPr marL="2057400" indent="-228600" eaLnBrk="0" hangingPunct="0">
              <a:defRPr sz="2400">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Trebuchet MS" pitchFamily="34" charset="0"/>
                <a:ea typeface="MS PGothic" pitchFamily="34" charset="-128"/>
              </a:defRPr>
            </a:lvl9pPr>
          </a:lstStyle>
          <a:p>
            <a:pPr marL="0" marR="0" indent="0" algn="l" defTabSz="914400" rtl="0" eaLnBrk="1" fontAlgn="base" latinLnBrk="0" hangingPunct="1">
              <a:lnSpc>
                <a:spcPct val="100000"/>
              </a:lnSpc>
              <a:spcBef>
                <a:spcPct val="0"/>
              </a:spcBef>
              <a:spcAft>
                <a:spcPct val="0"/>
              </a:spcAft>
              <a:buClrTx/>
              <a:buSzTx/>
              <a:buFontTx/>
              <a:buNone/>
              <a:tabLst/>
              <a:defRPr/>
            </a:pPr>
            <a:fld id="{F8714038-F777-4D6C-BF39-F3C9BE8830C2}" type="slidenum">
              <a:rPr lang="en-US" sz="600" smtClean="0">
                <a:solidFill>
                  <a:schemeClr val="bg2"/>
                </a:solidFill>
                <a:latin typeface="+mn-lt"/>
                <a:cs typeface="Arial" panose="020B0604020202020204" pitchFamily="34" charset="0"/>
              </a:rPr>
              <a:pPr marL="0" marR="0" indent="0" algn="l" defTabSz="914400" rtl="0" eaLnBrk="1" fontAlgn="base" latinLnBrk="0" hangingPunct="1">
                <a:lnSpc>
                  <a:spcPct val="100000"/>
                </a:lnSpc>
                <a:spcBef>
                  <a:spcPct val="0"/>
                </a:spcBef>
                <a:spcAft>
                  <a:spcPct val="0"/>
                </a:spcAft>
                <a:buClrTx/>
                <a:buSzTx/>
                <a:buFontTx/>
                <a:buNone/>
                <a:tabLst/>
                <a:defRPr/>
              </a:pPr>
              <a:t>‹#›</a:t>
            </a:fld>
            <a:r>
              <a:rPr lang="en-US" sz="600">
                <a:solidFill>
                  <a:srgbClr val="038299"/>
                </a:solidFill>
                <a:latin typeface="+mn-lt"/>
                <a:cs typeface="Arial" panose="020B0604020202020204" pitchFamily="34" charset="0"/>
              </a:rPr>
              <a:t>  </a:t>
            </a:r>
            <a:r>
              <a:rPr lang="en-US" sz="600">
                <a:solidFill>
                  <a:schemeClr val="bg1">
                    <a:lumMod val="65000"/>
                  </a:schemeClr>
                </a:solidFill>
                <a:latin typeface="+mn-lt"/>
                <a:cs typeface="Arial" pitchFamily="34" charset="0"/>
              </a:rPr>
              <a:t>  |</a:t>
            </a:r>
          </a:p>
        </p:txBody>
      </p:sp>
      <p:sp>
        <p:nvSpPr>
          <p:cNvPr id="15" name="Freeform 10"/>
          <p:cNvSpPr>
            <a:spLocks noEditPoints="1"/>
          </p:cNvSpPr>
          <p:nvPr/>
        </p:nvSpPr>
        <p:spPr bwMode="auto">
          <a:xfrm>
            <a:off x="7505027" y="4823729"/>
            <a:ext cx="1379396" cy="215970"/>
          </a:xfrm>
          <a:custGeom>
            <a:avLst/>
            <a:gdLst>
              <a:gd name="T0" fmla="*/ 0 w 1955"/>
              <a:gd name="T1" fmla="*/ 182 h 298"/>
              <a:gd name="T2" fmla="*/ 144 w 1955"/>
              <a:gd name="T3" fmla="*/ 68 h 298"/>
              <a:gd name="T4" fmla="*/ 670 w 1955"/>
              <a:gd name="T5" fmla="*/ 94 h 298"/>
              <a:gd name="T6" fmla="*/ 639 w 1955"/>
              <a:gd name="T7" fmla="*/ 120 h 298"/>
              <a:gd name="T8" fmla="*/ 670 w 1955"/>
              <a:gd name="T9" fmla="*/ 289 h 298"/>
              <a:gd name="T10" fmla="*/ 728 w 1955"/>
              <a:gd name="T11" fmla="*/ 156 h 298"/>
              <a:gd name="T12" fmla="*/ 913 w 1955"/>
              <a:gd name="T13" fmla="*/ 290 h 298"/>
              <a:gd name="T14" fmla="*/ 909 w 1955"/>
              <a:gd name="T15" fmla="*/ 253 h 298"/>
              <a:gd name="T16" fmla="*/ 865 w 1955"/>
              <a:gd name="T17" fmla="*/ 235 h 298"/>
              <a:gd name="T18" fmla="*/ 982 w 1955"/>
              <a:gd name="T19" fmla="*/ 291 h 298"/>
              <a:gd name="T20" fmla="*/ 1226 w 1955"/>
              <a:gd name="T21" fmla="*/ 247 h 298"/>
              <a:gd name="T22" fmla="*/ 1168 w 1955"/>
              <a:gd name="T23" fmla="*/ 120 h 298"/>
              <a:gd name="T24" fmla="*/ 1118 w 1955"/>
              <a:gd name="T25" fmla="*/ 120 h 298"/>
              <a:gd name="T26" fmla="*/ 1060 w 1955"/>
              <a:gd name="T27" fmla="*/ 238 h 298"/>
              <a:gd name="T28" fmla="*/ 1006 w 1955"/>
              <a:gd name="T29" fmla="*/ 116 h 298"/>
              <a:gd name="T30" fmla="*/ 856 w 1955"/>
              <a:gd name="T31" fmla="*/ 56 h 298"/>
              <a:gd name="T32" fmla="*/ 728 w 1955"/>
              <a:gd name="T33" fmla="*/ 116 h 298"/>
              <a:gd name="T34" fmla="*/ 765 w 1955"/>
              <a:gd name="T35" fmla="*/ 80 h 298"/>
              <a:gd name="T36" fmla="*/ 779 w 1955"/>
              <a:gd name="T37" fmla="*/ 52 h 298"/>
              <a:gd name="T38" fmla="*/ 670 w 1955"/>
              <a:gd name="T39" fmla="*/ 94 h 298"/>
              <a:gd name="T40" fmla="*/ 1734 w 1955"/>
              <a:gd name="T41" fmla="*/ 286 h 298"/>
              <a:gd name="T42" fmla="*/ 1733 w 1955"/>
              <a:gd name="T43" fmla="*/ 258 h 298"/>
              <a:gd name="T44" fmla="*/ 1682 w 1955"/>
              <a:gd name="T45" fmla="*/ 260 h 298"/>
              <a:gd name="T46" fmla="*/ 1747 w 1955"/>
              <a:gd name="T47" fmla="*/ 218 h 298"/>
              <a:gd name="T48" fmla="*/ 1574 w 1955"/>
              <a:gd name="T49" fmla="*/ 206 h 298"/>
              <a:gd name="T50" fmla="*/ 1662 w 1955"/>
              <a:gd name="T51" fmla="*/ 149 h 298"/>
              <a:gd name="T52" fmla="*/ 1633 w 1955"/>
              <a:gd name="T53" fmla="*/ 195 h 298"/>
              <a:gd name="T54" fmla="*/ 1267 w 1955"/>
              <a:gd name="T55" fmla="*/ 124 h 298"/>
              <a:gd name="T56" fmla="*/ 1269 w 1955"/>
              <a:gd name="T57" fmla="*/ 157 h 298"/>
              <a:gd name="T58" fmla="*/ 1353 w 1955"/>
              <a:gd name="T59" fmla="*/ 153 h 298"/>
              <a:gd name="T60" fmla="*/ 1252 w 1955"/>
              <a:gd name="T61" fmla="*/ 239 h 298"/>
              <a:gd name="T62" fmla="*/ 1418 w 1955"/>
              <a:gd name="T63" fmla="*/ 165 h 298"/>
              <a:gd name="T64" fmla="*/ 1307 w 1955"/>
              <a:gd name="T65" fmla="*/ 239 h 298"/>
              <a:gd name="T66" fmla="*/ 1360 w 1955"/>
              <a:gd name="T67" fmla="*/ 259 h 298"/>
              <a:gd name="T68" fmla="*/ 448 w 1955"/>
              <a:gd name="T69" fmla="*/ 205 h 298"/>
              <a:gd name="T70" fmla="*/ 448 w 1955"/>
              <a:gd name="T71" fmla="*/ 205 h 298"/>
              <a:gd name="T72" fmla="*/ 564 w 1955"/>
              <a:gd name="T73" fmla="*/ 205 h 298"/>
              <a:gd name="T74" fmla="*/ 283 w 1955"/>
              <a:gd name="T75" fmla="*/ 168 h 298"/>
              <a:gd name="T76" fmla="*/ 339 w 1955"/>
              <a:gd name="T77" fmla="*/ 260 h 298"/>
              <a:gd name="T78" fmla="*/ 289 w 1955"/>
              <a:gd name="T79" fmla="*/ 252 h 298"/>
              <a:gd name="T80" fmla="*/ 284 w 1955"/>
              <a:gd name="T81" fmla="*/ 287 h 298"/>
              <a:gd name="T82" fmla="*/ 368 w 1955"/>
              <a:gd name="T83" fmla="*/ 183 h 298"/>
              <a:gd name="T84" fmla="*/ 407 w 1955"/>
              <a:gd name="T85" fmla="*/ 153 h 298"/>
              <a:gd name="T86" fmla="*/ 409 w 1955"/>
              <a:gd name="T87" fmla="*/ 118 h 298"/>
              <a:gd name="T88" fmla="*/ 1550 w 1955"/>
              <a:gd name="T89" fmla="*/ 112 h 298"/>
              <a:gd name="T90" fmla="*/ 1465 w 1955"/>
              <a:gd name="T91" fmla="*/ 293 h 298"/>
              <a:gd name="T92" fmla="*/ 1557 w 1955"/>
              <a:gd name="T93" fmla="*/ 154 h 298"/>
              <a:gd name="T94" fmla="*/ 1550 w 1955"/>
              <a:gd name="T95" fmla="*/ 112 h 298"/>
              <a:gd name="T96" fmla="*/ 1927 w 1955"/>
              <a:gd name="T97" fmla="*/ 193 h 298"/>
              <a:gd name="T98" fmla="*/ 1955 w 1955"/>
              <a:gd name="T99" fmla="*/ 151 h 298"/>
              <a:gd name="T100" fmla="*/ 1924 w 1955"/>
              <a:gd name="T101" fmla="*/ 160 h 298"/>
              <a:gd name="T102" fmla="*/ 1928 w 1955"/>
              <a:gd name="T103" fmla="*/ 181 h 298"/>
              <a:gd name="T104" fmla="*/ 1950 w 1955"/>
              <a:gd name="T105" fmla="*/ 130 h 298"/>
              <a:gd name="T106" fmla="*/ 1955 w 1955"/>
              <a:gd name="T107" fmla="*/ 121 h 298"/>
              <a:gd name="T108" fmla="*/ 119 w 1955"/>
              <a:gd name="T109" fmla="*/ 116 h 298"/>
              <a:gd name="T110" fmla="*/ 44 w 1955"/>
              <a:gd name="T111" fmla="*/ 225 h 298"/>
              <a:gd name="T112" fmla="*/ 189 w 1955"/>
              <a:gd name="T113" fmla="*/ 116 h 298"/>
              <a:gd name="T114" fmla="*/ 1820 w 1955"/>
              <a:gd name="T115" fmla="*/ 116 h 298"/>
              <a:gd name="T116" fmla="*/ 1795 w 1955"/>
              <a:gd name="T117" fmla="*/ 192 h 298"/>
              <a:gd name="T118" fmla="*/ 1850 w 1955"/>
              <a:gd name="T119" fmla="*/ 170 h 298"/>
              <a:gd name="T120" fmla="*/ 1874 w 1955"/>
              <a:gd name="T121" fmla="*/ 191 h 298"/>
              <a:gd name="T122" fmla="*/ 1820 w 1955"/>
              <a:gd name="T123" fmla="*/ 116 h 298"/>
              <a:gd name="T124" fmla="*/ 1838 w 1955"/>
              <a:gd name="T125" fmla="*/ 12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5" h="298">
                <a:moveTo>
                  <a:pt x="113" y="0"/>
                </a:moveTo>
                <a:lnTo>
                  <a:pt x="113" y="0"/>
                </a:lnTo>
                <a:cubicBezTo>
                  <a:pt x="45" y="0"/>
                  <a:pt x="0" y="49"/>
                  <a:pt x="0" y="118"/>
                </a:cubicBezTo>
                <a:lnTo>
                  <a:pt x="0" y="182"/>
                </a:lnTo>
                <a:lnTo>
                  <a:pt x="70" y="182"/>
                </a:lnTo>
                <a:lnTo>
                  <a:pt x="70" y="123"/>
                </a:lnTo>
                <a:cubicBezTo>
                  <a:pt x="70" y="86"/>
                  <a:pt x="85" y="68"/>
                  <a:pt x="120" y="68"/>
                </a:cubicBezTo>
                <a:lnTo>
                  <a:pt x="144" y="68"/>
                </a:lnTo>
                <a:lnTo>
                  <a:pt x="152" y="0"/>
                </a:lnTo>
                <a:lnTo>
                  <a:pt x="113" y="0"/>
                </a:lnTo>
                <a:lnTo>
                  <a:pt x="113" y="0"/>
                </a:lnTo>
                <a:close/>
                <a:moveTo>
                  <a:pt x="670" y="94"/>
                </a:moveTo>
                <a:lnTo>
                  <a:pt x="670" y="94"/>
                </a:lnTo>
                <a:lnTo>
                  <a:pt x="670" y="116"/>
                </a:lnTo>
                <a:lnTo>
                  <a:pt x="644" y="116"/>
                </a:lnTo>
                <a:cubicBezTo>
                  <a:pt x="641" y="116"/>
                  <a:pt x="639" y="118"/>
                  <a:pt x="639" y="120"/>
                </a:cubicBezTo>
                <a:lnTo>
                  <a:pt x="639" y="152"/>
                </a:lnTo>
                <a:cubicBezTo>
                  <a:pt x="639" y="154"/>
                  <a:pt x="641" y="156"/>
                  <a:pt x="644" y="156"/>
                </a:cubicBezTo>
                <a:lnTo>
                  <a:pt x="670" y="156"/>
                </a:lnTo>
                <a:lnTo>
                  <a:pt x="670" y="289"/>
                </a:lnTo>
                <a:cubicBezTo>
                  <a:pt x="670" y="291"/>
                  <a:pt x="672" y="293"/>
                  <a:pt x="674" y="293"/>
                </a:cubicBezTo>
                <a:lnTo>
                  <a:pt x="724" y="293"/>
                </a:lnTo>
                <a:cubicBezTo>
                  <a:pt x="726" y="293"/>
                  <a:pt x="728" y="291"/>
                  <a:pt x="728" y="289"/>
                </a:cubicBezTo>
                <a:lnTo>
                  <a:pt x="728" y="156"/>
                </a:lnTo>
                <a:lnTo>
                  <a:pt x="807" y="156"/>
                </a:lnTo>
                <a:lnTo>
                  <a:pt x="807" y="239"/>
                </a:lnTo>
                <a:cubicBezTo>
                  <a:pt x="807" y="281"/>
                  <a:pt x="828" y="296"/>
                  <a:pt x="870" y="296"/>
                </a:cubicBezTo>
                <a:cubicBezTo>
                  <a:pt x="894" y="296"/>
                  <a:pt x="909" y="291"/>
                  <a:pt x="913" y="290"/>
                </a:cubicBezTo>
                <a:cubicBezTo>
                  <a:pt x="916" y="288"/>
                  <a:pt x="918" y="287"/>
                  <a:pt x="918" y="284"/>
                </a:cubicBezTo>
                <a:cubicBezTo>
                  <a:pt x="918" y="283"/>
                  <a:pt x="917" y="281"/>
                  <a:pt x="917" y="281"/>
                </a:cubicBezTo>
                <a:lnTo>
                  <a:pt x="913" y="257"/>
                </a:lnTo>
                <a:cubicBezTo>
                  <a:pt x="912" y="254"/>
                  <a:pt x="911" y="253"/>
                  <a:pt x="909" y="253"/>
                </a:cubicBezTo>
                <a:cubicBezTo>
                  <a:pt x="909" y="253"/>
                  <a:pt x="908" y="253"/>
                  <a:pt x="907" y="254"/>
                </a:cubicBezTo>
                <a:cubicBezTo>
                  <a:pt x="906" y="254"/>
                  <a:pt x="906" y="254"/>
                  <a:pt x="905" y="254"/>
                </a:cubicBezTo>
                <a:cubicBezTo>
                  <a:pt x="901" y="255"/>
                  <a:pt x="894" y="255"/>
                  <a:pt x="886" y="255"/>
                </a:cubicBezTo>
                <a:cubicBezTo>
                  <a:pt x="868" y="255"/>
                  <a:pt x="865" y="247"/>
                  <a:pt x="865" y="235"/>
                </a:cubicBezTo>
                <a:lnTo>
                  <a:pt x="865" y="157"/>
                </a:lnTo>
                <a:lnTo>
                  <a:pt x="952" y="157"/>
                </a:lnTo>
                <a:lnTo>
                  <a:pt x="952" y="272"/>
                </a:lnTo>
                <a:cubicBezTo>
                  <a:pt x="952" y="283"/>
                  <a:pt x="963" y="287"/>
                  <a:pt x="982" y="291"/>
                </a:cubicBezTo>
                <a:cubicBezTo>
                  <a:pt x="997" y="294"/>
                  <a:pt x="1018" y="298"/>
                  <a:pt x="1034" y="298"/>
                </a:cubicBezTo>
                <a:cubicBezTo>
                  <a:pt x="1055" y="298"/>
                  <a:pt x="1076" y="294"/>
                  <a:pt x="1091" y="282"/>
                </a:cubicBezTo>
                <a:cubicBezTo>
                  <a:pt x="1112" y="294"/>
                  <a:pt x="1135" y="298"/>
                  <a:pt x="1157" y="298"/>
                </a:cubicBezTo>
                <a:cubicBezTo>
                  <a:pt x="1198" y="298"/>
                  <a:pt x="1226" y="288"/>
                  <a:pt x="1226" y="247"/>
                </a:cubicBezTo>
                <a:lnTo>
                  <a:pt x="1226" y="120"/>
                </a:lnTo>
                <a:cubicBezTo>
                  <a:pt x="1226" y="118"/>
                  <a:pt x="1224" y="116"/>
                  <a:pt x="1221" y="116"/>
                </a:cubicBezTo>
                <a:lnTo>
                  <a:pt x="1172" y="116"/>
                </a:lnTo>
                <a:cubicBezTo>
                  <a:pt x="1170" y="116"/>
                  <a:pt x="1168" y="118"/>
                  <a:pt x="1168" y="120"/>
                </a:cubicBezTo>
                <a:lnTo>
                  <a:pt x="1168" y="238"/>
                </a:lnTo>
                <a:cubicBezTo>
                  <a:pt x="1168" y="256"/>
                  <a:pt x="1157" y="262"/>
                  <a:pt x="1143" y="262"/>
                </a:cubicBezTo>
                <a:cubicBezTo>
                  <a:pt x="1131" y="262"/>
                  <a:pt x="1118" y="258"/>
                  <a:pt x="1118" y="258"/>
                </a:cubicBezTo>
                <a:lnTo>
                  <a:pt x="1118" y="120"/>
                </a:lnTo>
                <a:cubicBezTo>
                  <a:pt x="1118" y="118"/>
                  <a:pt x="1116" y="116"/>
                  <a:pt x="1114" y="116"/>
                </a:cubicBezTo>
                <a:lnTo>
                  <a:pt x="1065" y="116"/>
                </a:lnTo>
                <a:cubicBezTo>
                  <a:pt x="1062" y="116"/>
                  <a:pt x="1060" y="118"/>
                  <a:pt x="1060" y="120"/>
                </a:cubicBezTo>
                <a:lnTo>
                  <a:pt x="1060" y="238"/>
                </a:lnTo>
                <a:cubicBezTo>
                  <a:pt x="1060" y="256"/>
                  <a:pt x="1053" y="262"/>
                  <a:pt x="1039" y="262"/>
                </a:cubicBezTo>
                <a:cubicBezTo>
                  <a:pt x="1027" y="262"/>
                  <a:pt x="1010" y="259"/>
                  <a:pt x="1010" y="259"/>
                </a:cubicBezTo>
                <a:lnTo>
                  <a:pt x="1010" y="120"/>
                </a:lnTo>
                <a:cubicBezTo>
                  <a:pt x="1010" y="118"/>
                  <a:pt x="1009" y="116"/>
                  <a:pt x="1006" y="116"/>
                </a:cubicBezTo>
                <a:lnTo>
                  <a:pt x="865" y="116"/>
                </a:lnTo>
                <a:lnTo>
                  <a:pt x="865" y="61"/>
                </a:lnTo>
                <a:cubicBezTo>
                  <a:pt x="865" y="57"/>
                  <a:pt x="863" y="56"/>
                  <a:pt x="859" y="56"/>
                </a:cubicBezTo>
                <a:cubicBezTo>
                  <a:pt x="859" y="56"/>
                  <a:pt x="857" y="56"/>
                  <a:pt x="856" y="56"/>
                </a:cubicBezTo>
                <a:lnTo>
                  <a:pt x="813" y="64"/>
                </a:lnTo>
                <a:cubicBezTo>
                  <a:pt x="809" y="64"/>
                  <a:pt x="807" y="67"/>
                  <a:pt x="807" y="72"/>
                </a:cubicBezTo>
                <a:lnTo>
                  <a:pt x="807" y="116"/>
                </a:lnTo>
                <a:lnTo>
                  <a:pt x="728" y="116"/>
                </a:lnTo>
                <a:lnTo>
                  <a:pt x="728" y="97"/>
                </a:lnTo>
                <a:cubicBezTo>
                  <a:pt x="728" y="90"/>
                  <a:pt x="729" y="86"/>
                  <a:pt x="732" y="83"/>
                </a:cubicBezTo>
                <a:cubicBezTo>
                  <a:pt x="736" y="80"/>
                  <a:pt x="741" y="79"/>
                  <a:pt x="749" y="79"/>
                </a:cubicBezTo>
                <a:cubicBezTo>
                  <a:pt x="754" y="79"/>
                  <a:pt x="761" y="80"/>
                  <a:pt x="765" y="80"/>
                </a:cubicBezTo>
                <a:cubicBezTo>
                  <a:pt x="766" y="80"/>
                  <a:pt x="767" y="81"/>
                  <a:pt x="768" y="81"/>
                </a:cubicBezTo>
                <a:cubicBezTo>
                  <a:pt x="769" y="81"/>
                  <a:pt x="771" y="81"/>
                  <a:pt x="772" y="81"/>
                </a:cubicBezTo>
                <a:cubicBezTo>
                  <a:pt x="774" y="81"/>
                  <a:pt x="775" y="80"/>
                  <a:pt x="775" y="77"/>
                </a:cubicBezTo>
                <a:lnTo>
                  <a:pt x="779" y="52"/>
                </a:lnTo>
                <a:cubicBezTo>
                  <a:pt x="779" y="52"/>
                  <a:pt x="779" y="51"/>
                  <a:pt x="779" y="50"/>
                </a:cubicBezTo>
                <a:cubicBezTo>
                  <a:pt x="779" y="47"/>
                  <a:pt x="778" y="46"/>
                  <a:pt x="776" y="45"/>
                </a:cubicBezTo>
                <a:cubicBezTo>
                  <a:pt x="771" y="44"/>
                  <a:pt x="755" y="39"/>
                  <a:pt x="729" y="39"/>
                </a:cubicBezTo>
                <a:cubicBezTo>
                  <a:pt x="688" y="39"/>
                  <a:pt x="670" y="57"/>
                  <a:pt x="670" y="94"/>
                </a:cubicBezTo>
                <a:close/>
                <a:moveTo>
                  <a:pt x="1574" y="206"/>
                </a:moveTo>
                <a:lnTo>
                  <a:pt x="1574" y="206"/>
                </a:lnTo>
                <a:cubicBezTo>
                  <a:pt x="1574" y="275"/>
                  <a:pt x="1605" y="297"/>
                  <a:pt x="1671" y="297"/>
                </a:cubicBezTo>
                <a:cubicBezTo>
                  <a:pt x="1701" y="297"/>
                  <a:pt x="1723" y="290"/>
                  <a:pt x="1734" y="286"/>
                </a:cubicBezTo>
                <a:cubicBezTo>
                  <a:pt x="1737" y="285"/>
                  <a:pt x="1739" y="282"/>
                  <a:pt x="1739" y="280"/>
                </a:cubicBezTo>
                <a:cubicBezTo>
                  <a:pt x="1739" y="280"/>
                  <a:pt x="1739" y="279"/>
                  <a:pt x="1738" y="278"/>
                </a:cubicBezTo>
                <a:lnTo>
                  <a:pt x="1733" y="258"/>
                </a:lnTo>
                <a:lnTo>
                  <a:pt x="1733" y="258"/>
                </a:lnTo>
                <a:cubicBezTo>
                  <a:pt x="1732" y="254"/>
                  <a:pt x="1730" y="253"/>
                  <a:pt x="1728" y="253"/>
                </a:cubicBezTo>
                <a:cubicBezTo>
                  <a:pt x="1727" y="253"/>
                  <a:pt x="1725" y="253"/>
                  <a:pt x="1724" y="253"/>
                </a:cubicBezTo>
                <a:lnTo>
                  <a:pt x="1724" y="253"/>
                </a:lnTo>
                <a:cubicBezTo>
                  <a:pt x="1716" y="256"/>
                  <a:pt x="1700" y="260"/>
                  <a:pt x="1682" y="260"/>
                </a:cubicBezTo>
                <a:cubicBezTo>
                  <a:pt x="1667" y="260"/>
                  <a:pt x="1656" y="259"/>
                  <a:pt x="1648" y="255"/>
                </a:cubicBezTo>
                <a:cubicBezTo>
                  <a:pt x="1640" y="251"/>
                  <a:pt x="1634" y="241"/>
                  <a:pt x="1634" y="228"/>
                </a:cubicBezTo>
                <a:lnTo>
                  <a:pt x="1738" y="228"/>
                </a:lnTo>
                <a:cubicBezTo>
                  <a:pt x="1745" y="228"/>
                  <a:pt x="1747" y="223"/>
                  <a:pt x="1747" y="218"/>
                </a:cubicBezTo>
                <a:lnTo>
                  <a:pt x="1747" y="202"/>
                </a:lnTo>
                <a:cubicBezTo>
                  <a:pt x="1747" y="171"/>
                  <a:pt x="1741" y="147"/>
                  <a:pt x="1729" y="133"/>
                </a:cubicBezTo>
                <a:cubicBezTo>
                  <a:pt x="1716" y="120"/>
                  <a:pt x="1694" y="112"/>
                  <a:pt x="1662" y="112"/>
                </a:cubicBezTo>
                <a:cubicBezTo>
                  <a:pt x="1597" y="112"/>
                  <a:pt x="1574" y="137"/>
                  <a:pt x="1574" y="206"/>
                </a:cubicBezTo>
                <a:close/>
                <a:moveTo>
                  <a:pt x="1633" y="192"/>
                </a:moveTo>
                <a:lnTo>
                  <a:pt x="1633" y="192"/>
                </a:lnTo>
                <a:cubicBezTo>
                  <a:pt x="1633" y="187"/>
                  <a:pt x="1634" y="175"/>
                  <a:pt x="1635" y="168"/>
                </a:cubicBezTo>
                <a:cubicBezTo>
                  <a:pt x="1637" y="157"/>
                  <a:pt x="1644" y="149"/>
                  <a:pt x="1662" y="149"/>
                </a:cubicBezTo>
                <a:cubicBezTo>
                  <a:pt x="1678" y="149"/>
                  <a:pt x="1686" y="155"/>
                  <a:pt x="1689" y="166"/>
                </a:cubicBezTo>
                <a:cubicBezTo>
                  <a:pt x="1691" y="173"/>
                  <a:pt x="1691" y="183"/>
                  <a:pt x="1691" y="190"/>
                </a:cubicBezTo>
                <a:lnTo>
                  <a:pt x="1691" y="195"/>
                </a:lnTo>
                <a:lnTo>
                  <a:pt x="1633" y="195"/>
                </a:lnTo>
                <a:lnTo>
                  <a:pt x="1633" y="192"/>
                </a:lnTo>
                <a:lnTo>
                  <a:pt x="1633" y="192"/>
                </a:lnTo>
                <a:close/>
                <a:moveTo>
                  <a:pt x="1267" y="124"/>
                </a:moveTo>
                <a:lnTo>
                  <a:pt x="1267" y="124"/>
                </a:lnTo>
                <a:cubicBezTo>
                  <a:pt x="1265" y="125"/>
                  <a:pt x="1263" y="126"/>
                  <a:pt x="1263" y="129"/>
                </a:cubicBezTo>
                <a:lnTo>
                  <a:pt x="1263" y="130"/>
                </a:lnTo>
                <a:cubicBezTo>
                  <a:pt x="1263" y="130"/>
                  <a:pt x="1263" y="131"/>
                  <a:pt x="1263" y="131"/>
                </a:cubicBezTo>
                <a:lnTo>
                  <a:pt x="1269" y="157"/>
                </a:lnTo>
                <a:cubicBezTo>
                  <a:pt x="1270" y="158"/>
                  <a:pt x="1271" y="159"/>
                  <a:pt x="1272" y="159"/>
                </a:cubicBezTo>
                <a:cubicBezTo>
                  <a:pt x="1273" y="159"/>
                  <a:pt x="1274" y="159"/>
                  <a:pt x="1275" y="159"/>
                </a:cubicBezTo>
                <a:cubicBezTo>
                  <a:pt x="1282" y="157"/>
                  <a:pt x="1309" y="150"/>
                  <a:pt x="1330" y="150"/>
                </a:cubicBezTo>
                <a:cubicBezTo>
                  <a:pt x="1341" y="150"/>
                  <a:pt x="1349" y="150"/>
                  <a:pt x="1353" y="153"/>
                </a:cubicBezTo>
                <a:cubicBezTo>
                  <a:pt x="1360" y="156"/>
                  <a:pt x="1360" y="161"/>
                  <a:pt x="1360" y="170"/>
                </a:cubicBezTo>
                <a:lnTo>
                  <a:pt x="1360" y="178"/>
                </a:lnTo>
                <a:lnTo>
                  <a:pt x="1302" y="187"/>
                </a:lnTo>
                <a:cubicBezTo>
                  <a:pt x="1280" y="190"/>
                  <a:pt x="1252" y="197"/>
                  <a:pt x="1252" y="239"/>
                </a:cubicBezTo>
                <a:cubicBezTo>
                  <a:pt x="1252" y="291"/>
                  <a:pt x="1293" y="297"/>
                  <a:pt x="1335" y="297"/>
                </a:cubicBezTo>
                <a:cubicBezTo>
                  <a:pt x="1355" y="297"/>
                  <a:pt x="1371" y="296"/>
                  <a:pt x="1385" y="293"/>
                </a:cubicBezTo>
                <a:cubicBezTo>
                  <a:pt x="1407" y="288"/>
                  <a:pt x="1418" y="283"/>
                  <a:pt x="1418" y="258"/>
                </a:cubicBezTo>
                <a:lnTo>
                  <a:pt x="1418" y="165"/>
                </a:lnTo>
                <a:cubicBezTo>
                  <a:pt x="1418" y="146"/>
                  <a:pt x="1412" y="131"/>
                  <a:pt x="1396" y="122"/>
                </a:cubicBezTo>
                <a:cubicBezTo>
                  <a:pt x="1384" y="115"/>
                  <a:pt x="1367" y="112"/>
                  <a:pt x="1344" y="112"/>
                </a:cubicBezTo>
                <a:cubicBezTo>
                  <a:pt x="1307" y="112"/>
                  <a:pt x="1274" y="122"/>
                  <a:pt x="1267" y="124"/>
                </a:cubicBezTo>
                <a:close/>
                <a:moveTo>
                  <a:pt x="1307" y="239"/>
                </a:moveTo>
                <a:lnTo>
                  <a:pt x="1307" y="239"/>
                </a:lnTo>
                <a:cubicBezTo>
                  <a:pt x="1307" y="219"/>
                  <a:pt x="1317" y="217"/>
                  <a:pt x="1330" y="215"/>
                </a:cubicBezTo>
                <a:lnTo>
                  <a:pt x="1360" y="210"/>
                </a:lnTo>
                <a:lnTo>
                  <a:pt x="1360" y="259"/>
                </a:lnTo>
                <a:cubicBezTo>
                  <a:pt x="1359" y="260"/>
                  <a:pt x="1349" y="263"/>
                  <a:pt x="1336" y="263"/>
                </a:cubicBezTo>
                <a:cubicBezTo>
                  <a:pt x="1325" y="263"/>
                  <a:pt x="1307" y="260"/>
                  <a:pt x="1307" y="239"/>
                </a:cubicBezTo>
                <a:close/>
                <a:moveTo>
                  <a:pt x="448" y="205"/>
                </a:moveTo>
                <a:lnTo>
                  <a:pt x="448" y="205"/>
                </a:lnTo>
                <a:cubicBezTo>
                  <a:pt x="448" y="257"/>
                  <a:pt x="458" y="297"/>
                  <a:pt x="536" y="297"/>
                </a:cubicBezTo>
                <a:cubicBezTo>
                  <a:pt x="613" y="297"/>
                  <a:pt x="623" y="257"/>
                  <a:pt x="623" y="205"/>
                </a:cubicBezTo>
                <a:cubicBezTo>
                  <a:pt x="623" y="152"/>
                  <a:pt x="613" y="112"/>
                  <a:pt x="536" y="112"/>
                </a:cubicBezTo>
                <a:cubicBezTo>
                  <a:pt x="458" y="112"/>
                  <a:pt x="448" y="152"/>
                  <a:pt x="448" y="205"/>
                </a:cubicBezTo>
                <a:close/>
                <a:moveTo>
                  <a:pt x="507" y="205"/>
                </a:moveTo>
                <a:lnTo>
                  <a:pt x="507" y="205"/>
                </a:lnTo>
                <a:cubicBezTo>
                  <a:pt x="507" y="165"/>
                  <a:pt x="509" y="150"/>
                  <a:pt x="536" y="150"/>
                </a:cubicBezTo>
                <a:cubicBezTo>
                  <a:pt x="563" y="150"/>
                  <a:pt x="564" y="165"/>
                  <a:pt x="564" y="205"/>
                </a:cubicBezTo>
                <a:cubicBezTo>
                  <a:pt x="564" y="244"/>
                  <a:pt x="563" y="259"/>
                  <a:pt x="536" y="259"/>
                </a:cubicBezTo>
                <a:cubicBezTo>
                  <a:pt x="509" y="259"/>
                  <a:pt x="507" y="244"/>
                  <a:pt x="507" y="205"/>
                </a:cubicBezTo>
                <a:close/>
                <a:moveTo>
                  <a:pt x="283" y="168"/>
                </a:moveTo>
                <a:lnTo>
                  <a:pt x="283" y="168"/>
                </a:lnTo>
                <a:cubicBezTo>
                  <a:pt x="283" y="213"/>
                  <a:pt x="313" y="219"/>
                  <a:pt x="336" y="223"/>
                </a:cubicBezTo>
                <a:lnTo>
                  <a:pt x="340" y="224"/>
                </a:lnTo>
                <a:cubicBezTo>
                  <a:pt x="356" y="227"/>
                  <a:pt x="363" y="229"/>
                  <a:pt x="363" y="243"/>
                </a:cubicBezTo>
                <a:cubicBezTo>
                  <a:pt x="363" y="257"/>
                  <a:pt x="350" y="260"/>
                  <a:pt x="339" y="260"/>
                </a:cubicBezTo>
                <a:cubicBezTo>
                  <a:pt x="322" y="260"/>
                  <a:pt x="301" y="255"/>
                  <a:pt x="293" y="253"/>
                </a:cubicBezTo>
                <a:lnTo>
                  <a:pt x="293" y="253"/>
                </a:lnTo>
                <a:cubicBezTo>
                  <a:pt x="293" y="253"/>
                  <a:pt x="292" y="253"/>
                  <a:pt x="292" y="253"/>
                </a:cubicBezTo>
                <a:cubicBezTo>
                  <a:pt x="291" y="253"/>
                  <a:pt x="290" y="252"/>
                  <a:pt x="289" y="252"/>
                </a:cubicBezTo>
                <a:cubicBezTo>
                  <a:pt x="287" y="252"/>
                  <a:pt x="286" y="254"/>
                  <a:pt x="285" y="257"/>
                </a:cubicBezTo>
                <a:lnTo>
                  <a:pt x="282" y="278"/>
                </a:lnTo>
                <a:cubicBezTo>
                  <a:pt x="281" y="280"/>
                  <a:pt x="281" y="282"/>
                  <a:pt x="281" y="283"/>
                </a:cubicBezTo>
                <a:cubicBezTo>
                  <a:pt x="281" y="285"/>
                  <a:pt x="282" y="286"/>
                  <a:pt x="284" y="287"/>
                </a:cubicBezTo>
                <a:cubicBezTo>
                  <a:pt x="291" y="290"/>
                  <a:pt x="319" y="297"/>
                  <a:pt x="347" y="297"/>
                </a:cubicBezTo>
                <a:cubicBezTo>
                  <a:pt x="389" y="297"/>
                  <a:pt x="421" y="282"/>
                  <a:pt x="421" y="238"/>
                </a:cubicBezTo>
                <a:cubicBezTo>
                  <a:pt x="421" y="196"/>
                  <a:pt x="396" y="188"/>
                  <a:pt x="373" y="184"/>
                </a:cubicBezTo>
                <a:lnTo>
                  <a:pt x="368" y="183"/>
                </a:lnTo>
                <a:cubicBezTo>
                  <a:pt x="354" y="181"/>
                  <a:pt x="342" y="178"/>
                  <a:pt x="342" y="164"/>
                </a:cubicBezTo>
                <a:cubicBezTo>
                  <a:pt x="342" y="150"/>
                  <a:pt x="356" y="148"/>
                  <a:pt x="366" y="148"/>
                </a:cubicBezTo>
                <a:cubicBezTo>
                  <a:pt x="380" y="148"/>
                  <a:pt x="394" y="150"/>
                  <a:pt x="401" y="152"/>
                </a:cubicBezTo>
                <a:cubicBezTo>
                  <a:pt x="405" y="153"/>
                  <a:pt x="406" y="153"/>
                  <a:pt x="407" y="153"/>
                </a:cubicBezTo>
                <a:cubicBezTo>
                  <a:pt x="408" y="153"/>
                  <a:pt x="411" y="151"/>
                  <a:pt x="411" y="150"/>
                </a:cubicBezTo>
                <a:cubicBezTo>
                  <a:pt x="412" y="142"/>
                  <a:pt x="414" y="135"/>
                  <a:pt x="416" y="127"/>
                </a:cubicBezTo>
                <a:cubicBezTo>
                  <a:pt x="416" y="127"/>
                  <a:pt x="416" y="126"/>
                  <a:pt x="416" y="125"/>
                </a:cubicBezTo>
                <a:cubicBezTo>
                  <a:pt x="416" y="121"/>
                  <a:pt x="414" y="120"/>
                  <a:pt x="409" y="118"/>
                </a:cubicBezTo>
                <a:cubicBezTo>
                  <a:pt x="400" y="116"/>
                  <a:pt x="381" y="112"/>
                  <a:pt x="357" y="112"/>
                </a:cubicBezTo>
                <a:cubicBezTo>
                  <a:pt x="328" y="112"/>
                  <a:pt x="283" y="117"/>
                  <a:pt x="283" y="168"/>
                </a:cubicBezTo>
                <a:close/>
                <a:moveTo>
                  <a:pt x="1550" y="112"/>
                </a:moveTo>
                <a:lnTo>
                  <a:pt x="1550" y="112"/>
                </a:lnTo>
                <a:cubicBezTo>
                  <a:pt x="1529" y="112"/>
                  <a:pt x="1507" y="115"/>
                  <a:pt x="1490" y="118"/>
                </a:cubicBezTo>
                <a:cubicBezTo>
                  <a:pt x="1471" y="123"/>
                  <a:pt x="1460" y="126"/>
                  <a:pt x="1460" y="138"/>
                </a:cubicBezTo>
                <a:lnTo>
                  <a:pt x="1460" y="289"/>
                </a:lnTo>
                <a:cubicBezTo>
                  <a:pt x="1460" y="291"/>
                  <a:pt x="1462" y="293"/>
                  <a:pt x="1465" y="293"/>
                </a:cubicBezTo>
                <a:lnTo>
                  <a:pt x="1514" y="293"/>
                </a:lnTo>
                <a:cubicBezTo>
                  <a:pt x="1516" y="293"/>
                  <a:pt x="1518" y="291"/>
                  <a:pt x="1518" y="289"/>
                </a:cubicBezTo>
                <a:lnTo>
                  <a:pt x="1518" y="157"/>
                </a:lnTo>
                <a:cubicBezTo>
                  <a:pt x="1521" y="156"/>
                  <a:pt x="1538" y="154"/>
                  <a:pt x="1557" y="154"/>
                </a:cubicBezTo>
                <a:cubicBezTo>
                  <a:pt x="1563" y="154"/>
                  <a:pt x="1563" y="150"/>
                  <a:pt x="1563" y="147"/>
                </a:cubicBezTo>
                <a:lnTo>
                  <a:pt x="1563" y="119"/>
                </a:lnTo>
                <a:cubicBezTo>
                  <a:pt x="1563" y="114"/>
                  <a:pt x="1561" y="112"/>
                  <a:pt x="1556" y="112"/>
                </a:cubicBezTo>
                <a:lnTo>
                  <a:pt x="1550" y="112"/>
                </a:lnTo>
                <a:lnTo>
                  <a:pt x="1550" y="112"/>
                </a:lnTo>
                <a:close/>
                <a:moveTo>
                  <a:pt x="1887" y="154"/>
                </a:moveTo>
                <a:lnTo>
                  <a:pt x="1887" y="154"/>
                </a:lnTo>
                <a:cubicBezTo>
                  <a:pt x="1887" y="182"/>
                  <a:pt x="1896" y="193"/>
                  <a:pt x="1927" y="193"/>
                </a:cubicBezTo>
                <a:cubicBezTo>
                  <a:pt x="1935" y="193"/>
                  <a:pt x="1944" y="192"/>
                  <a:pt x="1949" y="191"/>
                </a:cubicBezTo>
                <a:lnTo>
                  <a:pt x="1948" y="191"/>
                </a:lnTo>
                <a:cubicBezTo>
                  <a:pt x="1954" y="189"/>
                  <a:pt x="1955" y="187"/>
                  <a:pt x="1955" y="182"/>
                </a:cubicBezTo>
                <a:lnTo>
                  <a:pt x="1955" y="151"/>
                </a:lnTo>
                <a:cubicBezTo>
                  <a:pt x="1955" y="150"/>
                  <a:pt x="1955" y="150"/>
                  <a:pt x="1954" y="150"/>
                </a:cubicBezTo>
                <a:lnTo>
                  <a:pt x="1925" y="150"/>
                </a:lnTo>
                <a:cubicBezTo>
                  <a:pt x="1924" y="150"/>
                  <a:pt x="1924" y="150"/>
                  <a:pt x="1924" y="151"/>
                </a:cubicBezTo>
                <a:lnTo>
                  <a:pt x="1924" y="160"/>
                </a:lnTo>
                <a:cubicBezTo>
                  <a:pt x="1924" y="161"/>
                  <a:pt x="1925" y="161"/>
                  <a:pt x="1925" y="161"/>
                </a:cubicBezTo>
                <a:lnTo>
                  <a:pt x="1938" y="163"/>
                </a:lnTo>
                <a:lnTo>
                  <a:pt x="1938" y="181"/>
                </a:lnTo>
                <a:cubicBezTo>
                  <a:pt x="1938" y="181"/>
                  <a:pt x="1932" y="181"/>
                  <a:pt x="1928" y="181"/>
                </a:cubicBezTo>
                <a:cubicBezTo>
                  <a:pt x="1913" y="181"/>
                  <a:pt x="1906" y="177"/>
                  <a:pt x="1906" y="155"/>
                </a:cubicBezTo>
                <a:cubicBezTo>
                  <a:pt x="1906" y="131"/>
                  <a:pt x="1914" y="128"/>
                  <a:pt x="1930" y="128"/>
                </a:cubicBezTo>
                <a:cubicBezTo>
                  <a:pt x="1937" y="128"/>
                  <a:pt x="1944" y="129"/>
                  <a:pt x="1948" y="130"/>
                </a:cubicBezTo>
                <a:cubicBezTo>
                  <a:pt x="1949" y="130"/>
                  <a:pt x="1949" y="130"/>
                  <a:pt x="1950" y="130"/>
                </a:cubicBezTo>
                <a:cubicBezTo>
                  <a:pt x="1950" y="130"/>
                  <a:pt x="1951" y="130"/>
                  <a:pt x="1952" y="130"/>
                </a:cubicBezTo>
                <a:cubicBezTo>
                  <a:pt x="1953" y="130"/>
                  <a:pt x="1954" y="130"/>
                  <a:pt x="1954" y="128"/>
                </a:cubicBezTo>
                <a:lnTo>
                  <a:pt x="1955" y="123"/>
                </a:lnTo>
                <a:cubicBezTo>
                  <a:pt x="1955" y="123"/>
                  <a:pt x="1955" y="121"/>
                  <a:pt x="1955" y="121"/>
                </a:cubicBezTo>
                <a:cubicBezTo>
                  <a:pt x="1955" y="120"/>
                  <a:pt x="1954" y="120"/>
                  <a:pt x="1954" y="119"/>
                </a:cubicBezTo>
                <a:cubicBezTo>
                  <a:pt x="1951" y="118"/>
                  <a:pt x="1940" y="115"/>
                  <a:pt x="1925" y="115"/>
                </a:cubicBezTo>
                <a:cubicBezTo>
                  <a:pt x="1898" y="115"/>
                  <a:pt x="1887" y="125"/>
                  <a:pt x="1887" y="154"/>
                </a:cubicBezTo>
                <a:close/>
                <a:moveTo>
                  <a:pt x="119" y="116"/>
                </a:moveTo>
                <a:lnTo>
                  <a:pt x="119" y="116"/>
                </a:lnTo>
                <a:lnTo>
                  <a:pt x="119" y="168"/>
                </a:lnTo>
                <a:cubicBezTo>
                  <a:pt x="119" y="204"/>
                  <a:pt x="104" y="225"/>
                  <a:pt x="69" y="225"/>
                </a:cubicBezTo>
                <a:lnTo>
                  <a:pt x="44" y="225"/>
                </a:lnTo>
                <a:lnTo>
                  <a:pt x="36" y="295"/>
                </a:lnTo>
                <a:lnTo>
                  <a:pt x="73" y="295"/>
                </a:lnTo>
                <a:cubicBezTo>
                  <a:pt x="138" y="295"/>
                  <a:pt x="189" y="248"/>
                  <a:pt x="189" y="173"/>
                </a:cubicBezTo>
                <a:lnTo>
                  <a:pt x="189" y="116"/>
                </a:lnTo>
                <a:lnTo>
                  <a:pt x="119" y="116"/>
                </a:lnTo>
                <a:lnTo>
                  <a:pt x="119" y="116"/>
                </a:lnTo>
                <a:close/>
                <a:moveTo>
                  <a:pt x="1820" y="116"/>
                </a:moveTo>
                <a:lnTo>
                  <a:pt x="1820" y="116"/>
                </a:lnTo>
                <a:cubicBezTo>
                  <a:pt x="1820" y="116"/>
                  <a:pt x="1819" y="117"/>
                  <a:pt x="1819" y="117"/>
                </a:cubicBezTo>
                <a:lnTo>
                  <a:pt x="1795" y="190"/>
                </a:lnTo>
                <a:cubicBezTo>
                  <a:pt x="1795" y="190"/>
                  <a:pt x="1794" y="191"/>
                  <a:pt x="1794" y="191"/>
                </a:cubicBezTo>
                <a:cubicBezTo>
                  <a:pt x="1794" y="192"/>
                  <a:pt x="1795" y="192"/>
                  <a:pt x="1795" y="192"/>
                </a:cubicBezTo>
                <a:lnTo>
                  <a:pt x="1813" y="192"/>
                </a:lnTo>
                <a:cubicBezTo>
                  <a:pt x="1814" y="192"/>
                  <a:pt x="1814" y="191"/>
                  <a:pt x="1815" y="191"/>
                </a:cubicBezTo>
                <a:lnTo>
                  <a:pt x="1820" y="170"/>
                </a:lnTo>
                <a:lnTo>
                  <a:pt x="1850" y="170"/>
                </a:lnTo>
                <a:lnTo>
                  <a:pt x="1855" y="191"/>
                </a:lnTo>
                <a:cubicBezTo>
                  <a:pt x="1856" y="191"/>
                  <a:pt x="1856" y="192"/>
                  <a:pt x="1857" y="192"/>
                </a:cubicBezTo>
                <a:lnTo>
                  <a:pt x="1873" y="192"/>
                </a:lnTo>
                <a:cubicBezTo>
                  <a:pt x="1874" y="192"/>
                  <a:pt x="1874" y="192"/>
                  <a:pt x="1874" y="191"/>
                </a:cubicBezTo>
                <a:cubicBezTo>
                  <a:pt x="1874" y="191"/>
                  <a:pt x="1874" y="190"/>
                  <a:pt x="1874" y="190"/>
                </a:cubicBezTo>
                <a:lnTo>
                  <a:pt x="1851" y="117"/>
                </a:lnTo>
                <a:cubicBezTo>
                  <a:pt x="1850" y="117"/>
                  <a:pt x="1850" y="116"/>
                  <a:pt x="1849" y="116"/>
                </a:cubicBezTo>
                <a:lnTo>
                  <a:pt x="1820" y="116"/>
                </a:lnTo>
                <a:lnTo>
                  <a:pt x="1820" y="116"/>
                </a:lnTo>
                <a:close/>
                <a:moveTo>
                  <a:pt x="1832" y="128"/>
                </a:moveTo>
                <a:lnTo>
                  <a:pt x="1832" y="128"/>
                </a:lnTo>
                <a:lnTo>
                  <a:pt x="1838" y="128"/>
                </a:lnTo>
                <a:lnTo>
                  <a:pt x="1846" y="158"/>
                </a:lnTo>
                <a:lnTo>
                  <a:pt x="1823" y="158"/>
                </a:lnTo>
                <a:lnTo>
                  <a:pt x="1832" y="128"/>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ext Placeholder 3"/>
          <p:cNvSpPr>
            <a:spLocks noGrp="1"/>
          </p:cNvSpPr>
          <p:nvPr>
            <p:ph type="body" idx="1"/>
          </p:nvPr>
        </p:nvSpPr>
        <p:spPr>
          <a:xfrm>
            <a:off x="395289" y="1131888"/>
            <a:ext cx="8353424" cy="34925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86461167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7" r:id="rId16"/>
    <p:sldLayoutId id="2147483668" r:id="rId17"/>
    <p:sldLayoutId id="2147483669" r:id="rId18"/>
    <p:sldLayoutId id="2147483671" r:id="rId19"/>
  </p:sldLayoutIdLst>
  <p:hf sldNum="0" hdr="0" dt="0"/>
  <p:txStyles>
    <p:titleStyle>
      <a:lvl1pPr algn="l" defTabSz="685800" rtl="0" eaLnBrk="1" latinLnBrk="0" hangingPunct="1">
        <a:lnSpc>
          <a:spcPts val="2000"/>
        </a:lnSpc>
        <a:spcBef>
          <a:spcPct val="0"/>
        </a:spcBef>
        <a:buNone/>
        <a:defRPr sz="2200" b="1" kern="1200" cap="all" baseline="0">
          <a:solidFill>
            <a:schemeClr val="bg2"/>
          </a:solidFill>
          <a:latin typeface="+mj-lt"/>
          <a:ea typeface="+mj-ea"/>
          <a:cs typeface="+mj-cs"/>
        </a:defRPr>
      </a:lvl1pPr>
    </p:titleStyle>
    <p:bodyStyle>
      <a:lvl1pPr marL="169200" indent="-169200" algn="l" defTabSz="685800" rtl="0" eaLnBrk="1" latinLnBrk="0" hangingPunct="1">
        <a:lnSpc>
          <a:spcPct val="100000"/>
        </a:lnSpc>
        <a:spcBef>
          <a:spcPts val="432"/>
        </a:spcBef>
        <a:buClr>
          <a:schemeClr val="bg1">
            <a:lumMod val="50000"/>
          </a:schemeClr>
        </a:buClr>
        <a:buFont typeface="Arial" panose="020B0604020202020204" pitchFamily="34" charset="0"/>
        <a:buChar char="•"/>
        <a:defRPr sz="1800" kern="1200">
          <a:solidFill>
            <a:schemeClr val="tx1"/>
          </a:solidFill>
          <a:latin typeface="+mn-lt"/>
          <a:ea typeface="+mn-ea"/>
          <a:cs typeface="+mn-cs"/>
        </a:defRPr>
      </a:lvl1pPr>
      <a:lvl2pPr marL="460800" indent="-230400" algn="l" defTabSz="685800" rtl="0" eaLnBrk="1" latinLnBrk="0" hangingPunct="1">
        <a:lnSpc>
          <a:spcPct val="100000"/>
        </a:lnSpc>
        <a:spcBef>
          <a:spcPts val="384"/>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2pPr>
      <a:lvl3pPr marL="687600" indent="-169200" algn="l" defTabSz="685800" rtl="0" eaLnBrk="1" latinLnBrk="0" hangingPunct="1">
        <a:lnSpc>
          <a:spcPct val="100000"/>
        </a:lnSpc>
        <a:spcBef>
          <a:spcPts val="336"/>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3pPr>
      <a:lvl4pPr marL="972000" indent="-176400" algn="l" defTabSz="685800" rtl="0" eaLnBrk="1" latinLnBrk="0" hangingPunct="1">
        <a:lnSpc>
          <a:spcPct val="100000"/>
        </a:lnSpc>
        <a:spcBef>
          <a:spcPts val="288"/>
        </a:spcBef>
        <a:buClr>
          <a:schemeClr val="bg1">
            <a:lumMod val="50000"/>
          </a:schemeClr>
        </a:buClr>
        <a:buFont typeface="Arial" panose="020B0604020202020204" pitchFamily="34" charset="0"/>
        <a:buChar char="–"/>
        <a:defRPr sz="1400" kern="1200">
          <a:solidFill>
            <a:schemeClr val="tx1"/>
          </a:solidFill>
          <a:latin typeface="+mn-lt"/>
          <a:ea typeface="+mn-ea"/>
          <a:cs typeface="+mn-cs"/>
        </a:defRPr>
      </a:lvl4pPr>
      <a:lvl5pPr marL="2059200" indent="-230400" algn="l" defTabSz="685800" rtl="0" eaLnBrk="1" latinLnBrk="0" hangingPunct="1">
        <a:lnSpc>
          <a:spcPct val="100000"/>
        </a:lnSpc>
        <a:spcBef>
          <a:spcPts val="480"/>
        </a:spcBef>
        <a:buClr>
          <a:schemeClr val="bg1">
            <a:lumMod val="50000"/>
          </a:schemeClr>
        </a:buClr>
        <a:buFont typeface="Arial" panose="020B0604020202020204" pitchFamily="34" charset="0"/>
        <a:buChar char="»"/>
        <a:defRPr sz="120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13" userDrawn="1">
          <p15:clr>
            <a:srgbClr val="F26B43"/>
          </p15:clr>
        </p15:guide>
        <p15:guide id="2" pos="249" userDrawn="1">
          <p15:clr>
            <a:srgbClr val="F26B43"/>
          </p15:clr>
        </p15:guide>
        <p15:guide id="3" pos="5511" userDrawn="1">
          <p15:clr>
            <a:srgbClr val="F26B43"/>
          </p15:clr>
        </p15:guide>
        <p15:guide id="4" orient="horz" pos="71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538" y="1363243"/>
            <a:ext cx="4562069" cy="1210720"/>
          </a:xfrm>
        </p:spPr>
        <p:txBody>
          <a:bodyPr/>
          <a:lstStyle/>
          <a:p>
            <a:pPr algn="ctr"/>
            <a:r>
              <a:rPr lang="en-US" dirty="0"/>
              <a:t>High Availability and FAILOVER TUNING</a:t>
            </a:r>
            <a:br>
              <a:rPr lang="en-US" dirty="0"/>
            </a:br>
            <a:r>
              <a:rPr lang="en-US" dirty="0"/>
              <a:t>IN </a:t>
            </a:r>
            <a:br>
              <a:rPr lang="en-US" dirty="0"/>
            </a:br>
            <a:r>
              <a:rPr lang="en-US" dirty="0"/>
              <a:t>Terracotta</a:t>
            </a:r>
          </a:p>
        </p:txBody>
      </p:sp>
      <p:sp>
        <p:nvSpPr>
          <p:cNvPr id="4" name="Text Placeholder 3"/>
          <p:cNvSpPr>
            <a:spLocks noGrp="1"/>
          </p:cNvSpPr>
          <p:nvPr>
            <p:ph type="body" sz="quarter" idx="10"/>
          </p:nvPr>
        </p:nvSpPr>
        <p:spPr>
          <a:xfrm>
            <a:off x="845936" y="3006529"/>
            <a:ext cx="3150000" cy="1691959"/>
          </a:xfrm>
        </p:spPr>
        <p:txBody>
          <a:bodyPr vert="horz" lIns="0" tIns="0" rIns="0" bIns="0" rtlCol="0" anchor="t">
            <a:noAutofit/>
          </a:bodyPr>
          <a:lstStyle/>
          <a:p>
            <a:pPr algn="ctr"/>
            <a:r>
              <a:rPr lang="en-US" sz="2000" dirty="0">
                <a:latin typeface="Calibri"/>
                <a:cs typeface="Calibri"/>
              </a:rPr>
              <a:t>From the Terracotta Team</a:t>
            </a:r>
          </a:p>
          <a:p>
            <a:pPr algn="ctr"/>
            <a:endParaRPr lang="en-US" sz="2000" dirty="0">
              <a:latin typeface="Calibri" panose="020F0502020204030204" pitchFamily="34" charset="0"/>
              <a:cs typeface="Calibri"/>
            </a:endParaRPr>
          </a:p>
          <a:p>
            <a:pPr algn="ctr"/>
            <a:r>
              <a:rPr lang="en-US" sz="1400" dirty="0">
                <a:latin typeface="Calibri"/>
                <a:cs typeface="Calibri"/>
              </a:rPr>
              <a:t>Please view the slide notes for more explanation of the slide contents.</a:t>
            </a:r>
            <a:endParaRPr lang="en-US" sz="1400" dirty="0">
              <a:latin typeface="Calibri" panose="020F0502020204030204" pitchFamily="34" charset="0"/>
              <a:cs typeface="Calibri"/>
            </a:endParaRPr>
          </a:p>
        </p:txBody>
      </p:sp>
      <p:sp>
        <p:nvSpPr>
          <p:cNvPr id="5" name="Footer Placeholder 4"/>
          <p:cNvSpPr>
            <a:spLocks noGrp="1"/>
          </p:cNvSpPr>
          <p:nvPr>
            <p:ph type="ftr" sz="quarter" idx="11"/>
          </p:nvPr>
        </p:nvSpPr>
        <p:spPr/>
        <p:txBody>
          <a:bodyPr/>
          <a:lstStyle/>
          <a:p>
            <a:r>
              <a:rPr lang="en-US"/>
              <a:t>© 2020 Software AG. All rights reserved. For internal use only</a:t>
            </a:r>
            <a:endParaRPr lang="de-DE"/>
          </a:p>
        </p:txBody>
      </p:sp>
    </p:spTree>
    <p:extLst>
      <p:ext uri="{BB962C8B-B14F-4D97-AF65-F5344CB8AC3E}">
        <p14:creationId xmlns:p14="http://schemas.microsoft.com/office/powerpoint/2010/main" val="858078076"/>
      </p:ext>
    </p:extLst>
  </p:cSld>
  <p:clrMapOvr>
    <a:masterClrMapping/>
  </p:clrMapOvr>
  <mc:AlternateContent xmlns:mc="http://schemas.openxmlformats.org/markup-compatibility/2006" xmlns:p14="http://schemas.microsoft.com/office/powerpoint/2010/main">
    <mc:Choice Requires="p14">
      <p:transition spd="slow" p14:dur="2000" advTm="8462"/>
    </mc:Choice>
    <mc:Fallback xmlns="">
      <p:transition spd="slow" advTm="84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4" name="Group 13"/>
          <p:cNvGrpSpPr/>
          <p:nvPr/>
        </p:nvGrpSpPr>
        <p:grpSpPr>
          <a:xfrm>
            <a:off x="4427983"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20" name="Straight Connector 19"/>
          <p:cNvCxnSpPr/>
          <p:nvPr/>
        </p:nvCxnSpPr>
        <p:spPr>
          <a:xfrm>
            <a:off x="4067943"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3"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1"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18" name="Group 17"/>
          <p:cNvGrpSpPr/>
          <p:nvPr/>
        </p:nvGrpSpPr>
        <p:grpSpPr>
          <a:xfrm>
            <a:off x="2735193" y="1072099"/>
            <a:ext cx="609876" cy="756629"/>
            <a:chOff x="2527244" y="1744653"/>
            <a:chExt cx="609876" cy="756629"/>
          </a:xfrm>
        </p:grpSpPr>
        <p:pic>
          <p:nvPicPr>
            <p:cNvPr id="2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25" name="Group 24"/>
          <p:cNvGrpSpPr/>
          <p:nvPr/>
        </p:nvGrpSpPr>
        <p:grpSpPr>
          <a:xfrm>
            <a:off x="2784876" y="2562132"/>
            <a:ext cx="609876" cy="756629"/>
            <a:chOff x="2527244" y="1744653"/>
            <a:chExt cx="609876" cy="756629"/>
          </a:xfrm>
        </p:grpSpPr>
        <p:pic>
          <p:nvPicPr>
            <p:cNvPr id="2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28" name="Circular Arrow 27"/>
          <p:cNvSpPr/>
          <p:nvPr/>
        </p:nvSpPr>
        <p:spPr>
          <a:xfrm rot="16200000">
            <a:off x="2064358" y="1842062"/>
            <a:ext cx="1340869"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9" name="Circular Arrow 28"/>
          <p:cNvSpPr/>
          <p:nvPr/>
        </p:nvSpPr>
        <p:spPr>
          <a:xfrm rot="5400000">
            <a:off x="2777386" y="1831565"/>
            <a:ext cx="1320180"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0" name="TextBox 29"/>
          <p:cNvSpPr txBox="1"/>
          <p:nvPr/>
        </p:nvSpPr>
        <p:spPr>
          <a:xfrm>
            <a:off x="2755393" y="2213047"/>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
        <p:nvSpPr>
          <p:cNvPr id="33" name="Circular Arrow 32"/>
          <p:cNvSpPr/>
          <p:nvPr/>
        </p:nvSpPr>
        <p:spPr>
          <a:xfrm>
            <a:off x="4408465" y="1295654"/>
            <a:ext cx="640323"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4" name="TextBox 33"/>
          <p:cNvSpPr txBox="1"/>
          <p:nvPr/>
        </p:nvSpPr>
        <p:spPr>
          <a:xfrm>
            <a:off x="4422137" y="1076986"/>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
        <p:nvSpPr>
          <p:cNvPr id="11" name="Title 1">
            <a:extLst>
              <a:ext uri="{FF2B5EF4-FFF2-40B4-BE49-F238E27FC236}">
                <a16:creationId xmlns:a16="http://schemas.microsoft.com/office/drawing/2014/main" id="{2997B9A9-D99C-2624-4730-F3BEA7F37944}"/>
              </a:ext>
            </a:extLst>
          </p:cNvPr>
          <p:cNvSpPr>
            <a:spLocks noGrp="1"/>
          </p:cNvSpPr>
          <p:nvPr>
            <p:ph type="title"/>
          </p:nvPr>
        </p:nvSpPr>
        <p:spPr>
          <a:xfrm>
            <a:off x="395289" y="319488"/>
            <a:ext cx="8353424" cy="324000"/>
          </a:xfrm>
        </p:spPr>
        <p:txBody>
          <a:bodyPr/>
          <a:lstStyle/>
          <a:p>
            <a:r>
              <a:rPr lang="en-IN" dirty="0">
                <a:ea typeface="+mj-lt"/>
                <a:cs typeface="+mj-lt"/>
              </a:rPr>
              <a:t>Split Brain example </a:t>
            </a:r>
            <a:r>
              <a:rPr lang="en-IN" dirty="0"/>
              <a:t>- </a:t>
            </a:r>
            <a:r>
              <a:rPr lang="en-US" dirty="0"/>
              <a:t>Elections Begin</a:t>
            </a:r>
          </a:p>
        </p:txBody>
      </p:sp>
    </p:spTree>
    <p:extLst>
      <p:ext uri="{BB962C8B-B14F-4D97-AF65-F5344CB8AC3E}">
        <p14:creationId xmlns:p14="http://schemas.microsoft.com/office/powerpoint/2010/main" val="1819827162"/>
      </p:ext>
    </p:extLst>
  </p:cSld>
  <p:clrMapOvr>
    <a:masterClrMapping/>
  </p:clrMapOvr>
  <mc:AlternateContent xmlns:mc="http://schemas.openxmlformats.org/markup-compatibility/2006" xmlns:p14="http://schemas.microsoft.com/office/powerpoint/2010/main">
    <mc:Choice Requires="p14">
      <p:transition spd="slow" p14:dur="2000" advTm="10856"/>
    </mc:Choice>
    <mc:Fallback xmlns="">
      <p:transition spd="slow" advTm="1085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983862" y="1229268"/>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cs typeface="Arial"/>
                </a:rPr>
                <a:t>M</a:t>
              </a:r>
            </a:p>
          </p:txBody>
        </p:sp>
      </p:grpSp>
      <p:grpSp>
        <p:nvGrpSpPr>
          <p:cNvPr id="14" name="Group 13"/>
          <p:cNvGrpSpPr/>
          <p:nvPr/>
        </p:nvGrpSpPr>
        <p:grpSpPr>
          <a:xfrm>
            <a:off x="442798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cxnSp>
        <p:nvCxnSpPr>
          <p:cNvPr id="19" name="Straight Arrow Connector 18"/>
          <p:cNvCxnSpPr>
            <a:endCxn id="8" idx="3"/>
          </p:cNvCxnSpPr>
          <p:nvPr/>
        </p:nvCxnSpPr>
        <p:spPr>
          <a:xfrm flipH="1" flipV="1">
            <a:off x="5037860" y="2207043"/>
            <a:ext cx="1324623" cy="12203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cxnSp>
        <p:nvCxnSpPr>
          <p:cNvPr id="20" name="Straight Connector 19"/>
          <p:cNvCxnSpPr/>
          <p:nvPr/>
        </p:nvCxnSpPr>
        <p:spPr>
          <a:xfrm>
            <a:off x="4067944"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4"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2"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31" name="Group 30"/>
          <p:cNvGrpSpPr/>
          <p:nvPr/>
        </p:nvGrpSpPr>
        <p:grpSpPr>
          <a:xfrm>
            <a:off x="2973111" y="2438880"/>
            <a:ext cx="609876" cy="756629"/>
            <a:chOff x="1247208" y="1744653"/>
            <a:chExt cx="609876" cy="756629"/>
          </a:xfrm>
        </p:grpSpPr>
        <p:pic>
          <p:nvPicPr>
            <p:cNvPr id="3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cxnSp>
        <p:nvCxnSpPr>
          <p:cNvPr id="34" name="Straight Arrow Connector 33"/>
          <p:cNvCxnSpPr>
            <a:stCxn id="21" idx="3"/>
            <a:endCxn id="32" idx="1"/>
          </p:cNvCxnSpPr>
          <p:nvPr/>
        </p:nvCxnSpPr>
        <p:spPr>
          <a:xfrm flipV="1">
            <a:off x="1439652" y="2817195"/>
            <a:ext cx="1533459" cy="7680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4673600" y="2702560"/>
            <a:ext cx="36548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Won</a:t>
            </a:r>
          </a:p>
        </p:txBody>
      </p:sp>
      <p:sp>
        <p:nvSpPr>
          <p:cNvPr id="13" name="TextBox 12"/>
          <p:cNvSpPr txBox="1"/>
          <p:nvPr/>
        </p:nvSpPr>
        <p:spPr>
          <a:xfrm>
            <a:off x="3129118" y="3337888"/>
            <a:ext cx="36548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Won</a:t>
            </a:r>
            <a:endParaRPr lang="en-US" sz="1400" err="1"/>
          </a:p>
        </p:txBody>
      </p:sp>
      <p:sp>
        <p:nvSpPr>
          <p:cNvPr id="22" name="Title 1">
            <a:extLst>
              <a:ext uri="{FF2B5EF4-FFF2-40B4-BE49-F238E27FC236}">
                <a16:creationId xmlns:a16="http://schemas.microsoft.com/office/drawing/2014/main" id="{65AFE46F-FECC-41BD-DE7C-F0219BBCD342}"/>
              </a:ext>
            </a:extLst>
          </p:cNvPr>
          <p:cNvSpPr>
            <a:spLocks noGrp="1"/>
          </p:cNvSpPr>
          <p:nvPr>
            <p:ph type="title"/>
          </p:nvPr>
        </p:nvSpPr>
        <p:spPr>
          <a:xfrm>
            <a:off x="395289" y="319488"/>
            <a:ext cx="8353424" cy="324000"/>
          </a:xfrm>
        </p:spPr>
        <p:txBody>
          <a:bodyPr/>
          <a:lstStyle/>
          <a:p>
            <a:r>
              <a:rPr lang="en-IN" dirty="0">
                <a:ea typeface="+mj-lt"/>
                <a:cs typeface="+mj-lt"/>
              </a:rPr>
              <a:t>Split Brain example </a:t>
            </a:r>
            <a:r>
              <a:rPr lang="en-IN" dirty="0"/>
              <a:t>- Election completes</a:t>
            </a:r>
            <a:endParaRPr lang="en-US" dirty="0">
              <a:cs typeface="Arial"/>
            </a:endParaRPr>
          </a:p>
        </p:txBody>
      </p:sp>
      <p:sp>
        <p:nvSpPr>
          <p:cNvPr id="2" name="TextBox 1">
            <a:extLst>
              <a:ext uri="{FF2B5EF4-FFF2-40B4-BE49-F238E27FC236}">
                <a16:creationId xmlns:a16="http://schemas.microsoft.com/office/drawing/2014/main" id="{4117C0C8-2F4F-88ED-564D-25929F6C154C}"/>
              </a:ext>
            </a:extLst>
          </p:cNvPr>
          <p:cNvSpPr txBox="1"/>
          <p:nvPr/>
        </p:nvSpPr>
        <p:spPr>
          <a:xfrm>
            <a:off x="3692189" y="1609223"/>
            <a:ext cx="1008146" cy="21544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432"/>
              </a:spcBef>
              <a:buClr>
                <a:schemeClr val="bg1">
                  <a:lumMod val="50000"/>
                </a:schemeClr>
              </a:buClr>
            </a:pPr>
            <a:r>
              <a:rPr lang="en-US" sz="1400" dirty="0">
                <a:solidFill>
                  <a:srgbClr val="FF0000"/>
                </a:solidFill>
                <a:cs typeface="Arial" panose="020B0604020202020204"/>
              </a:rPr>
              <a:t>Split Brain!</a:t>
            </a:r>
          </a:p>
        </p:txBody>
      </p:sp>
      <p:cxnSp>
        <p:nvCxnSpPr>
          <p:cNvPr id="5" name="Straight Arrow Connector 4">
            <a:extLst>
              <a:ext uri="{FF2B5EF4-FFF2-40B4-BE49-F238E27FC236}">
                <a16:creationId xmlns:a16="http://schemas.microsoft.com/office/drawing/2014/main" id="{2199594B-EA79-AAE8-FEAE-17231A318E15}"/>
              </a:ext>
            </a:extLst>
          </p:cNvPr>
          <p:cNvCxnSpPr/>
          <p:nvPr/>
        </p:nvCxnSpPr>
        <p:spPr>
          <a:xfrm>
            <a:off x="4197516" y="1851359"/>
            <a:ext cx="267704" cy="275223"/>
          </a:xfrm>
          <a:prstGeom prst="straightConnector1">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295D730-35A9-C4E7-FFFF-640FD7A08C00}"/>
              </a:ext>
            </a:extLst>
          </p:cNvPr>
          <p:cNvCxnSpPr>
            <a:cxnSpLocks/>
          </p:cNvCxnSpPr>
          <p:nvPr/>
        </p:nvCxnSpPr>
        <p:spPr>
          <a:xfrm flipH="1">
            <a:off x="3615489" y="1873917"/>
            <a:ext cx="258677" cy="576012"/>
          </a:xfrm>
          <a:prstGeom prst="straightConnector1">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1014677"/>
      </p:ext>
    </p:extLst>
  </p:cSld>
  <p:clrMapOvr>
    <a:masterClrMapping/>
  </p:clrMapOvr>
  <mc:AlternateContent xmlns:mc="http://schemas.openxmlformats.org/markup-compatibility/2006" xmlns:p14="http://schemas.microsoft.com/office/powerpoint/2010/main">
    <mc:Choice Requires="p14">
      <p:transition spd="slow" p14:dur="2000" advTm="58472"/>
    </mc:Choice>
    <mc:Fallback xmlns="">
      <p:transition spd="slow" advTm="5847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63DCD-DFAB-F8D5-384A-1C67A2DB5E02}"/>
              </a:ext>
            </a:extLst>
          </p:cNvPr>
          <p:cNvSpPr>
            <a:spLocks noGrp="1"/>
          </p:cNvSpPr>
          <p:nvPr>
            <p:ph type="title"/>
          </p:nvPr>
        </p:nvSpPr>
        <p:spPr/>
        <p:txBody>
          <a:bodyPr/>
          <a:lstStyle/>
          <a:p>
            <a:r>
              <a:rPr lang="en-US" dirty="0">
                <a:cs typeface="Arial"/>
              </a:rPr>
              <a:t>Split Brain – Is it Always a Bad Thing?</a:t>
            </a:r>
            <a:endParaRPr lang="en-US" dirty="0"/>
          </a:p>
        </p:txBody>
      </p:sp>
      <p:sp>
        <p:nvSpPr>
          <p:cNvPr id="3" name="Footer Placeholder 2">
            <a:extLst>
              <a:ext uri="{FF2B5EF4-FFF2-40B4-BE49-F238E27FC236}">
                <a16:creationId xmlns:a16="http://schemas.microsoft.com/office/drawing/2014/main" id="{A1D5B21E-6B52-99C0-6503-0F7397C4D8D2}"/>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a:extLst>
              <a:ext uri="{FF2B5EF4-FFF2-40B4-BE49-F238E27FC236}">
                <a16:creationId xmlns:a16="http://schemas.microsoft.com/office/drawing/2014/main" id="{20CD2199-BE1F-113C-2B58-2278F7898518}"/>
              </a:ext>
            </a:extLst>
          </p:cNvPr>
          <p:cNvSpPr>
            <a:spLocks noGrp="1"/>
          </p:cNvSpPr>
          <p:nvPr>
            <p:ph type="body" sz="quarter" idx="13"/>
          </p:nvPr>
        </p:nvSpPr>
        <p:spPr/>
        <p:txBody>
          <a:bodyPr/>
          <a:lstStyle/>
          <a:p>
            <a:endParaRPr lang="en-US"/>
          </a:p>
        </p:txBody>
      </p:sp>
      <p:sp>
        <p:nvSpPr>
          <p:cNvPr id="6" name="Content Placeholder 2">
            <a:extLst>
              <a:ext uri="{FF2B5EF4-FFF2-40B4-BE49-F238E27FC236}">
                <a16:creationId xmlns:a16="http://schemas.microsoft.com/office/drawing/2014/main" id="{BBFA6E82-370F-378E-DC3A-615CCB071B31}"/>
              </a:ext>
            </a:extLst>
          </p:cNvPr>
          <p:cNvSpPr txBox="1">
            <a:spLocks/>
          </p:cNvSpPr>
          <p:nvPr/>
        </p:nvSpPr>
        <p:spPr>
          <a:xfrm>
            <a:off x="395289" y="1131889"/>
            <a:ext cx="8353424" cy="3492499"/>
          </a:xfrm>
          <a:prstGeom prst="rect">
            <a:avLst/>
          </a:prstGeom>
        </p:spPr>
        <p:txBody>
          <a:bodyPr lIns="91440" tIns="45720" rIns="91440" bIns="45720" anchor="t"/>
          <a:lstStyle>
            <a:lvl1pPr marL="169200" indent="-169200" algn="l" defTabSz="685800" rtl="0" eaLnBrk="1" latinLnBrk="0" hangingPunct="1">
              <a:lnSpc>
                <a:spcPct val="100000"/>
              </a:lnSpc>
              <a:spcBef>
                <a:spcPts val="432"/>
              </a:spcBef>
              <a:buClr>
                <a:schemeClr val="bg1">
                  <a:lumMod val="50000"/>
                </a:schemeClr>
              </a:buClr>
              <a:buFont typeface="Arial" panose="020B0604020202020204" pitchFamily="34" charset="0"/>
              <a:buChar char="•"/>
              <a:defRPr sz="1800" kern="1200">
                <a:solidFill>
                  <a:schemeClr val="tx1"/>
                </a:solidFill>
                <a:latin typeface="+mn-lt"/>
                <a:ea typeface="+mn-ea"/>
                <a:cs typeface="+mn-cs"/>
              </a:defRPr>
            </a:lvl1pPr>
            <a:lvl2pPr marL="460800" indent="-230400" algn="l" defTabSz="685800" rtl="0" eaLnBrk="1" latinLnBrk="0" hangingPunct="1">
              <a:lnSpc>
                <a:spcPct val="100000"/>
              </a:lnSpc>
              <a:spcBef>
                <a:spcPts val="384"/>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2pPr>
            <a:lvl3pPr marL="687600" indent="-169200" algn="l" defTabSz="685800" rtl="0" eaLnBrk="1" latinLnBrk="0" hangingPunct="1">
              <a:lnSpc>
                <a:spcPct val="100000"/>
              </a:lnSpc>
              <a:spcBef>
                <a:spcPts val="336"/>
              </a:spcBef>
              <a:buClr>
                <a:schemeClr val="bg1">
                  <a:lumMod val="50000"/>
                </a:schemeClr>
              </a:buClr>
              <a:buFont typeface="Arial" panose="020B0604020202020204" pitchFamily="34" charset="0"/>
              <a:buChar char="•"/>
              <a:defRPr sz="1600" kern="1200">
                <a:solidFill>
                  <a:schemeClr val="tx1"/>
                </a:solidFill>
                <a:latin typeface="+mn-lt"/>
                <a:ea typeface="+mn-ea"/>
                <a:cs typeface="+mn-cs"/>
              </a:defRPr>
            </a:lvl3pPr>
            <a:lvl4pPr marL="972000" indent="-176400" algn="l" defTabSz="685800" rtl="0" eaLnBrk="1" latinLnBrk="0" hangingPunct="1">
              <a:lnSpc>
                <a:spcPct val="100000"/>
              </a:lnSpc>
              <a:spcBef>
                <a:spcPts val="288"/>
              </a:spcBef>
              <a:buClr>
                <a:schemeClr val="bg1">
                  <a:lumMod val="50000"/>
                </a:schemeClr>
              </a:buClr>
              <a:buFont typeface="Arial" panose="020B0604020202020204" pitchFamily="34" charset="0"/>
              <a:buChar char="–"/>
              <a:defRPr sz="1400" kern="1200">
                <a:solidFill>
                  <a:schemeClr val="tx1"/>
                </a:solidFill>
                <a:latin typeface="+mn-lt"/>
                <a:ea typeface="+mn-ea"/>
                <a:cs typeface="+mn-cs"/>
              </a:defRPr>
            </a:lvl4pPr>
            <a:lvl5pPr marL="2059200" indent="-230400" algn="l" defTabSz="685800" rtl="0" eaLnBrk="1" latinLnBrk="0" hangingPunct="1">
              <a:lnSpc>
                <a:spcPct val="100000"/>
              </a:lnSpc>
              <a:spcBef>
                <a:spcPts val="480"/>
              </a:spcBef>
              <a:buClr>
                <a:schemeClr val="bg1">
                  <a:lumMod val="50000"/>
                </a:schemeClr>
              </a:buClr>
              <a:buFont typeface="Arial" panose="020B0604020202020204" pitchFamily="34" charset="0"/>
              <a:buChar char="»"/>
              <a:defRPr sz="120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29870" lvl="1" indent="0">
              <a:buFont typeface="Arial" panose="020B0604020202020204" pitchFamily="34" charset="0"/>
              <a:buNone/>
            </a:pPr>
            <a:endParaRPr lang="en-US">
              <a:cs typeface="Arial" panose="020B0604020202020204"/>
            </a:endParaRPr>
          </a:p>
          <a:p>
            <a:pPr marL="0" indent="0">
              <a:buNone/>
            </a:pPr>
            <a:r>
              <a:rPr lang="en-US" dirty="0">
                <a:cs typeface="Arial"/>
              </a:rPr>
              <a:t>Is Split-Brain always bad?</a:t>
            </a:r>
            <a:endParaRPr lang="en-US" dirty="0"/>
          </a:p>
          <a:p>
            <a:pPr marL="0" indent="0">
              <a:buNone/>
            </a:pPr>
            <a:r>
              <a:rPr lang="en-US" dirty="0"/>
              <a:t>      Most people would agree yes ... but it depends upon your use case!</a:t>
            </a:r>
            <a:endParaRPr lang="en-US" dirty="0">
              <a:cs typeface="Arial"/>
            </a:endParaRPr>
          </a:p>
          <a:p>
            <a:pPr marL="0" indent="0">
              <a:buNone/>
            </a:pPr>
            <a:endParaRPr lang="en-US" dirty="0">
              <a:cs typeface="Arial"/>
            </a:endParaRPr>
          </a:p>
          <a:p>
            <a:pPr marL="0" indent="0">
              <a:buNone/>
            </a:pPr>
            <a:r>
              <a:rPr lang="en-US" dirty="0">
                <a:cs typeface="Arial"/>
              </a:rPr>
              <a:t>For instance:  </a:t>
            </a:r>
          </a:p>
          <a:p>
            <a:pPr marL="285750" indent="-285750"/>
            <a:r>
              <a:rPr lang="en-US" dirty="0">
                <a:cs typeface="Arial"/>
              </a:rPr>
              <a:t>Some use cases are read-only, in which case there is no risk of loss of data consistency, and the continued availability of data during split-brain is a good thing!</a:t>
            </a:r>
          </a:p>
          <a:p>
            <a:pPr marL="285750" indent="-285750">
              <a:buClr>
                <a:srgbClr val="808080"/>
              </a:buClr>
            </a:pPr>
            <a:r>
              <a:rPr lang="en-US" dirty="0">
                <a:cs typeface="Arial"/>
              </a:rPr>
              <a:t>Cache data is already always drifting away from consistency with the </a:t>
            </a:r>
            <a:r>
              <a:rPr lang="en-US" dirty="0" err="1">
                <a:cs typeface="Arial"/>
              </a:rPr>
              <a:t>SoR</a:t>
            </a:r>
            <a:r>
              <a:rPr lang="en-US" dirty="0">
                <a:cs typeface="Arial"/>
              </a:rPr>
              <a:t> … in some cases, more loss of consistency is no big deal</a:t>
            </a:r>
          </a:p>
          <a:p>
            <a:pPr marL="285750" indent="-285750">
              <a:buClr>
                <a:srgbClr val="808080"/>
              </a:buClr>
            </a:pPr>
            <a:r>
              <a:rPr lang="en-US" dirty="0">
                <a:cs typeface="Arial"/>
              </a:rPr>
              <a:t>etc.</a:t>
            </a:r>
          </a:p>
          <a:p>
            <a:pPr marL="0" indent="0">
              <a:buClr>
                <a:srgbClr val="808080"/>
              </a:buClr>
              <a:buNone/>
            </a:pPr>
            <a:endParaRPr lang="en-US" dirty="0">
              <a:cs typeface="Arial"/>
            </a:endParaRPr>
          </a:p>
        </p:txBody>
      </p:sp>
    </p:spTree>
    <p:extLst>
      <p:ext uri="{BB962C8B-B14F-4D97-AF65-F5344CB8AC3E}">
        <p14:creationId xmlns:p14="http://schemas.microsoft.com/office/powerpoint/2010/main" val="184811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D0CA-50C1-D83F-890C-340C62DA2350}"/>
              </a:ext>
            </a:extLst>
          </p:cNvPr>
          <p:cNvSpPr>
            <a:spLocks noGrp="1"/>
          </p:cNvSpPr>
          <p:nvPr>
            <p:ph type="title"/>
          </p:nvPr>
        </p:nvSpPr>
        <p:spPr/>
        <p:txBody>
          <a:bodyPr/>
          <a:lstStyle/>
          <a:p>
            <a:r>
              <a:rPr lang="en-US" dirty="0">
                <a:cs typeface="Arial"/>
              </a:rPr>
              <a:t>Avoiding Split Brain, Avoiding Loss of Availability</a:t>
            </a:r>
            <a:endParaRPr lang="en-US" dirty="0"/>
          </a:p>
        </p:txBody>
      </p:sp>
      <p:sp>
        <p:nvSpPr>
          <p:cNvPr id="3" name="Footer Placeholder 2">
            <a:extLst>
              <a:ext uri="{FF2B5EF4-FFF2-40B4-BE49-F238E27FC236}">
                <a16:creationId xmlns:a16="http://schemas.microsoft.com/office/drawing/2014/main" id="{31687AED-B511-2AE6-440C-61D5019D702D}"/>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a:extLst>
              <a:ext uri="{FF2B5EF4-FFF2-40B4-BE49-F238E27FC236}">
                <a16:creationId xmlns:a16="http://schemas.microsoft.com/office/drawing/2014/main" id="{56A71426-3B5B-EA5D-8DFE-92D2C2A6B4E8}"/>
              </a:ext>
            </a:extLst>
          </p:cNvPr>
          <p:cNvSpPr>
            <a:spLocks noGrp="1"/>
          </p:cNvSpPr>
          <p:nvPr>
            <p:ph type="body" sz="quarter" idx="13"/>
          </p:nvPr>
        </p:nvSpPr>
        <p:spPr/>
        <p:txBody>
          <a:bodyPr vert="horz" lIns="0" tIns="0" rIns="0" bIns="0" rtlCol="0" anchor="t">
            <a:noAutofit/>
          </a:bodyPr>
          <a:lstStyle/>
          <a:p>
            <a:r>
              <a:rPr lang="en-US" dirty="0">
                <a:cs typeface="Arial"/>
              </a:rPr>
              <a:t>The CAP Theorem</a:t>
            </a:r>
            <a:endParaRPr lang="en-US" dirty="0"/>
          </a:p>
        </p:txBody>
      </p:sp>
      <p:sp>
        <p:nvSpPr>
          <p:cNvPr id="5" name="TextBox 4">
            <a:extLst>
              <a:ext uri="{FF2B5EF4-FFF2-40B4-BE49-F238E27FC236}">
                <a16:creationId xmlns:a16="http://schemas.microsoft.com/office/drawing/2014/main" id="{CA9CC1B8-7A69-3A4B-CBCD-B143719337CD}"/>
              </a:ext>
            </a:extLst>
          </p:cNvPr>
          <p:cNvSpPr txBox="1"/>
          <p:nvPr/>
        </p:nvSpPr>
        <p:spPr>
          <a:xfrm>
            <a:off x="308309" y="1097881"/>
            <a:ext cx="8723395" cy="309828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dirty="0">
                <a:ea typeface="+mn-lt"/>
                <a:cs typeface="+mn-lt"/>
              </a:rPr>
              <a:t>A Terracotta Server Array (TSA), being a distributed system, is subject to the constraints of the </a:t>
            </a:r>
            <a:r>
              <a:rPr lang="en-US" i="1" dirty="0">
                <a:ea typeface="+mn-lt"/>
                <a:cs typeface="+mn-lt"/>
              </a:rPr>
              <a:t>CAP Theorem</a:t>
            </a:r>
            <a:r>
              <a:rPr lang="en-US" dirty="0">
                <a:ea typeface="+mn-lt"/>
                <a:cs typeface="+mn-lt"/>
              </a:rPr>
              <a:t>.</a:t>
            </a:r>
          </a:p>
          <a:p>
            <a:endParaRPr lang="en-US" dirty="0">
              <a:ea typeface="+mn-lt"/>
              <a:cs typeface="+mn-lt"/>
            </a:endParaRPr>
          </a:p>
          <a:p>
            <a:r>
              <a:rPr lang="en-US" dirty="0">
                <a:ea typeface="+mn-lt"/>
                <a:cs typeface="+mn-lt"/>
              </a:rPr>
              <a:t>The CAP Theorem states that it is impossible for a distributed system to simultaneously provide guarantees for Consistency, Availability, and Partition tolerance.  </a:t>
            </a:r>
            <a:r>
              <a:rPr lang="en-US" sz="1400" dirty="0">
                <a:ea typeface="+mn-lt"/>
                <a:cs typeface="+mn-lt"/>
              </a:rPr>
              <a:t>(see https://en.wikipedia.org/wiki/CAP_theorem)</a:t>
            </a:r>
          </a:p>
          <a:p>
            <a:endParaRPr lang="en-US" dirty="0">
              <a:ea typeface="+mn-lt"/>
              <a:cs typeface="+mn-lt"/>
            </a:endParaRPr>
          </a:p>
          <a:p>
            <a:r>
              <a:rPr lang="en-US" dirty="0">
                <a:ea typeface="+mn-lt"/>
                <a:cs typeface="+mn-lt"/>
              </a:rPr>
              <a:t>A TSA always seeks to be tolerant of network partitions so a choice must be made between data consistency and service availability.</a:t>
            </a:r>
            <a:endParaRPr lang="en-US">
              <a:cs typeface="Arial"/>
            </a:endParaRPr>
          </a:p>
          <a:p>
            <a:pPr>
              <a:spcBef>
                <a:spcPts val="432"/>
              </a:spcBef>
            </a:pPr>
            <a:br>
              <a:rPr lang="en-US" dirty="0"/>
            </a:br>
            <a:endParaRPr lang="en-US" dirty="0"/>
          </a:p>
        </p:txBody>
      </p:sp>
    </p:spTree>
    <p:extLst>
      <p:ext uri="{BB962C8B-B14F-4D97-AF65-F5344CB8AC3E}">
        <p14:creationId xmlns:p14="http://schemas.microsoft.com/office/powerpoint/2010/main" val="322172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FAILOVER PRIORITY CONFIGURATION</a:t>
            </a:r>
          </a:p>
        </p:txBody>
      </p:sp>
      <p:sp>
        <p:nvSpPr>
          <p:cNvPr id="3" name="Content Placeholder 2"/>
          <p:cNvSpPr>
            <a:spLocks noGrp="1"/>
          </p:cNvSpPr>
          <p:nvPr>
            <p:ph sz="quarter" idx="10"/>
          </p:nvPr>
        </p:nvSpPr>
        <p:spPr/>
        <p:txBody>
          <a:bodyPr vert="horz" lIns="0" tIns="0" rIns="0" bIns="0" rtlCol="0" anchor="t">
            <a:noAutofit/>
          </a:bodyPr>
          <a:lstStyle/>
          <a:p>
            <a:pPr marL="0" indent="0">
              <a:buNone/>
            </a:pPr>
            <a:r>
              <a:rPr lang="en-US" dirty="0"/>
              <a:t>You must configure your Terracotta Server Array to favor either "availability" or "consistency" of data when situations arise that could lead to split-brain.</a:t>
            </a:r>
          </a:p>
          <a:p>
            <a:pPr marL="0" indent="0">
              <a:buNone/>
            </a:pPr>
            <a:endParaRPr lang="en-US" dirty="0"/>
          </a:p>
          <a:p>
            <a:pPr marL="168910" indent="-168910">
              <a:buClr>
                <a:srgbClr val="808080"/>
              </a:buClr>
            </a:pPr>
            <a:r>
              <a:rPr lang="en-US" dirty="0"/>
              <a:t>To favor availability:</a:t>
            </a:r>
            <a:endParaRPr lang="en-US" dirty="0">
              <a:cs typeface="Arial"/>
            </a:endParaRPr>
          </a:p>
          <a:p>
            <a:pPr marL="230505" lvl="1" indent="0">
              <a:buNone/>
            </a:pPr>
            <a:r>
              <a:rPr lang="en-US" dirty="0">
                <a:ea typeface="+mn-lt"/>
                <a:cs typeface="+mn-lt"/>
              </a:rPr>
              <a:t> </a:t>
            </a:r>
            <a:r>
              <a:rPr lang="en-US" sz="1800" dirty="0">
                <a:latin typeface="Consolas"/>
                <a:ea typeface="+mn-lt"/>
                <a:cs typeface="+mn-lt"/>
              </a:rPr>
              <a:t> failover-priority=availability</a:t>
            </a:r>
            <a:br>
              <a:rPr lang="en-US" dirty="0"/>
            </a:br>
            <a:endParaRPr lang="en-US">
              <a:cs typeface="Arial" panose="020B0604020202020204"/>
            </a:endParaRPr>
          </a:p>
          <a:p>
            <a:pPr marL="168910" indent="-168910"/>
            <a:r>
              <a:rPr lang="en-US" dirty="0"/>
              <a:t>To favor consistency:</a:t>
            </a:r>
          </a:p>
          <a:p>
            <a:pPr marL="168910" indent="-168910">
              <a:buNone/>
            </a:pPr>
            <a:r>
              <a:rPr lang="en-US" dirty="0">
                <a:cs typeface="Arial"/>
              </a:rPr>
              <a:t>   </a:t>
            </a:r>
            <a:r>
              <a:rPr lang="en-US" dirty="0">
                <a:latin typeface="Consolas"/>
                <a:cs typeface="Arial"/>
              </a:rPr>
              <a:t>  failover-priority=consistency</a:t>
            </a:r>
            <a:br>
              <a:rPr lang="en-US" dirty="0">
                <a:cs typeface="Arial"/>
              </a:rPr>
            </a:br>
            <a:endParaRPr lang="en-US">
              <a:ea typeface="+mn-lt"/>
              <a:cs typeface="+mn-lt"/>
            </a:endParaRPr>
          </a:p>
          <a:p>
            <a:pPr marL="0" indent="0">
              <a:buNone/>
            </a:pPr>
            <a:br>
              <a:rPr lang="en-US" dirty="0"/>
            </a:br>
            <a:br>
              <a:rPr lang="en-US" dirty="0"/>
            </a:br>
            <a:endParaRPr lang="en-US">
              <a:cs typeface="Arial" panose="020B0604020202020204"/>
            </a:endParaRPr>
          </a:p>
        </p:txBody>
      </p:sp>
      <p:sp>
        <p:nvSpPr>
          <p:cNvPr id="4" name="Footer Placeholder 3"/>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620116698"/>
      </p:ext>
    </p:extLst>
  </p:cSld>
  <p:clrMapOvr>
    <a:masterClrMapping/>
  </p:clrMapOvr>
  <mc:AlternateContent xmlns:mc="http://schemas.openxmlformats.org/markup-compatibility/2006" xmlns:p14="http://schemas.microsoft.com/office/powerpoint/2010/main">
    <mc:Choice Requires="p14">
      <p:transition spd="slow" p14:dur="2000" advTm="30577"/>
    </mc:Choice>
    <mc:Fallback xmlns="">
      <p:transition spd="slow" advTm="3057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8DA2-0A1C-6B4A-BA0C-B16ABBBA7D21}"/>
              </a:ext>
            </a:extLst>
          </p:cNvPr>
          <p:cNvSpPr>
            <a:spLocks noGrp="1"/>
          </p:cNvSpPr>
          <p:nvPr>
            <p:ph type="title"/>
          </p:nvPr>
        </p:nvSpPr>
        <p:spPr/>
        <p:txBody>
          <a:bodyPr/>
          <a:lstStyle/>
          <a:p>
            <a:r>
              <a:rPr lang="en-US"/>
              <a:t>FAILOVER Priority - availability</a:t>
            </a:r>
          </a:p>
        </p:txBody>
      </p:sp>
      <p:sp>
        <p:nvSpPr>
          <p:cNvPr id="3" name="Content Placeholder 2">
            <a:extLst>
              <a:ext uri="{FF2B5EF4-FFF2-40B4-BE49-F238E27FC236}">
                <a16:creationId xmlns:a16="http://schemas.microsoft.com/office/drawing/2014/main" id="{95411B7E-17C6-E549-A7A8-AF0F0CF54D39}"/>
              </a:ext>
            </a:extLst>
          </p:cNvPr>
          <p:cNvSpPr>
            <a:spLocks noGrp="1"/>
          </p:cNvSpPr>
          <p:nvPr>
            <p:ph sz="quarter" idx="10"/>
          </p:nvPr>
        </p:nvSpPr>
        <p:spPr/>
        <p:txBody>
          <a:bodyPr vert="horz" lIns="0" tIns="0" rIns="0" bIns="0" rtlCol="0" anchor="t">
            <a:noAutofit/>
          </a:bodyPr>
          <a:lstStyle/>
          <a:p>
            <a:pPr marL="168910" indent="-168910"/>
            <a:endParaRPr lang="en-US" dirty="0">
              <a:cs typeface="Arial"/>
            </a:endParaRPr>
          </a:p>
          <a:p>
            <a:pPr marL="168910" indent="-168910"/>
            <a:r>
              <a:rPr lang="en-US" dirty="0"/>
              <a:t>Cluster remains highly available in the case of server failures or network partitions</a:t>
            </a:r>
            <a:endParaRPr lang="en-US" dirty="0">
              <a:cs typeface="Arial"/>
            </a:endParaRPr>
          </a:p>
          <a:p>
            <a:pPr marL="168910" indent="-168910"/>
            <a:r>
              <a:rPr lang="en-US" dirty="0"/>
              <a:t>Risk of getting into a split-brain scenario exists</a:t>
            </a:r>
            <a:endParaRPr lang="en-US" dirty="0">
              <a:cs typeface="Arial"/>
            </a:endParaRPr>
          </a:p>
        </p:txBody>
      </p:sp>
      <p:sp>
        <p:nvSpPr>
          <p:cNvPr id="4" name="Footer Placeholder 3">
            <a:extLst>
              <a:ext uri="{FF2B5EF4-FFF2-40B4-BE49-F238E27FC236}">
                <a16:creationId xmlns:a16="http://schemas.microsoft.com/office/drawing/2014/main" id="{6C3E4058-2965-0542-A3B3-CDF1F97E49AD}"/>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a:extLst>
              <a:ext uri="{FF2B5EF4-FFF2-40B4-BE49-F238E27FC236}">
                <a16:creationId xmlns:a16="http://schemas.microsoft.com/office/drawing/2014/main" id="{E1F0A41F-0F0A-2B4F-B8A0-4C93C9E0D78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951098477"/>
      </p:ext>
    </p:extLst>
  </p:cSld>
  <p:clrMapOvr>
    <a:masterClrMapping/>
  </p:clrMapOvr>
  <mc:AlternateContent xmlns:mc="http://schemas.openxmlformats.org/markup-compatibility/2006" xmlns:p14="http://schemas.microsoft.com/office/powerpoint/2010/main">
    <mc:Choice Requires="p14">
      <p:transition spd="slow" p14:dur="2000" advTm="34402"/>
    </mc:Choice>
    <mc:Fallback xmlns="">
      <p:transition spd="slow" advTm="3440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6031-4E28-FC4D-91FB-625C9FE93681}"/>
              </a:ext>
            </a:extLst>
          </p:cNvPr>
          <p:cNvSpPr>
            <a:spLocks noGrp="1"/>
          </p:cNvSpPr>
          <p:nvPr>
            <p:ph type="title"/>
          </p:nvPr>
        </p:nvSpPr>
        <p:spPr/>
        <p:txBody>
          <a:bodyPr/>
          <a:lstStyle/>
          <a:p>
            <a:r>
              <a:rPr lang="en-US"/>
              <a:t>FAILOVER Priority - CONSISTENCY</a:t>
            </a:r>
          </a:p>
        </p:txBody>
      </p:sp>
      <p:sp>
        <p:nvSpPr>
          <p:cNvPr id="3" name="Content Placeholder 2">
            <a:extLst>
              <a:ext uri="{FF2B5EF4-FFF2-40B4-BE49-F238E27FC236}">
                <a16:creationId xmlns:a16="http://schemas.microsoft.com/office/drawing/2014/main" id="{D4094B0D-327F-8B43-87E5-C9764991F946}"/>
              </a:ext>
            </a:extLst>
          </p:cNvPr>
          <p:cNvSpPr>
            <a:spLocks noGrp="1"/>
          </p:cNvSpPr>
          <p:nvPr>
            <p:ph sz="quarter" idx="10"/>
          </p:nvPr>
        </p:nvSpPr>
        <p:spPr/>
        <p:txBody>
          <a:bodyPr vert="horz" lIns="0" tIns="0" rIns="0" bIns="0" rtlCol="0" anchor="t">
            <a:noAutofit/>
          </a:bodyPr>
          <a:lstStyle/>
          <a:p>
            <a:pPr marL="168910" indent="-168910"/>
            <a:r>
              <a:rPr lang="en-US" dirty="0"/>
              <a:t>Mandates majority quorum for an active election</a:t>
            </a:r>
          </a:p>
          <a:p>
            <a:pPr marL="168910" indent="-168910"/>
            <a:r>
              <a:rPr lang="en-US" dirty="0"/>
              <a:t>Ensures that there will always be only one active server in a stripe irrespective of the kind of failure in the cluster – no split brain</a:t>
            </a:r>
            <a:endParaRPr lang="en-US" dirty="0">
              <a:cs typeface="Arial"/>
            </a:endParaRPr>
          </a:p>
          <a:p>
            <a:pPr marL="168910" indent="-168910"/>
            <a:r>
              <a:rPr lang="en-US" dirty="0"/>
              <a:t>Sacrifices availability in certain situations</a:t>
            </a:r>
            <a:endParaRPr lang="en-US" dirty="0">
              <a:cs typeface="Arial"/>
            </a:endParaRPr>
          </a:p>
          <a:p>
            <a:pPr marL="0" indent="0">
              <a:buNone/>
            </a:pPr>
            <a:endParaRPr lang="en-US">
              <a:cs typeface="Arial" panose="020B0604020202020204"/>
            </a:endParaRPr>
          </a:p>
          <a:p>
            <a:pPr marL="0" indent="0">
              <a:buNone/>
            </a:pPr>
            <a:endParaRPr lang="en-US" sz="1400" dirty="0">
              <a:cs typeface="Arial" panose="020B0604020202020204"/>
            </a:endParaRPr>
          </a:p>
        </p:txBody>
      </p:sp>
      <p:sp>
        <p:nvSpPr>
          <p:cNvPr id="4" name="Footer Placeholder 3">
            <a:extLst>
              <a:ext uri="{FF2B5EF4-FFF2-40B4-BE49-F238E27FC236}">
                <a16:creationId xmlns:a16="http://schemas.microsoft.com/office/drawing/2014/main" id="{40C245ED-9A8E-0641-82C6-B8F13B03AB7B}"/>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a:extLst>
              <a:ext uri="{FF2B5EF4-FFF2-40B4-BE49-F238E27FC236}">
                <a16:creationId xmlns:a16="http://schemas.microsoft.com/office/drawing/2014/main" id="{38D88FCC-BC76-9F4E-9B3B-6A0EC7D0EB23}"/>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928457042"/>
      </p:ext>
    </p:extLst>
  </p:cSld>
  <p:clrMapOvr>
    <a:masterClrMapping/>
  </p:clrMapOvr>
  <mc:AlternateContent xmlns:mc="http://schemas.openxmlformats.org/markup-compatibility/2006" xmlns:p14="http://schemas.microsoft.com/office/powerpoint/2010/main">
    <mc:Choice Requires="p14">
      <p:transition spd="slow" p14:dur="2000" advTm="32902"/>
    </mc:Choice>
    <mc:Fallback xmlns="">
      <p:transition spd="slow" advTm="329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QUORUM with Guaranteed Consistency</a:t>
            </a:r>
            <a:endParaRPr lang="en-US" dirty="0"/>
          </a:p>
        </p:txBody>
      </p:sp>
      <p:sp>
        <p:nvSpPr>
          <p:cNvPr id="7" name="Content Placeholder 6"/>
          <p:cNvSpPr>
            <a:spLocks noGrp="1"/>
          </p:cNvSpPr>
          <p:nvPr>
            <p:ph sz="quarter" idx="10"/>
          </p:nvPr>
        </p:nvSpPr>
        <p:spPr/>
        <p:txBody>
          <a:bodyPr vert="horz" lIns="0" tIns="0" rIns="0" bIns="0" rtlCol="0" anchor="t">
            <a:noAutofit/>
          </a:bodyPr>
          <a:lstStyle/>
          <a:p>
            <a:pPr marL="285750" indent="-285750">
              <a:buFont typeface="Wingdings" panose="05000000000000000000" pitchFamily="2" charset="2"/>
              <a:buChar char="Ø"/>
            </a:pPr>
            <a:r>
              <a:rPr lang="en-IN" sz="1600" dirty="0">
                <a:latin typeface="Calibri"/>
                <a:cs typeface="Calibri"/>
              </a:rPr>
              <a:t>An election is won if and only if a node gets &gt; 50% votes</a:t>
            </a:r>
          </a:p>
          <a:p>
            <a:pPr marL="285750" indent="-285750">
              <a:buClr>
                <a:srgbClr val="808080"/>
              </a:buClr>
              <a:buFont typeface="Wingdings" panose="05000000000000000000" pitchFamily="2" charset="2"/>
              <a:buChar char="Ø"/>
            </a:pPr>
            <a:endParaRPr lang="en-IN" sz="1600" dirty="0">
              <a:latin typeface="Calibri"/>
              <a:cs typeface="Calibri"/>
            </a:endParaRPr>
          </a:p>
          <a:p>
            <a:pPr marL="285750" indent="-285750">
              <a:buClr>
                <a:srgbClr val="808080"/>
              </a:buClr>
              <a:buFont typeface="Wingdings" panose="05000000000000000000" pitchFamily="2" charset="2"/>
              <a:buChar char="Ø"/>
            </a:pPr>
            <a:r>
              <a:rPr lang="en-IN" sz="1600" dirty="0">
                <a:latin typeface="Calibri"/>
                <a:cs typeface="Calibri"/>
              </a:rPr>
              <a:t>Votes required out of total number of stripe members:</a:t>
            </a:r>
          </a:p>
          <a:p>
            <a:pPr marL="577215" lvl="1" indent="-285750">
              <a:buFont typeface="Wingdings" panose="05000000000000000000" pitchFamily="2" charset="2"/>
              <a:buChar char="Ø"/>
            </a:pPr>
            <a:r>
              <a:rPr lang="en-IN" sz="1400" dirty="0">
                <a:latin typeface="Calibri"/>
                <a:cs typeface="Calibri"/>
              </a:rPr>
              <a:t>5 node -&gt; 3</a:t>
            </a:r>
            <a:endParaRPr lang="en-IN" sz="1400" dirty="0">
              <a:latin typeface="Calibri" panose="020F0502020204030204" pitchFamily="34" charset="0"/>
              <a:cs typeface="Calibri"/>
            </a:endParaRPr>
          </a:p>
          <a:p>
            <a:pPr marL="577215" lvl="1" indent="-285750">
              <a:buFont typeface="Wingdings" panose="05000000000000000000" pitchFamily="2" charset="2"/>
              <a:buChar char="Ø"/>
            </a:pPr>
            <a:r>
              <a:rPr lang="en-IN" sz="1400" dirty="0">
                <a:latin typeface="Calibri"/>
                <a:cs typeface="Calibri"/>
              </a:rPr>
              <a:t>4 node -&gt; 3</a:t>
            </a:r>
          </a:p>
          <a:p>
            <a:pPr marL="577215" lvl="1" indent="-285750">
              <a:buFont typeface="Wingdings" panose="05000000000000000000" pitchFamily="2" charset="2"/>
              <a:buChar char="Ø"/>
            </a:pPr>
            <a:r>
              <a:rPr lang="en-IN" sz="1400" dirty="0">
                <a:latin typeface="Calibri"/>
                <a:cs typeface="Calibri"/>
              </a:rPr>
              <a:t>3 node - &gt; 2</a:t>
            </a:r>
          </a:p>
          <a:p>
            <a:pPr marL="577215" lvl="1" indent="-285750">
              <a:buFont typeface="Wingdings" panose="05000000000000000000" pitchFamily="2" charset="2"/>
              <a:buChar char="Ø"/>
            </a:pPr>
            <a:r>
              <a:rPr lang="en-IN" sz="1400" dirty="0">
                <a:latin typeface="Calibri"/>
                <a:cs typeface="Calibri"/>
              </a:rPr>
              <a:t>2 node -&gt; 2</a:t>
            </a:r>
          </a:p>
          <a:p>
            <a:pPr marL="577215" lvl="1" indent="-285750">
              <a:buClr>
                <a:srgbClr val="808080"/>
              </a:buClr>
              <a:buFont typeface="Wingdings" panose="05000000000000000000" pitchFamily="2" charset="2"/>
              <a:buChar char="Ø"/>
            </a:pPr>
            <a:endParaRPr lang="en-IN" sz="1400" dirty="0">
              <a:latin typeface="Calibri"/>
              <a:cs typeface="Calibri"/>
            </a:endParaRPr>
          </a:p>
          <a:p>
            <a:pPr marL="291465" lvl="1" indent="0">
              <a:buClr>
                <a:srgbClr val="808080"/>
              </a:buClr>
              <a:buNone/>
            </a:pPr>
            <a:endParaRPr lang="en-IN" sz="1400" dirty="0">
              <a:latin typeface="Calibri"/>
              <a:cs typeface="Calibri"/>
            </a:endParaRPr>
          </a:p>
          <a:p>
            <a:pPr marL="291465" lvl="1" indent="0">
              <a:buNone/>
            </a:pPr>
            <a:r>
              <a:rPr lang="en-IN" sz="1400" dirty="0">
                <a:latin typeface="Calibri"/>
                <a:cs typeface="Calibri"/>
              </a:rPr>
              <a:t>When configured for "availability", an election is won when receiving majority of votes out of all stripe nodes that can be communicated with (rather than out of the total number of stripe members).</a:t>
            </a:r>
          </a:p>
          <a:p>
            <a:pPr marL="291465" lvl="1" indent="0">
              <a:buNone/>
            </a:pPr>
            <a:endParaRPr lang="en-IN" sz="1400" dirty="0">
              <a:latin typeface="Calibri"/>
              <a:cs typeface="Calibri"/>
            </a:endParaRPr>
          </a:p>
          <a:p>
            <a:pPr marL="291465" lvl="1" indent="0">
              <a:buClr>
                <a:srgbClr val="808080"/>
              </a:buClr>
              <a:buNone/>
            </a:pPr>
            <a:endParaRPr lang="en-IN" sz="1400" dirty="0">
              <a:latin typeface="Calibri"/>
              <a:cs typeface="Calibri"/>
            </a:endParaRPr>
          </a:p>
          <a:p>
            <a:pPr marL="168910" indent="-168910">
              <a:buClr>
                <a:prstClr val="white">
                  <a:lumMod val="50000"/>
                </a:prstClr>
              </a:buClr>
            </a:pPr>
            <a:endParaRPr lang="en-US">
              <a:latin typeface="Arial" panose="020B0604020202020204"/>
              <a:cs typeface="Arial" panose="020B0604020202020204"/>
            </a:endParaRP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Tree>
    <p:extLst>
      <p:ext uri="{BB962C8B-B14F-4D97-AF65-F5344CB8AC3E}">
        <p14:creationId xmlns:p14="http://schemas.microsoft.com/office/powerpoint/2010/main" val="1690084648"/>
      </p:ext>
    </p:extLst>
  </p:cSld>
  <p:clrMapOvr>
    <a:masterClrMapping/>
  </p:clrMapOvr>
  <mc:AlternateContent xmlns:mc="http://schemas.openxmlformats.org/markup-compatibility/2006" xmlns:p14="http://schemas.microsoft.com/office/powerpoint/2010/main">
    <mc:Choice Requires="p14">
      <p:transition spd="slow" p14:dur="2000" advTm="28018"/>
    </mc:Choice>
    <mc:Fallback xmlns="">
      <p:transition spd="slow" advTm="2801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9" y="319488"/>
            <a:ext cx="8353424" cy="564631"/>
          </a:xfrm>
        </p:spPr>
        <p:txBody>
          <a:bodyPr/>
          <a:lstStyle/>
          <a:p>
            <a:r>
              <a:rPr lang="en-US" dirty="0"/>
              <a:t>NETWORK PARTITION </a:t>
            </a:r>
            <a:br>
              <a:rPr lang="en-US" dirty="0"/>
            </a:br>
            <a:r>
              <a:rPr lang="en-US" dirty="0"/>
              <a:t>with failover-priority = Consistency</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grpSp>
        <p:nvGrpSpPr>
          <p:cNvPr id="12" name="Group 11"/>
          <p:cNvGrpSpPr/>
          <p:nvPr/>
        </p:nvGrpSpPr>
        <p:grpSpPr>
          <a:xfrm>
            <a:off x="2983861" y="1229268"/>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427983"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grpSp>
        <p:nvGrpSpPr>
          <p:cNvPr id="15" name="Group 14"/>
          <p:cNvGrpSpPr/>
          <p:nvPr/>
        </p:nvGrpSpPr>
        <p:grpSpPr>
          <a:xfrm>
            <a:off x="2895160" y="2440869"/>
            <a:ext cx="609876" cy="756629"/>
            <a:chOff x="2527244" y="1744653"/>
            <a:chExt cx="609876" cy="756629"/>
          </a:xfrm>
        </p:grpSpPr>
        <p:pic>
          <p:nvPicPr>
            <p:cNvPr id="1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cxnSp>
        <p:nvCxnSpPr>
          <p:cNvPr id="20" name="Straight Connector 19"/>
          <p:cNvCxnSpPr/>
          <p:nvPr/>
        </p:nvCxnSpPr>
        <p:spPr>
          <a:xfrm>
            <a:off x="4067943"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3"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1"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spTree>
    <p:extLst>
      <p:ext uri="{BB962C8B-B14F-4D97-AF65-F5344CB8AC3E}">
        <p14:creationId xmlns:p14="http://schemas.microsoft.com/office/powerpoint/2010/main" val="686694965"/>
      </p:ext>
    </p:extLst>
  </p:cSld>
  <p:clrMapOvr>
    <a:masterClrMapping/>
  </p:clrMapOvr>
  <mc:AlternateContent xmlns:mc="http://schemas.openxmlformats.org/markup-compatibility/2006" xmlns:p14="http://schemas.microsoft.com/office/powerpoint/2010/main">
    <mc:Choice Requires="p14">
      <p:transition spd="slow" p14:dur="2000" advTm="7926"/>
    </mc:Choice>
    <mc:Fallback xmlns="">
      <p:transition spd="slow" advTm="792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QUORUM ELECTION</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4" name="Group 13"/>
          <p:cNvGrpSpPr/>
          <p:nvPr/>
        </p:nvGrpSpPr>
        <p:grpSpPr>
          <a:xfrm>
            <a:off x="4427983"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20" name="Straight Connector 19"/>
          <p:cNvCxnSpPr/>
          <p:nvPr/>
        </p:nvCxnSpPr>
        <p:spPr>
          <a:xfrm>
            <a:off x="4067943"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3"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1"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18" name="Group 17"/>
          <p:cNvGrpSpPr/>
          <p:nvPr/>
        </p:nvGrpSpPr>
        <p:grpSpPr>
          <a:xfrm>
            <a:off x="2735193" y="1072099"/>
            <a:ext cx="609876" cy="756629"/>
            <a:chOff x="2527244" y="1744653"/>
            <a:chExt cx="609876" cy="756629"/>
          </a:xfrm>
        </p:grpSpPr>
        <p:pic>
          <p:nvPicPr>
            <p:cNvPr id="2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23" name="Oval 22"/>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25" name="Group 24"/>
          <p:cNvGrpSpPr/>
          <p:nvPr/>
        </p:nvGrpSpPr>
        <p:grpSpPr>
          <a:xfrm>
            <a:off x="2784876" y="2562132"/>
            <a:ext cx="609876" cy="756629"/>
            <a:chOff x="2527244" y="1744653"/>
            <a:chExt cx="609876" cy="756629"/>
          </a:xfrm>
        </p:grpSpPr>
        <p:pic>
          <p:nvPicPr>
            <p:cNvPr id="2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27" name="Oval 2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28" name="Circular Arrow 27"/>
          <p:cNvSpPr/>
          <p:nvPr/>
        </p:nvSpPr>
        <p:spPr>
          <a:xfrm rot="16200000">
            <a:off x="2064358" y="1842062"/>
            <a:ext cx="1340869"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9" name="Circular Arrow 28"/>
          <p:cNvSpPr/>
          <p:nvPr/>
        </p:nvSpPr>
        <p:spPr>
          <a:xfrm rot="5400000">
            <a:off x="2777386" y="1831565"/>
            <a:ext cx="1320180"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0" name="TextBox 29"/>
          <p:cNvSpPr txBox="1"/>
          <p:nvPr/>
        </p:nvSpPr>
        <p:spPr>
          <a:xfrm>
            <a:off x="2755393" y="2213047"/>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
        <p:nvSpPr>
          <p:cNvPr id="5" name="Circular Arrow 4"/>
          <p:cNvSpPr/>
          <p:nvPr/>
        </p:nvSpPr>
        <p:spPr>
          <a:xfrm>
            <a:off x="4408465" y="1295654"/>
            <a:ext cx="640323"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31" name="TextBox 30"/>
          <p:cNvSpPr txBox="1"/>
          <p:nvPr/>
        </p:nvSpPr>
        <p:spPr>
          <a:xfrm>
            <a:off x="4422137" y="1076986"/>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Tree>
    <p:extLst>
      <p:ext uri="{BB962C8B-B14F-4D97-AF65-F5344CB8AC3E}">
        <p14:creationId xmlns:p14="http://schemas.microsoft.com/office/powerpoint/2010/main" val="671913033"/>
      </p:ext>
    </p:extLst>
  </p:cSld>
  <p:clrMapOvr>
    <a:masterClrMapping/>
  </p:clrMapOvr>
  <mc:AlternateContent xmlns:mc="http://schemas.openxmlformats.org/markup-compatibility/2006" xmlns:p14="http://schemas.microsoft.com/office/powerpoint/2010/main">
    <mc:Choice Requires="p14">
      <p:transition spd="slow" p14:dur="2000" advTm="8634"/>
    </mc:Choice>
    <mc:Fallback xmlns="">
      <p:transition spd="slow" advTm="863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A49A-07F7-C843-B648-B25A23AEA5A3}"/>
              </a:ext>
            </a:extLst>
          </p:cNvPr>
          <p:cNvSpPr>
            <a:spLocks noGrp="1"/>
          </p:cNvSpPr>
          <p:nvPr>
            <p:ph type="title"/>
          </p:nvPr>
        </p:nvSpPr>
        <p:spPr/>
        <p:txBody>
          <a:bodyPr/>
          <a:lstStyle/>
          <a:p>
            <a:r>
              <a:rPr lang="en-US" dirty="0"/>
              <a:t>What Is Failover?</a:t>
            </a:r>
          </a:p>
        </p:txBody>
      </p:sp>
      <p:sp>
        <p:nvSpPr>
          <p:cNvPr id="3" name="Content Placeholder 2">
            <a:extLst>
              <a:ext uri="{FF2B5EF4-FFF2-40B4-BE49-F238E27FC236}">
                <a16:creationId xmlns:a16="http://schemas.microsoft.com/office/drawing/2014/main" id="{E4919A26-7516-DF4B-B155-BE3246A496E4}"/>
              </a:ext>
            </a:extLst>
          </p:cNvPr>
          <p:cNvSpPr>
            <a:spLocks noGrp="1"/>
          </p:cNvSpPr>
          <p:nvPr>
            <p:ph sz="quarter" idx="10"/>
          </p:nvPr>
        </p:nvSpPr>
        <p:spPr/>
        <p:txBody>
          <a:bodyPr vert="horz" lIns="0" tIns="0" rIns="0" bIns="0" rtlCol="0" anchor="t">
            <a:noAutofit/>
          </a:bodyPr>
          <a:lstStyle/>
          <a:p>
            <a:pPr marL="168910" indent="-168910"/>
            <a:r>
              <a:rPr lang="en-US" dirty="0"/>
              <a:t>In the event of failure of an active server, a new active is elected by the surviving mirror (passive) servers</a:t>
            </a:r>
          </a:p>
          <a:p>
            <a:pPr marL="168910" indent="-168910"/>
            <a:r>
              <a:rPr lang="en-US" dirty="0"/>
              <a:t>Clients switch from the failed active server to the newly elected active server to continue performing operations</a:t>
            </a:r>
            <a:endParaRPr lang="en-US" dirty="0">
              <a:cs typeface="Arial"/>
            </a:endParaRPr>
          </a:p>
        </p:txBody>
      </p:sp>
      <p:sp>
        <p:nvSpPr>
          <p:cNvPr id="4" name="Footer Placeholder 3">
            <a:extLst>
              <a:ext uri="{FF2B5EF4-FFF2-40B4-BE49-F238E27FC236}">
                <a16:creationId xmlns:a16="http://schemas.microsoft.com/office/drawing/2014/main" id="{2E2A3164-80AA-BE4D-85BC-58FE14342219}"/>
              </a:ext>
            </a:extLst>
          </p:cNvPr>
          <p:cNvSpPr>
            <a:spLocks noGrp="1"/>
          </p:cNvSpPr>
          <p:nvPr>
            <p:ph type="ftr" sz="quarter" idx="12"/>
          </p:nvPr>
        </p:nvSpPr>
        <p:spPr/>
        <p:txBody>
          <a:bodyPr/>
          <a:lstStyle/>
          <a:p>
            <a:r>
              <a:rPr lang="en-US"/>
              <a:t>© 2020 Software AG. All rights reserved. For internal use only</a:t>
            </a:r>
            <a:endParaRPr lang="de-DE"/>
          </a:p>
        </p:txBody>
      </p:sp>
      <p:sp>
        <p:nvSpPr>
          <p:cNvPr id="5" name="Text Placeholder 4">
            <a:extLst>
              <a:ext uri="{FF2B5EF4-FFF2-40B4-BE49-F238E27FC236}">
                <a16:creationId xmlns:a16="http://schemas.microsoft.com/office/drawing/2014/main" id="{E8D7B12E-2F3C-A844-86AE-0BC0C6929C3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853205964"/>
      </p:ext>
    </p:extLst>
  </p:cSld>
  <p:clrMapOvr>
    <a:masterClrMapping/>
  </p:clrMapOvr>
  <mc:AlternateContent xmlns:mc="http://schemas.openxmlformats.org/markup-compatibility/2006" xmlns:p14="http://schemas.microsoft.com/office/powerpoint/2010/main">
    <mc:Choice Requires="p14">
      <p:transition spd="slow" p14:dur="2000" advTm="39017"/>
    </mc:Choice>
    <mc:Fallback xmlns="">
      <p:transition spd="slow" advTm="3901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9" y="319488"/>
            <a:ext cx="8353424" cy="542072"/>
          </a:xfrm>
        </p:spPr>
        <p:txBody>
          <a:bodyPr/>
          <a:lstStyle/>
          <a:p>
            <a:r>
              <a:rPr lang="en-US" dirty="0"/>
              <a:t>QUORUM </a:t>
            </a:r>
            <a:r>
              <a:rPr lang="en-US" dirty="0" err="1"/>
              <a:t>ELECTIOn</a:t>
            </a:r>
            <a:r>
              <a:rPr lang="en-US" dirty="0"/>
              <a:t> </a:t>
            </a:r>
            <a:br>
              <a:rPr lang="en-US" dirty="0"/>
            </a:br>
            <a:r>
              <a:rPr lang="en-US" dirty="0"/>
              <a:t>with failover-priority=consistency</a:t>
            </a:r>
            <a:endParaRPr lang="mr-IN" dirty="0">
              <a:cs typeface="Mangal"/>
            </a:endParaRP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grpSp>
        <p:nvGrpSpPr>
          <p:cNvPr id="12" name="Group 11"/>
          <p:cNvGrpSpPr/>
          <p:nvPr/>
        </p:nvGrpSpPr>
        <p:grpSpPr>
          <a:xfrm>
            <a:off x="2983862" y="1229268"/>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cs typeface="Arial"/>
                </a:rPr>
                <a:t>M</a:t>
              </a:r>
            </a:p>
          </p:txBody>
        </p:sp>
      </p:grpSp>
      <p:grpSp>
        <p:nvGrpSpPr>
          <p:cNvPr id="14" name="Group 13"/>
          <p:cNvGrpSpPr/>
          <p:nvPr/>
        </p:nvGrpSpPr>
        <p:grpSpPr>
          <a:xfrm>
            <a:off x="442798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20" name="Straight Connector 19"/>
          <p:cNvCxnSpPr/>
          <p:nvPr/>
        </p:nvCxnSpPr>
        <p:spPr>
          <a:xfrm>
            <a:off x="4067944"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4"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2"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31" name="Group 30"/>
          <p:cNvGrpSpPr/>
          <p:nvPr/>
        </p:nvGrpSpPr>
        <p:grpSpPr>
          <a:xfrm>
            <a:off x="2973111" y="2438880"/>
            <a:ext cx="609876" cy="756629"/>
            <a:chOff x="1247208" y="1744653"/>
            <a:chExt cx="609876" cy="756629"/>
          </a:xfrm>
        </p:grpSpPr>
        <p:pic>
          <p:nvPicPr>
            <p:cNvPr id="3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cxnSp>
        <p:nvCxnSpPr>
          <p:cNvPr id="34" name="Straight Arrow Connector 33"/>
          <p:cNvCxnSpPr>
            <a:stCxn id="21" idx="3"/>
            <a:endCxn id="32" idx="1"/>
          </p:cNvCxnSpPr>
          <p:nvPr/>
        </p:nvCxnSpPr>
        <p:spPr>
          <a:xfrm flipV="1">
            <a:off x="1439652" y="2817195"/>
            <a:ext cx="1533459" cy="7680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5125888" y="2138186"/>
            <a:ext cx="33823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Lost</a:t>
            </a:r>
          </a:p>
        </p:txBody>
      </p:sp>
      <p:sp>
        <p:nvSpPr>
          <p:cNvPr id="10" name="TextBox 9"/>
          <p:cNvSpPr txBox="1"/>
          <p:nvPr/>
        </p:nvSpPr>
        <p:spPr>
          <a:xfrm>
            <a:off x="3653303" y="2694010"/>
            <a:ext cx="365421"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Won</a:t>
            </a:r>
          </a:p>
        </p:txBody>
      </p:sp>
    </p:spTree>
    <p:extLst>
      <p:ext uri="{BB962C8B-B14F-4D97-AF65-F5344CB8AC3E}">
        <p14:creationId xmlns:p14="http://schemas.microsoft.com/office/powerpoint/2010/main" val="1830336698"/>
      </p:ext>
    </p:extLst>
  </p:cSld>
  <p:clrMapOvr>
    <a:masterClrMapping/>
  </p:clrMapOvr>
  <mc:AlternateContent xmlns:mc="http://schemas.openxmlformats.org/markup-compatibility/2006" xmlns:p14="http://schemas.microsoft.com/office/powerpoint/2010/main">
    <mc:Choice Requires="p14">
      <p:transition spd="slow" p14:dur="2000" advTm="47668"/>
    </mc:Choice>
    <mc:Fallback xmlns="">
      <p:transition spd="slow" advTm="47668"/>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E615-D59C-E842-B5C1-960179EC4B95}"/>
              </a:ext>
            </a:extLst>
          </p:cNvPr>
          <p:cNvSpPr>
            <a:spLocks noGrp="1"/>
          </p:cNvSpPr>
          <p:nvPr>
            <p:ph type="title"/>
          </p:nvPr>
        </p:nvSpPr>
        <p:spPr/>
        <p:txBody>
          <a:bodyPr/>
          <a:lstStyle/>
          <a:p>
            <a:r>
              <a:rPr lang="en-US"/>
              <a:t>LIMITED AVAILABILITY of consistent cluster</a:t>
            </a:r>
          </a:p>
        </p:txBody>
      </p:sp>
      <p:sp>
        <p:nvSpPr>
          <p:cNvPr id="3" name="Content Placeholder 2">
            <a:extLst>
              <a:ext uri="{FF2B5EF4-FFF2-40B4-BE49-F238E27FC236}">
                <a16:creationId xmlns:a16="http://schemas.microsoft.com/office/drawing/2014/main" id="{DF3B3C53-E5DF-AF44-98B9-6C87A73C62C2}"/>
              </a:ext>
            </a:extLst>
          </p:cNvPr>
          <p:cNvSpPr>
            <a:spLocks noGrp="1"/>
          </p:cNvSpPr>
          <p:nvPr>
            <p:ph sz="quarter" idx="10"/>
          </p:nvPr>
        </p:nvSpPr>
        <p:spPr/>
        <p:txBody>
          <a:bodyPr vert="horz" lIns="0" tIns="0" rIns="0" bIns="0" rtlCol="0" anchor="t">
            <a:noAutofit/>
          </a:bodyPr>
          <a:lstStyle/>
          <a:p>
            <a:pPr marL="168910" indent="-168910"/>
            <a:endParaRPr lang="en-US" dirty="0"/>
          </a:p>
          <a:p>
            <a:pPr marL="0" indent="0">
              <a:buClr>
                <a:srgbClr val="808080"/>
              </a:buClr>
              <a:buNone/>
            </a:pPr>
            <a:r>
              <a:rPr lang="en-US" dirty="0">
                <a:cs typeface="Arial" panose="020B0604020202020204"/>
              </a:rPr>
              <a:t>When using failover-priority=consistency, there are cases where loss of availability is possible.</a:t>
            </a:r>
          </a:p>
          <a:p>
            <a:pPr marL="0" indent="0">
              <a:buNone/>
            </a:pPr>
            <a:endParaRPr lang="en-US" dirty="0"/>
          </a:p>
          <a:p>
            <a:pPr marL="0" indent="0">
              <a:buNone/>
            </a:pPr>
            <a:r>
              <a:rPr lang="en-US" dirty="0">
                <a:cs typeface="Arial"/>
              </a:rPr>
              <a:t>Most common scenarios leading to availability loss:</a:t>
            </a:r>
            <a:endParaRPr lang="en-US" dirty="0"/>
          </a:p>
          <a:p>
            <a:pPr marL="168910" indent="-168910">
              <a:buClr>
                <a:srgbClr val="808080"/>
              </a:buClr>
            </a:pPr>
            <a:r>
              <a:rPr lang="en-US" dirty="0"/>
              <a:t>Failure of the active server in a two-server stripe </a:t>
            </a:r>
          </a:p>
          <a:p>
            <a:pPr marL="168910" indent="-168910"/>
            <a:r>
              <a:rPr lang="en-US" dirty="0"/>
              <a:t>A network partition splitting a stripe into two equal-sized subgroups</a:t>
            </a:r>
            <a:endParaRPr lang="en-US" dirty="0">
              <a:cs typeface="Arial"/>
            </a:endParaRPr>
          </a:p>
          <a:p>
            <a:pPr marL="168910" indent="-168910">
              <a:buClr>
                <a:srgbClr val="808080"/>
              </a:buClr>
            </a:pPr>
            <a:endParaRPr lang="en-US" dirty="0">
              <a:cs typeface="Arial"/>
            </a:endParaRPr>
          </a:p>
          <a:p>
            <a:pPr marL="0" indent="0">
              <a:buClr>
                <a:srgbClr val="808080"/>
              </a:buClr>
              <a:buNone/>
            </a:pPr>
            <a:r>
              <a:rPr lang="en-US" dirty="0">
                <a:cs typeface="Arial"/>
              </a:rPr>
              <a:t>In both cases the election will result in a 50% vote, failing the &gt;50% requirement.</a:t>
            </a:r>
          </a:p>
        </p:txBody>
      </p:sp>
      <p:sp>
        <p:nvSpPr>
          <p:cNvPr id="4" name="Footer Placeholder 3">
            <a:extLst>
              <a:ext uri="{FF2B5EF4-FFF2-40B4-BE49-F238E27FC236}">
                <a16:creationId xmlns:a16="http://schemas.microsoft.com/office/drawing/2014/main" id="{37F60F78-4ED5-2540-B896-B824ED38B85D}"/>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a:extLst>
              <a:ext uri="{FF2B5EF4-FFF2-40B4-BE49-F238E27FC236}">
                <a16:creationId xmlns:a16="http://schemas.microsoft.com/office/drawing/2014/main" id="{9F5AC811-3EFE-EE4F-A81F-7AE8ECA69D1B}"/>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572786001"/>
      </p:ext>
    </p:extLst>
  </p:cSld>
  <p:clrMapOvr>
    <a:masterClrMapping/>
  </p:clrMapOvr>
  <mc:AlternateContent xmlns:mc="http://schemas.openxmlformats.org/markup-compatibility/2006" xmlns:p14="http://schemas.microsoft.com/office/powerpoint/2010/main">
    <mc:Choice Requires="p14">
      <p:transition spd="slow" p14:dur="2000" advTm="26277"/>
    </mc:Choice>
    <mc:Fallback xmlns="">
      <p:transition spd="slow" advTm="2627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2-node QUORUM – Normal Operations</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dirty="0">
                  <a:cs typeface="Arial"/>
                </a:rPr>
                <a:t>M</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24" name="Cloud 23"/>
          <p:cNvSpPr/>
          <p:nvPr/>
        </p:nvSpPr>
        <p:spPr>
          <a:xfrm>
            <a:off x="3204435" y="3291830"/>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1" name="Straight Arrow Connector 10">
            <a:extLst>
              <a:ext uri="{FF2B5EF4-FFF2-40B4-BE49-F238E27FC236}">
                <a16:creationId xmlns:a16="http://schemas.microsoft.com/office/drawing/2014/main" id="{98CAD29A-15E1-3F5C-74CF-4090E4F07A34}"/>
              </a:ext>
            </a:extLst>
          </p:cNvPr>
          <p:cNvCxnSpPr/>
          <p:nvPr/>
        </p:nvCxnSpPr>
        <p:spPr>
          <a:xfrm flipV="1">
            <a:off x="4361547" y="2624012"/>
            <a:ext cx="398508" cy="67141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58857566"/>
      </p:ext>
    </p:extLst>
  </p:cSld>
  <p:clrMapOvr>
    <a:masterClrMapping/>
  </p:clrMapOvr>
  <mc:AlternateContent xmlns:mc="http://schemas.openxmlformats.org/markup-compatibility/2006" xmlns:p14="http://schemas.microsoft.com/office/powerpoint/2010/main">
    <mc:Choice Requires="p14">
      <p:transition spd="slow" p14:dur="2000" advTm="8193"/>
    </mc:Choice>
    <mc:Fallback xmlns="">
      <p:transition spd="slow" advTm="819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2-node QUORUM</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24" name="Cloud 23"/>
          <p:cNvSpPr/>
          <p:nvPr/>
        </p:nvSpPr>
        <p:spPr>
          <a:xfrm>
            <a:off x="3204435" y="3291830"/>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sp>
        <p:nvSpPr>
          <p:cNvPr id="13" name="TextBox 12">
            <a:extLst>
              <a:ext uri="{FF2B5EF4-FFF2-40B4-BE49-F238E27FC236}">
                <a16:creationId xmlns:a16="http://schemas.microsoft.com/office/drawing/2014/main" id="{E9D92E97-DC1C-3D4D-B5A4-4EF9931FB21B}"/>
              </a:ext>
            </a:extLst>
          </p:cNvPr>
          <p:cNvSpPr txBox="1"/>
          <p:nvPr/>
        </p:nvSpPr>
        <p:spPr>
          <a:xfrm>
            <a:off x="4546404" y="1762919"/>
            <a:ext cx="386876" cy="923330"/>
          </a:xfrm>
          <a:prstGeom prst="rect">
            <a:avLst/>
          </a:prstGeom>
          <a:noFill/>
        </p:spPr>
        <p:txBody>
          <a:bodyPr vert="horz" wrap="square" lIns="0" tIns="0" rIns="0" bIns="0" rtlCol="0">
            <a:spAutoFit/>
          </a:bodyPr>
          <a:lstStyle/>
          <a:p>
            <a:pPr>
              <a:spcBef>
                <a:spcPts val="432"/>
              </a:spcBef>
              <a:buClr>
                <a:schemeClr val="bg1">
                  <a:lumMod val="50000"/>
                </a:schemeClr>
              </a:buClr>
            </a:pPr>
            <a:r>
              <a:rPr lang="en-US" sz="6000">
                <a:solidFill>
                  <a:srgbClr val="FF0000"/>
                </a:solidFill>
              </a:rPr>
              <a:t>X</a:t>
            </a:r>
          </a:p>
        </p:txBody>
      </p:sp>
      <p:sp>
        <p:nvSpPr>
          <p:cNvPr id="15" name="Circular Arrow 14">
            <a:extLst>
              <a:ext uri="{FF2B5EF4-FFF2-40B4-BE49-F238E27FC236}">
                <a16:creationId xmlns:a16="http://schemas.microsoft.com/office/drawing/2014/main" id="{AB5E6C19-1A23-6E4E-91C4-A0ED18B8213A}"/>
              </a:ext>
            </a:extLst>
          </p:cNvPr>
          <p:cNvSpPr/>
          <p:nvPr/>
        </p:nvSpPr>
        <p:spPr>
          <a:xfrm>
            <a:off x="2895491" y="1313730"/>
            <a:ext cx="640323"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16" name="TextBox 15">
            <a:extLst>
              <a:ext uri="{FF2B5EF4-FFF2-40B4-BE49-F238E27FC236}">
                <a16:creationId xmlns:a16="http://schemas.microsoft.com/office/drawing/2014/main" id="{040B51D6-613C-8942-B048-815588C01FA0}"/>
              </a:ext>
            </a:extLst>
          </p:cNvPr>
          <p:cNvSpPr txBox="1"/>
          <p:nvPr/>
        </p:nvSpPr>
        <p:spPr>
          <a:xfrm>
            <a:off x="2899497" y="1078810"/>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Tree>
    <p:extLst>
      <p:ext uri="{BB962C8B-B14F-4D97-AF65-F5344CB8AC3E}">
        <p14:creationId xmlns:p14="http://schemas.microsoft.com/office/powerpoint/2010/main" val="3881369806"/>
      </p:ext>
    </p:extLst>
  </p:cSld>
  <p:clrMapOvr>
    <a:masterClrMapping/>
  </p:clrMapOvr>
  <mc:AlternateContent xmlns:mc="http://schemas.openxmlformats.org/markup-compatibility/2006" xmlns:p14="http://schemas.microsoft.com/office/powerpoint/2010/main">
    <mc:Choice Requires="p14">
      <p:transition spd="slow" p14:dur="2000" advTm="8234"/>
    </mc:Choice>
    <mc:Fallback xmlns="">
      <p:transition spd="slow" advTm="823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2-node QUORUM with failover-priority=consistency</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24" name="Cloud 23"/>
          <p:cNvSpPr/>
          <p:nvPr/>
        </p:nvSpPr>
        <p:spPr>
          <a:xfrm>
            <a:off x="3204435" y="3291830"/>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sp>
        <p:nvSpPr>
          <p:cNvPr id="13" name="TextBox 12">
            <a:extLst>
              <a:ext uri="{FF2B5EF4-FFF2-40B4-BE49-F238E27FC236}">
                <a16:creationId xmlns:a16="http://schemas.microsoft.com/office/drawing/2014/main" id="{E9D92E97-DC1C-3D4D-B5A4-4EF9931FB21B}"/>
              </a:ext>
            </a:extLst>
          </p:cNvPr>
          <p:cNvSpPr txBox="1"/>
          <p:nvPr/>
        </p:nvSpPr>
        <p:spPr>
          <a:xfrm>
            <a:off x="4546404" y="1762919"/>
            <a:ext cx="386876" cy="923330"/>
          </a:xfrm>
          <a:prstGeom prst="rect">
            <a:avLst/>
          </a:prstGeom>
          <a:noFill/>
        </p:spPr>
        <p:txBody>
          <a:bodyPr vert="horz" wrap="square" lIns="0" tIns="0" rIns="0" bIns="0" rtlCol="0">
            <a:spAutoFit/>
          </a:bodyPr>
          <a:lstStyle/>
          <a:p>
            <a:pPr>
              <a:spcBef>
                <a:spcPts val="432"/>
              </a:spcBef>
              <a:buClr>
                <a:schemeClr val="bg1">
                  <a:lumMod val="50000"/>
                </a:schemeClr>
              </a:buClr>
            </a:pPr>
            <a:r>
              <a:rPr lang="en-US" sz="6000">
                <a:solidFill>
                  <a:srgbClr val="FF0000"/>
                </a:solidFill>
              </a:rPr>
              <a:t>X</a:t>
            </a:r>
          </a:p>
        </p:txBody>
      </p:sp>
      <p:sp>
        <p:nvSpPr>
          <p:cNvPr id="17" name="TextBox 16">
            <a:extLst>
              <a:ext uri="{FF2B5EF4-FFF2-40B4-BE49-F238E27FC236}">
                <a16:creationId xmlns:a16="http://schemas.microsoft.com/office/drawing/2014/main" id="{D243E075-F560-774A-AFB6-C2D768316009}"/>
              </a:ext>
            </a:extLst>
          </p:cNvPr>
          <p:cNvSpPr txBox="1"/>
          <p:nvPr/>
        </p:nvSpPr>
        <p:spPr>
          <a:xfrm>
            <a:off x="2289508" y="2138186"/>
            <a:ext cx="508794" cy="215444"/>
          </a:xfrm>
          <a:prstGeom prst="rect">
            <a:avLst/>
          </a:prstGeom>
          <a:noFill/>
        </p:spPr>
        <p:txBody>
          <a:bodyPr vert="horz" wrap="none" lIns="0" tIns="0" rIns="0" bIns="0" rtlCol="0">
            <a:spAutoFit/>
          </a:bodyPr>
          <a:lstStyle/>
          <a:p>
            <a:pPr marL="169200" indent="-169200">
              <a:spcBef>
                <a:spcPts val="432"/>
              </a:spcBef>
              <a:buClr>
                <a:schemeClr val="bg1">
                  <a:lumMod val="50000"/>
                </a:schemeClr>
              </a:buClr>
              <a:buFont typeface="Arial" panose="020B0604020202020204" pitchFamily="34" charset="0"/>
              <a:buChar char="•"/>
            </a:pPr>
            <a:r>
              <a:rPr lang="en-US" sz="1400"/>
              <a:t>Lost</a:t>
            </a:r>
          </a:p>
        </p:txBody>
      </p:sp>
    </p:spTree>
    <p:extLst>
      <p:ext uri="{BB962C8B-B14F-4D97-AF65-F5344CB8AC3E}">
        <p14:creationId xmlns:p14="http://schemas.microsoft.com/office/powerpoint/2010/main" val="613368888"/>
      </p:ext>
    </p:extLst>
  </p:cSld>
  <p:clrMapOvr>
    <a:masterClrMapping/>
  </p:clrMapOvr>
  <mc:AlternateContent xmlns:mc="http://schemas.openxmlformats.org/markup-compatibility/2006" xmlns:p14="http://schemas.microsoft.com/office/powerpoint/2010/main">
    <mc:Choice Requires="p14">
      <p:transition spd="slow" p14:dur="2000" advTm="37576"/>
    </mc:Choice>
    <mc:Fallback xmlns="">
      <p:transition spd="slow" advTm="3757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Solutions for HA for 2-node CLUSTER</a:t>
            </a:r>
            <a:endParaRPr lang="en-US" dirty="0"/>
          </a:p>
        </p:txBody>
      </p:sp>
      <p:sp>
        <p:nvSpPr>
          <p:cNvPr id="7" name="Content Placeholder 6"/>
          <p:cNvSpPr>
            <a:spLocks noGrp="1"/>
          </p:cNvSpPr>
          <p:nvPr>
            <p:ph sz="quarter" idx="10"/>
          </p:nvPr>
        </p:nvSpPr>
        <p:spPr>
          <a:xfrm>
            <a:off x="395289" y="812741"/>
            <a:ext cx="8353424" cy="3811647"/>
          </a:xfrm>
        </p:spPr>
        <p:txBody>
          <a:bodyPr vert="horz" lIns="0" tIns="0" rIns="0" bIns="0" rtlCol="0" anchor="t">
            <a:noAutofit/>
          </a:bodyPr>
          <a:lstStyle/>
          <a:p>
            <a:pPr marL="285750" indent="-285750">
              <a:buFont typeface="Wingdings" panose="05000000000000000000" pitchFamily="2" charset="2"/>
              <a:buChar char="Ø"/>
            </a:pPr>
            <a:r>
              <a:rPr lang="en-IN" dirty="0">
                <a:latin typeface="Calibri"/>
                <a:cs typeface="Calibri"/>
              </a:rPr>
              <a:t>Add a third server to the stripe</a:t>
            </a:r>
          </a:p>
          <a:p>
            <a:pPr marL="577215" lvl="1" indent="-285750">
              <a:buClr>
                <a:srgbClr val="808080"/>
              </a:buClr>
              <a:buFont typeface="Wingdings" panose="05000000000000000000" pitchFamily="2" charset="2"/>
              <a:buChar char="Ø"/>
            </a:pPr>
            <a:r>
              <a:rPr lang="en-IN" sz="1400" dirty="0">
                <a:latin typeface="Calibri"/>
                <a:cs typeface="Calibri"/>
              </a:rPr>
              <a:t>A fine solution – adds additional resilience in case another server fails before restoration of the first failure</a:t>
            </a:r>
          </a:p>
          <a:p>
            <a:pPr marL="577215" lvl="1" indent="-285750">
              <a:buClr>
                <a:srgbClr val="808080"/>
              </a:buClr>
              <a:buFont typeface="Wingdings" panose="05000000000000000000" pitchFamily="2" charset="2"/>
              <a:buChar char="Ø"/>
            </a:pPr>
            <a:r>
              <a:rPr lang="en-IN" sz="1400" dirty="0">
                <a:latin typeface="Calibri"/>
                <a:cs typeface="Calibri"/>
              </a:rPr>
              <a:t>But, costs an additional machine</a:t>
            </a:r>
          </a:p>
          <a:p>
            <a:pPr marL="285750" indent="-285750">
              <a:buClr>
                <a:srgbClr val="808080"/>
              </a:buClr>
              <a:buFont typeface="Wingdings" panose="05000000000000000000" pitchFamily="2" charset="2"/>
              <a:buChar char="Ø"/>
            </a:pPr>
            <a:endParaRPr lang="en-IN" sz="1600" dirty="0">
              <a:latin typeface="Calibri"/>
              <a:cs typeface="Calibri"/>
            </a:endParaRPr>
          </a:p>
          <a:p>
            <a:pPr marL="285750" indent="-285750">
              <a:buClr>
                <a:srgbClr val="808080"/>
              </a:buClr>
              <a:buFont typeface="Wingdings" panose="05000000000000000000" pitchFamily="2" charset="2"/>
              <a:buChar char="Ø"/>
            </a:pPr>
            <a:r>
              <a:rPr lang="en-IN" dirty="0">
                <a:latin typeface="Calibri"/>
                <a:cs typeface="Calibri"/>
              </a:rPr>
              <a:t>Terracotta allows you to add additional, light-weight voter into the election process in order to achieve a safe quorum.</a:t>
            </a:r>
          </a:p>
          <a:p>
            <a:pPr marL="577215" lvl="1" indent="-285750">
              <a:buFont typeface="Wingdings" panose="05000000000000000000" pitchFamily="2" charset="2"/>
              <a:buChar char="Ø"/>
            </a:pPr>
            <a:r>
              <a:rPr lang="en-IN" dirty="0">
                <a:latin typeface="Calibri"/>
                <a:cs typeface="Calibri"/>
              </a:rPr>
              <a:t>Voter options</a:t>
            </a:r>
          </a:p>
          <a:p>
            <a:pPr marL="803910" lvl="2" indent="-285750">
              <a:buFont typeface="Wingdings" panose="05000000000000000000" pitchFamily="2" charset="2"/>
              <a:buChar char="Ø"/>
            </a:pPr>
            <a:r>
              <a:rPr lang="en-IN" dirty="0">
                <a:latin typeface="Calibri"/>
                <a:cs typeface="Calibri"/>
              </a:rPr>
              <a:t>Terracotta clients</a:t>
            </a:r>
          </a:p>
          <a:p>
            <a:pPr marL="1088390" lvl="3" indent="-285750">
              <a:buClr>
                <a:srgbClr val="808080"/>
              </a:buClr>
              <a:buFont typeface="Wingdings" panose="05000000000000000000" pitchFamily="2" charset="2"/>
              <a:buChar char="Ø"/>
            </a:pPr>
            <a:r>
              <a:rPr lang="en-IN" dirty="0">
                <a:latin typeface="Calibri"/>
                <a:cs typeface="Calibri"/>
              </a:rPr>
              <a:t>Can be configured to act as "voters"</a:t>
            </a:r>
          </a:p>
          <a:p>
            <a:pPr marL="803910" lvl="2" indent="-285750">
              <a:buFont typeface="Wingdings" panose="05000000000000000000" pitchFamily="2" charset="2"/>
              <a:buChar char="Ø"/>
            </a:pPr>
            <a:r>
              <a:rPr lang="en-IN" dirty="0">
                <a:latin typeface="Calibri"/>
                <a:cs typeface="Calibri"/>
              </a:rPr>
              <a:t>Stand-alone process</a:t>
            </a:r>
          </a:p>
          <a:p>
            <a:pPr marL="1088390" lvl="3" indent="-285750">
              <a:buClr>
                <a:srgbClr val="808080"/>
              </a:buClr>
              <a:buFont typeface="Wingdings" panose="05000000000000000000" pitchFamily="2" charset="2"/>
              <a:buChar char="Ø"/>
            </a:pPr>
            <a:r>
              <a:rPr lang="en-IN" dirty="0">
                <a:latin typeface="Calibri"/>
                <a:cs typeface="Calibri"/>
              </a:rPr>
              <a:t>One or more light-weight "voter" processes can be ran</a:t>
            </a:r>
            <a:endParaRPr lang="en-IN" dirty="0">
              <a:latin typeface="Calibri" panose="020F0502020204030204" pitchFamily="34" charset="0"/>
              <a:cs typeface="Calibri"/>
            </a:endParaRPr>
          </a:p>
          <a:p>
            <a:pPr marL="285750" indent="-168910">
              <a:buClr>
                <a:srgbClr val="808080"/>
              </a:buClr>
              <a:buFont typeface="Wingdings" panose="05000000000000000000" pitchFamily="2" charset="2"/>
              <a:buChar char="Ø"/>
            </a:pPr>
            <a:endParaRPr lang="en-IN" dirty="0">
              <a:latin typeface="Calibri" panose="020F0502020204030204" pitchFamily="34" charset="0"/>
              <a:cs typeface="Calibri" panose="020F0502020204030204" pitchFamily="34" charset="0"/>
            </a:endParaRPr>
          </a:p>
          <a:p>
            <a:pPr marL="285750" indent="-168910">
              <a:buClr>
                <a:srgbClr val="808080"/>
              </a:buClr>
              <a:buFont typeface="Wingdings" panose="05000000000000000000" pitchFamily="2" charset="2"/>
              <a:buChar char="Ø"/>
            </a:pPr>
            <a:r>
              <a:rPr lang="en-IN" dirty="0">
                <a:latin typeface="Calibri"/>
                <a:cs typeface="Calibri"/>
              </a:rPr>
              <a:t> Manual operator intervention can promote a suspended server to be active</a:t>
            </a:r>
            <a:endParaRPr lang="en-IN" dirty="0">
              <a:latin typeface="Calibri" panose="020F0502020204030204" pitchFamily="34" charset="0"/>
              <a:cs typeface="Calibri" panose="020F0502020204030204" pitchFamily="34" charset="0"/>
            </a:endParaRPr>
          </a:p>
          <a:p>
            <a:pPr marL="577215" lvl="1" indent="-229870">
              <a:buClr>
                <a:srgbClr val="808080"/>
              </a:buClr>
              <a:buFont typeface="Wingdings" panose="05000000000000000000" pitchFamily="2" charset="2"/>
              <a:buChar char="Ø"/>
            </a:pPr>
            <a:r>
              <a:rPr lang="en-IN" dirty="0">
                <a:latin typeface="Calibri"/>
                <a:cs typeface="Calibri"/>
              </a:rPr>
              <a:t>Delayed restoration of service</a:t>
            </a:r>
            <a:endParaRPr lang="en-IN" dirty="0">
              <a:latin typeface="Calibri" panose="020F0502020204030204" pitchFamily="34" charset="0"/>
              <a:cs typeface="Calibri" panose="020F0502020204030204" pitchFamily="34" charset="0"/>
            </a:endParaRPr>
          </a:p>
          <a:p>
            <a:pPr marL="285750" indent="-285750">
              <a:buClr>
                <a:srgbClr val="808080"/>
              </a:buClr>
              <a:buFont typeface="Wingdings" panose="05000000000000000000" pitchFamily="2" charset="2"/>
              <a:buChar char="Ø"/>
            </a:pPr>
            <a:endParaRPr lang="en-IN" sz="1600" dirty="0">
              <a:latin typeface="Calibri" panose="020F0502020204030204" pitchFamily="34" charset="0"/>
              <a:cs typeface="Calibri" panose="020F0502020204030204" pitchFamily="34" charset="0"/>
            </a:endParaRPr>
          </a:p>
          <a:p>
            <a:pPr marL="742950" lvl="1" indent="-285750">
              <a:buClr>
                <a:prstClr val="white">
                  <a:lumMod val="50000"/>
                </a:prstClr>
              </a:buClr>
              <a:buFont typeface="Wingdings" panose="05000000000000000000" pitchFamily="2" charset="2"/>
              <a:buChar char="§"/>
            </a:pPr>
            <a:endParaRPr lang="en-IN" sz="1400">
              <a:latin typeface="Calibri" panose="020F0502020204030204" pitchFamily="34" charset="0"/>
              <a:cs typeface="Calibri" panose="020F0502020204030204" pitchFamily="34" charset="0"/>
            </a:endParaRPr>
          </a:p>
          <a:p>
            <a:pPr marL="168910" indent="-168910">
              <a:buClr>
                <a:prstClr val="white">
                  <a:lumMod val="50000"/>
                </a:prstClr>
              </a:buClr>
            </a:pPr>
            <a:endParaRPr lang="en-US">
              <a:latin typeface="Arial" panose="020B0604020202020204"/>
              <a:cs typeface="Arial" panose="020B0604020202020204"/>
            </a:endParaRP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Tree>
    <p:extLst>
      <p:ext uri="{BB962C8B-B14F-4D97-AF65-F5344CB8AC3E}">
        <p14:creationId xmlns:p14="http://schemas.microsoft.com/office/powerpoint/2010/main" val="1973458339"/>
      </p:ext>
    </p:extLst>
  </p:cSld>
  <p:clrMapOvr>
    <a:masterClrMapping/>
  </p:clrMapOvr>
  <mc:AlternateContent xmlns:mc="http://schemas.openxmlformats.org/markup-compatibility/2006" xmlns:p14="http://schemas.microsoft.com/office/powerpoint/2010/main">
    <mc:Choice Requires="p14">
      <p:transition spd="slow" p14:dur="2000" advTm="24404"/>
    </mc:Choice>
    <mc:Fallback xmlns="">
      <p:transition spd="slow" advTm="2440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79231-FD1E-814D-B66E-61420C2B8523}"/>
              </a:ext>
            </a:extLst>
          </p:cNvPr>
          <p:cNvSpPr>
            <a:spLocks noGrp="1"/>
          </p:cNvSpPr>
          <p:nvPr>
            <p:ph type="title"/>
          </p:nvPr>
        </p:nvSpPr>
        <p:spPr/>
        <p:txBody>
          <a:bodyPr/>
          <a:lstStyle/>
          <a:p>
            <a:r>
              <a:rPr lang="en-US"/>
              <a:t>FAILOVER Priority – </a:t>
            </a:r>
            <a:r>
              <a:rPr lang="en-US" err="1"/>
              <a:t>CONSISTENCy</a:t>
            </a:r>
            <a:r>
              <a:rPr lang="en-US"/>
              <a:t> - VOTERS</a:t>
            </a:r>
          </a:p>
        </p:txBody>
      </p:sp>
      <p:sp>
        <p:nvSpPr>
          <p:cNvPr id="3" name="Content Placeholder 2">
            <a:extLst>
              <a:ext uri="{FF2B5EF4-FFF2-40B4-BE49-F238E27FC236}">
                <a16:creationId xmlns:a16="http://schemas.microsoft.com/office/drawing/2014/main" id="{3381BA5D-DD90-D44B-A9DE-309BD2A66A9C}"/>
              </a:ext>
            </a:extLst>
          </p:cNvPr>
          <p:cNvSpPr>
            <a:spLocks noGrp="1"/>
          </p:cNvSpPr>
          <p:nvPr>
            <p:ph sz="quarter" idx="10"/>
          </p:nvPr>
        </p:nvSpPr>
        <p:spPr>
          <a:xfrm>
            <a:off x="395289" y="1019093"/>
            <a:ext cx="8353424" cy="3492499"/>
          </a:xfrm>
        </p:spPr>
        <p:txBody>
          <a:bodyPr vert="horz" lIns="0" tIns="0" rIns="0" bIns="0" rtlCol="0" anchor="t">
            <a:noAutofit/>
          </a:bodyPr>
          <a:lstStyle/>
          <a:p>
            <a:pPr marL="0" indent="0">
              <a:buNone/>
            </a:pPr>
            <a:r>
              <a:rPr lang="en-US" dirty="0"/>
              <a:t>Configuring the servers in a cluster to expect extra voters is simple.</a:t>
            </a:r>
            <a:endParaRPr lang="en-US" dirty="0">
              <a:cs typeface="Arial" panose="020B0604020202020204"/>
            </a:endParaRPr>
          </a:p>
          <a:p>
            <a:pPr marL="0" indent="0">
              <a:buNone/>
            </a:pPr>
            <a:endParaRPr lang="en-US" dirty="0">
              <a:cs typeface="Arial" panose="020B0604020202020204"/>
            </a:endParaRPr>
          </a:p>
          <a:p>
            <a:pPr marL="0" indent="0">
              <a:buNone/>
            </a:pPr>
            <a:r>
              <a:rPr lang="en-US" dirty="0">
                <a:latin typeface="Arial" panose="020B0604020202020204"/>
                <a:cs typeface="Arial" panose="020B0604020202020204"/>
              </a:rPr>
              <a:t>The cluster is configured to expect N additional votes when elections are held (default is 0).  You can run a larger number of voters than the configured number of voter "slots", in which case the "extra" voters wait for registered voters to fail, and then register themselves to take their place (resulting in HA for voters themselves).</a:t>
            </a:r>
          </a:p>
          <a:p>
            <a:pPr marL="0" indent="0">
              <a:buNone/>
            </a:pPr>
            <a:endParaRPr lang="en-US" dirty="0">
              <a:latin typeface="Arial" panose="020B0604020202020204"/>
              <a:cs typeface="Arial" panose="020B0604020202020204"/>
            </a:endParaRPr>
          </a:p>
          <a:p>
            <a:pPr marL="0" indent="0">
              <a:buNone/>
            </a:pPr>
            <a:r>
              <a:rPr lang="en-US" dirty="0">
                <a:latin typeface="Arial" panose="020B0604020202020204"/>
                <a:cs typeface="Arial" panose="020B0604020202020204"/>
              </a:rPr>
              <a:t>Simply add to the "consistency" setting the number of external votes that elections will expect:</a:t>
            </a:r>
          </a:p>
          <a:p>
            <a:pPr marL="229870" lvl="1" indent="0">
              <a:buNone/>
            </a:pPr>
            <a:r>
              <a:rPr lang="en-US" dirty="0">
                <a:latin typeface="Consolas"/>
              </a:rPr>
              <a:t>          failover-priority=consistency:1</a:t>
            </a:r>
          </a:p>
          <a:p>
            <a:pPr marL="229870" lvl="1" indent="0">
              <a:buNone/>
            </a:pPr>
            <a:endParaRPr lang="en-US" dirty="0">
              <a:latin typeface="Consolas"/>
            </a:endParaRPr>
          </a:p>
          <a:p>
            <a:pPr marL="229870" lvl="1" indent="0">
              <a:buNone/>
            </a:pPr>
            <a:endParaRPr lang="en-US" dirty="0">
              <a:latin typeface="Consolas"/>
            </a:endParaRPr>
          </a:p>
        </p:txBody>
      </p:sp>
      <p:sp>
        <p:nvSpPr>
          <p:cNvPr id="4" name="Footer Placeholder 3">
            <a:extLst>
              <a:ext uri="{FF2B5EF4-FFF2-40B4-BE49-F238E27FC236}">
                <a16:creationId xmlns:a16="http://schemas.microsoft.com/office/drawing/2014/main" id="{546FC13E-631D-A349-A323-29736C630B07}"/>
              </a:ext>
            </a:extLst>
          </p:cNvPr>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a:extLst>
              <a:ext uri="{FF2B5EF4-FFF2-40B4-BE49-F238E27FC236}">
                <a16:creationId xmlns:a16="http://schemas.microsoft.com/office/drawing/2014/main" id="{3F343753-9A8B-B343-9631-964E6972741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705222972"/>
      </p:ext>
    </p:extLst>
  </p:cSld>
  <p:clrMapOvr>
    <a:masterClrMapping/>
  </p:clrMapOvr>
  <mc:AlternateContent xmlns:mc="http://schemas.openxmlformats.org/markup-compatibility/2006" xmlns:p14="http://schemas.microsoft.com/office/powerpoint/2010/main">
    <mc:Choice Requires="p14">
      <p:transition spd="slow" p14:dur="2000" advTm="26507"/>
    </mc:Choice>
    <mc:Fallback xmlns="">
      <p:transition spd="slow" advTm="2650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STANDALONE VOTER</a:t>
            </a:r>
          </a:p>
        </p:txBody>
      </p:sp>
      <p:sp>
        <p:nvSpPr>
          <p:cNvPr id="3" name="Content Placeholder 2"/>
          <p:cNvSpPr>
            <a:spLocks noGrp="1"/>
          </p:cNvSpPr>
          <p:nvPr>
            <p:ph sz="quarter" idx="10"/>
          </p:nvPr>
        </p:nvSpPr>
        <p:spPr/>
        <p:txBody>
          <a:bodyPr vert="horz" lIns="0" tIns="0" rIns="0" bIns="0" rtlCol="0" anchor="t">
            <a:noAutofit/>
          </a:bodyPr>
          <a:lstStyle/>
          <a:p>
            <a:pPr marL="0" indent="0">
              <a:buNone/>
            </a:pPr>
            <a:r>
              <a:rPr lang="en-US" dirty="0"/>
              <a:t>Script to start a standalone voter process</a:t>
            </a:r>
            <a:endParaRPr lang="en-US"/>
          </a:p>
          <a:p>
            <a:pPr marL="283845" lvl="3" indent="0">
              <a:spcBef>
                <a:spcPts val="432"/>
              </a:spcBef>
              <a:buNone/>
            </a:pPr>
            <a:endParaRPr lang="en-US">
              <a:cs typeface="Arial" panose="020B0604020202020204"/>
            </a:endParaRPr>
          </a:p>
          <a:p>
            <a:pPr marL="283845" lvl="3" indent="0">
              <a:spcBef>
                <a:spcPts val="432"/>
              </a:spcBef>
              <a:buNone/>
            </a:pPr>
            <a:r>
              <a:rPr lang="en-US" sz="1200" dirty="0">
                <a:latin typeface="Consolas"/>
              </a:rPr>
              <a:t>&lt;install </a:t>
            </a:r>
            <a:r>
              <a:rPr lang="en-US" sz="1200" dirty="0" err="1">
                <a:latin typeface="Consolas"/>
              </a:rPr>
              <a:t>dir</a:t>
            </a:r>
            <a:r>
              <a:rPr lang="en-US" sz="1200" dirty="0">
                <a:latin typeface="Consolas"/>
              </a:rPr>
              <a:t>&gt;/tools/voter/bin/</a:t>
            </a:r>
            <a:r>
              <a:rPr lang="en-US" sz="1200" b="1" dirty="0">
                <a:latin typeface="Consolas"/>
              </a:rPr>
              <a:t>start-voter.sh</a:t>
            </a:r>
            <a:r>
              <a:rPr lang="en-US" sz="1200" dirty="0">
                <a:latin typeface="Consolas"/>
              </a:rPr>
              <a:t> -</a:t>
            </a:r>
            <a:r>
              <a:rPr lang="en-US" sz="1200" dirty="0">
                <a:latin typeface="Consolas"/>
                <a:ea typeface="+mn-lt"/>
                <a:cs typeface="+mn-lt"/>
              </a:rPr>
              <a:t>connect-to &lt;</a:t>
            </a:r>
            <a:r>
              <a:rPr lang="en-US" sz="1200" dirty="0" err="1">
                <a:latin typeface="Consolas"/>
                <a:ea typeface="+mn-lt"/>
                <a:cs typeface="+mn-lt"/>
              </a:rPr>
              <a:t>host:port</a:t>
            </a:r>
            <a:r>
              <a:rPr lang="en-US" sz="1200" dirty="0">
                <a:latin typeface="Consolas"/>
                <a:ea typeface="+mn-lt"/>
                <a:cs typeface="+mn-lt"/>
              </a:rPr>
              <a:t>&gt;,&lt;</a:t>
            </a:r>
            <a:r>
              <a:rPr lang="en-US" sz="1200" dirty="0" err="1">
                <a:latin typeface="Consolas"/>
                <a:ea typeface="+mn-lt"/>
                <a:cs typeface="+mn-lt"/>
              </a:rPr>
              <a:t>host:port</a:t>
            </a:r>
            <a:r>
              <a:rPr lang="en-US" sz="1200" dirty="0">
                <a:latin typeface="Consolas"/>
                <a:ea typeface="+mn-lt"/>
                <a:cs typeface="+mn-lt"/>
              </a:rPr>
              <a:t>&gt;,...</a:t>
            </a:r>
            <a:endParaRPr lang="en-US" sz="1200" dirty="0">
              <a:latin typeface="Consolas"/>
              <a:cs typeface="Arial" panose="020B0604020202020204"/>
            </a:endParaRPr>
          </a:p>
          <a:p>
            <a:pPr marL="283845" lvl="3" indent="0">
              <a:spcBef>
                <a:spcPts val="432"/>
              </a:spcBef>
              <a:buNone/>
            </a:pPr>
            <a:endParaRPr lang="en-US">
              <a:cs typeface="Arial" panose="020B0604020202020204"/>
            </a:endParaRPr>
          </a:p>
          <a:p>
            <a:pPr marL="283845" lvl="3" indent="0">
              <a:spcBef>
                <a:spcPts val="432"/>
              </a:spcBef>
              <a:buNone/>
            </a:pPr>
            <a:endParaRPr lang="en-US" dirty="0"/>
          </a:p>
          <a:p>
            <a:pPr marL="283845" lvl="3" indent="0">
              <a:spcBef>
                <a:spcPts val="432"/>
              </a:spcBef>
              <a:buNone/>
            </a:pPr>
            <a:r>
              <a:rPr lang="en-US" dirty="0"/>
              <a:t>Multi-clusters can be supported by one voter process by adding multiple "connect-to" parameters.</a:t>
            </a:r>
          </a:p>
          <a:p>
            <a:pPr marL="283845" lvl="3" indent="0">
              <a:spcBef>
                <a:spcPts val="432"/>
              </a:spcBef>
              <a:buNone/>
            </a:pPr>
            <a:endParaRPr lang="en-US" dirty="0">
              <a:cs typeface="Arial"/>
            </a:endParaRPr>
          </a:p>
          <a:p>
            <a:pPr marL="283845" lvl="3" indent="0">
              <a:spcBef>
                <a:spcPts val="432"/>
              </a:spcBef>
              <a:buNone/>
            </a:pPr>
            <a:endParaRPr lang="en-US" dirty="0">
              <a:cs typeface="Arial"/>
            </a:endParaRPr>
          </a:p>
        </p:txBody>
      </p:sp>
      <p:sp>
        <p:nvSpPr>
          <p:cNvPr id="4" name="Footer Placeholder 3"/>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024241379"/>
      </p:ext>
    </p:extLst>
  </p:cSld>
  <p:clrMapOvr>
    <a:masterClrMapping/>
  </p:clrMapOvr>
  <mc:AlternateContent xmlns:mc="http://schemas.openxmlformats.org/markup-compatibility/2006" xmlns:p14="http://schemas.microsoft.com/office/powerpoint/2010/main">
    <mc:Choice Requires="p14">
      <p:transition spd="slow" p14:dur="2000" advTm="10061"/>
    </mc:Choice>
    <mc:Fallback xmlns="">
      <p:transition spd="slow" advTm="10061"/>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with A STANDALONE VOTER</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r>
              <a:rPr lang="en-US"/>
              <a:t> </a:t>
            </a:r>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5" name="Oval 4"/>
          <p:cNvSpPr/>
          <p:nvPr/>
        </p:nvSpPr>
        <p:spPr>
          <a:xfrm>
            <a:off x="3707904" y="990846"/>
            <a:ext cx="611532" cy="576064"/>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V</a:t>
            </a:r>
          </a:p>
        </p:txBody>
      </p:sp>
      <p:sp>
        <p:nvSpPr>
          <p:cNvPr id="19" name="Cloud 18">
            <a:extLst>
              <a:ext uri="{FF2B5EF4-FFF2-40B4-BE49-F238E27FC236}">
                <a16:creationId xmlns:a16="http://schemas.microsoft.com/office/drawing/2014/main" id="{F3EADBA2-22D3-8E4C-8AD3-3EF65AAD405B}"/>
              </a:ext>
            </a:extLst>
          </p:cNvPr>
          <p:cNvSpPr/>
          <p:nvPr/>
        </p:nvSpPr>
        <p:spPr>
          <a:xfrm>
            <a:off x="3204435" y="3291830"/>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3" name="Straight Arrow Connector 12">
            <a:extLst>
              <a:ext uri="{FF2B5EF4-FFF2-40B4-BE49-F238E27FC236}">
                <a16:creationId xmlns:a16="http://schemas.microsoft.com/office/drawing/2014/main" id="{770773C5-5E22-DADD-054D-63A438036FB8}"/>
              </a:ext>
            </a:extLst>
          </p:cNvPr>
          <p:cNvCxnSpPr/>
          <p:nvPr/>
        </p:nvCxnSpPr>
        <p:spPr>
          <a:xfrm flipV="1">
            <a:off x="4361547" y="2624012"/>
            <a:ext cx="398508" cy="671417"/>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9149045"/>
      </p:ext>
    </p:extLst>
  </p:cSld>
  <p:clrMapOvr>
    <a:masterClrMapping/>
  </p:clrMapOvr>
  <mc:AlternateContent xmlns:mc="http://schemas.openxmlformats.org/markup-compatibility/2006" xmlns:p14="http://schemas.microsoft.com/office/powerpoint/2010/main">
    <mc:Choice Requires="p14">
      <p:transition spd="slow" p14:dur="2000" advTm="11674"/>
    </mc:Choice>
    <mc:Fallback xmlns="">
      <p:transition spd="slow" advTm="11674"/>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QUORUM ELECTION</a:t>
            </a:r>
            <a:r>
              <a:rPr lang="mr-IN"/>
              <a:t>…</a:t>
            </a:r>
            <a:endParaRPr lang="en-US"/>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4" name="Group 13"/>
          <p:cNvGrpSpPr/>
          <p:nvPr/>
        </p:nvGrpSpPr>
        <p:grpSpPr>
          <a:xfrm>
            <a:off x="442798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20" name="Straight Connector 19"/>
          <p:cNvCxnSpPr/>
          <p:nvPr/>
        </p:nvCxnSpPr>
        <p:spPr>
          <a:xfrm>
            <a:off x="4067944"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4"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2"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31" name="Group 30"/>
          <p:cNvGrpSpPr/>
          <p:nvPr/>
        </p:nvGrpSpPr>
        <p:grpSpPr>
          <a:xfrm>
            <a:off x="2973111" y="2438880"/>
            <a:ext cx="609876" cy="756629"/>
            <a:chOff x="1247208" y="1744653"/>
            <a:chExt cx="609876" cy="756629"/>
          </a:xfrm>
        </p:grpSpPr>
        <p:pic>
          <p:nvPicPr>
            <p:cNvPr id="3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34" name="Straight Arrow Connector 33"/>
          <p:cNvCxnSpPr>
            <a:stCxn id="21" idx="3"/>
            <a:endCxn id="32" idx="1"/>
          </p:cNvCxnSpPr>
          <p:nvPr/>
        </p:nvCxnSpPr>
        <p:spPr>
          <a:xfrm flipV="1">
            <a:off x="1439652" y="2817195"/>
            <a:ext cx="1533459" cy="7680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22" name="Oval 21">
            <a:extLst>
              <a:ext uri="{FF2B5EF4-FFF2-40B4-BE49-F238E27FC236}">
                <a16:creationId xmlns:a16="http://schemas.microsoft.com/office/drawing/2014/main" id="{1C99A360-9C31-1C41-8A8C-EFA92C0CCB86}"/>
              </a:ext>
            </a:extLst>
          </p:cNvPr>
          <p:cNvSpPr/>
          <p:nvPr/>
        </p:nvSpPr>
        <p:spPr>
          <a:xfrm>
            <a:off x="2945526" y="1132959"/>
            <a:ext cx="611532" cy="576064"/>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V</a:t>
            </a:r>
          </a:p>
        </p:txBody>
      </p:sp>
    </p:spTree>
    <p:extLst>
      <p:ext uri="{BB962C8B-B14F-4D97-AF65-F5344CB8AC3E}">
        <p14:creationId xmlns:p14="http://schemas.microsoft.com/office/powerpoint/2010/main" val="174122640"/>
      </p:ext>
    </p:extLst>
  </p:cSld>
  <p:clrMapOvr>
    <a:masterClrMapping/>
  </p:clrMapOvr>
  <mc:AlternateContent xmlns:mc="http://schemas.openxmlformats.org/markup-compatibility/2006" xmlns:p14="http://schemas.microsoft.com/office/powerpoint/2010/main">
    <mc:Choice Requires="p14">
      <p:transition spd="slow" p14:dur="2000" advTm="9984"/>
    </mc:Choice>
    <mc:Fallback xmlns="">
      <p:transition spd="slow" advTm="998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FailoveR</a:t>
            </a:r>
            <a:r>
              <a:rPr lang="en-US" dirty="0"/>
              <a:t> Example – Initial state normal operations</a:t>
            </a:r>
          </a:p>
        </p:txBody>
      </p:sp>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771800" y="1193157"/>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06794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18" name="Cloud 17"/>
          <p:cNvSpPr/>
          <p:nvPr/>
        </p:nvSpPr>
        <p:spPr>
          <a:xfrm>
            <a:off x="5292080" y="336383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9" name="Straight Arrow Connector 18"/>
          <p:cNvCxnSpPr>
            <a:endCxn id="8" idx="3"/>
          </p:cNvCxnSpPr>
          <p:nvPr/>
        </p:nvCxnSpPr>
        <p:spPr>
          <a:xfrm flipH="1" flipV="1">
            <a:off x="4677820" y="2207043"/>
            <a:ext cx="1324623" cy="12203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grpSp>
        <p:nvGrpSpPr>
          <p:cNvPr id="23" name="Group 22">
            <a:extLst>
              <a:ext uri="{FF2B5EF4-FFF2-40B4-BE49-F238E27FC236}">
                <a16:creationId xmlns:a16="http://schemas.microsoft.com/office/drawing/2014/main" id="{471763F7-0C13-BF40-AB2F-02D439C3B09E}"/>
              </a:ext>
            </a:extLst>
          </p:cNvPr>
          <p:cNvGrpSpPr/>
          <p:nvPr/>
        </p:nvGrpSpPr>
        <p:grpSpPr>
          <a:xfrm>
            <a:off x="2771800" y="2607209"/>
            <a:ext cx="609876" cy="756629"/>
            <a:chOff x="2527244" y="1744653"/>
            <a:chExt cx="609876" cy="756629"/>
          </a:xfrm>
        </p:grpSpPr>
        <p:pic>
          <p:nvPicPr>
            <p:cNvPr id="24" name="Picture 3" descr="C:\Users\rkav\AppData\Local\Microsoft\Windows\Temporary Internet Files\Content.IE5\4D36J6I3\Server[1].jpg">
              <a:extLst>
                <a:ext uri="{FF2B5EF4-FFF2-40B4-BE49-F238E27FC236}">
                  <a16:creationId xmlns:a16="http://schemas.microsoft.com/office/drawing/2014/main" id="{906974C8-6CB4-5F4F-B685-E27291BF0E9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a:extLst>
                <a:ext uri="{FF2B5EF4-FFF2-40B4-BE49-F238E27FC236}">
                  <a16:creationId xmlns:a16="http://schemas.microsoft.com/office/drawing/2014/main" id="{2094CA43-F018-B048-8B32-8D34481488CD}"/>
                </a:ext>
              </a:extLst>
            </p:cNvPr>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sp>
        <p:nvSpPr>
          <p:cNvPr id="5" name="TextBox 4">
            <a:extLst>
              <a:ext uri="{FF2B5EF4-FFF2-40B4-BE49-F238E27FC236}">
                <a16:creationId xmlns:a16="http://schemas.microsoft.com/office/drawing/2014/main" id="{07E4A3C7-9A65-8B4D-9C93-06D833D205BF}"/>
              </a:ext>
            </a:extLst>
          </p:cNvPr>
          <p:cNvSpPr txBox="1"/>
          <p:nvPr/>
        </p:nvSpPr>
        <p:spPr>
          <a:xfrm>
            <a:off x="2966932" y="1955331"/>
            <a:ext cx="219612"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S1</a:t>
            </a:r>
          </a:p>
        </p:txBody>
      </p:sp>
      <p:sp>
        <p:nvSpPr>
          <p:cNvPr id="26" name="TextBox 25">
            <a:extLst>
              <a:ext uri="{FF2B5EF4-FFF2-40B4-BE49-F238E27FC236}">
                <a16:creationId xmlns:a16="http://schemas.microsoft.com/office/drawing/2014/main" id="{D8361A08-463D-9F45-81B8-05311CE26916}"/>
              </a:ext>
            </a:extLst>
          </p:cNvPr>
          <p:cNvSpPr txBox="1"/>
          <p:nvPr/>
        </p:nvSpPr>
        <p:spPr>
          <a:xfrm>
            <a:off x="2994059" y="3359799"/>
            <a:ext cx="219612"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S2</a:t>
            </a:r>
          </a:p>
        </p:txBody>
      </p:sp>
      <p:sp>
        <p:nvSpPr>
          <p:cNvPr id="27" name="TextBox 26">
            <a:extLst>
              <a:ext uri="{FF2B5EF4-FFF2-40B4-BE49-F238E27FC236}">
                <a16:creationId xmlns:a16="http://schemas.microsoft.com/office/drawing/2014/main" id="{C1060249-B349-7846-9C44-C4CFC60ABA57}"/>
              </a:ext>
            </a:extLst>
          </p:cNvPr>
          <p:cNvSpPr txBox="1"/>
          <p:nvPr/>
        </p:nvSpPr>
        <p:spPr>
          <a:xfrm>
            <a:off x="4263076" y="2577278"/>
            <a:ext cx="219612"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S3</a:t>
            </a:r>
          </a:p>
        </p:txBody>
      </p:sp>
      <p:sp>
        <p:nvSpPr>
          <p:cNvPr id="10" name="TextBox 9">
            <a:extLst>
              <a:ext uri="{FF2B5EF4-FFF2-40B4-BE49-F238E27FC236}">
                <a16:creationId xmlns:a16="http://schemas.microsoft.com/office/drawing/2014/main" id="{27E9120A-A5B4-BB4F-8B87-FF4DF253FCF6}"/>
              </a:ext>
            </a:extLst>
          </p:cNvPr>
          <p:cNvSpPr txBox="1"/>
          <p:nvPr/>
        </p:nvSpPr>
        <p:spPr>
          <a:xfrm>
            <a:off x="5014285" y="2099209"/>
            <a:ext cx="488916"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Active</a:t>
            </a:r>
          </a:p>
        </p:txBody>
      </p:sp>
      <p:sp>
        <p:nvSpPr>
          <p:cNvPr id="21" name="TextBox 20">
            <a:extLst>
              <a:ext uri="{FF2B5EF4-FFF2-40B4-BE49-F238E27FC236}">
                <a16:creationId xmlns:a16="http://schemas.microsoft.com/office/drawing/2014/main" id="{35C997AE-0FCA-2041-9C70-0C9874CAD862}"/>
              </a:ext>
            </a:extLst>
          </p:cNvPr>
          <p:cNvSpPr txBox="1"/>
          <p:nvPr/>
        </p:nvSpPr>
        <p:spPr>
          <a:xfrm>
            <a:off x="2112721" y="1470022"/>
            <a:ext cx="46647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Mirror</a:t>
            </a:r>
          </a:p>
        </p:txBody>
      </p:sp>
      <p:sp>
        <p:nvSpPr>
          <p:cNvPr id="22" name="TextBox 21">
            <a:extLst>
              <a:ext uri="{FF2B5EF4-FFF2-40B4-BE49-F238E27FC236}">
                <a16:creationId xmlns:a16="http://schemas.microsoft.com/office/drawing/2014/main" id="{98830CE0-AB01-D64F-9637-37FE3A94E7D1}"/>
              </a:ext>
            </a:extLst>
          </p:cNvPr>
          <p:cNvSpPr txBox="1"/>
          <p:nvPr/>
        </p:nvSpPr>
        <p:spPr>
          <a:xfrm>
            <a:off x="2050850" y="2877801"/>
            <a:ext cx="46647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Mirror</a:t>
            </a:r>
          </a:p>
        </p:txBody>
      </p:sp>
    </p:spTree>
    <p:extLst>
      <p:ext uri="{BB962C8B-B14F-4D97-AF65-F5344CB8AC3E}">
        <p14:creationId xmlns:p14="http://schemas.microsoft.com/office/powerpoint/2010/main" val="415222766"/>
      </p:ext>
    </p:extLst>
  </p:cSld>
  <p:clrMapOvr>
    <a:masterClrMapping/>
  </p:clrMapOvr>
  <mc:AlternateContent xmlns:mc="http://schemas.openxmlformats.org/markup-compatibility/2006" xmlns:p14="http://schemas.microsoft.com/office/powerpoint/2010/main">
    <mc:Choice Requires="p14">
      <p:transition spd="slow" p14:dur="2000" advTm="13555"/>
    </mc:Choice>
    <mc:Fallback xmlns="">
      <p:transition spd="slow" advTm="1355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QUORUM ELECTION</a:t>
            </a:r>
            <a:r>
              <a:rPr lang="mr-IN"/>
              <a:t>…</a:t>
            </a:r>
            <a:endParaRPr lang="en-US"/>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endParaRPr lang="en-US"/>
          </a:p>
        </p:txBody>
      </p:sp>
      <p:grpSp>
        <p:nvGrpSpPr>
          <p:cNvPr id="14" name="Group 13"/>
          <p:cNvGrpSpPr/>
          <p:nvPr/>
        </p:nvGrpSpPr>
        <p:grpSpPr>
          <a:xfrm>
            <a:off x="442798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cxnSp>
        <p:nvCxnSpPr>
          <p:cNvPr id="20" name="Straight Connector 19"/>
          <p:cNvCxnSpPr/>
          <p:nvPr/>
        </p:nvCxnSpPr>
        <p:spPr>
          <a:xfrm>
            <a:off x="4067944"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4"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2"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grpSp>
        <p:nvGrpSpPr>
          <p:cNvPr id="31" name="Group 30"/>
          <p:cNvGrpSpPr/>
          <p:nvPr/>
        </p:nvGrpSpPr>
        <p:grpSpPr>
          <a:xfrm>
            <a:off x="2973111" y="2438880"/>
            <a:ext cx="609876" cy="756629"/>
            <a:chOff x="1247208" y="1744653"/>
            <a:chExt cx="609876" cy="756629"/>
          </a:xfrm>
        </p:grpSpPr>
        <p:pic>
          <p:nvPicPr>
            <p:cNvPr id="32"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cxnSp>
        <p:nvCxnSpPr>
          <p:cNvPr id="34" name="Straight Arrow Connector 33"/>
          <p:cNvCxnSpPr>
            <a:stCxn id="21" idx="3"/>
            <a:endCxn id="32" idx="1"/>
          </p:cNvCxnSpPr>
          <p:nvPr/>
        </p:nvCxnSpPr>
        <p:spPr>
          <a:xfrm flipV="1">
            <a:off x="1439652" y="2817195"/>
            <a:ext cx="1533459" cy="76800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5" name="TextBox 4"/>
          <p:cNvSpPr txBox="1"/>
          <p:nvPr/>
        </p:nvSpPr>
        <p:spPr>
          <a:xfrm>
            <a:off x="5125888" y="2138186"/>
            <a:ext cx="338234"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Lost</a:t>
            </a:r>
          </a:p>
        </p:txBody>
      </p:sp>
      <p:sp>
        <p:nvSpPr>
          <p:cNvPr id="10" name="TextBox 9"/>
          <p:cNvSpPr txBox="1"/>
          <p:nvPr/>
        </p:nvSpPr>
        <p:spPr>
          <a:xfrm>
            <a:off x="3653303" y="2694010"/>
            <a:ext cx="365421"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Won</a:t>
            </a:r>
          </a:p>
        </p:txBody>
      </p:sp>
      <p:sp>
        <p:nvSpPr>
          <p:cNvPr id="22" name="Oval 21">
            <a:extLst>
              <a:ext uri="{FF2B5EF4-FFF2-40B4-BE49-F238E27FC236}">
                <a16:creationId xmlns:a16="http://schemas.microsoft.com/office/drawing/2014/main" id="{E99F4BB6-302B-7648-AB8D-479DA67E5A48}"/>
              </a:ext>
            </a:extLst>
          </p:cNvPr>
          <p:cNvSpPr/>
          <p:nvPr/>
        </p:nvSpPr>
        <p:spPr>
          <a:xfrm>
            <a:off x="2945526" y="1132959"/>
            <a:ext cx="611532" cy="576064"/>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V</a:t>
            </a:r>
          </a:p>
        </p:txBody>
      </p:sp>
      <p:sp>
        <p:nvSpPr>
          <p:cNvPr id="23" name="Circular Arrow 22">
            <a:extLst>
              <a:ext uri="{FF2B5EF4-FFF2-40B4-BE49-F238E27FC236}">
                <a16:creationId xmlns:a16="http://schemas.microsoft.com/office/drawing/2014/main" id="{EFE57091-3CB9-2749-AD20-2F96005F7BC4}"/>
              </a:ext>
            </a:extLst>
          </p:cNvPr>
          <p:cNvSpPr/>
          <p:nvPr/>
        </p:nvSpPr>
        <p:spPr>
          <a:xfrm rot="5400000" flipV="1">
            <a:off x="2465110" y="1786253"/>
            <a:ext cx="1016001" cy="602169"/>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5" name="TextBox 24">
            <a:extLst>
              <a:ext uri="{FF2B5EF4-FFF2-40B4-BE49-F238E27FC236}">
                <a16:creationId xmlns:a16="http://schemas.microsoft.com/office/drawing/2014/main" id="{140EB5AD-405E-4344-9B3B-B10B05E6393C}"/>
              </a:ext>
            </a:extLst>
          </p:cNvPr>
          <p:cNvSpPr txBox="1"/>
          <p:nvPr/>
        </p:nvSpPr>
        <p:spPr>
          <a:xfrm flipH="1">
            <a:off x="2304765" y="1922742"/>
            <a:ext cx="450901" cy="215444"/>
          </a:xfrm>
          <a:prstGeom prst="rect">
            <a:avLst/>
          </a:prstGeom>
          <a:noFill/>
        </p:spPr>
        <p:txBody>
          <a:bodyPr vert="horz" wrap="square" lIns="0" tIns="0" rIns="0" bIns="0" rtlCol="0">
            <a:spAutoFit/>
          </a:bodyPr>
          <a:lstStyle/>
          <a:p>
            <a:pPr>
              <a:spcBef>
                <a:spcPts val="432"/>
              </a:spcBef>
              <a:buClr>
                <a:schemeClr val="bg1">
                  <a:lumMod val="50000"/>
                </a:schemeClr>
              </a:buClr>
            </a:pPr>
            <a:r>
              <a:rPr lang="en-US" sz="1400"/>
              <a:t>Vote</a:t>
            </a:r>
          </a:p>
        </p:txBody>
      </p:sp>
    </p:spTree>
    <p:extLst>
      <p:ext uri="{BB962C8B-B14F-4D97-AF65-F5344CB8AC3E}">
        <p14:creationId xmlns:p14="http://schemas.microsoft.com/office/powerpoint/2010/main" val="3187379766"/>
      </p:ext>
    </p:extLst>
  </p:cSld>
  <p:clrMapOvr>
    <a:masterClrMapping/>
  </p:clrMapOvr>
  <mc:AlternateContent xmlns:mc="http://schemas.openxmlformats.org/markup-compatibility/2006" xmlns:p14="http://schemas.microsoft.com/office/powerpoint/2010/main">
    <mc:Choice Requires="p14">
      <p:transition spd="slow" p14:dur="2000" advTm="33174"/>
    </mc:Choice>
    <mc:Fallback xmlns="">
      <p:transition spd="slow" advTm="3317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VOTER EMBEDDED within CLIENTS</a:t>
            </a:r>
          </a:p>
        </p:txBody>
      </p:sp>
      <p:sp>
        <p:nvSpPr>
          <p:cNvPr id="3" name="Content Placeholder 2"/>
          <p:cNvSpPr>
            <a:spLocks noGrp="1"/>
          </p:cNvSpPr>
          <p:nvPr>
            <p:ph sz="quarter" idx="10"/>
          </p:nvPr>
        </p:nvSpPr>
        <p:spPr>
          <a:xfrm>
            <a:off x="261692" y="1139311"/>
            <a:ext cx="8620618" cy="3492499"/>
          </a:xfrm>
        </p:spPr>
        <p:txBody>
          <a:bodyPr vert="horz" lIns="0" tIns="0" rIns="0" bIns="0" rtlCol="0" anchor="t">
            <a:noAutofit/>
          </a:bodyPr>
          <a:lstStyle/>
          <a:p>
            <a:pPr marL="168910" indent="-168910"/>
            <a:r>
              <a:rPr lang="en-US" dirty="0"/>
              <a:t>Server configuration:</a:t>
            </a:r>
          </a:p>
          <a:p>
            <a:pPr marL="229870" lvl="1" indent="0">
              <a:buNone/>
            </a:pPr>
            <a:endParaRPr lang="en-US">
              <a:cs typeface="Arial" panose="020B0604020202020204"/>
            </a:endParaRPr>
          </a:p>
          <a:p>
            <a:pPr marL="229870" lvl="1" indent="0">
              <a:buNone/>
            </a:pPr>
            <a:r>
              <a:rPr lang="en-US" dirty="0">
                <a:latin typeface="Consolas"/>
                <a:ea typeface="+mn-lt"/>
                <a:cs typeface="+mn-lt"/>
              </a:rPr>
              <a:t>failover-priority=consistency:3</a:t>
            </a:r>
            <a:endParaRPr lang="en-US" dirty="0">
              <a:latin typeface="Consolas"/>
            </a:endParaRPr>
          </a:p>
          <a:p>
            <a:pPr marL="229870" lvl="1" indent="0">
              <a:buNone/>
            </a:pPr>
            <a:endParaRPr lang="en-US">
              <a:cs typeface="Arial" panose="020B0604020202020204"/>
            </a:endParaRPr>
          </a:p>
          <a:p>
            <a:pPr marL="168910" indent="-168910"/>
            <a:r>
              <a:rPr lang="en-US" dirty="0"/>
              <a:t>Client configuration:</a:t>
            </a:r>
            <a:endParaRPr lang="en-US" dirty="0">
              <a:cs typeface="Arial"/>
            </a:endParaRPr>
          </a:p>
          <a:p>
            <a:pPr marL="460375" lvl="1" indent="-229870"/>
            <a:endParaRPr lang="en-US">
              <a:cs typeface="Arial" panose="020B0604020202020204"/>
            </a:endParaRPr>
          </a:p>
          <a:p>
            <a:pPr marL="229870" lvl="1" indent="0">
              <a:buNone/>
            </a:pPr>
            <a:r>
              <a:rPr lang="mr-IN" dirty="0" err="1">
                <a:latin typeface="Consolas"/>
                <a:cs typeface="Mangal"/>
              </a:rPr>
              <a:t>TCVoter</a:t>
            </a:r>
            <a:r>
              <a:rPr lang="mr-IN" dirty="0">
                <a:latin typeface="Consolas"/>
                <a:cs typeface="Mangal"/>
              </a:rPr>
              <a:t> </a:t>
            </a:r>
            <a:r>
              <a:rPr lang="mr-IN" dirty="0" err="1">
                <a:latin typeface="Consolas"/>
                <a:cs typeface="Mangal"/>
              </a:rPr>
              <a:t>voter</a:t>
            </a:r>
            <a:r>
              <a:rPr lang="mr-IN" dirty="0">
                <a:latin typeface="Consolas"/>
                <a:cs typeface="Mangal"/>
              </a:rPr>
              <a:t> = </a:t>
            </a:r>
            <a:r>
              <a:rPr lang="mr-IN" dirty="0" err="1">
                <a:latin typeface="Consolas"/>
                <a:cs typeface="Mangal"/>
              </a:rPr>
              <a:t>new</a:t>
            </a:r>
            <a:r>
              <a:rPr lang="mr-IN" dirty="0">
                <a:latin typeface="Consolas"/>
                <a:cs typeface="Mangal"/>
              </a:rPr>
              <a:t> </a:t>
            </a:r>
            <a:r>
              <a:rPr lang="mr-IN" dirty="0" err="1">
                <a:latin typeface="Consolas"/>
                <a:cs typeface="Mangal"/>
              </a:rPr>
              <a:t>TCVoter</a:t>
            </a:r>
            <a:r>
              <a:rPr lang="mr-IN" dirty="0">
                <a:latin typeface="Consolas"/>
                <a:cs typeface="Mangal"/>
              </a:rPr>
              <a:t>();</a:t>
            </a:r>
            <a:endParaRPr lang="en-US">
              <a:latin typeface="Consolas"/>
              <a:cs typeface="Mangal"/>
            </a:endParaRPr>
          </a:p>
          <a:p>
            <a:pPr marL="229870" lvl="1" indent="0">
              <a:buNone/>
            </a:pPr>
            <a:r>
              <a:rPr lang="mr-IN" dirty="0" err="1">
                <a:latin typeface="Consolas"/>
                <a:cs typeface="Mangal"/>
              </a:rPr>
              <a:t>voter.register</a:t>
            </a:r>
            <a:r>
              <a:rPr lang="mr-IN" dirty="0">
                <a:latin typeface="Consolas"/>
                <a:cs typeface="Mangal"/>
              </a:rPr>
              <a:t>("my-cluster-0”</a:t>
            </a:r>
            <a:r>
              <a:rPr lang="en-US" dirty="0">
                <a:latin typeface="Consolas"/>
              </a:rPr>
              <a:t>, </a:t>
            </a:r>
            <a:r>
              <a:rPr lang="mr-IN" dirty="0">
                <a:latin typeface="Consolas"/>
                <a:cs typeface="Mangal"/>
              </a:rPr>
              <a:t>"</a:t>
            </a:r>
            <a:r>
              <a:rPr lang="mr-IN" dirty="0" err="1">
                <a:latin typeface="Consolas"/>
                <a:cs typeface="Mangal"/>
              </a:rPr>
              <a:t>terracotta</a:t>
            </a:r>
            <a:r>
              <a:rPr lang="mr-IN" dirty="0">
                <a:latin typeface="Consolas"/>
                <a:cs typeface="Mangal"/>
              </a:rPr>
              <a:t>://&lt;</a:t>
            </a:r>
            <a:r>
              <a:rPr lang="mr-IN" dirty="0" err="1">
                <a:latin typeface="Consolas"/>
                <a:cs typeface="Mangal"/>
              </a:rPr>
              <a:t>host</a:t>
            </a:r>
            <a:r>
              <a:rPr lang="mr-IN" dirty="0">
                <a:latin typeface="Consolas"/>
                <a:cs typeface="Mangal"/>
              </a:rPr>
              <a:t>&gt;:&lt;</a:t>
            </a:r>
            <a:r>
              <a:rPr lang="mr-IN" dirty="0" err="1">
                <a:latin typeface="Consolas"/>
                <a:cs typeface="Mangal"/>
              </a:rPr>
              <a:t>port</a:t>
            </a:r>
            <a:r>
              <a:rPr lang="mr-IN" dirty="0">
                <a:latin typeface="Consolas"/>
                <a:cs typeface="Mangal"/>
              </a:rPr>
              <a:t>&gt;,&lt;</a:t>
            </a:r>
            <a:r>
              <a:rPr lang="mr-IN" dirty="0" err="1">
                <a:latin typeface="Consolas"/>
                <a:cs typeface="Mangal"/>
              </a:rPr>
              <a:t>host</a:t>
            </a:r>
            <a:r>
              <a:rPr lang="mr-IN" dirty="0">
                <a:latin typeface="Consolas"/>
                <a:cs typeface="Mangal"/>
              </a:rPr>
              <a:t>&gt;:&lt;</a:t>
            </a:r>
            <a:r>
              <a:rPr lang="mr-IN" dirty="0" err="1">
                <a:latin typeface="Consolas"/>
                <a:cs typeface="Mangal"/>
              </a:rPr>
              <a:t>port</a:t>
            </a:r>
            <a:r>
              <a:rPr lang="mr-IN" dirty="0">
                <a:latin typeface="Consolas"/>
                <a:cs typeface="Mangal"/>
              </a:rPr>
              <a:t>&gt;");</a:t>
            </a:r>
            <a:br>
              <a:rPr lang="en-US" dirty="0"/>
            </a:br>
            <a:br>
              <a:rPr lang="en-US" dirty="0"/>
            </a:br>
            <a:br>
              <a:rPr lang="en-US" dirty="0"/>
            </a:br>
            <a:endParaRPr lang="en-US">
              <a:cs typeface="Arial" panose="020B0604020202020204"/>
            </a:endParaRPr>
          </a:p>
        </p:txBody>
      </p:sp>
      <p:sp>
        <p:nvSpPr>
          <p:cNvPr id="4" name="Footer Placeholder 3"/>
          <p:cNvSpPr>
            <a:spLocks noGrp="1"/>
          </p:cNvSpPr>
          <p:nvPr>
            <p:ph type="ftr" sz="quarter" idx="12"/>
          </p:nvPr>
        </p:nvSpPr>
        <p:spPr/>
        <p:txBody>
          <a:bodyPr/>
          <a:lstStyle/>
          <a:p>
            <a:r>
              <a:rPr lang="en-US" dirty="0"/>
              <a:t>© 2020 Software AG. All rights reserved. For internal use only</a:t>
            </a:r>
            <a:endParaRPr lang="de-DE" dirty="0"/>
          </a:p>
        </p:txBody>
      </p:sp>
      <p:sp>
        <p:nvSpPr>
          <p:cNvPr id="5" name="Text Placeholder 4"/>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65015799"/>
      </p:ext>
    </p:extLst>
  </p:cSld>
  <p:clrMapOvr>
    <a:masterClrMapping/>
  </p:clrMapOvr>
  <mc:AlternateContent xmlns:mc="http://schemas.openxmlformats.org/markup-compatibility/2006" xmlns:p14="http://schemas.microsoft.com/office/powerpoint/2010/main">
    <mc:Choice Requires="p14">
      <p:transition spd="slow" p14:dur="2000" advTm="34307"/>
    </mc:Choice>
    <mc:Fallback xmlns="">
      <p:transition spd="slow" advTm="34307"/>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VOTER EMBEDDED CLIENTS</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r>
              <a:rPr lang="en-US"/>
              <a:t> </a:t>
            </a:r>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18" name="Donut 17"/>
          <p:cNvSpPr/>
          <p:nvPr/>
        </p:nvSpPr>
        <p:spPr>
          <a:xfrm>
            <a:off x="158420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C1</a:t>
            </a:r>
          </a:p>
        </p:txBody>
      </p:sp>
      <p:sp>
        <p:nvSpPr>
          <p:cNvPr id="22" name="Oval 21"/>
          <p:cNvSpPr/>
          <p:nvPr/>
        </p:nvSpPr>
        <p:spPr>
          <a:xfrm>
            <a:off x="2717492"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C2</a:t>
            </a:r>
          </a:p>
        </p:txBody>
      </p:sp>
      <p:sp>
        <p:nvSpPr>
          <p:cNvPr id="26" name="Oval 25"/>
          <p:cNvSpPr/>
          <p:nvPr/>
        </p:nvSpPr>
        <p:spPr>
          <a:xfrm>
            <a:off x="6342904"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C5</a:t>
            </a:r>
          </a:p>
        </p:txBody>
      </p:sp>
      <p:sp>
        <p:nvSpPr>
          <p:cNvPr id="17" name="Donut 16"/>
          <p:cNvSpPr/>
          <p:nvPr/>
        </p:nvSpPr>
        <p:spPr>
          <a:xfrm>
            <a:off x="389677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C3</a:t>
            </a:r>
          </a:p>
        </p:txBody>
      </p:sp>
      <p:sp>
        <p:nvSpPr>
          <p:cNvPr id="19" name="Donut 18"/>
          <p:cNvSpPr/>
          <p:nvPr/>
        </p:nvSpPr>
        <p:spPr>
          <a:xfrm>
            <a:off x="5117709" y="349519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C4</a:t>
            </a:r>
          </a:p>
        </p:txBody>
      </p:sp>
    </p:spTree>
    <p:extLst>
      <p:ext uri="{BB962C8B-B14F-4D97-AF65-F5344CB8AC3E}">
        <p14:creationId xmlns:p14="http://schemas.microsoft.com/office/powerpoint/2010/main" val="768611676"/>
      </p:ext>
    </p:extLst>
  </p:cSld>
  <p:clrMapOvr>
    <a:masterClrMapping/>
  </p:clrMapOvr>
  <mc:AlternateContent xmlns:mc="http://schemas.openxmlformats.org/markup-compatibility/2006" xmlns:p14="http://schemas.microsoft.com/office/powerpoint/2010/main">
    <mc:Choice Requires="p14">
      <p:transition spd="slow" p14:dur="2000" advTm="16022"/>
    </mc:Choice>
    <mc:Fallback xmlns="">
      <p:transition spd="slow" advTm="1602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VOTER EMBEDDED CLIENTS</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r>
              <a:rPr lang="en-US"/>
              <a:t> </a:t>
            </a:r>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18" name="Donut 17"/>
          <p:cNvSpPr/>
          <p:nvPr/>
        </p:nvSpPr>
        <p:spPr>
          <a:xfrm>
            <a:off x="158420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C1</a:t>
            </a:r>
          </a:p>
        </p:txBody>
      </p:sp>
      <p:sp>
        <p:nvSpPr>
          <p:cNvPr id="22" name="Oval 21"/>
          <p:cNvSpPr/>
          <p:nvPr/>
        </p:nvSpPr>
        <p:spPr>
          <a:xfrm>
            <a:off x="2717492"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C2</a:t>
            </a:r>
          </a:p>
        </p:txBody>
      </p:sp>
      <p:sp>
        <p:nvSpPr>
          <p:cNvPr id="26" name="Oval 25"/>
          <p:cNvSpPr/>
          <p:nvPr/>
        </p:nvSpPr>
        <p:spPr>
          <a:xfrm>
            <a:off x="6342904"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C5</a:t>
            </a:r>
          </a:p>
        </p:txBody>
      </p:sp>
      <p:sp>
        <p:nvSpPr>
          <p:cNvPr id="17" name="Donut 16"/>
          <p:cNvSpPr/>
          <p:nvPr/>
        </p:nvSpPr>
        <p:spPr>
          <a:xfrm>
            <a:off x="389677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C3</a:t>
            </a:r>
          </a:p>
        </p:txBody>
      </p:sp>
      <p:sp>
        <p:nvSpPr>
          <p:cNvPr id="19" name="Donut 18"/>
          <p:cNvSpPr/>
          <p:nvPr/>
        </p:nvSpPr>
        <p:spPr>
          <a:xfrm>
            <a:off x="5117709" y="349519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C4</a:t>
            </a:r>
          </a:p>
        </p:txBody>
      </p:sp>
      <p:cxnSp>
        <p:nvCxnSpPr>
          <p:cNvPr id="20" name="Straight Connector 19"/>
          <p:cNvCxnSpPr/>
          <p:nvPr/>
        </p:nvCxnSpPr>
        <p:spPr>
          <a:xfrm>
            <a:off x="3419872" y="1131590"/>
            <a:ext cx="1737301" cy="3384376"/>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99595883"/>
      </p:ext>
    </p:extLst>
  </p:cSld>
  <p:clrMapOvr>
    <a:masterClrMapping/>
  </p:clrMapOvr>
  <mc:AlternateContent xmlns:mc="http://schemas.openxmlformats.org/markup-compatibility/2006" xmlns:p14="http://schemas.microsoft.com/office/powerpoint/2010/main">
    <mc:Choice Requires="p14">
      <p:transition spd="slow" p14:dur="2000" advTm="8222"/>
    </mc:Choice>
    <mc:Fallback xmlns="">
      <p:transition spd="slow" advTm="822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VOTER EMBEDDED CLIENTS</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r>
              <a:rPr lang="en-US"/>
              <a:t> </a:t>
            </a:r>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18" name="Donut 17"/>
          <p:cNvSpPr/>
          <p:nvPr/>
        </p:nvSpPr>
        <p:spPr>
          <a:xfrm>
            <a:off x="158420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C1</a:t>
            </a:r>
          </a:p>
        </p:txBody>
      </p:sp>
      <p:sp>
        <p:nvSpPr>
          <p:cNvPr id="22" name="Oval 21"/>
          <p:cNvSpPr/>
          <p:nvPr/>
        </p:nvSpPr>
        <p:spPr>
          <a:xfrm>
            <a:off x="2717492"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C2</a:t>
            </a:r>
          </a:p>
        </p:txBody>
      </p:sp>
      <p:sp>
        <p:nvSpPr>
          <p:cNvPr id="26" name="Oval 25"/>
          <p:cNvSpPr/>
          <p:nvPr/>
        </p:nvSpPr>
        <p:spPr>
          <a:xfrm>
            <a:off x="6342904"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C5</a:t>
            </a:r>
          </a:p>
        </p:txBody>
      </p:sp>
      <p:sp>
        <p:nvSpPr>
          <p:cNvPr id="17" name="Donut 16"/>
          <p:cNvSpPr/>
          <p:nvPr/>
        </p:nvSpPr>
        <p:spPr>
          <a:xfrm>
            <a:off x="389677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C3</a:t>
            </a:r>
          </a:p>
        </p:txBody>
      </p:sp>
      <p:sp>
        <p:nvSpPr>
          <p:cNvPr id="19" name="Donut 18"/>
          <p:cNvSpPr/>
          <p:nvPr/>
        </p:nvSpPr>
        <p:spPr>
          <a:xfrm>
            <a:off x="5117709" y="349519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C4</a:t>
            </a:r>
          </a:p>
        </p:txBody>
      </p:sp>
      <p:cxnSp>
        <p:nvCxnSpPr>
          <p:cNvPr id="20" name="Straight Connector 19"/>
          <p:cNvCxnSpPr/>
          <p:nvPr/>
        </p:nvCxnSpPr>
        <p:spPr>
          <a:xfrm>
            <a:off x="3419872" y="1131590"/>
            <a:ext cx="1737301" cy="338437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a:stCxn id="18" idx="7"/>
          </p:cNvCxnSpPr>
          <p:nvPr/>
        </p:nvCxnSpPr>
        <p:spPr>
          <a:xfrm flipV="1">
            <a:off x="2106179" y="2591697"/>
            <a:ext cx="793318" cy="984002"/>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7" idx="1"/>
          </p:cNvCxnSpPr>
          <p:nvPr/>
        </p:nvCxnSpPr>
        <p:spPr>
          <a:xfrm flipH="1" flipV="1">
            <a:off x="3509373" y="2602899"/>
            <a:ext cx="476958" cy="972800"/>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09849" y="2900345"/>
            <a:ext cx="358816"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Vote</a:t>
            </a:r>
          </a:p>
        </p:txBody>
      </p:sp>
      <p:sp>
        <p:nvSpPr>
          <p:cNvPr id="24" name="TextBox 23"/>
          <p:cNvSpPr txBox="1"/>
          <p:nvPr/>
        </p:nvSpPr>
        <p:spPr>
          <a:xfrm>
            <a:off x="3757230" y="2900345"/>
            <a:ext cx="358816"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Vote</a:t>
            </a:r>
          </a:p>
        </p:txBody>
      </p:sp>
      <p:cxnSp>
        <p:nvCxnSpPr>
          <p:cNvPr id="25" name="Straight Arrow Connector 24"/>
          <p:cNvCxnSpPr>
            <a:stCxn id="19" idx="0"/>
          </p:cNvCxnSpPr>
          <p:nvPr/>
        </p:nvCxnSpPr>
        <p:spPr>
          <a:xfrm flipH="1" flipV="1">
            <a:off x="5132541" y="2602899"/>
            <a:ext cx="290934" cy="892293"/>
          </a:xfrm>
          <a:prstGeom prst="straightConnector1">
            <a:avLst/>
          </a:prstGeom>
          <a:ln w="9525">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306604" y="2900345"/>
            <a:ext cx="358816"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Vote</a:t>
            </a:r>
          </a:p>
        </p:txBody>
      </p:sp>
    </p:spTree>
    <p:extLst>
      <p:ext uri="{BB962C8B-B14F-4D97-AF65-F5344CB8AC3E}">
        <p14:creationId xmlns:p14="http://schemas.microsoft.com/office/powerpoint/2010/main" val="673905369"/>
      </p:ext>
    </p:extLst>
  </p:cSld>
  <p:clrMapOvr>
    <a:masterClrMapping/>
  </p:clrMapOvr>
  <mc:AlternateContent xmlns:mc="http://schemas.openxmlformats.org/markup-compatibility/2006" xmlns:p14="http://schemas.microsoft.com/office/powerpoint/2010/main">
    <mc:Choice Requires="p14">
      <p:transition spd="slow" p14:dur="2000" advTm="7829"/>
    </mc:Choice>
    <mc:Fallback xmlns="">
      <p:transition spd="slow" advTm="7829"/>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VOTER EMBEDDED CLIENTS</a:t>
            </a:r>
          </a:p>
        </p:txBody>
      </p:sp>
      <p:sp>
        <p:nvSpPr>
          <p:cNvPr id="3" name="Footer Placeholder 2"/>
          <p:cNvSpPr>
            <a:spLocks noGrp="1"/>
          </p:cNvSpPr>
          <p:nvPr>
            <p:ph type="ftr" sz="quarter" idx="12"/>
          </p:nvPr>
        </p:nvSpPr>
        <p:spPr/>
        <p:txBody>
          <a:bodyPr/>
          <a:lstStyle/>
          <a:p>
            <a:r>
              <a:rPr lang="en-US" dirty="0"/>
              <a:t>© 2020 Software AG. All rights reserved. For internal use only</a:t>
            </a:r>
            <a:endParaRPr lang="de-DE" dirty="0"/>
          </a:p>
        </p:txBody>
      </p:sp>
      <p:sp>
        <p:nvSpPr>
          <p:cNvPr id="4" name="Text Placeholder 3"/>
          <p:cNvSpPr>
            <a:spLocks noGrp="1"/>
          </p:cNvSpPr>
          <p:nvPr>
            <p:ph type="body" sz="quarter" idx="13"/>
          </p:nvPr>
        </p:nvSpPr>
        <p:spPr/>
        <p:txBody>
          <a:bodyPr/>
          <a:lstStyle/>
          <a:p>
            <a:r>
              <a:rPr lang="en-US"/>
              <a:t> </a:t>
            </a:r>
          </a:p>
        </p:txBody>
      </p:sp>
      <p:grpSp>
        <p:nvGrpSpPr>
          <p:cNvPr id="12" name="Group 11"/>
          <p:cNvGrpSpPr/>
          <p:nvPr/>
        </p:nvGrpSpPr>
        <p:grpSpPr>
          <a:xfrm>
            <a:off x="2899497" y="1846270"/>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grpSp>
        <p:nvGrpSpPr>
          <p:cNvPr id="14" name="Group 13"/>
          <p:cNvGrpSpPr/>
          <p:nvPr/>
        </p:nvGrpSpPr>
        <p:grpSpPr>
          <a:xfrm>
            <a:off x="4547297" y="183506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18" name="Donut 17"/>
          <p:cNvSpPr/>
          <p:nvPr/>
        </p:nvSpPr>
        <p:spPr>
          <a:xfrm>
            <a:off x="158420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C1</a:t>
            </a:r>
          </a:p>
        </p:txBody>
      </p:sp>
      <p:sp>
        <p:nvSpPr>
          <p:cNvPr id="22" name="Oval 21"/>
          <p:cNvSpPr/>
          <p:nvPr/>
        </p:nvSpPr>
        <p:spPr>
          <a:xfrm>
            <a:off x="2717492"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C2</a:t>
            </a:r>
          </a:p>
        </p:txBody>
      </p:sp>
      <p:sp>
        <p:nvSpPr>
          <p:cNvPr id="26" name="Oval 25"/>
          <p:cNvSpPr/>
          <p:nvPr/>
        </p:nvSpPr>
        <p:spPr>
          <a:xfrm>
            <a:off x="6342904" y="3488502"/>
            <a:ext cx="611532" cy="59541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bg1"/>
                </a:solidFill>
              </a:rPr>
              <a:t>C5</a:t>
            </a:r>
          </a:p>
        </p:txBody>
      </p:sp>
      <p:sp>
        <p:nvSpPr>
          <p:cNvPr id="17" name="Donut 16"/>
          <p:cNvSpPr/>
          <p:nvPr/>
        </p:nvSpPr>
        <p:spPr>
          <a:xfrm>
            <a:off x="3896774" y="348850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C3</a:t>
            </a:r>
          </a:p>
        </p:txBody>
      </p:sp>
      <p:sp>
        <p:nvSpPr>
          <p:cNvPr id="19" name="Donut 18"/>
          <p:cNvSpPr/>
          <p:nvPr/>
        </p:nvSpPr>
        <p:spPr>
          <a:xfrm>
            <a:off x="5117709" y="3495192"/>
            <a:ext cx="611532" cy="595416"/>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a:solidFill>
                  <a:schemeClr val="tx1"/>
                </a:solidFill>
              </a:rPr>
              <a:t>C4</a:t>
            </a:r>
          </a:p>
        </p:txBody>
      </p:sp>
      <p:cxnSp>
        <p:nvCxnSpPr>
          <p:cNvPr id="20" name="Straight Connector 19"/>
          <p:cNvCxnSpPr/>
          <p:nvPr/>
        </p:nvCxnSpPr>
        <p:spPr>
          <a:xfrm>
            <a:off x="3419872" y="1131590"/>
            <a:ext cx="1737301" cy="3384376"/>
          </a:xfrm>
          <a:prstGeom prst="line">
            <a:avLst/>
          </a:prstGeo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24855417"/>
      </p:ext>
    </p:extLst>
  </p:cSld>
  <p:clrMapOvr>
    <a:masterClrMapping/>
  </p:clrMapOvr>
  <mc:AlternateContent xmlns:mc="http://schemas.openxmlformats.org/markup-compatibility/2006" xmlns:p14="http://schemas.microsoft.com/office/powerpoint/2010/main">
    <mc:Choice Requires="p14">
      <p:transition spd="slow" p14:dur="2000" advTm="13786"/>
    </mc:Choice>
    <mc:Fallback xmlns="">
      <p:transition spd="slow" advTm="13786"/>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2020 Software AG. All rights reserved. For internal use only</a:t>
            </a:r>
            <a:endParaRPr lang="de-DE" dirty="0"/>
          </a:p>
        </p:txBody>
      </p:sp>
    </p:spTree>
    <p:extLst>
      <p:ext uri="{BB962C8B-B14F-4D97-AF65-F5344CB8AC3E}">
        <p14:creationId xmlns:p14="http://schemas.microsoft.com/office/powerpoint/2010/main" val="1798694917"/>
      </p:ext>
    </p:extLst>
  </p:cSld>
  <p:clrMapOvr>
    <a:masterClrMapping/>
  </p:clrMapOvr>
  <mc:AlternateContent xmlns:mc="http://schemas.openxmlformats.org/markup-compatibility/2006" xmlns:p14="http://schemas.microsoft.com/office/powerpoint/2010/main">
    <mc:Choice Requires="p14">
      <p:transition spd="slow" p14:dur="2000" advTm="7779"/>
    </mc:Choice>
    <mc:Fallback xmlns="">
      <p:transition spd="slow" advTm="77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FailoveR</a:t>
            </a:r>
            <a:r>
              <a:rPr lang="en-US" dirty="0"/>
              <a:t> Example – Active server fails</a:t>
            </a:r>
          </a:p>
        </p:txBody>
      </p:sp>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771800" y="1193157"/>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06794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grpSp>
        <p:nvGrpSpPr>
          <p:cNvPr id="15" name="Group 14"/>
          <p:cNvGrpSpPr/>
          <p:nvPr/>
        </p:nvGrpSpPr>
        <p:grpSpPr>
          <a:xfrm>
            <a:off x="2771800" y="2607209"/>
            <a:ext cx="609876" cy="756629"/>
            <a:chOff x="2527244" y="1744653"/>
            <a:chExt cx="609876" cy="756629"/>
          </a:xfrm>
        </p:grpSpPr>
        <p:pic>
          <p:nvPicPr>
            <p:cNvPr id="1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sp>
        <p:nvSpPr>
          <p:cNvPr id="18" name="Cloud 17"/>
          <p:cNvSpPr/>
          <p:nvPr/>
        </p:nvSpPr>
        <p:spPr>
          <a:xfrm>
            <a:off x="5292080" y="336383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9" name="Straight Arrow Connector 18"/>
          <p:cNvCxnSpPr>
            <a:endCxn id="8" idx="3"/>
          </p:cNvCxnSpPr>
          <p:nvPr/>
        </p:nvCxnSpPr>
        <p:spPr>
          <a:xfrm flipH="1" flipV="1">
            <a:off x="4677820" y="2207043"/>
            <a:ext cx="1324623" cy="1220304"/>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
        <p:nvSpPr>
          <p:cNvPr id="11" name="TextBox 10"/>
          <p:cNvSpPr txBox="1"/>
          <p:nvPr/>
        </p:nvSpPr>
        <p:spPr>
          <a:xfrm>
            <a:off x="4046323" y="1745377"/>
            <a:ext cx="386876" cy="923330"/>
          </a:xfrm>
          <a:prstGeom prst="rect">
            <a:avLst/>
          </a:prstGeom>
          <a:noFill/>
        </p:spPr>
        <p:txBody>
          <a:bodyPr vert="horz" wrap="square" lIns="0" tIns="0" rIns="0" bIns="0" rtlCol="0">
            <a:spAutoFit/>
          </a:bodyPr>
          <a:lstStyle/>
          <a:p>
            <a:pPr>
              <a:spcBef>
                <a:spcPts val="432"/>
              </a:spcBef>
              <a:buClr>
                <a:schemeClr val="bg1">
                  <a:lumMod val="50000"/>
                </a:schemeClr>
              </a:buClr>
            </a:pPr>
            <a:r>
              <a:rPr lang="en-US" sz="6000">
                <a:solidFill>
                  <a:srgbClr val="FF0000"/>
                </a:solidFill>
              </a:rPr>
              <a:t>X</a:t>
            </a:r>
          </a:p>
        </p:txBody>
      </p:sp>
    </p:spTree>
    <p:extLst>
      <p:ext uri="{BB962C8B-B14F-4D97-AF65-F5344CB8AC3E}">
        <p14:creationId xmlns:p14="http://schemas.microsoft.com/office/powerpoint/2010/main" val="257752928"/>
      </p:ext>
    </p:extLst>
  </p:cSld>
  <p:clrMapOvr>
    <a:masterClrMapping/>
  </p:clrMapOvr>
  <mc:AlternateContent xmlns:mc="http://schemas.openxmlformats.org/markup-compatibility/2006" xmlns:p14="http://schemas.microsoft.com/office/powerpoint/2010/main">
    <mc:Choice Requires="p14">
      <p:transition spd="slow" p14:dur="2000" advTm="12278"/>
    </mc:Choice>
    <mc:Fallback xmlns="">
      <p:transition spd="slow" advTm="122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FailoveR</a:t>
            </a:r>
            <a:r>
              <a:rPr lang="en-US" dirty="0"/>
              <a:t> Example – Election is Held By Survivors</a:t>
            </a:r>
          </a:p>
        </p:txBody>
      </p:sp>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771800" y="1193157"/>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grpSp>
        <p:nvGrpSpPr>
          <p:cNvPr id="15" name="Group 14"/>
          <p:cNvGrpSpPr/>
          <p:nvPr/>
        </p:nvGrpSpPr>
        <p:grpSpPr>
          <a:xfrm>
            <a:off x="2794153" y="2607209"/>
            <a:ext cx="609876" cy="756629"/>
            <a:chOff x="2527244" y="1744653"/>
            <a:chExt cx="609876" cy="756629"/>
          </a:xfrm>
        </p:grpSpPr>
        <p:pic>
          <p:nvPicPr>
            <p:cNvPr id="1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t>
              </a:r>
            </a:p>
          </p:txBody>
        </p:sp>
      </p:grpSp>
      <p:sp>
        <p:nvSpPr>
          <p:cNvPr id="18" name="Cloud 17"/>
          <p:cNvSpPr/>
          <p:nvPr/>
        </p:nvSpPr>
        <p:spPr>
          <a:xfrm>
            <a:off x="5292080" y="336383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sp>
        <p:nvSpPr>
          <p:cNvPr id="13" name="Circular Arrow 12"/>
          <p:cNvSpPr/>
          <p:nvPr/>
        </p:nvSpPr>
        <p:spPr>
          <a:xfrm rot="16200000">
            <a:off x="2073635" y="1887139"/>
            <a:ext cx="1340869"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1" name="Circular Arrow 20"/>
          <p:cNvSpPr/>
          <p:nvPr/>
        </p:nvSpPr>
        <p:spPr>
          <a:xfrm rot="5400000">
            <a:off x="2786663" y="1876642"/>
            <a:ext cx="1320180" cy="978408"/>
          </a:xfrm>
          <a:prstGeom prst="circular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b="1">
              <a:solidFill>
                <a:schemeClr val="bg1"/>
              </a:solidFill>
            </a:endParaRPr>
          </a:p>
        </p:txBody>
      </p:sp>
      <p:sp>
        <p:nvSpPr>
          <p:cNvPr id="22" name="TextBox 21"/>
          <p:cNvSpPr txBox="1"/>
          <p:nvPr/>
        </p:nvSpPr>
        <p:spPr>
          <a:xfrm>
            <a:off x="2764670" y="2258124"/>
            <a:ext cx="637995"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Election</a:t>
            </a:r>
          </a:p>
        </p:txBody>
      </p:sp>
      <p:sp>
        <p:nvSpPr>
          <p:cNvPr id="19" name="TextBox 18">
            <a:extLst>
              <a:ext uri="{FF2B5EF4-FFF2-40B4-BE49-F238E27FC236}">
                <a16:creationId xmlns:a16="http://schemas.microsoft.com/office/drawing/2014/main" id="{ACD68769-65FC-C945-A886-BC32CDE248D6}"/>
              </a:ext>
            </a:extLst>
          </p:cNvPr>
          <p:cNvSpPr txBox="1"/>
          <p:nvPr/>
        </p:nvSpPr>
        <p:spPr>
          <a:xfrm>
            <a:off x="3505437" y="1400522"/>
            <a:ext cx="90569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Suspended</a:t>
            </a:r>
          </a:p>
        </p:txBody>
      </p:sp>
      <p:sp>
        <p:nvSpPr>
          <p:cNvPr id="20" name="TextBox 19">
            <a:extLst>
              <a:ext uri="{FF2B5EF4-FFF2-40B4-BE49-F238E27FC236}">
                <a16:creationId xmlns:a16="http://schemas.microsoft.com/office/drawing/2014/main" id="{DCB2CC7A-918E-4E4F-AD56-6A84579E2E20}"/>
              </a:ext>
            </a:extLst>
          </p:cNvPr>
          <p:cNvSpPr txBox="1"/>
          <p:nvPr/>
        </p:nvSpPr>
        <p:spPr>
          <a:xfrm>
            <a:off x="3545096" y="3025890"/>
            <a:ext cx="905697" cy="215444"/>
          </a:xfrm>
          <a:prstGeom prst="rect">
            <a:avLst/>
          </a:prstGeom>
          <a:noFill/>
        </p:spPr>
        <p:txBody>
          <a:bodyPr vert="horz" wrap="none" lIns="0" tIns="0" rIns="0" bIns="0" rtlCol="0">
            <a:spAutoFit/>
          </a:bodyPr>
          <a:lstStyle/>
          <a:p>
            <a:pPr>
              <a:spcBef>
                <a:spcPts val="432"/>
              </a:spcBef>
              <a:buClr>
                <a:schemeClr val="bg1">
                  <a:lumMod val="50000"/>
                </a:schemeClr>
              </a:buClr>
            </a:pPr>
            <a:r>
              <a:rPr lang="en-US" sz="1400"/>
              <a:t>Suspended</a:t>
            </a:r>
          </a:p>
        </p:txBody>
      </p:sp>
    </p:spTree>
    <p:extLst>
      <p:ext uri="{BB962C8B-B14F-4D97-AF65-F5344CB8AC3E}">
        <p14:creationId xmlns:p14="http://schemas.microsoft.com/office/powerpoint/2010/main" val="36646978"/>
      </p:ext>
    </p:extLst>
  </p:cSld>
  <p:clrMapOvr>
    <a:masterClrMapping/>
  </p:clrMapOvr>
  <mc:AlternateContent xmlns:mc="http://schemas.openxmlformats.org/markup-compatibility/2006" xmlns:p14="http://schemas.microsoft.com/office/powerpoint/2010/main">
    <mc:Choice Requires="p14">
      <p:transition spd="slow" p14:dur="2000" advTm="11339"/>
    </mc:Choice>
    <mc:Fallback xmlns="">
      <p:transition spd="slow" advTm="1133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FailoveR</a:t>
            </a:r>
            <a:r>
              <a:rPr lang="en-US" dirty="0"/>
              <a:t> Example – New Active is Elected</a:t>
            </a:r>
          </a:p>
        </p:txBody>
      </p:sp>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771800" y="1193157"/>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a:cs typeface="Arial"/>
                </a:rPr>
                <a:t>M</a:t>
              </a:r>
              <a:endParaRPr lang="en-IN"/>
            </a:p>
          </p:txBody>
        </p:sp>
      </p:grpSp>
      <p:grpSp>
        <p:nvGrpSpPr>
          <p:cNvPr id="14" name="Group 13"/>
          <p:cNvGrpSpPr/>
          <p:nvPr/>
        </p:nvGrpSpPr>
        <p:grpSpPr>
          <a:xfrm>
            <a:off x="2771800" y="2607209"/>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sp>
        <p:nvSpPr>
          <p:cNvPr id="18" name="Cloud 17"/>
          <p:cNvSpPr/>
          <p:nvPr/>
        </p:nvSpPr>
        <p:spPr>
          <a:xfrm>
            <a:off x="5292080" y="336383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9" name="Straight Arrow Connector 18"/>
          <p:cNvCxnSpPr>
            <a:endCxn id="8" idx="3"/>
          </p:cNvCxnSpPr>
          <p:nvPr/>
        </p:nvCxnSpPr>
        <p:spPr>
          <a:xfrm flipH="1" flipV="1">
            <a:off x="3381676" y="2985524"/>
            <a:ext cx="2630484" cy="450322"/>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7384944"/>
      </p:ext>
    </p:extLst>
  </p:cSld>
  <p:clrMapOvr>
    <a:masterClrMapping/>
  </p:clrMapOvr>
  <mc:AlternateContent xmlns:mc="http://schemas.openxmlformats.org/markup-compatibility/2006" xmlns:p14="http://schemas.microsoft.com/office/powerpoint/2010/main">
    <mc:Choice Requires="p14">
      <p:transition spd="slow" p14:dur="2000" advTm="33526"/>
    </mc:Choice>
    <mc:Fallback xmlns="">
      <p:transition spd="slow" advTm="335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02032-92DD-3646-8794-9DDC1CE95F42}"/>
              </a:ext>
            </a:extLst>
          </p:cNvPr>
          <p:cNvSpPr>
            <a:spLocks noGrp="1"/>
          </p:cNvSpPr>
          <p:nvPr>
            <p:ph type="title"/>
          </p:nvPr>
        </p:nvSpPr>
        <p:spPr/>
        <p:txBody>
          <a:bodyPr/>
          <a:lstStyle/>
          <a:p>
            <a:r>
              <a:rPr lang="en-US" dirty="0"/>
              <a:t>What is A Split brain ?</a:t>
            </a:r>
          </a:p>
        </p:txBody>
      </p:sp>
      <p:sp>
        <p:nvSpPr>
          <p:cNvPr id="3" name="Content Placeholder 2">
            <a:extLst>
              <a:ext uri="{FF2B5EF4-FFF2-40B4-BE49-F238E27FC236}">
                <a16:creationId xmlns:a16="http://schemas.microsoft.com/office/drawing/2014/main" id="{EB9BC8CF-AAB2-6644-A02C-9C04F34A86E1}"/>
              </a:ext>
            </a:extLst>
          </p:cNvPr>
          <p:cNvSpPr>
            <a:spLocks noGrp="1"/>
          </p:cNvSpPr>
          <p:nvPr>
            <p:ph sz="quarter" idx="10"/>
          </p:nvPr>
        </p:nvSpPr>
        <p:spPr/>
        <p:txBody>
          <a:bodyPr vert="horz" lIns="0" tIns="0" rIns="0" bIns="0" rtlCol="0" anchor="t">
            <a:noAutofit/>
          </a:bodyPr>
          <a:lstStyle/>
          <a:p>
            <a:pPr marL="168910" indent="-168910">
              <a:buClr>
                <a:prstClr val="white">
                  <a:lumMod val="50000"/>
                </a:prstClr>
              </a:buClr>
            </a:pPr>
            <a:r>
              <a:rPr lang="en-US">
                <a:ea typeface="+mn-lt"/>
                <a:cs typeface="+mn-lt"/>
              </a:rPr>
              <a:t>A "Split Brain" is the situation where two or more servers (of the same stripe) are in "active" mode at the same time. </a:t>
            </a:r>
            <a:endParaRPr lang="en-US"/>
          </a:p>
          <a:p>
            <a:pPr marL="168910" indent="-168910">
              <a:buClr>
                <a:srgbClr val="808080"/>
              </a:buClr>
            </a:pPr>
            <a:r>
              <a:rPr lang="en-US"/>
              <a:t>It is a possible side-effect of the cluster’s eagerness to be highly available to clients</a:t>
            </a:r>
            <a:endParaRPr lang="en-US">
              <a:cs typeface="Arial" panose="020B0604020202020204"/>
            </a:endParaRPr>
          </a:p>
          <a:p>
            <a:pPr marL="168910" indent="-168910"/>
            <a:r>
              <a:rPr lang="en-US"/>
              <a:t>Caused when network partitions split a cluster into smaller subgroups (subgroups of servers that can communicate with each other, but not with the servers in the other subgroups) and each subgroup elects a new active server within them.</a:t>
            </a:r>
          </a:p>
          <a:p>
            <a:pPr marL="168910" indent="-168910">
              <a:buClr>
                <a:srgbClr val="808080"/>
              </a:buClr>
            </a:pPr>
            <a:r>
              <a:rPr lang="en-US">
                <a:ea typeface="+mn-lt"/>
                <a:cs typeface="+mn-lt"/>
              </a:rPr>
              <a:t>A Split-brain situation is VERY dangerous to data consistency</a:t>
            </a:r>
          </a:p>
          <a:p>
            <a:pPr marL="168910" indent="-168910">
              <a:buClr>
                <a:srgbClr val="808080"/>
              </a:buClr>
            </a:pPr>
            <a:endParaRPr lang="en-US">
              <a:cs typeface="Arial"/>
            </a:endParaRPr>
          </a:p>
        </p:txBody>
      </p:sp>
      <p:sp>
        <p:nvSpPr>
          <p:cNvPr id="4" name="Footer Placeholder 3">
            <a:extLst>
              <a:ext uri="{FF2B5EF4-FFF2-40B4-BE49-F238E27FC236}">
                <a16:creationId xmlns:a16="http://schemas.microsoft.com/office/drawing/2014/main" id="{4A3F8B00-E252-5F43-BD03-5ABEC501D904}"/>
              </a:ext>
            </a:extLst>
          </p:cNvPr>
          <p:cNvSpPr>
            <a:spLocks noGrp="1"/>
          </p:cNvSpPr>
          <p:nvPr>
            <p:ph type="ftr" sz="quarter" idx="12"/>
          </p:nvPr>
        </p:nvSpPr>
        <p:spPr/>
        <p:txBody>
          <a:bodyPr/>
          <a:lstStyle/>
          <a:p>
            <a:r>
              <a:rPr lang="en-US"/>
              <a:t>© 2020 Software AG. All rights reserved. For internal use only</a:t>
            </a:r>
            <a:endParaRPr lang="de-DE"/>
          </a:p>
        </p:txBody>
      </p:sp>
      <p:sp>
        <p:nvSpPr>
          <p:cNvPr id="5" name="Text Placeholder 4">
            <a:extLst>
              <a:ext uri="{FF2B5EF4-FFF2-40B4-BE49-F238E27FC236}">
                <a16:creationId xmlns:a16="http://schemas.microsoft.com/office/drawing/2014/main" id="{B465C0C2-8E95-3C4B-9A48-71D10AEE14FF}"/>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500845531"/>
      </p:ext>
    </p:extLst>
  </p:cSld>
  <p:clrMapOvr>
    <a:masterClrMapping/>
  </p:clrMapOvr>
  <mc:AlternateContent xmlns:mc="http://schemas.openxmlformats.org/markup-compatibility/2006" xmlns:p14="http://schemas.microsoft.com/office/powerpoint/2010/main">
    <mc:Choice Requires="p14">
      <p:transition spd="slow" p14:dur="2000" advTm="68285"/>
    </mc:Choice>
    <mc:Fallback xmlns="">
      <p:transition spd="slow" advTm="682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Split Brain example – normal operations</a:t>
            </a:r>
            <a:endParaRPr lang="en-US" dirty="0"/>
          </a:p>
        </p:txBody>
      </p:sp>
      <p:sp>
        <p:nvSpPr>
          <p:cNvPr id="3" name="Footer Placeholder 2"/>
          <p:cNvSpPr>
            <a:spLocks noGrp="1"/>
          </p:cNvSpPr>
          <p:nvPr>
            <p:ph type="ftr" sz="quarter" idx="12"/>
          </p:nvPr>
        </p:nvSpPr>
        <p:spPr/>
        <p:txBody>
          <a:bodyPr/>
          <a:lstStyle/>
          <a:p>
            <a:r>
              <a:rPr lang="en-US"/>
              <a:t>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771800" y="1193157"/>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067944"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grpSp>
        <p:nvGrpSpPr>
          <p:cNvPr id="15" name="Group 14"/>
          <p:cNvGrpSpPr/>
          <p:nvPr/>
        </p:nvGrpSpPr>
        <p:grpSpPr>
          <a:xfrm>
            <a:off x="2683099" y="2404758"/>
            <a:ext cx="609876" cy="756629"/>
            <a:chOff x="2527244" y="1744653"/>
            <a:chExt cx="609876" cy="756629"/>
          </a:xfrm>
        </p:grpSpPr>
        <p:pic>
          <p:nvPicPr>
            <p:cNvPr id="1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sp>
        <p:nvSpPr>
          <p:cNvPr id="18" name="Cloud 17"/>
          <p:cNvSpPr/>
          <p:nvPr/>
        </p:nvSpPr>
        <p:spPr>
          <a:xfrm>
            <a:off x="2988037" y="3788071"/>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Clients</a:t>
            </a:r>
            <a:endParaRPr lang="en-IN" sz="1400"/>
          </a:p>
        </p:txBody>
      </p:sp>
      <p:cxnSp>
        <p:nvCxnSpPr>
          <p:cNvPr id="19" name="Straight Arrow Connector 18"/>
          <p:cNvCxnSpPr>
            <a:stCxn id="18" idx="3"/>
            <a:endCxn id="8" idx="2"/>
          </p:cNvCxnSpPr>
          <p:nvPr/>
        </p:nvCxnSpPr>
        <p:spPr>
          <a:xfrm flipV="1">
            <a:off x="3924142" y="2585357"/>
            <a:ext cx="448740" cy="1275268"/>
          </a:xfrm>
          <a:prstGeom prst="straightConnector1">
            <a:avLst/>
          </a:prstGeom>
          <a:ln>
            <a:tailEnd type="arrow"/>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7032212"/>
      </p:ext>
    </p:extLst>
  </p:cSld>
  <p:clrMapOvr>
    <a:masterClrMapping/>
  </p:clrMapOvr>
  <mc:AlternateContent xmlns:mc="http://schemas.openxmlformats.org/markup-compatibility/2006" xmlns:p14="http://schemas.microsoft.com/office/powerpoint/2010/main">
    <mc:Choice Requires="p14">
      <p:transition spd="slow" p14:dur="2000" advTm="10369"/>
    </mc:Choice>
    <mc:Fallback xmlns="">
      <p:transition spd="slow" advTm="1036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a typeface="+mj-lt"/>
                <a:cs typeface="+mj-lt"/>
              </a:rPr>
              <a:t>Split Brain example -</a:t>
            </a:r>
            <a:r>
              <a:rPr lang="en-IN" dirty="0"/>
              <a:t> </a:t>
            </a:r>
            <a:r>
              <a:rPr lang="en-US" dirty="0"/>
              <a:t>NETWORK PARTITION Occurs</a:t>
            </a:r>
          </a:p>
        </p:txBody>
      </p:sp>
      <p:sp>
        <p:nvSpPr>
          <p:cNvPr id="3" name="Footer Placeholder 2"/>
          <p:cNvSpPr>
            <a:spLocks noGrp="1"/>
          </p:cNvSpPr>
          <p:nvPr>
            <p:ph type="ftr" sz="quarter" idx="12"/>
          </p:nvPr>
        </p:nvSpPr>
        <p:spPr/>
        <p:txBody>
          <a:bodyPr/>
          <a:lstStyle/>
          <a:p>
            <a:r>
              <a:rPr lang="en-US"/>
              <a:t>© 2020 Software AG. All rights reserved. For internal use only</a:t>
            </a:r>
            <a:endParaRPr lang="de-DE"/>
          </a:p>
        </p:txBody>
      </p:sp>
      <p:sp>
        <p:nvSpPr>
          <p:cNvPr id="4" name="Text Placeholder 3"/>
          <p:cNvSpPr>
            <a:spLocks noGrp="1"/>
          </p:cNvSpPr>
          <p:nvPr>
            <p:ph type="body" sz="quarter" idx="13"/>
          </p:nvPr>
        </p:nvSpPr>
        <p:spPr/>
        <p:txBody>
          <a:bodyPr/>
          <a:lstStyle/>
          <a:p>
            <a:endParaRPr lang="en-US"/>
          </a:p>
        </p:txBody>
      </p:sp>
      <p:grpSp>
        <p:nvGrpSpPr>
          <p:cNvPr id="12" name="Group 11"/>
          <p:cNvGrpSpPr/>
          <p:nvPr/>
        </p:nvGrpSpPr>
        <p:grpSpPr>
          <a:xfrm>
            <a:off x="2983861" y="1229268"/>
            <a:ext cx="609876" cy="756629"/>
            <a:chOff x="2527244" y="1744653"/>
            <a:chExt cx="609876" cy="756629"/>
          </a:xfrm>
        </p:grpSpPr>
        <p:pic>
          <p:nvPicPr>
            <p:cNvPr id="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grpSp>
        <p:nvGrpSpPr>
          <p:cNvPr id="14" name="Group 13"/>
          <p:cNvGrpSpPr/>
          <p:nvPr/>
        </p:nvGrpSpPr>
        <p:grpSpPr>
          <a:xfrm>
            <a:off x="4427983" y="1828728"/>
            <a:ext cx="609876" cy="756629"/>
            <a:chOff x="1247208" y="1744653"/>
            <a:chExt cx="609876" cy="756629"/>
          </a:xfrm>
        </p:grpSpPr>
        <p:pic>
          <p:nvPicPr>
            <p:cNvPr id="8"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47208"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382131"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A</a:t>
              </a:r>
            </a:p>
          </p:txBody>
        </p:sp>
      </p:grpSp>
      <p:grpSp>
        <p:nvGrpSpPr>
          <p:cNvPr id="15" name="Group 14"/>
          <p:cNvGrpSpPr/>
          <p:nvPr/>
        </p:nvGrpSpPr>
        <p:grpSpPr>
          <a:xfrm>
            <a:off x="2895160" y="2440869"/>
            <a:ext cx="609876" cy="756629"/>
            <a:chOff x="2527244" y="1744653"/>
            <a:chExt cx="609876" cy="756629"/>
          </a:xfrm>
        </p:grpSpPr>
        <p:pic>
          <p:nvPicPr>
            <p:cNvPr id="16" name="Picture 3" descr="C:\Users\rkav\AppData\Local\Microsoft\Windows\Temporary Internet Files\Content.IE5\4D36J6I3\Server[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7244" y="1744653"/>
              <a:ext cx="609876" cy="756629"/>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2651005" y="1952018"/>
              <a:ext cx="184952" cy="3418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t>M</a:t>
              </a:r>
            </a:p>
          </p:txBody>
        </p:sp>
      </p:grpSp>
      <p:cxnSp>
        <p:nvCxnSpPr>
          <p:cNvPr id="20" name="Straight Connector 19"/>
          <p:cNvCxnSpPr/>
          <p:nvPr/>
        </p:nvCxnSpPr>
        <p:spPr>
          <a:xfrm>
            <a:off x="4067943" y="1229268"/>
            <a:ext cx="0" cy="3442964"/>
          </a:xfrm>
          <a:prstGeom prst="line">
            <a:avLst/>
          </a:prstGeom>
          <a:ln/>
        </p:spPr>
        <p:style>
          <a:lnRef idx="3">
            <a:schemeClr val="accent2"/>
          </a:lnRef>
          <a:fillRef idx="0">
            <a:schemeClr val="accent2"/>
          </a:fillRef>
          <a:effectRef idx="2">
            <a:schemeClr val="accent2"/>
          </a:effectRef>
          <a:fontRef idx="minor">
            <a:schemeClr val="tx1"/>
          </a:fontRef>
        </p:style>
      </p:cxnSp>
      <p:sp>
        <p:nvSpPr>
          <p:cNvPr id="21" name="Cloud 20"/>
          <p:cNvSpPr/>
          <p:nvPr/>
        </p:nvSpPr>
        <p:spPr>
          <a:xfrm>
            <a:off x="467543" y="3512649"/>
            <a:ext cx="1944216" cy="1268965"/>
          </a:xfrm>
          <a:prstGeom prst="cloud">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1400"/>
              <a:t>Partitioned Client Set 1</a:t>
            </a:r>
          </a:p>
        </p:txBody>
      </p:sp>
      <p:sp>
        <p:nvSpPr>
          <p:cNvPr id="24" name="Cloud 23"/>
          <p:cNvSpPr/>
          <p:nvPr/>
        </p:nvSpPr>
        <p:spPr>
          <a:xfrm>
            <a:off x="5580111" y="3386258"/>
            <a:ext cx="1872209" cy="1268965"/>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1600"/>
              <a:t>    </a:t>
            </a:r>
            <a:r>
              <a:rPr lang="en-IN" sz="1400"/>
              <a:t>Partitioned  Client set 2</a:t>
            </a:r>
          </a:p>
        </p:txBody>
      </p:sp>
    </p:spTree>
    <p:extLst>
      <p:ext uri="{BB962C8B-B14F-4D97-AF65-F5344CB8AC3E}">
        <p14:creationId xmlns:p14="http://schemas.microsoft.com/office/powerpoint/2010/main" val="662343925"/>
      </p:ext>
    </p:extLst>
  </p:cSld>
  <p:clrMapOvr>
    <a:masterClrMapping/>
  </p:clrMapOvr>
  <mc:AlternateContent xmlns:mc="http://schemas.openxmlformats.org/markup-compatibility/2006" xmlns:p14="http://schemas.microsoft.com/office/powerpoint/2010/main">
    <mc:Choice Requires="p14">
      <p:transition spd="slow" p14:dur="2000" advTm="23437"/>
    </mc:Choice>
    <mc:Fallback xmlns="">
      <p:transition spd="slow" advTm="2343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ESIGNVERSION" val="6.185.A"/>
</p:tagLst>
</file>

<file path=ppt/theme/theme1.xml><?xml version="1.0" encoding="utf-8"?>
<a:theme xmlns:a="http://schemas.openxmlformats.org/drawingml/2006/main" name="Software AG">
  <a:themeElements>
    <a:clrScheme name="Software AG">
      <a:dk1>
        <a:srgbClr val="333333"/>
      </a:dk1>
      <a:lt1>
        <a:sysClr val="window" lastClr="FFFFFF"/>
      </a:lt1>
      <a:dk2>
        <a:srgbClr val="006F97"/>
      </a:dk2>
      <a:lt2>
        <a:srgbClr val="0899CC"/>
      </a:lt2>
      <a:accent1>
        <a:srgbClr val="0899CC"/>
      </a:accent1>
      <a:accent2>
        <a:srgbClr val="006F97"/>
      </a:accent2>
      <a:accent3>
        <a:srgbClr val="7F7F7F"/>
      </a:accent3>
      <a:accent4>
        <a:srgbClr val="0C3B60"/>
      </a:accent4>
      <a:accent5>
        <a:srgbClr val="04B2E0"/>
      </a:accent5>
      <a:accent6>
        <a:srgbClr val="8BCFED"/>
      </a:accent6>
      <a:hlink>
        <a:srgbClr val="0899CC"/>
      </a:hlink>
      <a:folHlink>
        <a:srgbClr val="7F7F7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marL="169200" indent="-169200">
          <a:spcBef>
            <a:spcPts val="432"/>
          </a:spcBef>
          <a:buClr>
            <a:schemeClr val="bg1">
              <a:lumMod val="50000"/>
            </a:schemeClr>
          </a:buClr>
          <a:buFont typeface="Arial" panose="020B0604020202020204" pitchFamily="34" charset="0"/>
          <a:buChar char="•"/>
          <a:defRPr sz="1400" dirty="0" err="1" smtClean="0"/>
        </a:defPPr>
      </a:lstStyle>
    </a:txDef>
  </a:objectDefaults>
  <a:extraClrSchemeLst/>
  <a:extLst>
    <a:ext uri="{05A4C25C-085E-4340-85A3-A5531E510DB2}">
      <thm15:themeFamily xmlns:thm15="http://schemas.microsoft.com/office/thememl/2012/main" name="Software AG.potx" id="{A164CF00-4ACA-4357-8B2E-91D2B45CA024}" vid="{22D2C9AD-158F-4696-A020-4834932E76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194F683-BE2C-2742-A0A9-670F25B0D361}">
  <we:reference id="wa104178141" version="3.1.2.28" store="en-US" storeType="OMEX"/>
  <we:alternateReferences>
    <we:reference id="WA104178141" version="3.1.2.28"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4C691CB5D5BB54DBC4AB747D1607E33" ma:contentTypeVersion="12" ma:contentTypeDescription="Create a new document." ma:contentTypeScope="" ma:versionID="6db64c021d38343bcff7cb78c374c8cd">
  <xsd:schema xmlns:xsd="http://www.w3.org/2001/XMLSchema" xmlns:xs="http://www.w3.org/2001/XMLSchema" xmlns:p="http://schemas.microsoft.com/office/2006/metadata/properties" xmlns:ns2="bfeec06f-635f-466b-9bd8-6a71a34095b9" xmlns:ns3="a9eff168-357a-4211-aa54-28a8d3bec338" targetNamespace="http://schemas.microsoft.com/office/2006/metadata/properties" ma:root="true" ma:fieldsID="e0050150c91dec8f7d0f962291795702" ns2:_="" ns3:_="">
    <xsd:import namespace="bfeec06f-635f-466b-9bd8-6a71a34095b9"/>
    <xsd:import namespace="a9eff168-357a-4211-aa54-28a8d3bec33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eec06f-635f-466b-9bd8-6a71a34095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9eff168-357a-4211-aa54-28a8d3bec33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5C8869-696A-4B53-99AA-25C78DCA789F}">
  <ds:schemaRefs>
    <ds:schemaRef ds:uri="a9eff168-357a-4211-aa54-28a8d3bec338"/>
    <ds:schemaRef ds:uri="bfeec06f-635f-466b-9bd8-6a71a34095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304CCD1-610E-4BE4-9D49-934B7EE598F0}">
  <ds:schemaRefs>
    <ds:schemaRef ds:uri="http://schemas.microsoft.com/sharepoint/v3/contenttype/forms"/>
  </ds:schemaRefs>
</ds:datastoreItem>
</file>

<file path=customXml/itemProps3.xml><?xml version="1.0" encoding="utf-8"?>
<ds:datastoreItem xmlns:ds="http://schemas.openxmlformats.org/officeDocument/2006/customXml" ds:itemID="{62D50E55-C18C-40AF-9866-F8E55461925A}">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ee9ddd37-01c2-47a1-893c-5c0bdc1f6d39}" enabled="1" method="Privileged" siteId="{d9662eb9-ad98-4e74-a8a2-04ed5d544db6}" contentBits="0" removed="0"/>
</clbl:labelList>
</file>

<file path=docProps/app.xml><?xml version="1.0" encoding="utf-8"?>
<Properties xmlns="http://schemas.openxmlformats.org/officeDocument/2006/extended-properties" xmlns:vt="http://schemas.openxmlformats.org/officeDocument/2006/docPropsVTypes">
  <Template>Software AG</Template>
  <TotalTime>0</TotalTime>
  <Words>4152</Words>
  <Application>Microsoft Macintosh PowerPoint</Application>
  <PresentationFormat>On-screen Show (16:9)</PresentationFormat>
  <Paragraphs>518</Paragraphs>
  <Slides>36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Wingdings</vt:lpstr>
      <vt:lpstr>Wingdings 3</vt:lpstr>
      <vt:lpstr>Software AG</vt:lpstr>
      <vt:lpstr>High Availability and FAILOVER TUNING IN  Terracotta</vt:lpstr>
      <vt:lpstr>What Is Failover?</vt:lpstr>
      <vt:lpstr>FailoveR Example – Initial state normal operations</vt:lpstr>
      <vt:lpstr>FailoveR Example – Active server fails</vt:lpstr>
      <vt:lpstr>FailoveR Example – Election is Held By Survivors</vt:lpstr>
      <vt:lpstr>FailoveR Example – New Active is Elected</vt:lpstr>
      <vt:lpstr>What is A Split brain ?</vt:lpstr>
      <vt:lpstr>Split Brain example – normal operations</vt:lpstr>
      <vt:lpstr>Split Brain example - NETWORK PARTITION Occurs</vt:lpstr>
      <vt:lpstr>Split Brain example - Elections Begin</vt:lpstr>
      <vt:lpstr>Split Brain example - Election completes</vt:lpstr>
      <vt:lpstr>Split Brain – Is it Always a Bad Thing?</vt:lpstr>
      <vt:lpstr>Avoiding Split Brain, Avoiding Loss of Availability</vt:lpstr>
      <vt:lpstr>FAILOVER PRIORITY CONFIGURATION</vt:lpstr>
      <vt:lpstr>FAILOVER Priority - availability</vt:lpstr>
      <vt:lpstr>FAILOVER Priority - CONSISTENCY</vt:lpstr>
      <vt:lpstr>QUORUM with Guaranteed Consistency</vt:lpstr>
      <vt:lpstr>NETWORK PARTITION  with failover-priority = Consistency</vt:lpstr>
      <vt:lpstr>QUORUM ELECTION</vt:lpstr>
      <vt:lpstr>QUORUM ELECTIOn  with failover-priority=consistency</vt:lpstr>
      <vt:lpstr>LIMITED AVAILABILITY of consistent cluster</vt:lpstr>
      <vt:lpstr>2-node QUORUM – Normal Operations</vt:lpstr>
      <vt:lpstr>2-node QUORUM</vt:lpstr>
      <vt:lpstr>2-node QUORUM with failover-priority=consistency</vt:lpstr>
      <vt:lpstr>Solutions for HA for 2-node CLUSTER</vt:lpstr>
      <vt:lpstr>FAILOVER Priority – CONSISTENCy - VOTERS</vt:lpstr>
      <vt:lpstr>STANDALONE VOTER</vt:lpstr>
      <vt:lpstr>Example with A STANDALONE VOTER</vt:lpstr>
      <vt:lpstr>QUORUM ELECTION…</vt:lpstr>
      <vt:lpstr>QUORUM ELECTION…</vt:lpstr>
      <vt:lpstr>VOTER EMBEDDED within CLIENTS</vt:lpstr>
      <vt:lpstr>VOTER EMBEDDED CLIENTS</vt:lpstr>
      <vt:lpstr>VOTER EMBEDDED CLIENTS</vt:lpstr>
      <vt:lpstr>VOTER EMBEDDED CLIENTS</vt:lpstr>
      <vt:lpstr>VOTER EMBEDDED CLIENTS</vt:lpstr>
      <vt:lpstr>PowerPoint Presentation</vt:lpstr>
    </vt:vector>
  </TitlesOfParts>
  <Company>Software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Millies, Sebastian</dc:creator>
  <cp:lastModifiedBy>House, James</cp:lastModifiedBy>
  <cp:revision>820</cp:revision>
  <dcterms:created xsi:type="dcterms:W3CDTF">2016-09-29T20:27:36Z</dcterms:created>
  <dcterms:modified xsi:type="dcterms:W3CDTF">2022-09-27T16:54:23Z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0x010100E4C691CB5D5BB54DBC4AB747D1607E33</vt:lpwstr>
  </property>
</Properties>
</file>