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7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3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2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6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86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7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1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4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B409-AB2F-4EA1-B1F3-B41653D887ED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0758D0-1EF9-4867-9E9A-F36689D8F3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0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St.Org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Органайзер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53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функционала</a:t>
            </a:r>
          </a:p>
          <a:p>
            <a:r>
              <a:rPr lang="ru-RU" dirty="0" smtClean="0"/>
              <a:t>Адаптивность дизайна</a:t>
            </a:r>
          </a:p>
          <a:p>
            <a:r>
              <a:rPr lang="ru-RU" dirty="0" smtClean="0"/>
              <a:t>Кроссплатформенность (мобильная, </a:t>
            </a:r>
            <a:r>
              <a:rPr lang="ru-RU" dirty="0" err="1" smtClean="0"/>
              <a:t>браузерная</a:t>
            </a:r>
            <a:r>
              <a:rPr lang="ru-RU" dirty="0" smtClean="0"/>
              <a:t> версии)</a:t>
            </a:r>
          </a:p>
          <a:p>
            <a:r>
              <a:rPr lang="ru-RU" dirty="0" smtClean="0"/>
              <a:t>Регистрация (по желанию)</a:t>
            </a:r>
          </a:p>
          <a:p>
            <a:r>
              <a:rPr lang="ru-RU" dirty="0" smtClean="0"/>
              <a:t>Облачное хранение (переключаемое)</a:t>
            </a:r>
          </a:p>
          <a:p>
            <a:r>
              <a:rPr lang="ru-RU" dirty="0" smtClean="0"/>
              <a:t>Защита данных</a:t>
            </a:r>
          </a:p>
          <a:p>
            <a:r>
              <a:rPr lang="ru-RU" dirty="0" smtClean="0"/>
              <a:t>Создание БД</a:t>
            </a:r>
          </a:p>
          <a:p>
            <a:r>
              <a:rPr lang="ru-RU" dirty="0" smtClean="0"/>
              <a:t>Создание подключаемых модулей для различного функционала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20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разработки проекта поставленные перед собой задачи были выполнены, проект имеет перспективы для совершенствования по мере изучения новых программных решений во время обучения и исследовательской деятельности.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							</a:t>
            </a:r>
            <a:r>
              <a:rPr lang="en-US" dirty="0" smtClean="0"/>
              <a:t>https</a:t>
            </a:r>
            <a:r>
              <a:rPr lang="en-US" dirty="0"/>
              <a:t>://github.com/Terrafox0/OrganPro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 smtClean="0"/>
              <a:t>Состав участников.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2" y="4214239"/>
            <a:ext cx="8915399" cy="1126283"/>
          </a:xfrm>
        </p:spPr>
        <p:txBody>
          <a:bodyPr>
            <a:normAutofit/>
          </a:bodyPr>
          <a:lstStyle/>
          <a:p>
            <a:r>
              <a:rPr lang="ru-RU" dirty="0" smtClean="0"/>
              <a:t>Трейде </a:t>
            </a:r>
            <a:r>
              <a:rPr lang="ru-RU" dirty="0"/>
              <a:t>Лев Витальевич – Разработка </a:t>
            </a:r>
            <a:r>
              <a:rPr lang="ru-RU" dirty="0" smtClean="0"/>
              <a:t>модели, создание функционала</a:t>
            </a:r>
            <a:r>
              <a:rPr lang="ru-RU" u="sng" dirty="0" smtClean="0"/>
              <a:t>  </a:t>
            </a:r>
            <a:endParaRPr lang="ru-RU" dirty="0"/>
          </a:p>
          <a:p>
            <a:r>
              <a:rPr lang="ru-RU" dirty="0" err="1"/>
              <a:t>Ходжиев</a:t>
            </a:r>
            <a:r>
              <a:rPr lang="ru-RU" dirty="0"/>
              <a:t> </a:t>
            </a:r>
            <a:r>
              <a:rPr lang="ru-RU" dirty="0" err="1"/>
              <a:t>Фируз</a:t>
            </a:r>
            <a:r>
              <a:rPr lang="ru-RU" dirty="0"/>
              <a:t> </a:t>
            </a:r>
            <a:r>
              <a:rPr lang="ru-RU" dirty="0" err="1"/>
              <a:t>Фарходович</a:t>
            </a:r>
            <a:r>
              <a:rPr lang="ru-RU" dirty="0"/>
              <a:t> – </a:t>
            </a:r>
            <a:r>
              <a:rPr lang="ru-RU" dirty="0" smtClean="0"/>
              <a:t>Тестирование</a:t>
            </a:r>
            <a:r>
              <a:rPr lang="ru-RU" dirty="0"/>
              <a:t>, разработка дизайна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3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677007"/>
            <a:ext cx="8915399" cy="2262781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1" y="3282687"/>
            <a:ext cx="8915399" cy="2397144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Получение навыков кооперативной работы</a:t>
            </a:r>
          </a:p>
          <a:p>
            <a:r>
              <a:rPr lang="ru-RU" dirty="0" smtClean="0"/>
              <a:t>Получение навыков разработки ПО</a:t>
            </a:r>
          </a:p>
          <a:p>
            <a:r>
              <a:rPr lang="ru-RU" dirty="0" smtClean="0"/>
              <a:t>Изучение работы с </a:t>
            </a:r>
            <a:r>
              <a:rPr lang="en-US" dirty="0" smtClean="0"/>
              <a:t>GUI</a:t>
            </a:r>
            <a:endParaRPr lang="ru-RU" dirty="0" smtClean="0"/>
          </a:p>
          <a:p>
            <a:r>
              <a:rPr lang="ru-RU" dirty="0" smtClean="0"/>
              <a:t>Получение навыков работы с Системой управления версиями</a:t>
            </a:r>
          </a:p>
        </p:txBody>
      </p:sp>
    </p:spTree>
    <p:extLst>
      <p:ext uri="{BB962C8B-B14F-4D97-AF65-F5344CB8AC3E}">
        <p14:creationId xmlns:p14="http://schemas.microsoft.com/office/powerpoint/2010/main" val="394349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4850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предметной области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6877"/>
          </a:xfrm>
        </p:spPr>
        <p:txBody>
          <a:bodyPr>
            <a:normAutofit/>
          </a:bodyPr>
          <a:lstStyle/>
          <a:p>
            <a:r>
              <a:rPr lang="ru-RU" dirty="0" smtClean="0"/>
              <a:t>Органайзер изначально представляет собой небольшую книгу, содержащую календарь, адресную книгу и блокнот Органайзер служит для организации информации о личных контактах и событиях.</a:t>
            </a:r>
          </a:p>
          <a:p>
            <a:r>
              <a:rPr lang="ru-RU" dirty="0" smtClean="0"/>
              <a:t>Существует огромное количество самых разнообразных органайзеров.</a:t>
            </a:r>
          </a:p>
          <a:p>
            <a:r>
              <a:rPr lang="ru-RU" dirty="0" smtClean="0"/>
              <a:t>Основной причиной выбрать целью этот программный продукт является то, что его можно модифицировать и сопровождать по ходу обучения и использовать все более актуальные и сложные программные решения с сохранением изначального функционала.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5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125415"/>
            <a:ext cx="9144000" cy="8195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2303585"/>
            <a:ext cx="8915399" cy="36000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ru-RU" dirty="0" smtClean="0"/>
              <a:t>Разработать программное приложение обладающее следующими функциями</a:t>
            </a:r>
            <a:r>
              <a:rPr lang="en-US" dirty="0" smtClean="0"/>
              <a:t>:</a:t>
            </a:r>
            <a:endParaRPr lang="ru-RU" dirty="0" smtClean="0"/>
          </a:p>
          <a:p>
            <a:pPr marL="342900" indent="-342900">
              <a:buFontTx/>
              <a:buChar char="-"/>
            </a:pPr>
            <a:r>
              <a:rPr lang="ru-RU" dirty="0" smtClean="0"/>
              <a:t>Запись текста в файл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Выгрузка соответствующей информации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Возможность выбора требуемой информации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Разработать пользовательский интерфейс с понятным и простом дизайном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9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327639"/>
            <a:ext cx="8915399" cy="1242873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2989385"/>
            <a:ext cx="8915399" cy="2914277"/>
          </a:xfrm>
        </p:spPr>
        <p:txBody>
          <a:bodyPr>
            <a:normAutofit/>
          </a:bodyPr>
          <a:lstStyle/>
          <a:p>
            <a:r>
              <a:rPr lang="en-US" dirty="0" smtClean="0"/>
              <a:t>Windows </a:t>
            </a:r>
            <a:r>
              <a:rPr lang="ru-RU" dirty="0" smtClean="0"/>
              <a:t>10</a:t>
            </a:r>
          </a:p>
          <a:p>
            <a:r>
              <a:rPr lang="ru-RU" dirty="0" smtClean="0"/>
              <a:t>100 Мб свободного пространства</a:t>
            </a:r>
          </a:p>
          <a:p>
            <a:r>
              <a:rPr lang="ru-RU" dirty="0" smtClean="0"/>
              <a:t>Процессор</a:t>
            </a:r>
            <a:r>
              <a:rPr lang="ru-RU" dirty="0"/>
              <a:t>: не менее 1 </a:t>
            </a:r>
            <a:r>
              <a:rPr lang="ru-RU" dirty="0" smtClean="0"/>
              <a:t>ГГц</a:t>
            </a:r>
            <a:endParaRPr lang="ru-RU" dirty="0"/>
          </a:p>
          <a:p>
            <a:r>
              <a:rPr lang="ru-RU" dirty="0"/>
              <a:t>ОЗУ: </a:t>
            </a:r>
            <a:r>
              <a:rPr lang="ru-RU" dirty="0" smtClean="0"/>
              <a:t>2</a:t>
            </a:r>
            <a:r>
              <a:rPr lang="ru-RU" dirty="0"/>
              <a:t> </a:t>
            </a:r>
            <a:r>
              <a:rPr lang="ru-RU" dirty="0" smtClean="0"/>
              <a:t>ГБ</a:t>
            </a:r>
            <a:endParaRPr lang="ru-RU" dirty="0"/>
          </a:p>
          <a:p>
            <a:r>
              <a:rPr lang="ru-RU" dirty="0"/>
              <a:t>Видеоадаптер: </a:t>
            </a:r>
            <a:r>
              <a:rPr lang="ru-RU" dirty="0" err="1"/>
              <a:t>DirectX</a:t>
            </a:r>
            <a:r>
              <a:rPr lang="ru-RU" dirty="0"/>
              <a:t> 9 или более поздняя версия с драйвером WDDM 1.0</a:t>
            </a:r>
          </a:p>
          <a:p>
            <a:r>
              <a:rPr lang="ru-RU" dirty="0" smtClean="0"/>
              <a:t>Экран</a:t>
            </a:r>
            <a:r>
              <a:rPr lang="ru-RU" dirty="0"/>
              <a:t>: </a:t>
            </a:r>
            <a:r>
              <a:rPr lang="ru-RU" dirty="0" smtClean="0"/>
              <a:t>800 </a:t>
            </a:r>
            <a:r>
              <a:rPr lang="ru-RU" dirty="0"/>
              <a:t>x </a:t>
            </a:r>
            <a:r>
              <a:rPr lang="ru-RU" dirty="0" smtClean="0"/>
              <a:t>600</a:t>
            </a:r>
          </a:p>
          <a:p>
            <a:r>
              <a:rPr lang="en-US" sz="1100" dirty="0"/>
              <a:t>*</a:t>
            </a:r>
            <a:r>
              <a:rPr lang="ru-RU" sz="1100" dirty="0" smtClean="0"/>
              <a:t>Программа тестировалась только на </a:t>
            </a:r>
            <a:r>
              <a:rPr lang="en-US" sz="1100" dirty="0" smtClean="0"/>
              <a:t>Win10, </a:t>
            </a:r>
            <a:r>
              <a:rPr lang="ru-RU" sz="1100" dirty="0" smtClean="0"/>
              <a:t>указаны минимальные требования для работы </a:t>
            </a:r>
            <a:r>
              <a:rPr lang="en-US" sz="1100" dirty="0" smtClean="0"/>
              <a:t>OS</a:t>
            </a: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319270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3808" y="471948"/>
            <a:ext cx="7288002" cy="7658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08" y="1433775"/>
            <a:ext cx="7288002" cy="31801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33808" y="4613940"/>
            <a:ext cx="866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Для создания первоначального модели использовались скетч зарисовки алгоритма работы программы и ее дизайна, в последствии претерпевшие значительные изменения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7182" y="-955596"/>
            <a:ext cx="8915399" cy="226278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7182" y="147807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 </a:t>
            </a:r>
            <a:r>
              <a:rPr lang="ru-RU" dirty="0" smtClean="0"/>
              <a:t>для разработки была выбрана</a:t>
            </a:r>
            <a:r>
              <a:rPr lang="en-US" dirty="0" smtClean="0"/>
              <a:t> QT 5.12 community</a:t>
            </a:r>
            <a:endParaRPr lang="ru-RU" dirty="0" smtClean="0"/>
          </a:p>
          <a:p>
            <a:r>
              <a:rPr lang="ru-RU" dirty="0" smtClean="0"/>
              <a:t>Функционал написан на </a:t>
            </a:r>
            <a:r>
              <a:rPr lang="en-US" dirty="0"/>
              <a:t>C</a:t>
            </a:r>
            <a:r>
              <a:rPr lang="en-US" dirty="0" smtClean="0"/>
              <a:t>++</a:t>
            </a:r>
            <a:r>
              <a:rPr lang="ru-RU" dirty="0" smtClean="0"/>
              <a:t>, дизайн на </a:t>
            </a:r>
            <a:r>
              <a:rPr lang="en-US" dirty="0" smtClean="0"/>
              <a:t>CSS/HTML </a:t>
            </a:r>
            <a:r>
              <a:rPr lang="ru-RU" dirty="0" smtClean="0"/>
              <a:t>средствами </a:t>
            </a:r>
            <a:r>
              <a:rPr lang="en-US" dirty="0" smtClean="0"/>
              <a:t>IDE</a:t>
            </a:r>
            <a:endParaRPr lang="ru-RU" dirty="0" smtClean="0"/>
          </a:p>
          <a:p>
            <a:r>
              <a:rPr lang="en-US" dirty="0" smtClean="0"/>
              <a:t>V 0.23 (</a:t>
            </a:r>
            <a:r>
              <a:rPr lang="ru-RU" dirty="0" smtClean="0"/>
              <a:t>добавлен основной функционал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82" y="2604354"/>
            <a:ext cx="56483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7182" y="-695919"/>
            <a:ext cx="8915399" cy="226278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7182" y="1739575"/>
            <a:ext cx="8915399" cy="1126283"/>
          </a:xfrm>
        </p:spPr>
        <p:txBody>
          <a:bodyPr/>
          <a:lstStyle/>
          <a:p>
            <a:r>
              <a:rPr lang="ru-RU" dirty="0" err="1" smtClean="0"/>
              <a:t>Релизными</a:t>
            </a:r>
            <a:r>
              <a:rPr lang="ru-RU" dirty="0" smtClean="0"/>
              <a:t> версиями программы были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V 0.</a:t>
            </a:r>
            <a:r>
              <a:rPr lang="ru-RU" dirty="0" smtClean="0"/>
              <a:t>30</a:t>
            </a:r>
            <a:r>
              <a:rPr lang="en-US" dirty="0" smtClean="0"/>
              <a:t> (</a:t>
            </a:r>
            <a:r>
              <a:rPr lang="ru-RU" dirty="0" smtClean="0"/>
              <a:t>добавлен дизайн и файлы ресурсов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82" y="2679455"/>
            <a:ext cx="5715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807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270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St.Org</vt:lpstr>
      <vt:lpstr>Состав участников.  </vt:lpstr>
      <vt:lpstr>Цель проекта</vt:lpstr>
      <vt:lpstr>Анализ предметной области </vt:lpstr>
      <vt:lpstr>Техническое задание</vt:lpstr>
      <vt:lpstr>Требования</vt:lpstr>
      <vt:lpstr>Моделирование</vt:lpstr>
      <vt:lpstr>Реализация</vt:lpstr>
      <vt:lpstr>Реализация</vt:lpstr>
      <vt:lpstr>Идеи развития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St.Org</dc:title>
  <dc:creator>Administrator</dc:creator>
  <cp:lastModifiedBy>Administrator</cp:lastModifiedBy>
  <cp:revision>10</cp:revision>
  <dcterms:created xsi:type="dcterms:W3CDTF">2022-11-30T08:20:11Z</dcterms:created>
  <dcterms:modified xsi:type="dcterms:W3CDTF">2022-11-30T09:55:29Z</dcterms:modified>
</cp:coreProperties>
</file>