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9" r:id="rId3"/>
    <p:sldId id="260" r:id="rId4"/>
    <p:sldId id="266" r:id="rId5"/>
    <p:sldId id="259" r:id="rId6"/>
    <p:sldId id="279" r:id="rId7"/>
    <p:sldId id="287" r:id="rId8"/>
  </p:sldIdLst>
  <p:sldSz cx="9144000" cy="5143500" type="screen16x9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Shar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796">
          <p15:clr>
            <a:srgbClr val="9AA0A6"/>
          </p15:clr>
        </p15:guide>
        <p15:guide id="3" pos="4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8A1"/>
    <a:srgbClr val="E7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BC9C8-440A-4BE4-9838-C5BDC7E1319F}">
  <a:tblStyle styleId="{C2FBC9C8-440A-4BE4-9838-C5BDC7E13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78"/>
      </p:cViewPr>
      <p:guideLst>
        <p:guide pos="2880"/>
        <p:guide orient="horz" pos="2796"/>
        <p:guide pos="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Média das Escolas Estaduais no Enem em Ciências da Natureza</a:t>
            </a:r>
          </a:p>
        </c:rich>
      </c:tx>
      <c:layout>
        <c:manualLayout>
          <c:xMode val="edge"/>
          <c:yMode val="edge"/>
          <c:x val="0.11903595826271646"/>
          <c:y val="2.1964984010529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Planilha1!$H$2:$H$6</c:f>
              <c:strCache>
                <c:ptCount val="5"/>
                <c:pt idx="0">
                  <c:v>Menos de 450 pontos</c:v>
                </c:pt>
                <c:pt idx="1">
                  <c:v>De 450 até 500 pontos</c:v>
                </c:pt>
                <c:pt idx="2">
                  <c:v>De 500 até 550 pontos</c:v>
                </c:pt>
                <c:pt idx="3">
                  <c:v>De 550 até 600 pontos</c:v>
                </c:pt>
                <c:pt idx="4">
                  <c:v>600 pontos ou mais</c:v>
                </c:pt>
              </c:strCache>
            </c:strRef>
          </c:cat>
          <c:val>
            <c:numRef>
              <c:f>Planilha1!$I$2:$I$6</c:f>
              <c:numCache>
                <c:formatCode>0%</c:formatCode>
                <c:ptCount val="5"/>
                <c:pt idx="0">
                  <c:v>0.43</c:v>
                </c:pt>
                <c:pt idx="1">
                  <c:v>0.48</c:v>
                </c:pt>
                <c:pt idx="2">
                  <c:v>0.05</c:v>
                </c:pt>
                <c:pt idx="3">
                  <c:v>0.02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C-4AD0-9A6D-D5A594BE3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200208"/>
        <c:axId val="417274528"/>
      </c:barChart>
      <c:catAx>
        <c:axId val="3812002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7274528"/>
        <c:crosses val="autoZero"/>
        <c:auto val="1"/>
        <c:lblAlgn val="ctr"/>
        <c:lblOffset val="100"/>
        <c:noMultiLvlLbl val="0"/>
      </c:catAx>
      <c:valAx>
        <c:axId val="41727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120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0f1f795c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0f1f795c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0f1f795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70f1f795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57150" y="1667851"/>
            <a:ext cx="4241700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4363" y="3055201"/>
            <a:ext cx="4567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2653968" y="-4440558"/>
            <a:ext cx="6379508" cy="9436110"/>
            <a:chOff x="5468575" y="0"/>
            <a:chExt cx="2520150" cy="372762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469633" y="1630751"/>
              <a:ext cx="221078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5679383" y="1622612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10800000" flipH="1">
            <a:off x="5442435" y="155995"/>
            <a:ext cx="6379508" cy="9436110"/>
            <a:chOff x="5468575" y="0"/>
            <a:chExt cx="2520150" cy="3727625"/>
          </a:xfrm>
        </p:grpSpPr>
        <p:sp>
          <p:nvSpPr>
            <p:cNvPr id="106" name="Google Shape;106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5469625" y="16307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5677950" y="1625106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599025" y="624336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"/>
          <p:cNvSpPr/>
          <p:nvPr/>
        </p:nvSpPr>
        <p:spPr>
          <a:xfrm rot="-5400000">
            <a:off x="7243800" y="-832689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"/>
          <p:cNvSpPr/>
          <p:nvPr/>
        </p:nvSpPr>
        <p:spPr>
          <a:xfrm>
            <a:off x="-559350" y="711838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"/>
          <p:cNvSpPr/>
          <p:nvPr/>
        </p:nvSpPr>
        <p:spPr>
          <a:xfrm flipH="1">
            <a:off x="4572006" y="4819675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616264" y="1493625"/>
            <a:ext cx="31536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616239" y="586481"/>
            <a:ext cx="3153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9"/>
          <p:cNvSpPr/>
          <p:nvPr/>
        </p:nvSpPr>
        <p:spPr>
          <a:xfrm rot="10800000">
            <a:off x="1090798" y="4495110"/>
            <a:ext cx="1129022" cy="665514"/>
          </a:xfrm>
          <a:custGeom>
            <a:avLst/>
            <a:gdLst/>
            <a:ahLst/>
            <a:cxnLst/>
            <a:rect l="l" t="t" r="r" b="b"/>
            <a:pathLst>
              <a:path w="17133" h="10100" extrusionOk="0">
                <a:moveTo>
                  <a:pt x="8588" y="497"/>
                </a:moveTo>
                <a:lnTo>
                  <a:pt x="16498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7" y="5235"/>
                </a:cubicBezTo>
                <a:lnTo>
                  <a:pt x="8461" y="10057"/>
                </a:lnTo>
                <a:cubicBezTo>
                  <a:pt x="8503" y="10100"/>
                  <a:pt x="8546" y="10100"/>
                  <a:pt x="8588" y="10100"/>
                </a:cubicBezTo>
                <a:cubicBezTo>
                  <a:pt x="8630" y="10100"/>
                  <a:pt x="8630" y="10100"/>
                  <a:pt x="8672" y="10057"/>
                </a:cubicBezTo>
                <a:lnTo>
                  <a:pt x="17048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8" y="4854"/>
                </a:cubicBezTo>
                <a:lnTo>
                  <a:pt x="8672" y="32"/>
                </a:ln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rot="10800000">
            <a:off x="538837" y="3859587"/>
            <a:ext cx="579898" cy="983314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424" y="624"/>
                </a:moveTo>
                <a:lnTo>
                  <a:pt x="8377" y="5193"/>
                </a:lnTo>
                <a:lnTo>
                  <a:pt x="8377" y="14330"/>
                </a:lnTo>
                <a:lnTo>
                  <a:pt x="424" y="9762"/>
                </a:lnTo>
                <a:lnTo>
                  <a:pt x="424" y="624"/>
                </a:lnTo>
                <a:close/>
                <a:moveTo>
                  <a:pt x="218" y="0"/>
                </a:moveTo>
                <a:cubicBezTo>
                  <a:pt x="181" y="0"/>
                  <a:pt x="149" y="11"/>
                  <a:pt x="128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9888"/>
                </a:lnTo>
                <a:cubicBezTo>
                  <a:pt x="1" y="9973"/>
                  <a:pt x="43" y="10058"/>
                  <a:pt x="128" y="10100"/>
                </a:cubicBezTo>
                <a:lnTo>
                  <a:pt x="8461" y="14922"/>
                </a:lnTo>
                <a:lnTo>
                  <a:pt x="8588" y="14922"/>
                </a:lnTo>
                <a:cubicBezTo>
                  <a:pt x="8630" y="14922"/>
                  <a:pt x="8673" y="14922"/>
                  <a:pt x="8673" y="14880"/>
                </a:cubicBezTo>
                <a:cubicBezTo>
                  <a:pt x="8757" y="14838"/>
                  <a:pt x="8800" y="14796"/>
                  <a:pt x="8800" y="14711"/>
                </a:cubicBezTo>
                <a:lnTo>
                  <a:pt x="8800" y="5066"/>
                </a:lnTo>
                <a:cubicBezTo>
                  <a:pt x="8800" y="4981"/>
                  <a:pt x="8757" y="4897"/>
                  <a:pt x="8673" y="4855"/>
                </a:cubicBezTo>
                <a:lnTo>
                  <a:pt x="339" y="32"/>
                </a:lnTo>
                <a:cubicBezTo>
                  <a:pt x="297" y="11"/>
                  <a:pt x="255" y="0"/>
                  <a:pt x="2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rot="10800000">
            <a:off x="-10355" y="3859587"/>
            <a:ext cx="579898" cy="983314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624"/>
                </a:moveTo>
                <a:lnTo>
                  <a:pt x="8376" y="9762"/>
                </a:lnTo>
                <a:lnTo>
                  <a:pt x="466" y="14330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93" y="0"/>
                </a:moveTo>
                <a:cubicBezTo>
                  <a:pt x="8556" y="0"/>
                  <a:pt x="8524" y="11"/>
                  <a:pt x="8503" y="32"/>
                </a:cubicBezTo>
                <a:lnTo>
                  <a:pt x="127" y="4855"/>
                </a:lnTo>
                <a:cubicBezTo>
                  <a:pt x="43" y="4897"/>
                  <a:pt x="0" y="4981"/>
                  <a:pt x="43" y="5066"/>
                </a:cubicBezTo>
                <a:lnTo>
                  <a:pt x="43" y="14711"/>
                </a:lnTo>
                <a:cubicBezTo>
                  <a:pt x="43" y="14796"/>
                  <a:pt x="85" y="14880"/>
                  <a:pt x="127" y="14922"/>
                </a:cubicBezTo>
                <a:lnTo>
                  <a:pt x="254" y="14922"/>
                </a:lnTo>
                <a:cubicBezTo>
                  <a:pt x="296" y="14922"/>
                  <a:pt x="339" y="14922"/>
                  <a:pt x="339" y="14880"/>
                </a:cubicBezTo>
                <a:lnTo>
                  <a:pt x="8715" y="10058"/>
                </a:lnTo>
                <a:cubicBezTo>
                  <a:pt x="8757" y="10015"/>
                  <a:pt x="8799" y="9931"/>
                  <a:pt x="8799" y="9888"/>
                </a:cubicBezTo>
                <a:lnTo>
                  <a:pt x="8799" y="244"/>
                </a:lnTo>
                <a:cubicBezTo>
                  <a:pt x="8799" y="159"/>
                  <a:pt x="8757" y="74"/>
                  <a:pt x="8715" y="32"/>
                </a:cubicBezTo>
                <a:cubicBezTo>
                  <a:pt x="8672" y="11"/>
                  <a:pt x="8630" y="0"/>
                  <a:pt x="85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rot="10800000">
            <a:off x="3617" y="4509014"/>
            <a:ext cx="1101147" cy="635599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rot="10800000">
            <a:off x="-10353" y="4495110"/>
            <a:ext cx="1129088" cy="665514"/>
          </a:xfrm>
          <a:custGeom>
            <a:avLst/>
            <a:gdLst/>
            <a:ahLst/>
            <a:cxnLst/>
            <a:rect l="l" t="t" r="r" b="b"/>
            <a:pathLst>
              <a:path w="17134" h="10100" extrusionOk="0">
                <a:moveTo>
                  <a:pt x="8588" y="497"/>
                </a:moveTo>
                <a:lnTo>
                  <a:pt x="16499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4" y="11"/>
                  <a:pt x="8461" y="32"/>
                </a:cubicBezTo>
                <a:lnTo>
                  <a:pt x="128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8" y="5235"/>
                </a:cubicBezTo>
                <a:lnTo>
                  <a:pt x="8461" y="10057"/>
                </a:lnTo>
                <a:cubicBezTo>
                  <a:pt x="8504" y="10100"/>
                  <a:pt x="8546" y="10100"/>
                  <a:pt x="8588" y="10100"/>
                </a:cubicBezTo>
                <a:cubicBezTo>
                  <a:pt x="8630" y="10100"/>
                  <a:pt x="8673" y="10100"/>
                  <a:pt x="8673" y="10057"/>
                </a:cubicBezTo>
                <a:lnTo>
                  <a:pt x="17049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9" y="4854"/>
                </a:cubicBezTo>
                <a:lnTo>
                  <a:pt x="8673" y="32"/>
                </a:lnTo>
                <a:cubicBezTo>
                  <a:pt x="8652" y="11"/>
                  <a:pt x="8620" y="0"/>
                  <a:pt x="85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>
            <a:off x="2233733" y="4521238"/>
            <a:ext cx="1101147" cy="635599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0" y="4823"/>
                </a:moveTo>
                <a:lnTo>
                  <a:pt x="8376" y="9645"/>
                </a:lnTo>
                <a:lnTo>
                  <a:pt x="16709" y="4823"/>
                </a:lnTo>
                <a:lnTo>
                  <a:pt x="83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rot="10800000">
            <a:off x="2219829" y="4825057"/>
            <a:ext cx="1129022" cy="665580"/>
          </a:xfrm>
          <a:custGeom>
            <a:avLst/>
            <a:gdLst/>
            <a:ahLst/>
            <a:cxnLst/>
            <a:rect l="l" t="t" r="r" b="b"/>
            <a:pathLst>
              <a:path w="17133" h="10101" extrusionOk="0">
                <a:moveTo>
                  <a:pt x="8588" y="498"/>
                </a:moveTo>
                <a:lnTo>
                  <a:pt x="16498" y="5067"/>
                </a:lnTo>
                <a:lnTo>
                  <a:pt x="8588" y="9635"/>
                </a:lnTo>
                <a:lnTo>
                  <a:pt x="635" y="5067"/>
                </a:lnTo>
                <a:lnTo>
                  <a:pt x="8588" y="498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7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127" y="5236"/>
                </a:cubicBezTo>
                <a:lnTo>
                  <a:pt x="8461" y="10058"/>
                </a:lnTo>
                <a:cubicBezTo>
                  <a:pt x="8503" y="10101"/>
                  <a:pt x="8546" y="10101"/>
                  <a:pt x="8588" y="10101"/>
                </a:cubicBezTo>
                <a:cubicBezTo>
                  <a:pt x="8630" y="10101"/>
                  <a:pt x="8630" y="10101"/>
                  <a:pt x="8672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48" y="4855"/>
                </a:cubicBezTo>
                <a:lnTo>
                  <a:pt x="8672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 rot="10800000">
            <a:off x="-10355" y="4812802"/>
            <a:ext cx="577130" cy="1618847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/>
          <p:nvPr/>
        </p:nvSpPr>
        <p:spPr>
          <a:xfrm flipH="1">
            <a:off x="8599616" y="3955371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 flipH="1">
            <a:off x="8073916" y="3660518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0" y="4823"/>
                </a:moveTo>
                <a:lnTo>
                  <a:pt x="8334" y="9645"/>
                </a:lnTo>
                <a:lnTo>
                  <a:pt x="16709" y="4823"/>
                </a:lnTo>
                <a:lnTo>
                  <a:pt x="8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 flipH="1">
            <a:off x="8060329" y="3644806"/>
            <a:ext cx="1103237" cy="650429"/>
          </a:xfrm>
          <a:custGeom>
            <a:avLst/>
            <a:gdLst/>
            <a:ahLst/>
            <a:cxnLst/>
            <a:rect l="l" t="t" r="r" b="b"/>
            <a:pathLst>
              <a:path w="17133" h="10101" extrusionOk="0">
                <a:moveTo>
                  <a:pt x="8546" y="498"/>
                </a:moveTo>
                <a:lnTo>
                  <a:pt x="16498" y="5067"/>
                </a:lnTo>
                <a:lnTo>
                  <a:pt x="8546" y="9635"/>
                </a:lnTo>
                <a:lnTo>
                  <a:pt x="635" y="5067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3"/>
                </a:cubicBezTo>
                <a:lnTo>
                  <a:pt x="85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101"/>
                  <a:pt x="8503" y="10101"/>
                  <a:pt x="8546" y="10101"/>
                </a:cubicBezTo>
                <a:cubicBezTo>
                  <a:pt x="8588" y="10101"/>
                  <a:pt x="8630" y="10101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3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 flipH="1">
            <a:off x="7537333" y="4541159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1" y="4823"/>
                </a:moveTo>
                <a:lnTo>
                  <a:pt x="8376" y="9645"/>
                </a:lnTo>
                <a:lnTo>
                  <a:pt x="16710" y="4823"/>
                </a:lnTo>
                <a:lnTo>
                  <a:pt x="83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 flipH="1">
            <a:off x="6997982" y="3660518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16710" y="4823"/>
                </a:moveTo>
                <a:lnTo>
                  <a:pt x="8334" y="0"/>
                </a:lnTo>
                <a:lnTo>
                  <a:pt x="0" y="4823"/>
                </a:lnTo>
                <a:lnTo>
                  <a:pt x="8334" y="964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 flipH="1">
            <a:off x="6984330" y="3644806"/>
            <a:ext cx="1103301" cy="650429"/>
          </a:xfrm>
          <a:custGeom>
            <a:avLst/>
            <a:gdLst/>
            <a:ahLst/>
            <a:cxnLst/>
            <a:rect l="l" t="t" r="r" b="b"/>
            <a:pathLst>
              <a:path w="17134" h="10101" extrusionOk="0">
                <a:moveTo>
                  <a:pt x="8546" y="498"/>
                </a:moveTo>
                <a:lnTo>
                  <a:pt x="16499" y="5067"/>
                </a:lnTo>
                <a:lnTo>
                  <a:pt x="8546" y="9635"/>
                </a:lnTo>
                <a:lnTo>
                  <a:pt x="635" y="5067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3"/>
                </a:cubicBezTo>
                <a:lnTo>
                  <a:pt x="85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101"/>
                  <a:pt x="8504" y="10101"/>
                  <a:pt x="8546" y="10101"/>
                </a:cubicBezTo>
                <a:cubicBezTo>
                  <a:pt x="8588" y="10101"/>
                  <a:pt x="8630" y="10101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3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"/>
          <p:cNvSpPr/>
          <p:nvPr/>
        </p:nvSpPr>
        <p:spPr>
          <a:xfrm flipH="1">
            <a:off x="6984330" y="3955371"/>
            <a:ext cx="566654" cy="1513868"/>
          </a:xfrm>
          <a:custGeom>
            <a:avLst/>
            <a:gdLst/>
            <a:ahLst/>
            <a:cxnLst/>
            <a:rect l="l" t="t" r="r" b="b"/>
            <a:pathLst>
              <a:path w="8800" h="23510" extrusionOk="0">
                <a:moveTo>
                  <a:pt x="8376" y="624"/>
                </a:moveTo>
                <a:lnTo>
                  <a:pt x="8376" y="18306"/>
                </a:lnTo>
                <a:lnTo>
                  <a:pt x="466" y="22875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82" y="0"/>
                </a:moveTo>
                <a:cubicBezTo>
                  <a:pt x="8545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7"/>
                  <a:pt x="0" y="4981"/>
                  <a:pt x="0" y="5066"/>
                </a:cubicBezTo>
                <a:lnTo>
                  <a:pt x="0" y="23256"/>
                </a:lnTo>
                <a:cubicBezTo>
                  <a:pt x="0" y="23340"/>
                  <a:pt x="43" y="23425"/>
                  <a:pt x="127" y="23467"/>
                </a:cubicBezTo>
                <a:cubicBezTo>
                  <a:pt x="127" y="23467"/>
                  <a:pt x="170" y="23510"/>
                  <a:pt x="212" y="23510"/>
                </a:cubicBezTo>
                <a:cubicBezTo>
                  <a:pt x="254" y="23510"/>
                  <a:pt x="296" y="23467"/>
                  <a:pt x="339" y="23467"/>
                </a:cubicBezTo>
                <a:lnTo>
                  <a:pt x="8672" y="18645"/>
                </a:lnTo>
                <a:cubicBezTo>
                  <a:pt x="8757" y="18603"/>
                  <a:pt x="8799" y="18518"/>
                  <a:pt x="8799" y="18433"/>
                </a:cubicBezTo>
                <a:lnTo>
                  <a:pt x="8799" y="244"/>
                </a:lnTo>
                <a:cubicBezTo>
                  <a:pt x="8799" y="159"/>
                  <a:pt x="8757" y="74"/>
                  <a:pt x="8672" y="32"/>
                </a:cubicBezTo>
                <a:cubicBezTo>
                  <a:pt x="8651" y="11"/>
                  <a:pt x="8619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 rot="10800000" flipH="1">
            <a:off x="-12545" y="-391305"/>
            <a:ext cx="563950" cy="1581995"/>
          </a:xfrm>
          <a:custGeom>
            <a:avLst/>
            <a:gdLst/>
            <a:ahLst/>
            <a:cxnLst/>
            <a:rect l="l" t="t" r="r" b="b"/>
            <a:pathLst>
              <a:path w="8758" h="24568" extrusionOk="0">
                <a:moveTo>
                  <a:pt x="424" y="624"/>
                </a:moveTo>
                <a:lnTo>
                  <a:pt x="8334" y="5193"/>
                </a:lnTo>
                <a:lnTo>
                  <a:pt x="8334" y="23975"/>
                </a:lnTo>
                <a:lnTo>
                  <a:pt x="424" y="19406"/>
                </a:lnTo>
                <a:lnTo>
                  <a:pt x="424" y="624"/>
                </a:lnTo>
                <a:close/>
                <a:moveTo>
                  <a:pt x="207" y="0"/>
                </a:moveTo>
                <a:cubicBezTo>
                  <a:pt x="170" y="0"/>
                  <a:pt x="128" y="11"/>
                  <a:pt x="85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19491"/>
                </a:lnTo>
                <a:cubicBezTo>
                  <a:pt x="1" y="19576"/>
                  <a:pt x="43" y="19660"/>
                  <a:pt x="85" y="19702"/>
                </a:cubicBezTo>
                <a:lnTo>
                  <a:pt x="8461" y="24567"/>
                </a:lnTo>
                <a:lnTo>
                  <a:pt x="8546" y="24567"/>
                </a:lnTo>
                <a:cubicBezTo>
                  <a:pt x="8588" y="24567"/>
                  <a:pt x="8630" y="24567"/>
                  <a:pt x="8673" y="24525"/>
                </a:cubicBezTo>
                <a:cubicBezTo>
                  <a:pt x="8715" y="24483"/>
                  <a:pt x="8757" y="24440"/>
                  <a:pt x="8757" y="24356"/>
                </a:cubicBezTo>
                <a:lnTo>
                  <a:pt x="8757" y="5066"/>
                </a:lnTo>
                <a:cubicBezTo>
                  <a:pt x="8757" y="4981"/>
                  <a:pt x="8715" y="4897"/>
                  <a:pt x="8673" y="4854"/>
                </a:cubicBezTo>
                <a:lnTo>
                  <a:pt x="297" y="32"/>
                </a:lnTo>
                <a:cubicBezTo>
                  <a:pt x="276" y="11"/>
                  <a:pt x="244" y="0"/>
                  <a:pt x="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 rot="10800000" flipH="1">
            <a:off x="1107" y="864477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0" y="4823"/>
                </a:moveTo>
                <a:lnTo>
                  <a:pt x="8334" y="9645"/>
                </a:lnTo>
                <a:lnTo>
                  <a:pt x="16709" y="4823"/>
                </a:lnTo>
                <a:lnTo>
                  <a:pt x="8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 rot="10800000" flipH="1">
            <a:off x="-12545" y="850826"/>
            <a:ext cx="1103237" cy="650429"/>
          </a:xfrm>
          <a:custGeom>
            <a:avLst/>
            <a:gdLst/>
            <a:ahLst/>
            <a:cxnLst/>
            <a:rect l="l" t="t" r="r" b="b"/>
            <a:pathLst>
              <a:path w="17133" h="10101" extrusionOk="0">
                <a:moveTo>
                  <a:pt x="8546" y="498"/>
                </a:moveTo>
                <a:lnTo>
                  <a:pt x="16498" y="5067"/>
                </a:lnTo>
                <a:lnTo>
                  <a:pt x="8546" y="9635"/>
                </a:lnTo>
                <a:lnTo>
                  <a:pt x="635" y="5067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3"/>
                </a:cubicBezTo>
                <a:lnTo>
                  <a:pt x="85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101"/>
                  <a:pt x="8503" y="10101"/>
                  <a:pt x="8546" y="10101"/>
                </a:cubicBezTo>
                <a:cubicBezTo>
                  <a:pt x="8588" y="10101"/>
                  <a:pt x="8630" y="10101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3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/>
          <p:nvPr/>
        </p:nvSpPr>
        <p:spPr>
          <a:xfrm rot="10800000" flipH="1">
            <a:off x="537689" y="-16227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1" y="4823"/>
                </a:moveTo>
                <a:lnTo>
                  <a:pt x="8376" y="9645"/>
                </a:lnTo>
                <a:lnTo>
                  <a:pt x="16710" y="4823"/>
                </a:lnTo>
                <a:lnTo>
                  <a:pt x="83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"/>
          <p:cNvSpPr/>
          <p:nvPr/>
        </p:nvSpPr>
        <p:spPr>
          <a:xfrm rot="10800000" flipH="1">
            <a:off x="1077041" y="864477"/>
            <a:ext cx="1075999" cy="621066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16710" y="4823"/>
                </a:moveTo>
                <a:lnTo>
                  <a:pt x="8334" y="0"/>
                </a:lnTo>
                <a:lnTo>
                  <a:pt x="0" y="4823"/>
                </a:lnTo>
                <a:lnTo>
                  <a:pt x="8334" y="964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0"/>
          <p:cNvSpPr/>
          <p:nvPr/>
        </p:nvSpPr>
        <p:spPr>
          <a:xfrm rot="10800000" flipH="1">
            <a:off x="1063390" y="850826"/>
            <a:ext cx="1103301" cy="650429"/>
          </a:xfrm>
          <a:custGeom>
            <a:avLst/>
            <a:gdLst/>
            <a:ahLst/>
            <a:cxnLst/>
            <a:rect l="l" t="t" r="r" b="b"/>
            <a:pathLst>
              <a:path w="17134" h="10101" extrusionOk="0">
                <a:moveTo>
                  <a:pt x="8546" y="498"/>
                </a:moveTo>
                <a:lnTo>
                  <a:pt x="16499" y="5067"/>
                </a:lnTo>
                <a:lnTo>
                  <a:pt x="8546" y="9635"/>
                </a:lnTo>
                <a:lnTo>
                  <a:pt x="635" y="5067"/>
                </a:lnTo>
                <a:lnTo>
                  <a:pt x="8546" y="498"/>
                </a:lnTo>
                <a:close/>
                <a:moveTo>
                  <a:pt x="8551" y="1"/>
                </a:moveTo>
                <a:cubicBezTo>
                  <a:pt x="8514" y="1"/>
                  <a:pt x="8482" y="11"/>
                  <a:pt x="8461" y="33"/>
                </a:cubicBezTo>
                <a:lnTo>
                  <a:pt x="85" y="4855"/>
                </a:lnTo>
                <a:cubicBezTo>
                  <a:pt x="43" y="4897"/>
                  <a:pt x="1" y="4982"/>
                  <a:pt x="1" y="5067"/>
                </a:cubicBezTo>
                <a:cubicBezTo>
                  <a:pt x="1" y="5109"/>
                  <a:pt x="43" y="5193"/>
                  <a:pt x="85" y="5236"/>
                </a:cubicBezTo>
                <a:lnTo>
                  <a:pt x="8461" y="10058"/>
                </a:lnTo>
                <a:cubicBezTo>
                  <a:pt x="8461" y="10101"/>
                  <a:pt x="8504" y="10101"/>
                  <a:pt x="8546" y="10101"/>
                </a:cubicBezTo>
                <a:cubicBezTo>
                  <a:pt x="8588" y="10101"/>
                  <a:pt x="8630" y="10101"/>
                  <a:pt x="8673" y="10058"/>
                </a:cubicBezTo>
                <a:lnTo>
                  <a:pt x="17006" y="5236"/>
                </a:lnTo>
                <a:cubicBezTo>
                  <a:pt x="17091" y="5193"/>
                  <a:pt x="17133" y="5109"/>
                  <a:pt x="17133" y="5067"/>
                </a:cubicBezTo>
                <a:cubicBezTo>
                  <a:pt x="17133" y="4982"/>
                  <a:pt x="17091" y="4897"/>
                  <a:pt x="17006" y="4855"/>
                </a:cubicBezTo>
                <a:lnTo>
                  <a:pt x="8673" y="33"/>
                </a:lnTo>
                <a:cubicBezTo>
                  <a:pt x="8630" y="11"/>
                  <a:pt x="8588" y="1"/>
                  <a:pt x="85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"/>
          <p:cNvSpPr/>
          <p:nvPr/>
        </p:nvSpPr>
        <p:spPr>
          <a:xfrm rot="10800000" flipH="1">
            <a:off x="1600037" y="-323178"/>
            <a:ext cx="566654" cy="1513868"/>
          </a:xfrm>
          <a:custGeom>
            <a:avLst/>
            <a:gdLst/>
            <a:ahLst/>
            <a:cxnLst/>
            <a:rect l="l" t="t" r="r" b="b"/>
            <a:pathLst>
              <a:path w="8800" h="23510" extrusionOk="0">
                <a:moveTo>
                  <a:pt x="8376" y="624"/>
                </a:moveTo>
                <a:lnTo>
                  <a:pt x="8376" y="18306"/>
                </a:lnTo>
                <a:lnTo>
                  <a:pt x="466" y="22875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82" y="0"/>
                </a:moveTo>
                <a:cubicBezTo>
                  <a:pt x="8545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7"/>
                  <a:pt x="0" y="4981"/>
                  <a:pt x="0" y="5066"/>
                </a:cubicBezTo>
                <a:lnTo>
                  <a:pt x="0" y="23256"/>
                </a:lnTo>
                <a:cubicBezTo>
                  <a:pt x="0" y="23340"/>
                  <a:pt x="43" y="23425"/>
                  <a:pt x="127" y="23467"/>
                </a:cubicBezTo>
                <a:cubicBezTo>
                  <a:pt x="127" y="23467"/>
                  <a:pt x="170" y="23510"/>
                  <a:pt x="212" y="23510"/>
                </a:cubicBezTo>
                <a:cubicBezTo>
                  <a:pt x="254" y="23510"/>
                  <a:pt x="296" y="23467"/>
                  <a:pt x="339" y="23467"/>
                </a:cubicBezTo>
                <a:lnTo>
                  <a:pt x="8672" y="18645"/>
                </a:lnTo>
                <a:cubicBezTo>
                  <a:pt x="8757" y="18603"/>
                  <a:pt x="8799" y="18518"/>
                  <a:pt x="8799" y="18433"/>
                </a:cubicBezTo>
                <a:lnTo>
                  <a:pt x="8799" y="244"/>
                </a:lnTo>
                <a:cubicBezTo>
                  <a:pt x="8799" y="159"/>
                  <a:pt x="8757" y="74"/>
                  <a:pt x="8672" y="32"/>
                </a:cubicBezTo>
                <a:cubicBezTo>
                  <a:pt x="8651" y="11"/>
                  <a:pt x="8619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title"/>
          </p:nvPr>
        </p:nvSpPr>
        <p:spPr>
          <a:xfrm>
            <a:off x="2307125" y="1754475"/>
            <a:ext cx="4530000" cy="17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84" name="Google Shape;284;p10"/>
          <p:cNvSpPr txBox="1">
            <a:spLocks noGrp="1"/>
          </p:cNvSpPr>
          <p:nvPr>
            <p:ph type="title" idx="2" hasCustomPrompt="1"/>
          </p:nvPr>
        </p:nvSpPr>
        <p:spPr>
          <a:xfrm>
            <a:off x="2501575" y="715793"/>
            <a:ext cx="1814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10"/>
          <p:cNvSpPr/>
          <p:nvPr/>
        </p:nvSpPr>
        <p:spPr>
          <a:xfrm flipH="1">
            <a:off x="6452086" y="-1553777"/>
            <a:ext cx="5383837" cy="3107547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0" y="4823"/>
                </a:moveTo>
                <a:lnTo>
                  <a:pt x="8334" y="9645"/>
                </a:lnTo>
                <a:lnTo>
                  <a:pt x="16709" y="4823"/>
                </a:lnTo>
                <a:lnTo>
                  <a:pt x="8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-2691914" y="3585148"/>
            <a:ext cx="5383837" cy="3107547"/>
          </a:xfrm>
          <a:custGeom>
            <a:avLst/>
            <a:gdLst/>
            <a:ahLst/>
            <a:cxnLst/>
            <a:rect l="l" t="t" r="r" b="b"/>
            <a:pathLst>
              <a:path w="16710" h="9645" extrusionOk="0">
                <a:moveTo>
                  <a:pt x="0" y="4823"/>
                </a:moveTo>
                <a:lnTo>
                  <a:pt x="8334" y="9645"/>
                </a:lnTo>
                <a:lnTo>
                  <a:pt x="16709" y="4823"/>
                </a:lnTo>
                <a:lnTo>
                  <a:pt x="8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4598895" y="36224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2"/>
          </p:nvPr>
        </p:nvSpPr>
        <p:spPr>
          <a:xfrm>
            <a:off x="6546600" y="36206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title" hasCustomPrompt="1"/>
          </p:nvPr>
        </p:nvSpPr>
        <p:spPr>
          <a:xfrm>
            <a:off x="88097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title" idx="3" hasCustomPrompt="1"/>
          </p:nvPr>
        </p:nvSpPr>
        <p:spPr>
          <a:xfrm>
            <a:off x="2822163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20"/>
          <p:cNvSpPr txBox="1">
            <a:spLocks noGrp="1"/>
          </p:cNvSpPr>
          <p:nvPr>
            <p:ph type="title" idx="4" hasCustomPrompt="1"/>
          </p:nvPr>
        </p:nvSpPr>
        <p:spPr>
          <a:xfrm>
            <a:off x="476704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>
            <a:spLocks noGrp="1"/>
          </p:cNvSpPr>
          <p:nvPr>
            <p:ph type="title" idx="5" hasCustomPrompt="1"/>
          </p:nvPr>
        </p:nvSpPr>
        <p:spPr>
          <a:xfrm>
            <a:off x="6714750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20"/>
          <p:cNvSpPr txBox="1">
            <a:spLocks noGrp="1"/>
          </p:cNvSpPr>
          <p:nvPr>
            <p:ph type="subTitle" idx="6"/>
          </p:nvPr>
        </p:nvSpPr>
        <p:spPr>
          <a:xfrm>
            <a:off x="711300" y="3275245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7"/>
          </p:nvPr>
        </p:nvSpPr>
        <p:spPr>
          <a:xfrm>
            <a:off x="2658213" y="3277645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8"/>
          </p:nvPr>
        </p:nvSpPr>
        <p:spPr>
          <a:xfrm>
            <a:off x="6550800" y="3278070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subTitle" idx="9"/>
          </p:nvPr>
        </p:nvSpPr>
        <p:spPr>
          <a:xfrm>
            <a:off x="712950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3"/>
          </p:nvPr>
        </p:nvSpPr>
        <p:spPr>
          <a:xfrm>
            <a:off x="2654013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14"/>
          </p:nvPr>
        </p:nvSpPr>
        <p:spPr>
          <a:xfrm>
            <a:off x="4597245" y="3273424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 txBox="1">
            <a:spLocks noGrp="1"/>
          </p:cNvSpPr>
          <p:nvPr>
            <p:ph type="title"/>
          </p:nvPr>
        </p:nvSpPr>
        <p:spPr>
          <a:xfrm>
            <a:off x="615532" y="624537"/>
            <a:ext cx="490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615525" y="2437116"/>
            <a:ext cx="4247400" cy="23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2"/>
          </p:nvPr>
        </p:nvSpPr>
        <p:spPr>
          <a:xfrm>
            <a:off x="4587525" y="3409725"/>
            <a:ext cx="39729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8" r:id="rId5"/>
    <p:sldLayoutId id="2147483666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>
            <a:spLocks noGrp="1"/>
          </p:cNvSpPr>
          <p:nvPr>
            <p:ph type="ctrTitle"/>
          </p:nvPr>
        </p:nvSpPr>
        <p:spPr>
          <a:xfrm>
            <a:off x="2451150" y="1208166"/>
            <a:ext cx="4241700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TERRÁLIS</a:t>
            </a:r>
            <a:endParaRPr dirty="0"/>
          </a:p>
        </p:txBody>
      </p:sp>
      <p:sp>
        <p:nvSpPr>
          <p:cNvPr id="597" name="Google Shape;597;p29"/>
          <p:cNvSpPr txBox="1">
            <a:spLocks noGrp="1"/>
          </p:cNvSpPr>
          <p:nvPr>
            <p:ph type="subTitle" idx="1"/>
          </p:nvPr>
        </p:nvSpPr>
        <p:spPr>
          <a:xfrm>
            <a:off x="2264662" y="2631109"/>
            <a:ext cx="4567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plataforma digital sobre Ciências da Natureza</a:t>
            </a:r>
            <a:endParaRPr dirty="0"/>
          </a:p>
        </p:txBody>
      </p:sp>
      <p:cxnSp>
        <p:nvCxnSpPr>
          <p:cNvPr id="598" name="Google Shape;598;p29"/>
          <p:cNvCxnSpPr/>
          <p:nvPr/>
        </p:nvCxnSpPr>
        <p:spPr>
          <a:xfrm rot="10800000">
            <a:off x="2264663" y="2301030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29"/>
          <p:cNvCxnSpPr/>
          <p:nvPr/>
        </p:nvCxnSpPr>
        <p:spPr>
          <a:xfrm rot="10800000">
            <a:off x="5907387" y="2301030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12">
            <a:extLst>
              <a:ext uri="{FF2B5EF4-FFF2-40B4-BE49-F238E27FC236}">
                <a16:creationId xmlns:a16="http://schemas.microsoft.com/office/drawing/2014/main" id="{5024BCA2-5A48-4CDE-8D79-2AABFD86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70" b="16145"/>
          <a:stretch>
            <a:fillRect/>
          </a:stretch>
        </p:blipFill>
        <p:spPr>
          <a:xfrm>
            <a:off x="6831862" y="197500"/>
            <a:ext cx="1834183" cy="1427684"/>
          </a:xfrm>
          <a:prstGeom prst="rect">
            <a:avLst/>
          </a:prstGeom>
        </p:spPr>
      </p:pic>
      <p:sp>
        <p:nvSpPr>
          <p:cNvPr id="7" name="Google Shape;597;p29">
            <a:extLst>
              <a:ext uri="{FF2B5EF4-FFF2-40B4-BE49-F238E27FC236}">
                <a16:creationId xmlns:a16="http://schemas.microsoft.com/office/drawing/2014/main" id="{6729509E-0A68-414F-9FEF-8C1FFD95B61F}"/>
              </a:ext>
            </a:extLst>
          </p:cNvPr>
          <p:cNvSpPr txBox="1">
            <a:spLocks/>
          </p:cNvSpPr>
          <p:nvPr/>
        </p:nvSpPr>
        <p:spPr>
          <a:xfrm>
            <a:off x="623862" y="3860263"/>
            <a:ext cx="4567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14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mo"/>
              <a:buNone/>
              <a:defRPr sz="2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just"/>
            <a:r>
              <a:rPr lang="pt-BR" dirty="0"/>
              <a:t>KLEBER GONÇALVES DE SOUZA</a:t>
            </a:r>
          </a:p>
          <a:p>
            <a:pPr marL="0" indent="0" algn="just"/>
            <a:r>
              <a:rPr lang="pt-BR" dirty="0"/>
              <a:t>PÂMELA VICTÓRIA DE SOUSA CARVALHO</a:t>
            </a:r>
          </a:p>
          <a:p>
            <a:pPr marL="0" indent="0" algn="just"/>
            <a:r>
              <a:rPr lang="pt-BR" dirty="0"/>
              <a:t>VANESSA RODRIGUES CARDOSO</a:t>
            </a:r>
          </a:p>
        </p:txBody>
      </p:sp>
      <p:sp>
        <p:nvSpPr>
          <p:cNvPr id="8" name="Google Shape;596;p29">
            <a:extLst>
              <a:ext uri="{FF2B5EF4-FFF2-40B4-BE49-F238E27FC236}">
                <a16:creationId xmlns:a16="http://schemas.microsoft.com/office/drawing/2014/main" id="{2CD95862-D6D7-4563-A2F1-31DA7CB4336B}"/>
              </a:ext>
            </a:extLst>
          </p:cNvPr>
          <p:cNvSpPr txBox="1">
            <a:spLocks/>
          </p:cNvSpPr>
          <p:nvPr/>
        </p:nvSpPr>
        <p:spPr>
          <a:xfrm>
            <a:off x="87144" y="471329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2"/>
          <p:cNvSpPr txBox="1">
            <a:spLocks noGrp="1"/>
          </p:cNvSpPr>
          <p:nvPr>
            <p:ph type="title"/>
          </p:nvPr>
        </p:nvSpPr>
        <p:spPr>
          <a:xfrm>
            <a:off x="599025" y="624336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DEFASAGEM</a:t>
            </a: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subTitle" idx="4294967295"/>
          </p:nvPr>
        </p:nvSpPr>
        <p:spPr>
          <a:xfrm>
            <a:off x="6774945" y="2343150"/>
            <a:ext cx="2757675" cy="1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Microdados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Enem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Inep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(2012).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Organizado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por Qedu.org.br (2014).</a:t>
            </a:r>
          </a:p>
        </p:txBody>
      </p:sp>
      <p:cxnSp>
        <p:nvCxnSpPr>
          <p:cNvPr id="777" name="Google Shape;777;p42"/>
          <p:cNvCxnSpPr/>
          <p:nvPr/>
        </p:nvCxnSpPr>
        <p:spPr>
          <a:xfrm>
            <a:off x="3284575" y="117025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7882E92-048E-4F63-80FB-CED37DE29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069484"/>
              </p:ext>
            </p:extLst>
          </p:nvPr>
        </p:nvGraphicFramePr>
        <p:xfrm>
          <a:off x="1321475" y="1257765"/>
          <a:ext cx="6233755" cy="3469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596;p29">
            <a:extLst>
              <a:ext uri="{FF2B5EF4-FFF2-40B4-BE49-F238E27FC236}">
                <a16:creationId xmlns:a16="http://schemas.microsoft.com/office/drawing/2014/main" id="{2AEDD4CE-FEC8-4857-A120-5F4BF1D7F9B3}"/>
              </a:ext>
            </a:extLst>
          </p:cNvPr>
          <p:cNvSpPr txBox="1">
            <a:spLocks/>
          </p:cNvSpPr>
          <p:nvPr/>
        </p:nvSpPr>
        <p:spPr>
          <a:xfrm>
            <a:off x="87144" y="471329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" grpId="0" build="p"/>
      <p:bldGraphic spid="6" grpId="0">
        <p:bldAsOne/>
      </p:bldGraphic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"/>
          <p:cNvSpPr txBox="1">
            <a:spLocks noGrp="1"/>
          </p:cNvSpPr>
          <p:nvPr>
            <p:ph type="title"/>
          </p:nvPr>
        </p:nvSpPr>
        <p:spPr>
          <a:xfrm>
            <a:off x="528276" y="453131"/>
            <a:ext cx="3153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PLATAFORMA</a:t>
            </a:r>
            <a:endParaRPr dirty="0"/>
          </a:p>
        </p:txBody>
      </p:sp>
      <p:sp>
        <p:nvSpPr>
          <p:cNvPr id="649" name="Google Shape;649;p33"/>
          <p:cNvSpPr txBox="1">
            <a:spLocks noGrp="1"/>
          </p:cNvSpPr>
          <p:nvPr>
            <p:ph type="subTitle" idx="1"/>
          </p:nvPr>
        </p:nvSpPr>
        <p:spPr>
          <a:xfrm>
            <a:off x="1000698" y="1303377"/>
            <a:ext cx="3153600" cy="41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Objetivo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0" name="Google Shape;650;p33"/>
          <p:cNvCxnSpPr/>
          <p:nvPr/>
        </p:nvCxnSpPr>
        <p:spPr>
          <a:xfrm>
            <a:off x="623337" y="109405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99;p55">
            <a:extLst>
              <a:ext uri="{FF2B5EF4-FFF2-40B4-BE49-F238E27FC236}">
                <a16:creationId xmlns:a16="http://schemas.microsoft.com/office/drawing/2014/main" id="{7C9C28A8-A50E-43B6-AC88-9189BBAA468A}"/>
              </a:ext>
            </a:extLst>
          </p:cNvPr>
          <p:cNvSpPr/>
          <p:nvPr/>
        </p:nvSpPr>
        <p:spPr>
          <a:xfrm rot="10800000">
            <a:off x="4572000" y="9556"/>
            <a:ext cx="4572025" cy="5143482"/>
          </a:xfrm>
          <a:prstGeom prst="rect">
            <a:avLst/>
          </a:prstGeom>
          <a:solidFill>
            <a:srgbClr val="F188A1"/>
          </a:solidFill>
          <a:ln w="19050" cap="flat" cmpd="sng">
            <a:solidFill>
              <a:srgbClr val="F188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199;p55">
            <a:extLst>
              <a:ext uri="{FF2B5EF4-FFF2-40B4-BE49-F238E27FC236}">
                <a16:creationId xmlns:a16="http://schemas.microsoft.com/office/drawing/2014/main" id="{E92DE703-7F93-4653-A44B-028626AC5F4D}"/>
              </a:ext>
            </a:extLst>
          </p:cNvPr>
          <p:cNvSpPr/>
          <p:nvPr/>
        </p:nvSpPr>
        <p:spPr>
          <a:xfrm rot="5617936">
            <a:off x="5853462" y="827882"/>
            <a:ext cx="2034567" cy="3449255"/>
          </a:xfrm>
          <a:prstGeom prst="rect">
            <a:avLst/>
          </a:prstGeom>
          <a:solidFill>
            <a:schemeClr val="accent4">
              <a:lumMod val="90000"/>
            </a:schemeClr>
          </a:solidFill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99;p55">
            <a:extLst>
              <a:ext uri="{FF2B5EF4-FFF2-40B4-BE49-F238E27FC236}">
                <a16:creationId xmlns:a16="http://schemas.microsoft.com/office/drawing/2014/main" id="{B5CD1C5F-7A07-428C-8B7B-2657C8EE939F}"/>
              </a:ext>
            </a:extLst>
          </p:cNvPr>
          <p:cNvSpPr/>
          <p:nvPr/>
        </p:nvSpPr>
        <p:spPr>
          <a:xfrm rot="4903085">
            <a:off x="5839402" y="751903"/>
            <a:ext cx="1965194" cy="346443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B65334-EEA5-4767-8A09-E170C44E2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88542" l="3308" r="97710">
                        <a14:foregroundMark x1="30534" y1="30208" x2="30534" y2="30208"/>
                        <a14:foregroundMark x1="19084" y1="30208" x2="19084" y2="30208"/>
                        <a14:foregroundMark x1="47583" y1="51042" x2="47583" y2="51042"/>
                        <a14:foregroundMark x1="44784" y1="23958" x2="33079" y2="54167"/>
                        <a14:foregroundMark x1="36132" y1="54167" x2="38931" y2="57292"/>
                        <a14:foregroundMark x1="39186" y1="60417" x2="48092" y2="63542"/>
                        <a14:foregroundMark x1="59288" y1="44792" x2="76845" y2="60417"/>
                        <a14:foregroundMark x1="76845" y1="60417" x2="57761" y2="95833"/>
                        <a14:foregroundMark x1="57761" y1="95833" x2="22646" y2="73958"/>
                        <a14:foregroundMark x1="22646" y1="73958" x2="29771" y2="20833"/>
                        <a14:foregroundMark x1="29771" y1="20833" x2="46056" y2="20833"/>
                        <a14:foregroundMark x1="46056" y1="20833" x2="53690" y2="68750"/>
                        <a14:foregroundMark x1="53690" y1="68750" x2="32061" y2="91667"/>
                        <a14:foregroundMark x1="32061" y1="91667" x2="14504" y2="86458"/>
                        <a14:foregroundMark x1="14504" y1="86458" x2="13232" y2="32292"/>
                        <a14:foregroundMark x1="13232" y1="32292" x2="27990" y2="28125"/>
                        <a14:foregroundMark x1="27990" y1="28125" x2="46819" y2="40625"/>
                        <a14:foregroundMark x1="46819" y1="40625" x2="45802" y2="95833"/>
                        <a14:foregroundMark x1="45802" y1="95833" x2="8397" y2="70833"/>
                        <a14:foregroundMark x1="8397" y1="70833" x2="10941" y2="7292"/>
                        <a14:foregroundMark x1="10941" y1="7292" x2="31807" y2="6250"/>
                        <a14:foregroundMark x1="31807" y1="6250" x2="52163" y2="31250"/>
                        <a14:foregroundMark x1="52163" y1="31250" x2="21883" y2="73958"/>
                        <a14:foregroundMark x1="21883" y1="73958" x2="5852" y2="68750"/>
                        <a14:foregroundMark x1="5852" y1="68750" x2="23155" y2="12500"/>
                        <a14:foregroundMark x1="23155" y1="12500" x2="69211" y2="30208"/>
                        <a14:foregroundMark x1="69211" y1="30208" x2="81934" y2="63542"/>
                        <a14:foregroundMark x1="81934" y1="63542" x2="58015" y2="84375"/>
                        <a14:foregroundMark x1="58015" y1="84375" x2="45038" y2="52083"/>
                        <a14:foregroundMark x1="45038" y1="52083" x2="59033" y2="27083"/>
                        <a14:foregroundMark x1="59033" y1="27083" x2="75827" y2="13542"/>
                        <a14:foregroundMark x1="75827" y1="13542" x2="97710" y2="37500"/>
                        <a14:foregroundMark x1="97710" y1="37500" x2="69466" y2="79167"/>
                        <a14:foregroundMark x1="69466" y1="79167" x2="79389" y2="34375"/>
                        <a14:foregroundMark x1="12214" y1="77083" x2="1272" y2="27083"/>
                        <a14:foregroundMark x1="1272" y1="27083" x2="15776" y2="42708"/>
                        <a14:foregroundMark x1="15776" y1="42708" x2="17557" y2="98958"/>
                        <a14:foregroundMark x1="17557" y1="98958" x2="2799" y2="66667"/>
                        <a14:foregroundMark x1="2799" y1="66667" x2="1272" y2="8333"/>
                        <a14:foregroundMark x1="1272" y1="8333" x2="19084" y2="41667"/>
                        <a14:foregroundMark x1="19084" y1="41667" x2="5598" y2="75000"/>
                        <a14:foregroundMark x1="5598" y1="75000" x2="2545" y2="0"/>
                        <a14:foregroundMark x1="2545" y1="0" x2="28244" y2="53125"/>
                        <a14:foregroundMark x1="28244" y1="53125" x2="7634" y2="89583"/>
                        <a14:foregroundMark x1="7634" y1="89583" x2="7125" y2="72917"/>
                        <a14:foregroundMark x1="1272" y1="11458" x2="3308" y2="70833"/>
                        <a14:foregroundMark x1="3308" y1="70833" x2="2545" y2="13542"/>
                        <a14:foregroundMark x1="2545" y1="13542" x2="2036" y2="65625"/>
                        <a14:foregroundMark x1="2036" y1="65625" x2="6361" y2="9375"/>
                        <a14:foregroundMark x1="6361" y1="9375" x2="5344" y2="69792"/>
                        <a14:foregroundMark x1="5344" y1="69792" x2="3308" y2="885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4472" y="2093515"/>
            <a:ext cx="3255054" cy="847870"/>
          </a:xfrm>
          <a:prstGeom prst="rect">
            <a:avLst/>
          </a:prstGeom>
        </p:spPr>
      </p:pic>
      <p:sp>
        <p:nvSpPr>
          <p:cNvPr id="47" name="Google Shape;9632;p70">
            <a:extLst>
              <a:ext uri="{FF2B5EF4-FFF2-40B4-BE49-F238E27FC236}">
                <a16:creationId xmlns:a16="http://schemas.microsoft.com/office/drawing/2014/main" id="{7B954617-A370-41FF-8055-0FEE2982D483}"/>
              </a:ext>
            </a:extLst>
          </p:cNvPr>
          <p:cNvSpPr/>
          <p:nvPr/>
        </p:nvSpPr>
        <p:spPr>
          <a:xfrm>
            <a:off x="487643" y="1311320"/>
            <a:ext cx="424796" cy="427717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F18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48" name="그룹 46">
            <a:extLst>
              <a:ext uri="{FF2B5EF4-FFF2-40B4-BE49-F238E27FC236}">
                <a16:creationId xmlns:a16="http://schemas.microsoft.com/office/drawing/2014/main" id="{4A281988-5F8E-42C0-92F1-4428CEA678B9}"/>
              </a:ext>
            </a:extLst>
          </p:cNvPr>
          <p:cNvGrpSpPr/>
          <p:nvPr/>
        </p:nvGrpSpPr>
        <p:grpSpPr>
          <a:xfrm>
            <a:off x="528276" y="1962002"/>
            <a:ext cx="343531" cy="431509"/>
            <a:chOff x="3471472" y="902398"/>
            <a:chExt cx="295275" cy="393763"/>
          </a:xfrm>
          <a:solidFill>
            <a:srgbClr val="F188A1"/>
          </a:solidFill>
        </p:grpSpPr>
        <p:sp>
          <p:nvSpPr>
            <p:cNvPr id="49" name="자유형: 도형 47">
              <a:extLst>
                <a:ext uri="{FF2B5EF4-FFF2-40B4-BE49-F238E27FC236}">
                  <a16:creationId xmlns:a16="http://schemas.microsoft.com/office/drawing/2014/main" id="{84666E24-F6BC-4DEA-9365-3071E9A20359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8">
              <a:extLst>
                <a:ext uri="{FF2B5EF4-FFF2-40B4-BE49-F238E27FC236}">
                  <a16:creationId xmlns:a16="http://schemas.microsoft.com/office/drawing/2014/main" id="{207DB110-C07D-4397-A3A9-4101D0E47E26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2" name="그룹 60">
            <a:extLst>
              <a:ext uri="{FF2B5EF4-FFF2-40B4-BE49-F238E27FC236}">
                <a16:creationId xmlns:a16="http://schemas.microsoft.com/office/drawing/2014/main" id="{03239BB3-7E55-447F-B43C-BC5C8874F81B}"/>
              </a:ext>
            </a:extLst>
          </p:cNvPr>
          <p:cNvGrpSpPr/>
          <p:nvPr/>
        </p:nvGrpSpPr>
        <p:grpSpPr>
          <a:xfrm>
            <a:off x="475512" y="2643060"/>
            <a:ext cx="443291" cy="407085"/>
            <a:chOff x="4107647" y="4896992"/>
            <a:chExt cx="394132" cy="389001"/>
          </a:xfrm>
          <a:solidFill>
            <a:srgbClr val="F188A1"/>
          </a:solidFill>
        </p:grpSpPr>
        <p:sp>
          <p:nvSpPr>
            <p:cNvPr id="63" name="자유형: 도형 61">
              <a:extLst>
                <a:ext uri="{FF2B5EF4-FFF2-40B4-BE49-F238E27FC236}">
                  <a16:creationId xmlns:a16="http://schemas.microsoft.com/office/drawing/2014/main" id="{F16A3A40-BB51-4C37-AF49-6C2CF79BFD8B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2">
              <a:extLst>
                <a:ext uri="{FF2B5EF4-FFF2-40B4-BE49-F238E27FC236}">
                  <a16:creationId xmlns:a16="http://schemas.microsoft.com/office/drawing/2014/main" id="{2419B1D6-ADBA-404E-BD4B-F6191DC96A85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3">
              <a:extLst>
                <a:ext uri="{FF2B5EF4-FFF2-40B4-BE49-F238E27FC236}">
                  <a16:creationId xmlns:a16="http://schemas.microsoft.com/office/drawing/2014/main" id="{1AEFA8E6-B288-4C35-B6F1-78F56BA32396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4">
              <a:extLst>
                <a:ext uri="{FF2B5EF4-FFF2-40B4-BE49-F238E27FC236}">
                  <a16:creationId xmlns:a16="http://schemas.microsoft.com/office/drawing/2014/main" id="{55AB52B2-8C37-4F4B-A943-F9D0285F1032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5">
              <a:extLst>
                <a:ext uri="{FF2B5EF4-FFF2-40B4-BE49-F238E27FC236}">
                  <a16:creationId xmlns:a16="http://schemas.microsoft.com/office/drawing/2014/main" id="{292CC4B8-05FB-4850-A04F-9322B04C1058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6">
              <a:extLst>
                <a:ext uri="{FF2B5EF4-FFF2-40B4-BE49-F238E27FC236}">
                  <a16:creationId xmlns:a16="http://schemas.microsoft.com/office/drawing/2014/main" id="{32D83CF2-CF60-4AA4-ABC9-3F847D466726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7">
              <a:extLst>
                <a:ext uri="{FF2B5EF4-FFF2-40B4-BE49-F238E27FC236}">
                  <a16:creationId xmlns:a16="http://schemas.microsoft.com/office/drawing/2014/main" id="{C4A67052-FB4F-40FE-9C75-5BD4EE499946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8">
              <a:extLst>
                <a:ext uri="{FF2B5EF4-FFF2-40B4-BE49-F238E27FC236}">
                  <a16:creationId xmlns:a16="http://schemas.microsoft.com/office/drawing/2014/main" id="{8342BC25-2C04-428F-B3B2-76432AC0F52F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71" name="Google Shape;9921;p71">
            <a:extLst>
              <a:ext uri="{FF2B5EF4-FFF2-40B4-BE49-F238E27FC236}">
                <a16:creationId xmlns:a16="http://schemas.microsoft.com/office/drawing/2014/main" id="{407D0112-0067-45DE-B934-36C5585BACE5}"/>
              </a:ext>
            </a:extLst>
          </p:cNvPr>
          <p:cNvGrpSpPr/>
          <p:nvPr/>
        </p:nvGrpSpPr>
        <p:grpSpPr>
          <a:xfrm>
            <a:off x="413805" y="3222179"/>
            <a:ext cx="465664" cy="391869"/>
            <a:chOff x="-41694200" y="2382950"/>
            <a:chExt cx="317425" cy="248900"/>
          </a:xfrm>
          <a:solidFill>
            <a:srgbClr val="F188A1"/>
          </a:solidFill>
        </p:grpSpPr>
        <p:sp>
          <p:nvSpPr>
            <p:cNvPr id="72" name="Google Shape;9922;p71">
              <a:extLst>
                <a:ext uri="{FF2B5EF4-FFF2-40B4-BE49-F238E27FC236}">
                  <a16:creationId xmlns:a16="http://schemas.microsoft.com/office/drawing/2014/main" id="{449E49C8-868F-4478-B58E-320B523DA144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923;p71">
              <a:extLst>
                <a:ext uri="{FF2B5EF4-FFF2-40B4-BE49-F238E27FC236}">
                  <a16:creationId xmlns:a16="http://schemas.microsoft.com/office/drawing/2014/main" id="{6DC82918-C1D2-417A-8524-D816B516B622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649;p33">
            <a:extLst>
              <a:ext uri="{FF2B5EF4-FFF2-40B4-BE49-F238E27FC236}">
                <a16:creationId xmlns:a16="http://schemas.microsoft.com/office/drawing/2014/main" id="{E2D7CAD7-8AF6-4054-8BE5-06AD3B6BB3DF}"/>
              </a:ext>
            </a:extLst>
          </p:cNvPr>
          <p:cNvSpPr txBox="1">
            <a:spLocks/>
          </p:cNvSpPr>
          <p:nvPr/>
        </p:nvSpPr>
        <p:spPr>
          <a:xfrm>
            <a:off x="981145" y="1960164"/>
            <a:ext cx="3153600" cy="41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800" dirty="0"/>
              <a:t>Conteúdo</a:t>
            </a:r>
          </a:p>
          <a:p>
            <a:pPr marL="0" indent="0"/>
            <a:endParaRPr lang="pt-BR" dirty="0"/>
          </a:p>
        </p:txBody>
      </p:sp>
      <p:sp>
        <p:nvSpPr>
          <p:cNvPr id="75" name="Google Shape;649;p33">
            <a:extLst>
              <a:ext uri="{FF2B5EF4-FFF2-40B4-BE49-F238E27FC236}">
                <a16:creationId xmlns:a16="http://schemas.microsoft.com/office/drawing/2014/main" id="{D056348F-10EB-4BE3-BB41-E5885FB3DA6D}"/>
              </a:ext>
            </a:extLst>
          </p:cNvPr>
          <p:cNvSpPr txBox="1">
            <a:spLocks/>
          </p:cNvSpPr>
          <p:nvPr/>
        </p:nvSpPr>
        <p:spPr>
          <a:xfrm>
            <a:off x="985211" y="2599364"/>
            <a:ext cx="3153600" cy="41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pt-BR" sz="1800" dirty="0"/>
              <a:t>Público alvo</a:t>
            </a:r>
          </a:p>
          <a:p>
            <a:pPr marL="0" indent="0"/>
            <a:endParaRPr lang="pt-BR" dirty="0"/>
          </a:p>
        </p:txBody>
      </p:sp>
      <p:sp>
        <p:nvSpPr>
          <p:cNvPr id="76" name="Google Shape;649;p33">
            <a:extLst>
              <a:ext uri="{FF2B5EF4-FFF2-40B4-BE49-F238E27FC236}">
                <a16:creationId xmlns:a16="http://schemas.microsoft.com/office/drawing/2014/main" id="{57C5CE47-E8A8-421A-A3D0-087C4D0598B4}"/>
              </a:ext>
            </a:extLst>
          </p:cNvPr>
          <p:cNvSpPr txBox="1">
            <a:spLocks/>
          </p:cNvSpPr>
          <p:nvPr/>
        </p:nvSpPr>
        <p:spPr>
          <a:xfrm>
            <a:off x="845862" y="3193089"/>
            <a:ext cx="1852850" cy="41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mo"/>
              <a:buNone/>
              <a:defRPr sz="2100" b="0" i="0" u="none" strike="noStrike" cap="none"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r"/>
            <a:r>
              <a:rPr lang="pt-BR" sz="1800" dirty="0"/>
              <a:t>Disponibilidade</a:t>
            </a:r>
          </a:p>
          <a:p>
            <a:pPr marL="0" indent="0" algn="r"/>
            <a:endParaRPr lang="pt-BR" dirty="0"/>
          </a:p>
        </p:txBody>
      </p:sp>
      <p:sp>
        <p:nvSpPr>
          <p:cNvPr id="29" name="Google Shape;596;p29">
            <a:extLst>
              <a:ext uri="{FF2B5EF4-FFF2-40B4-BE49-F238E27FC236}">
                <a16:creationId xmlns:a16="http://schemas.microsoft.com/office/drawing/2014/main" id="{C642FF39-AB36-43E9-8B51-8C40D18CFDC8}"/>
              </a:ext>
            </a:extLst>
          </p:cNvPr>
          <p:cNvSpPr txBox="1">
            <a:spLocks/>
          </p:cNvSpPr>
          <p:nvPr/>
        </p:nvSpPr>
        <p:spPr>
          <a:xfrm>
            <a:off x="175375" y="469036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3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"/>
          <p:cNvSpPr txBox="1">
            <a:spLocks noGrp="1"/>
          </p:cNvSpPr>
          <p:nvPr>
            <p:ph type="title"/>
          </p:nvPr>
        </p:nvSpPr>
        <p:spPr>
          <a:xfrm>
            <a:off x="599025" y="624336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FASES</a:t>
            </a:r>
            <a:endParaRPr dirty="0"/>
          </a:p>
        </p:txBody>
      </p:sp>
      <p:grpSp>
        <p:nvGrpSpPr>
          <p:cNvPr id="730" name="Google Shape;730;p39"/>
          <p:cNvGrpSpPr/>
          <p:nvPr/>
        </p:nvGrpSpPr>
        <p:grpSpPr>
          <a:xfrm>
            <a:off x="1076575" y="2031730"/>
            <a:ext cx="8127075" cy="1072616"/>
            <a:chOff x="1076575" y="2031730"/>
            <a:chExt cx="8127075" cy="1072616"/>
          </a:xfrm>
        </p:grpSpPr>
        <p:cxnSp>
          <p:nvCxnSpPr>
            <p:cNvPr id="731" name="Google Shape;731;p39"/>
            <p:cNvCxnSpPr/>
            <p:nvPr/>
          </p:nvCxnSpPr>
          <p:spPr>
            <a:xfrm>
              <a:off x="2224450" y="2747155"/>
              <a:ext cx="6979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2" name="Google Shape;732;p39"/>
            <p:cNvSpPr/>
            <p:nvPr/>
          </p:nvSpPr>
          <p:spPr>
            <a:xfrm>
              <a:off x="1076575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43323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785618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637666" y="2031730"/>
              <a:ext cx="1403100" cy="709200"/>
            </a:xfrm>
            <a:prstGeom prst="diamond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076575" y="2395146"/>
              <a:ext cx="1403100" cy="709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2943323" y="2395146"/>
              <a:ext cx="1403100" cy="7092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785618" y="2395146"/>
              <a:ext cx="1403100" cy="709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637666" y="2395146"/>
              <a:ext cx="1403100" cy="7092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9"/>
          <p:cNvSpPr txBox="1">
            <a:spLocks noGrp="1"/>
          </p:cNvSpPr>
          <p:nvPr>
            <p:ph type="title"/>
          </p:nvPr>
        </p:nvSpPr>
        <p:spPr>
          <a:xfrm>
            <a:off x="1003806" y="2442505"/>
            <a:ext cx="15498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01</a:t>
            </a:r>
            <a:endParaRPr sz="2500" dirty="0"/>
          </a:p>
        </p:txBody>
      </p:sp>
      <p:sp>
        <p:nvSpPr>
          <p:cNvPr id="741" name="Google Shape;741;p39"/>
          <p:cNvSpPr txBox="1">
            <a:spLocks noGrp="1"/>
          </p:cNvSpPr>
          <p:nvPr>
            <p:ph type="title" idx="4294967295"/>
          </p:nvPr>
        </p:nvSpPr>
        <p:spPr>
          <a:xfrm>
            <a:off x="6565234" y="2458405"/>
            <a:ext cx="1549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</a:t>
            </a:r>
            <a:endParaRPr sz="2500"/>
          </a:p>
        </p:txBody>
      </p:sp>
      <p:sp>
        <p:nvSpPr>
          <p:cNvPr id="742" name="Google Shape;742;p39"/>
          <p:cNvSpPr txBox="1">
            <a:spLocks noGrp="1"/>
          </p:cNvSpPr>
          <p:nvPr>
            <p:ph type="title" idx="4294967295"/>
          </p:nvPr>
        </p:nvSpPr>
        <p:spPr>
          <a:xfrm>
            <a:off x="922956" y="3334817"/>
            <a:ext cx="1711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Análise de requisitos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743" name="Google Shape;743;p39"/>
          <p:cNvSpPr txBox="1">
            <a:spLocks noGrp="1"/>
          </p:cNvSpPr>
          <p:nvPr>
            <p:ph type="title" idx="4294967295"/>
          </p:nvPr>
        </p:nvSpPr>
        <p:spPr>
          <a:xfrm>
            <a:off x="2788232" y="3334817"/>
            <a:ext cx="1711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Prototipação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744" name="Google Shape;744;p39"/>
          <p:cNvSpPr txBox="1">
            <a:spLocks noGrp="1"/>
          </p:cNvSpPr>
          <p:nvPr>
            <p:ph type="title" idx="4294967295"/>
          </p:nvPr>
        </p:nvSpPr>
        <p:spPr>
          <a:xfrm>
            <a:off x="4609460" y="3334817"/>
            <a:ext cx="1874923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Desenvolvimento web e estilização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745" name="Google Shape;745;p39"/>
          <p:cNvSpPr txBox="1">
            <a:spLocks noGrp="1"/>
          </p:cNvSpPr>
          <p:nvPr>
            <p:ph type="title" idx="4294967295"/>
          </p:nvPr>
        </p:nvSpPr>
        <p:spPr>
          <a:xfrm>
            <a:off x="6484384" y="3334817"/>
            <a:ext cx="1711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Implementação do banco de dados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750" name="Google Shape;750;p39"/>
          <p:cNvSpPr txBox="1">
            <a:spLocks noGrp="1"/>
          </p:cNvSpPr>
          <p:nvPr>
            <p:ph type="title"/>
          </p:nvPr>
        </p:nvSpPr>
        <p:spPr>
          <a:xfrm>
            <a:off x="2869082" y="2442505"/>
            <a:ext cx="15498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02</a:t>
            </a:r>
            <a:endParaRPr sz="2500"/>
          </a:p>
        </p:txBody>
      </p:sp>
      <p:sp>
        <p:nvSpPr>
          <p:cNvPr id="751" name="Google Shape;751;p39"/>
          <p:cNvSpPr txBox="1">
            <a:spLocks noGrp="1"/>
          </p:cNvSpPr>
          <p:nvPr>
            <p:ph type="title"/>
          </p:nvPr>
        </p:nvSpPr>
        <p:spPr>
          <a:xfrm>
            <a:off x="4717161" y="2442505"/>
            <a:ext cx="15498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</a:t>
            </a:r>
            <a:endParaRPr sz="2500"/>
          </a:p>
        </p:txBody>
      </p:sp>
      <p:cxnSp>
        <p:nvCxnSpPr>
          <p:cNvPr id="752" name="Google Shape;752;p39"/>
          <p:cNvCxnSpPr/>
          <p:nvPr/>
        </p:nvCxnSpPr>
        <p:spPr>
          <a:xfrm>
            <a:off x="3284575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596;p29">
            <a:extLst>
              <a:ext uri="{FF2B5EF4-FFF2-40B4-BE49-F238E27FC236}">
                <a16:creationId xmlns:a16="http://schemas.microsoft.com/office/drawing/2014/main" id="{A2A460DF-CD8B-4900-A1B6-BF1A6CE00521}"/>
              </a:ext>
            </a:extLst>
          </p:cNvPr>
          <p:cNvSpPr txBox="1">
            <a:spLocks/>
          </p:cNvSpPr>
          <p:nvPr/>
        </p:nvSpPr>
        <p:spPr>
          <a:xfrm>
            <a:off x="87144" y="471329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/>
      <p:bldP spid="743" grpId="0"/>
      <p:bldP spid="744" grpId="0"/>
      <p:bldP spid="74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</a:t>
            </a:r>
            <a:endParaRPr dirty="0"/>
          </a:p>
        </p:txBody>
      </p:sp>
      <p:sp>
        <p:nvSpPr>
          <p:cNvPr id="621" name="Google Shape;621;p32"/>
          <p:cNvSpPr txBox="1">
            <a:spLocks noGrp="1"/>
          </p:cNvSpPr>
          <p:nvPr>
            <p:ph type="subTitle" idx="7"/>
          </p:nvPr>
        </p:nvSpPr>
        <p:spPr>
          <a:xfrm>
            <a:off x="2757813" y="3485037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</a:t>
            </a:r>
            <a:endParaRPr dirty="0"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4"/>
          </p:nvPr>
        </p:nvSpPr>
        <p:spPr>
          <a:xfrm>
            <a:off x="4696845" y="3485037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E PHP</a:t>
            </a:r>
            <a:endParaRPr dirty="0"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6"/>
          </p:nvPr>
        </p:nvSpPr>
        <p:spPr>
          <a:xfrm>
            <a:off x="810900" y="3485037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E CSS</a:t>
            </a:r>
            <a:endParaRPr dirty="0"/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8"/>
          </p:nvPr>
        </p:nvSpPr>
        <p:spPr>
          <a:xfrm>
            <a:off x="6650400" y="3485037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628" name="Google Shape;628;p32"/>
          <p:cNvSpPr/>
          <p:nvPr/>
        </p:nvSpPr>
        <p:spPr>
          <a:xfrm>
            <a:off x="1091224" y="134375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933450" y="1355663"/>
            <a:ext cx="1118700" cy="5655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2"/>
          <p:cNvSpPr/>
          <p:nvPr/>
        </p:nvSpPr>
        <p:spPr>
          <a:xfrm>
            <a:off x="6943200" y="79011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2"/>
          <p:cNvSpPr/>
          <p:nvPr/>
        </p:nvSpPr>
        <p:spPr>
          <a:xfrm>
            <a:off x="3136375" y="2854240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2"/>
          <p:cNvSpPr/>
          <p:nvPr/>
        </p:nvSpPr>
        <p:spPr>
          <a:xfrm>
            <a:off x="1190825" y="2854240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>
            <a:off x="7031225" y="2854240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2"/>
          <p:cNvSpPr/>
          <p:nvPr/>
        </p:nvSpPr>
        <p:spPr>
          <a:xfrm>
            <a:off x="5085675" y="2854240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2" name="Google Shape;642;p32"/>
          <p:cNvCxnSpPr/>
          <p:nvPr/>
        </p:nvCxnSpPr>
        <p:spPr>
          <a:xfrm>
            <a:off x="3284575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그룹 69">
            <a:extLst>
              <a:ext uri="{FF2B5EF4-FFF2-40B4-BE49-F238E27FC236}">
                <a16:creationId xmlns:a16="http://schemas.microsoft.com/office/drawing/2014/main" id="{C82E810B-7C82-4F16-8EC1-4497BF43EC1D}"/>
              </a:ext>
            </a:extLst>
          </p:cNvPr>
          <p:cNvGrpSpPr/>
          <p:nvPr/>
        </p:nvGrpSpPr>
        <p:grpSpPr>
          <a:xfrm>
            <a:off x="1538195" y="2593187"/>
            <a:ext cx="371922" cy="581450"/>
            <a:chOff x="2176739" y="5552206"/>
            <a:chExt cx="257175" cy="402061"/>
          </a:xfrm>
          <a:solidFill>
            <a:schemeClr val="accent5"/>
          </a:solidFill>
        </p:grpSpPr>
        <p:sp>
          <p:nvSpPr>
            <p:cNvPr id="38" name="자유형: 도형 70">
              <a:extLst>
                <a:ext uri="{FF2B5EF4-FFF2-40B4-BE49-F238E27FC236}">
                  <a16:creationId xmlns:a16="http://schemas.microsoft.com/office/drawing/2014/main" id="{D611802E-07A1-416E-94E9-F3C874339A3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71">
              <a:extLst>
                <a:ext uri="{FF2B5EF4-FFF2-40B4-BE49-F238E27FC236}">
                  <a16:creationId xmlns:a16="http://schemas.microsoft.com/office/drawing/2014/main" id="{3D7CCEF8-E6E9-407A-BBDF-40B9C5CB4359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72">
              <a:extLst>
                <a:ext uri="{FF2B5EF4-FFF2-40B4-BE49-F238E27FC236}">
                  <a16:creationId xmlns:a16="http://schemas.microsoft.com/office/drawing/2014/main" id="{BB946D08-42AE-4589-919E-3A175B024B81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73">
              <a:extLst>
                <a:ext uri="{FF2B5EF4-FFF2-40B4-BE49-F238E27FC236}">
                  <a16:creationId xmlns:a16="http://schemas.microsoft.com/office/drawing/2014/main" id="{793FCBE0-F4B6-47C1-997B-496B93D6B62E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" name="그룹 65">
            <a:extLst>
              <a:ext uri="{FF2B5EF4-FFF2-40B4-BE49-F238E27FC236}">
                <a16:creationId xmlns:a16="http://schemas.microsoft.com/office/drawing/2014/main" id="{4CC06FD9-D8AF-42CD-B046-4200CEF45DD3}"/>
              </a:ext>
            </a:extLst>
          </p:cNvPr>
          <p:cNvGrpSpPr/>
          <p:nvPr/>
        </p:nvGrpSpPr>
        <p:grpSpPr>
          <a:xfrm rot="20411326">
            <a:off x="3500591" y="2635991"/>
            <a:ext cx="548378" cy="548376"/>
            <a:chOff x="6151784" y="2905672"/>
            <a:chExt cx="390525" cy="390525"/>
          </a:xfrm>
          <a:solidFill>
            <a:schemeClr val="accent5"/>
          </a:solidFill>
        </p:grpSpPr>
        <p:sp>
          <p:nvSpPr>
            <p:cNvPr id="46" name="자유형: 도형 66">
              <a:extLst>
                <a:ext uri="{FF2B5EF4-FFF2-40B4-BE49-F238E27FC236}">
                  <a16:creationId xmlns:a16="http://schemas.microsoft.com/office/drawing/2014/main" id="{F3EE3FA7-A23C-41DE-9F63-A3985DD6B75A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67">
              <a:extLst>
                <a:ext uri="{FF2B5EF4-FFF2-40B4-BE49-F238E27FC236}">
                  <a16:creationId xmlns:a16="http://schemas.microsoft.com/office/drawing/2014/main" id="{08E9FAFA-8038-4347-B678-6613F4D6FA9B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자유형: 도형 68">
            <a:extLst>
              <a:ext uri="{FF2B5EF4-FFF2-40B4-BE49-F238E27FC236}">
                <a16:creationId xmlns:a16="http://schemas.microsoft.com/office/drawing/2014/main" id="{798AEF13-3B6B-4500-92AC-2B09CE5AB18E}"/>
              </a:ext>
            </a:extLst>
          </p:cNvPr>
          <p:cNvSpPr/>
          <p:nvPr/>
        </p:nvSpPr>
        <p:spPr>
          <a:xfrm>
            <a:off x="7217807" y="2690019"/>
            <a:ext cx="508864" cy="508862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53" name="Gráfico 4" descr="Banco de dados">
            <a:extLst>
              <a:ext uri="{FF2B5EF4-FFF2-40B4-BE49-F238E27FC236}">
                <a16:creationId xmlns:a16="http://schemas.microsoft.com/office/drawing/2014/main" id="{6BB2023C-86C1-430A-BE42-9F89B44A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8507" y="2552006"/>
            <a:ext cx="741872" cy="741872"/>
          </a:xfrm>
          <a:prstGeom prst="rect">
            <a:avLst/>
          </a:prstGeom>
        </p:spPr>
      </p:pic>
      <p:sp>
        <p:nvSpPr>
          <p:cNvPr id="54" name="Google Shape;672;p35">
            <a:extLst>
              <a:ext uri="{FF2B5EF4-FFF2-40B4-BE49-F238E27FC236}">
                <a16:creationId xmlns:a16="http://schemas.microsoft.com/office/drawing/2014/main" id="{5D499569-3A1B-4333-9B43-6F056FB5CA76}"/>
              </a:ext>
            </a:extLst>
          </p:cNvPr>
          <p:cNvSpPr txBox="1">
            <a:spLocks/>
          </p:cNvSpPr>
          <p:nvPr/>
        </p:nvSpPr>
        <p:spPr>
          <a:xfrm>
            <a:off x="6957675" y="3834536"/>
            <a:ext cx="2209800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25000"/>
                  </a:schemeClr>
                </a:solidFill>
              </a:rPr>
              <a:t>Bootstrap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4">
                    <a:lumMod val="25000"/>
                  </a:schemeClr>
                </a:solidFill>
              </a:rPr>
              <a:t>ChartJS</a:t>
            </a:r>
            <a:endParaRPr lang="en-US" sz="1600" dirty="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Google Shape;596;p29">
            <a:extLst>
              <a:ext uri="{FF2B5EF4-FFF2-40B4-BE49-F238E27FC236}">
                <a16:creationId xmlns:a16="http://schemas.microsoft.com/office/drawing/2014/main" id="{5BB5ED09-11F9-4C9A-B179-CA65D4D9F38C}"/>
              </a:ext>
            </a:extLst>
          </p:cNvPr>
          <p:cNvSpPr txBox="1">
            <a:spLocks/>
          </p:cNvSpPr>
          <p:nvPr/>
        </p:nvSpPr>
        <p:spPr>
          <a:xfrm>
            <a:off x="87144" y="471329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0" build="p"/>
      <p:bldP spid="623" grpId="0" build="p"/>
      <p:bldP spid="625" grpId="0" build="p"/>
      <p:bldP spid="626" grpId="0" build="p"/>
      <p:bldP spid="50" grpId="0" animBg="1"/>
      <p:bldP spid="54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2"/>
          <p:cNvSpPr txBox="1">
            <a:spLocks noGrp="1"/>
          </p:cNvSpPr>
          <p:nvPr>
            <p:ph type="title"/>
          </p:nvPr>
        </p:nvSpPr>
        <p:spPr>
          <a:xfrm>
            <a:off x="2307125" y="1754475"/>
            <a:ext cx="4530000" cy="17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3" name="Google Shape;596;p29">
            <a:extLst>
              <a:ext uri="{FF2B5EF4-FFF2-40B4-BE49-F238E27FC236}">
                <a16:creationId xmlns:a16="http://schemas.microsoft.com/office/drawing/2014/main" id="{34AC1A01-61EF-4D28-ADB2-8018AF045F7B}"/>
              </a:ext>
            </a:extLst>
          </p:cNvPr>
          <p:cNvSpPr txBox="1">
            <a:spLocks/>
          </p:cNvSpPr>
          <p:nvPr/>
        </p:nvSpPr>
        <p:spPr>
          <a:xfrm>
            <a:off x="87144" y="471329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0"/>
          <p:cNvSpPr txBox="1">
            <a:spLocks noGrp="1"/>
          </p:cNvSpPr>
          <p:nvPr>
            <p:ph type="subTitle" idx="4294967295"/>
          </p:nvPr>
        </p:nvSpPr>
        <p:spPr>
          <a:xfrm flipH="1">
            <a:off x="646429" y="1842150"/>
            <a:ext cx="6849745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QEDU. </a:t>
            </a:r>
            <a:r>
              <a:rPr lang="pt-BR" sz="1400" b="1" i="0" dirty="0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Desempenho no Brasil – Ciências da Natureza</a:t>
            </a:r>
            <a:r>
              <a:rPr lang="pt-B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. 2014. Disponível em: https://academia.qedu.org.br/como-usar/como-usar-</a:t>
            </a:r>
            <a:r>
              <a:rPr lang="pt-BR" sz="1400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enem</a:t>
            </a:r>
            <a:r>
              <a:rPr lang="pt-B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/desempenho-no-brasil-</a:t>
            </a:r>
            <a:r>
              <a:rPr lang="pt-BR" sz="1400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ciencias</a:t>
            </a:r>
            <a:r>
              <a:rPr lang="pt-B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-da-natureza/</a:t>
            </a:r>
            <a:r>
              <a:rPr lang="pt-BR" sz="1400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amp</a:t>
            </a:r>
            <a:r>
              <a:rPr lang="pt-BR" sz="1400" b="0" i="0" dirty="0">
                <a:solidFill>
                  <a:schemeClr val="accent4">
                    <a:lumMod val="25000"/>
                  </a:schemeClr>
                </a:solidFill>
                <a:effectLst/>
                <a:latin typeface="+mn-lt"/>
              </a:rPr>
              <a:t>/. Acesso em: 25 nov. 2020.</a:t>
            </a:r>
            <a:endParaRPr lang="ko-KR" altLang="en-US" sz="1100" dirty="0">
              <a:solidFill>
                <a:schemeClr val="accent4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286" name="Google Shape;1286;p60"/>
          <p:cNvSpPr txBox="1">
            <a:spLocks noGrp="1"/>
          </p:cNvSpPr>
          <p:nvPr>
            <p:ph type="title"/>
          </p:nvPr>
        </p:nvSpPr>
        <p:spPr>
          <a:xfrm>
            <a:off x="663157" y="1000662"/>
            <a:ext cx="490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cxnSp>
        <p:nvCxnSpPr>
          <p:cNvPr id="1287" name="Google Shape;1287;p60"/>
          <p:cNvCxnSpPr/>
          <p:nvPr/>
        </p:nvCxnSpPr>
        <p:spPr>
          <a:xfrm>
            <a:off x="758925" y="1603525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96;p29">
            <a:extLst>
              <a:ext uri="{FF2B5EF4-FFF2-40B4-BE49-F238E27FC236}">
                <a16:creationId xmlns:a16="http://schemas.microsoft.com/office/drawing/2014/main" id="{1F260DE1-A794-4E89-B4B0-F5042AB7578E}"/>
              </a:ext>
            </a:extLst>
          </p:cNvPr>
          <p:cNvSpPr txBox="1">
            <a:spLocks/>
          </p:cNvSpPr>
          <p:nvPr/>
        </p:nvSpPr>
        <p:spPr>
          <a:xfrm>
            <a:off x="87144" y="4713299"/>
            <a:ext cx="352901" cy="4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Share"/>
              <a:buNone/>
              <a:defRPr sz="5000" b="1" i="0" u="none" strike="noStrike" cap="non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800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" grpId="0" build="p"/>
      <p:bldP spid="1286" grpId="0"/>
      <p:bldP spid="5" grpId="0"/>
    </p:bldLst>
  </p:timing>
</p:sld>
</file>

<file path=ppt/theme/theme1.xml><?xml version="1.0" encoding="utf-8"?>
<a:theme xmlns:a="http://schemas.openxmlformats.org/drawingml/2006/main" name="Teleworking Tips by Slidesgo">
  <a:themeElements>
    <a:clrScheme name="Simple Light">
      <a:dk1>
        <a:srgbClr val="234664"/>
      </a:dk1>
      <a:lt1>
        <a:srgbClr val="FFFFFF"/>
      </a:lt1>
      <a:dk2>
        <a:srgbClr val="F188A1"/>
      </a:dk2>
      <a:lt2>
        <a:srgbClr val="71A9DA"/>
      </a:lt2>
      <a:accent1>
        <a:srgbClr val="F188A1"/>
      </a:accent1>
      <a:accent2>
        <a:srgbClr val="71A9DA"/>
      </a:accent2>
      <a:accent3>
        <a:srgbClr val="234664"/>
      </a:accent3>
      <a:accent4>
        <a:srgbClr val="ACF0FD"/>
      </a:accent4>
      <a:accent5>
        <a:srgbClr val="234664"/>
      </a:accent5>
      <a:accent6>
        <a:srgbClr val="234664"/>
      </a:accent6>
      <a:hlink>
        <a:srgbClr val="2346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138</Words>
  <Application>Microsoft Office PowerPoint</Application>
  <PresentationFormat>Apresentação na tela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Roboto Condensed</vt:lpstr>
      <vt:lpstr>Arial</vt:lpstr>
      <vt:lpstr>Share</vt:lpstr>
      <vt:lpstr>Arimo</vt:lpstr>
      <vt:lpstr>Montserrat</vt:lpstr>
      <vt:lpstr>Teleworking Tips by Slidesgo</vt:lpstr>
      <vt:lpstr>TERRÁLIS</vt:lpstr>
      <vt:lpstr>DEFASAGEM</vt:lpstr>
      <vt:lpstr>A PLATAFORMA</vt:lpstr>
      <vt:lpstr>FASES</vt:lpstr>
      <vt:lpstr>DESENVOLVIMENTO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TERRÁLIS</dc:title>
  <dc:creator>Vanessa</dc:creator>
  <cp:lastModifiedBy>MANOEL DIAS CARVALHO</cp:lastModifiedBy>
  <cp:revision>28</cp:revision>
  <dcterms:modified xsi:type="dcterms:W3CDTF">2021-03-08T22:45:00Z</dcterms:modified>
</cp:coreProperties>
</file>