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13" r:id="rId2"/>
    <p:sldId id="257" r:id="rId3"/>
    <p:sldId id="258" r:id="rId4"/>
    <p:sldId id="314" r:id="rId5"/>
    <p:sldId id="310" r:id="rId6"/>
    <p:sldId id="290" r:id="rId7"/>
    <p:sldId id="296" r:id="rId8"/>
    <p:sldId id="309" r:id="rId9"/>
    <p:sldId id="297" r:id="rId10"/>
    <p:sldId id="259" r:id="rId11"/>
    <p:sldId id="311" r:id="rId12"/>
    <p:sldId id="315" r:id="rId13"/>
    <p:sldId id="261" r:id="rId14"/>
    <p:sldId id="260" r:id="rId15"/>
    <p:sldId id="263" r:id="rId16"/>
    <p:sldId id="292" r:id="rId17"/>
    <p:sldId id="262" r:id="rId18"/>
    <p:sldId id="298" r:id="rId19"/>
    <p:sldId id="264" r:id="rId20"/>
    <p:sldId id="293" r:id="rId21"/>
    <p:sldId id="265" r:id="rId22"/>
    <p:sldId id="266" r:id="rId23"/>
    <p:sldId id="307" r:id="rId24"/>
    <p:sldId id="308" r:id="rId25"/>
    <p:sldId id="294" r:id="rId26"/>
    <p:sldId id="267" r:id="rId27"/>
    <p:sldId id="268" r:id="rId28"/>
    <p:sldId id="269" r:id="rId29"/>
    <p:sldId id="270" r:id="rId30"/>
    <p:sldId id="272" r:id="rId31"/>
    <p:sldId id="271" r:id="rId32"/>
    <p:sldId id="312" r:id="rId33"/>
    <p:sldId id="273" r:id="rId34"/>
    <p:sldId id="275" r:id="rId35"/>
    <p:sldId id="316" r:id="rId36"/>
    <p:sldId id="305" r:id="rId37"/>
    <p:sldId id="274" r:id="rId38"/>
    <p:sldId id="276" r:id="rId39"/>
    <p:sldId id="277" r:id="rId40"/>
    <p:sldId id="278" r:id="rId41"/>
    <p:sldId id="279" r:id="rId42"/>
    <p:sldId id="280" r:id="rId43"/>
    <p:sldId id="281" r:id="rId44"/>
    <p:sldId id="283" r:id="rId45"/>
    <p:sldId id="282" r:id="rId46"/>
    <p:sldId id="291" r:id="rId47"/>
    <p:sldId id="284" r:id="rId48"/>
    <p:sldId id="306" r:id="rId49"/>
    <p:sldId id="287" r:id="rId50"/>
    <p:sldId id="285" r:id="rId51"/>
    <p:sldId id="286" r:id="rId52"/>
    <p:sldId id="288" r:id="rId53"/>
    <p:sldId id="300" r:id="rId54"/>
    <p:sldId id="299" r:id="rId55"/>
    <p:sldId id="304" r:id="rId56"/>
    <p:sldId id="289" r:id="rId57"/>
    <p:sldId id="295" r:id="rId58"/>
    <p:sldId id="302" r:id="rId59"/>
    <p:sldId id="301" r:id="rId60"/>
    <p:sldId id="303"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09F985-F149-4C5F-8B47-876A0F02611B}" v="196" dt="2023-07-09T16:56:03.518"/>
    <p1510:client id="{0BDED9F4-44CE-425C-96BA-E94E9F532312}" v="3584" dt="2023-07-08T15:38:03.634"/>
    <p1510:client id="{1223BCE1-4C89-41A7-8BEE-CB59582820A3}" v="249" dt="2023-07-08T16:16:33.004"/>
    <p1510:client id="{2C89035A-D4C0-42E0-8F7B-602192D4449B}" v="18229" dt="2023-07-01T18:39:19.477"/>
    <p1510:client id="{42EDC90B-4339-41B8-BCE6-C8EF18E5B55E}" v="303" dt="2023-07-08T11:20:15.776"/>
    <p1510:client id="{5BCE91C0-95A6-48B0-AF61-5AFECFED59A2}" v="118" dt="2023-07-09T15:04:15.203"/>
    <p1510:client id="{737A9984-4C3A-4A06-A56A-38548B16413A}" v="10" dt="2023-07-23T15:35:43.637"/>
    <p1510:client id="{75DACE6C-8541-45F6-BC50-3594DC9DD107}" v="4958" dt="2023-07-02T15:25:35.437"/>
    <p1510:client id="{7904A30E-2951-4820-A443-EDD139E9E880}" v="1" dt="2023-09-01T18:43:28.324"/>
    <p1510:client id="{887904E5-101B-4198-B41C-CB7CF2220861}" v="32" dt="2023-07-09T14:50:25.165"/>
    <p1510:client id="{92EF2564-113B-429D-A8A2-071C7699B284}" v="11613" dt="2023-07-02T23:27:50.992"/>
    <p1510:client id="{9F28D5C8-2B8B-4C36-840A-84D9CE3ABDD9}" v="69" dt="2023-07-08T15:47:15.574"/>
    <p1510:client id="{A6BECA11-9D7C-43E7-A7C4-03BEAA99AD62}" v="78" dt="2023-07-08T17:19:20.380"/>
    <p1510:client id="{A79622ED-45C5-49CA-B4C5-3A324EB20FD8}" v="753" dt="2023-07-01T19:16:20.682"/>
    <p1510:client id="{BD629E27-C5C3-4EEF-87CA-0F49AC13EE7B}" v="3" dt="2023-08-11T01:20:29.889"/>
    <p1510:client id="{C5C4C69A-C9AB-413A-9E04-A2ECC18226DA}" v="3" dt="2023-07-09T11:13:25.513"/>
    <p1510:client id="{D9BBC0EC-0D5B-42D0-A894-C3748449BDCD}" v="313" dt="2023-07-09T12:26:19.550"/>
    <p1510:client id="{F1CA953D-7DC4-4B20-8703-ED9A8DA92116}" v="1" dt="2023-10-10T19:54:58.994"/>
    <p1510:client id="{F453DC0A-5A79-4B0E-A6BB-37057526593A}" v="50" dt="2023-07-09T18:22:19.420"/>
    <p1510:client id="{F53B665C-8E0F-4624-9FB6-6EF94641C9ED}" v="287" dt="2023-07-09T10:44:29.9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 DeRemer" userId="a37f3d2d141577c5" providerId="Windows Live" clId="Web-{7904A30E-2951-4820-A443-EDD139E9E880}"/>
    <pc:docChg chg="sldOrd">
      <pc:chgData name="Jeff DeRemer" userId="a37f3d2d141577c5" providerId="Windows Live" clId="Web-{7904A30E-2951-4820-A443-EDD139E9E880}" dt="2023-09-01T18:43:28.324" v="0"/>
      <pc:docMkLst>
        <pc:docMk/>
      </pc:docMkLst>
      <pc:sldChg chg="ord">
        <pc:chgData name="Jeff DeRemer" userId="a37f3d2d141577c5" providerId="Windows Live" clId="Web-{7904A30E-2951-4820-A443-EDD139E9E880}" dt="2023-09-01T18:43:28.324" v="0"/>
        <pc:sldMkLst>
          <pc:docMk/>
          <pc:sldMk cId="3588194236" sldId="315"/>
        </pc:sldMkLst>
      </pc:sldChg>
    </pc:docChg>
  </pc:docChgLst>
  <pc:docChgLst>
    <pc:chgData name="Jeff DeRemer" userId="a37f3d2d141577c5" providerId="Windows Live" clId="Web-{D9BBC0EC-0D5B-42D0-A894-C3748449BDCD}"/>
    <pc:docChg chg="modSld">
      <pc:chgData name="Jeff DeRemer" userId="a37f3d2d141577c5" providerId="Windows Live" clId="Web-{D9BBC0EC-0D5B-42D0-A894-C3748449BDCD}" dt="2023-07-09T12:26:19.550" v="314" actId="20577"/>
      <pc:docMkLst>
        <pc:docMk/>
      </pc:docMkLst>
      <pc:sldChg chg="modSp">
        <pc:chgData name="Jeff DeRemer" userId="a37f3d2d141577c5" providerId="Windows Live" clId="Web-{D9BBC0EC-0D5B-42D0-A894-C3748449BDCD}" dt="2023-07-09T12:26:19.550" v="314" actId="20577"/>
        <pc:sldMkLst>
          <pc:docMk/>
          <pc:sldMk cId="3204198918" sldId="258"/>
        </pc:sldMkLst>
        <pc:spChg chg="mod">
          <ac:chgData name="Jeff DeRemer" userId="a37f3d2d141577c5" providerId="Windows Live" clId="Web-{D9BBC0EC-0D5B-42D0-A894-C3748449BDCD}" dt="2023-07-09T12:26:19.550" v="314" actId="20577"/>
          <ac:spMkLst>
            <pc:docMk/>
            <pc:sldMk cId="3204198918" sldId="258"/>
            <ac:spMk id="3" creationId="{B6C27F68-3CFD-F860-DC38-DB6A07A7E802}"/>
          </ac:spMkLst>
        </pc:spChg>
      </pc:sldChg>
    </pc:docChg>
  </pc:docChgLst>
  <pc:docChgLst>
    <pc:chgData name="Jeff DeRemer" userId="a37f3d2d141577c5" providerId="Windows Live" clId="Web-{75DACE6C-8541-45F6-BC50-3594DC9DD107}"/>
    <pc:docChg chg="mod addSld modSld sldOrd addMainMaster delMainMaster modMainMaster setSldSz">
      <pc:chgData name="Jeff DeRemer" userId="a37f3d2d141577c5" providerId="Windows Live" clId="Web-{75DACE6C-8541-45F6-BC50-3594DC9DD107}" dt="2023-07-02T15:25:35.437" v="5005" actId="20577"/>
      <pc:docMkLst>
        <pc:docMk/>
      </pc:docMkLst>
      <pc:sldChg chg="modSp mod modClrScheme chgLayout">
        <pc:chgData name="Jeff DeRemer" userId="a37f3d2d141577c5" providerId="Windows Live" clId="Web-{75DACE6C-8541-45F6-BC50-3594DC9DD107}" dt="2023-07-02T14:07:20.646" v="4069"/>
        <pc:sldMkLst>
          <pc:docMk/>
          <pc:sldMk cId="436497126" sldId="257"/>
        </pc:sldMkLst>
        <pc:spChg chg="mod ord">
          <ac:chgData name="Jeff DeRemer" userId="a37f3d2d141577c5" providerId="Windows Live" clId="Web-{75DACE6C-8541-45F6-BC50-3594DC9DD107}" dt="2023-07-02T14:07:19.646" v="4068"/>
          <ac:spMkLst>
            <pc:docMk/>
            <pc:sldMk cId="436497126" sldId="257"/>
            <ac:spMk id="2" creationId="{705C1FC0-8568-3450-3259-23A92828998B}"/>
          </ac:spMkLst>
        </pc:spChg>
        <pc:spChg chg="mod ord">
          <ac:chgData name="Jeff DeRemer" userId="a37f3d2d141577c5" providerId="Windows Live" clId="Web-{75DACE6C-8541-45F6-BC50-3594DC9DD107}" dt="2023-07-02T14:07:20.646" v="4069"/>
          <ac:spMkLst>
            <pc:docMk/>
            <pc:sldMk cId="436497126" sldId="257"/>
            <ac:spMk id="3" creationId="{69F6AD24-2AA8-1769-5A4C-06990BD5C0B0}"/>
          </ac:spMkLst>
        </pc:spChg>
      </pc:sldChg>
      <pc:sldChg chg="modSp mod modClrScheme chgLayout">
        <pc:chgData name="Jeff DeRemer" userId="a37f3d2d141577c5" providerId="Windows Live" clId="Web-{75DACE6C-8541-45F6-BC50-3594DC9DD107}" dt="2023-07-02T14:07:20.646" v="4069"/>
        <pc:sldMkLst>
          <pc:docMk/>
          <pc:sldMk cId="3204198918" sldId="258"/>
        </pc:sldMkLst>
        <pc:spChg chg="mod ord">
          <ac:chgData name="Jeff DeRemer" userId="a37f3d2d141577c5" providerId="Windows Live" clId="Web-{75DACE6C-8541-45F6-BC50-3594DC9DD107}" dt="2023-07-02T14:07:19.646" v="4068"/>
          <ac:spMkLst>
            <pc:docMk/>
            <pc:sldMk cId="3204198918" sldId="258"/>
            <ac:spMk id="2" creationId="{52FFD090-B222-1045-0E79-FE2F27ED7D36}"/>
          </ac:spMkLst>
        </pc:spChg>
        <pc:spChg chg="mod ord">
          <ac:chgData name="Jeff DeRemer" userId="a37f3d2d141577c5" providerId="Windows Live" clId="Web-{75DACE6C-8541-45F6-BC50-3594DC9DD107}" dt="2023-07-02T14:07:20.646" v="4069"/>
          <ac:spMkLst>
            <pc:docMk/>
            <pc:sldMk cId="3204198918" sldId="258"/>
            <ac:spMk id="3" creationId="{B6C27F68-3CFD-F860-DC38-DB6A07A7E802}"/>
          </ac:spMkLst>
        </pc:spChg>
      </pc:sldChg>
      <pc:sldChg chg="modSp mod modClrScheme chgLayout">
        <pc:chgData name="Jeff DeRemer" userId="a37f3d2d141577c5" providerId="Windows Live" clId="Web-{75DACE6C-8541-45F6-BC50-3594DC9DD107}" dt="2023-07-02T14:07:20.646" v="4069"/>
        <pc:sldMkLst>
          <pc:docMk/>
          <pc:sldMk cId="1537062186" sldId="259"/>
        </pc:sldMkLst>
        <pc:spChg chg="mod ord">
          <ac:chgData name="Jeff DeRemer" userId="a37f3d2d141577c5" providerId="Windows Live" clId="Web-{75DACE6C-8541-45F6-BC50-3594DC9DD107}" dt="2023-07-02T14:07:19.646" v="4068"/>
          <ac:spMkLst>
            <pc:docMk/>
            <pc:sldMk cId="1537062186" sldId="259"/>
            <ac:spMk id="2" creationId="{FAA10C24-5063-9A08-6EF6-CE8367BBCED5}"/>
          </ac:spMkLst>
        </pc:spChg>
        <pc:spChg chg="mod ord">
          <ac:chgData name="Jeff DeRemer" userId="a37f3d2d141577c5" providerId="Windows Live" clId="Web-{75DACE6C-8541-45F6-BC50-3594DC9DD107}" dt="2023-07-02T14:07:20.646" v="4069"/>
          <ac:spMkLst>
            <pc:docMk/>
            <pc:sldMk cId="1537062186" sldId="259"/>
            <ac:spMk id="3" creationId="{C94EAD4E-0DEF-F3E3-2CD3-304D0D8776E8}"/>
          </ac:spMkLst>
        </pc:spChg>
      </pc:sldChg>
      <pc:sldChg chg="addSp delSp modSp mod setBg modClrScheme chgLayout">
        <pc:chgData name="Jeff DeRemer" userId="a37f3d2d141577c5" providerId="Windows Live" clId="Web-{75DACE6C-8541-45F6-BC50-3594DC9DD107}" dt="2023-07-02T14:07:20.646" v="4069"/>
        <pc:sldMkLst>
          <pc:docMk/>
          <pc:sldMk cId="3800418244" sldId="260"/>
        </pc:sldMkLst>
        <pc:spChg chg="mod ord">
          <ac:chgData name="Jeff DeRemer" userId="a37f3d2d141577c5" providerId="Windows Live" clId="Web-{75DACE6C-8541-45F6-BC50-3594DC9DD107}" dt="2023-07-02T14:07:19.646" v="4068"/>
          <ac:spMkLst>
            <pc:docMk/>
            <pc:sldMk cId="3800418244" sldId="260"/>
            <ac:spMk id="2" creationId="{B1D4C514-C7C7-BF2E-7E46-F8567E808013}"/>
          </ac:spMkLst>
        </pc:spChg>
        <pc:spChg chg="mod ord">
          <ac:chgData name="Jeff DeRemer" userId="a37f3d2d141577c5" providerId="Windows Live" clId="Web-{75DACE6C-8541-45F6-BC50-3594DC9DD107}" dt="2023-07-02T14:07:20.646" v="4069"/>
          <ac:spMkLst>
            <pc:docMk/>
            <pc:sldMk cId="3800418244" sldId="260"/>
            <ac:spMk id="3" creationId="{0C5B5C69-3010-67FC-1E38-ECFAC33F0253}"/>
          </ac:spMkLst>
        </pc:spChg>
        <pc:spChg chg="add del">
          <ac:chgData name="Jeff DeRemer" userId="a37f3d2d141577c5" providerId="Windows Live" clId="Web-{75DACE6C-8541-45F6-BC50-3594DC9DD107}" dt="2023-07-02T10:36:44.265" v="331"/>
          <ac:spMkLst>
            <pc:docMk/>
            <pc:sldMk cId="3800418244" sldId="260"/>
            <ac:spMk id="9" creationId="{F13C74B1-5B17-4795-BED0-7140497B445A}"/>
          </ac:spMkLst>
        </pc:spChg>
        <pc:spChg chg="add del">
          <ac:chgData name="Jeff DeRemer" userId="a37f3d2d141577c5" providerId="Windows Live" clId="Web-{75DACE6C-8541-45F6-BC50-3594DC9DD107}" dt="2023-07-02T10:36:44.265" v="331"/>
          <ac:spMkLst>
            <pc:docMk/>
            <pc:sldMk cId="3800418244" sldId="260"/>
            <ac:spMk id="11" creationId="{D4974D33-8DC5-464E-8C6D-BE58F0669C17}"/>
          </ac:spMkLst>
        </pc:spChg>
        <pc:picChg chg="add del">
          <ac:chgData name="Jeff DeRemer" userId="a37f3d2d141577c5" providerId="Windows Live" clId="Web-{75DACE6C-8541-45F6-BC50-3594DC9DD107}" dt="2023-07-02T10:36:44.265" v="331"/>
          <ac:picMkLst>
            <pc:docMk/>
            <pc:sldMk cId="3800418244" sldId="260"/>
            <ac:picMk id="5" creationId="{A085967D-CD19-867B-BF75-17754CEDB0AA}"/>
          </ac:picMkLst>
        </pc:picChg>
      </pc:sldChg>
      <pc:sldChg chg="modSp mod modClrScheme chgLayout">
        <pc:chgData name="Jeff DeRemer" userId="a37f3d2d141577c5" providerId="Windows Live" clId="Web-{75DACE6C-8541-45F6-BC50-3594DC9DD107}" dt="2023-07-02T14:07:20.646" v="4069"/>
        <pc:sldMkLst>
          <pc:docMk/>
          <pc:sldMk cId="1862461135" sldId="261"/>
        </pc:sldMkLst>
        <pc:spChg chg="mod ord">
          <ac:chgData name="Jeff DeRemer" userId="a37f3d2d141577c5" providerId="Windows Live" clId="Web-{75DACE6C-8541-45F6-BC50-3594DC9DD107}" dt="2023-07-02T14:07:19.646" v="4068"/>
          <ac:spMkLst>
            <pc:docMk/>
            <pc:sldMk cId="1862461135" sldId="261"/>
            <ac:spMk id="2" creationId="{3C0A472B-B6FE-1E36-BAAA-CEFDE0D6E812}"/>
          </ac:spMkLst>
        </pc:spChg>
        <pc:spChg chg="mod ord">
          <ac:chgData name="Jeff DeRemer" userId="a37f3d2d141577c5" providerId="Windows Live" clId="Web-{75DACE6C-8541-45F6-BC50-3594DC9DD107}" dt="2023-07-02T14:07:20.646" v="4069"/>
          <ac:spMkLst>
            <pc:docMk/>
            <pc:sldMk cId="1862461135" sldId="261"/>
            <ac:spMk id="3" creationId="{4FA58D88-1C41-4DB8-50F5-C0148DF26DEC}"/>
          </ac:spMkLst>
        </pc:spChg>
      </pc:sldChg>
      <pc:sldChg chg="modSp mod modClrScheme chgLayout">
        <pc:chgData name="Jeff DeRemer" userId="a37f3d2d141577c5" providerId="Windows Live" clId="Web-{75DACE6C-8541-45F6-BC50-3594DC9DD107}" dt="2023-07-02T14:07:20.646" v="4069"/>
        <pc:sldMkLst>
          <pc:docMk/>
          <pc:sldMk cId="750474985" sldId="262"/>
        </pc:sldMkLst>
        <pc:spChg chg="mod ord">
          <ac:chgData name="Jeff DeRemer" userId="a37f3d2d141577c5" providerId="Windows Live" clId="Web-{75DACE6C-8541-45F6-BC50-3594DC9DD107}" dt="2023-07-02T14:07:19.646" v="4068"/>
          <ac:spMkLst>
            <pc:docMk/>
            <pc:sldMk cId="750474985" sldId="262"/>
            <ac:spMk id="2" creationId="{720CAF6B-2713-2BF8-D39E-F92F43D744B3}"/>
          </ac:spMkLst>
        </pc:spChg>
        <pc:spChg chg="mod ord">
          <ac:chgData name="Jeff DeRemer" userId="a37f3d2d141577c5" providerId="Windows Live" clId="Web-{75DACE6C-8541-45F6-BC50-3594DC9DD107}" dt="2023-07-02T14:07:20.646" v="4069"/>
          <ac:spMkLst>
            <pc:docMk/>
            <pc:sldMk cId="750474985" sldId="262"/>
            <ac:spMk id="3" creationId="{429D0DB0-413D-C8AB-1A23-F9C01F950E4C}"/>
          </ac:spMkLst>
        </pc:spChg>
      </pc:sldChg>
      <pc:sldChg chg="modSp mod modClrScheme chgLayout">
        <pc:chgData name="Jeff DeRemer" userId="a37f3d2d141577c5" providerId="Windows Live" clId="Web-{75DACE6C-8541-45F6-BC50-3594DC9DD107}" dt="2023-07-02T14:07:20.646" v="4069"/>
        <pc:sldMkLst>
          <pc:docMk/>
          <pc:sldMk cId="1604463162" sldId="263"/>
        </pc:sldMkLst>
        <pc:spChg chg="mod ord">
          <ac:chgData name="Jeff DeRemer" userId="a37f3d2d141577c5" providerId="Windows Live" clId="Web-{75DACE6C-8541-45F6-BC50-3594DC9DD107}" dt="2023-07-02T14:07:19.646" v="4068"/>
          <ac:spMkLst>
            <pc:docMk/>
            <pc:sldMk cId="1604463162" sldId="263"/>
            <ac:spMk id="2" creationId="{A315C418-6360-87D7-B716-504F48CE67DC}"/>
          </ac:spMkLst>
        </pc:spChg>
        <pc:spChg chg="mod ord">
          <ac:chgData name="Jeff DeRemer" userId="a37f3d2d141577c5" providerId="Windows Live" clId="Web-{75DACE6C-8541-45F6-BC50-3594DC9DD107}" dt="2023-07-02T14:07:20.646" v="4069"/>
          <ac:spMkLst>
            <pc:docMk/>
            <pc:sldMk cId="1604463162" sldId="263"/>
            <ac:spMk id="3" creationId="{FF35C628-9ED1-48A4-98A5-A82E3566925E}"/>
          </ac:spMkLst>
        </pc:spChg>
      </pc:sldChg>
      <pc:sldChg chg="modSp mod modClrScheme chgLayout">
        <pc:chgData name="Jeff DeRemer" userId="a37f3d2d141577c5" providerId="Windows Live" clId="Web-{75DACE6C-8541-45F6-BC50-3594DC9DD107}" dt="2023-07-02T14:07:20.646" v="4069"/>
        <pc:sldMkLst>
          <pc:docMk/>
          <pc:sldMk cId="98002227" sldId="264"/>
        </pc:sldMkLst>
        <pc:spChg chg="mod ord">
          <ac:chgData name="Jeff DeRemer" userId="a37f3d2d141577c5" providerId="Windows Live" clId="Web-{75DACE6C-8541-45F6-BC50-3594DC9DD107}" dt="2023-07-02T14:07:19.646" v="4068"/>
          <ac:spMkLst>
            <pc:docMk/>
            <pc:sldMk cId="98002227" sldId="264"/>
            <ac:spMk id="2" creationId="{5CEA8E9D-6032-95F0-2F3B-1159C45D6D81}"/>
          </ac:spMkLst>
        </pc:spChg>
        <pc:spChg chg="mod ord">
          <ac:chgData name="Jeff DeRemer" userId="a37f3d2d141577c5" providerId="Windows Live" clId="Web-{75DACE6C-8541-45F6-BC50-3594DC9DD107}" dt="2023-07-02T14:07:20.646" v="4069"/>
          <ac:spMkLst>
            <pc:docMk/>
            <pc:sldMk cId="98002227" sldId="264"/>
            <ac:spMk id="3" creationId="{18544897-D0A9-DA82-41A4-10CBB57ECE59}"/>
          </ac:spMkLst>
        </pc:spChg>
      </pc:sldChg>
      <pc:sldChg chg="modSp mod modClrScheme chgLayout">
        <pc:chgData name="Jeff DeRemer" userId="a37f3d2d141577c5" providerId="Windows Live" clId="Web-{75DACE6C-8541-45F6-BC50-3594DC9DD107}" dt="2023-07-02T14:07:20.646" v="4069"/>
        <pc:sldMkLst>
          <pc:docMk/>
          <pc:sldMk cId="4027165043" sldId="265"/>
        </pc:sldMkLst>
        <pc:spChg chg="mod ord">
          <ac:chgData name="Jeff DeRemer" userId="a37f3d2d141577c5" providerId="Windows Live" clId="Web-{75DACE6C-8541-45F6-BC50-3594DC9DD107}" dt="2023-07-02T14:07:19.646" v="4068"/>
          <ac:spMkLst>
            <pc:docMk/>
            <pc:sldMk cId="4027165043" sldId="265"/>
            <ac:spMk id="2" creationId="{1BF760D8-DE18-3103-21DD-2AFB11BC4FC1}"/>
          </ac:spMkLst>
        </pc:spChg>
        <pc:spChg chg="mod ord">
          <ac:chgData name="Jeff DeRemer" userId="a37f3d2d141577c5" providerId="Windows Live" clId="Web-{75DACE6C-8541-45F6-BC50-3594DC9DD107}" dt="2023-07-02T14:07:20.646" v="4069"/>
          <ac:spMkLst>
            <pc:docMk/>
            <pc:sldMk cId="4027165043" sldId="265"/>
            <ac:spMk id="3" creationId="{4182CC16-3AE7-DF35-254E-91CD4D63E479}"/>
          </ac:spMkLst>
        </pc:spChg>
      </pc:sldChg>
      <pc:sldChg chg="modSp mod modClrScheme chgLayout">
        <pc:chgData name="Jeff DeRemer" userId="a37f3d2d141577c5" providerId="Windows Live" clId="Web-{75DACE6C-8541-45F6-BC50-3594DC9DD107}" dt="2023-07-02T14:07:20.646" v="4069"/>
        <pc:sldMkLst>
          <pc:docMk/>
          <pc:sldMk cId="1052964133" sldId="266"/>
        </pc:sldMkLst>
        <pc:spChg chg="mod ord">
          <ac:chgData name="Jeff DeRemer" userId="a37f3d2d141577c5" providerId="Windows Live" clId="Web-{75DACE6C-8541-45F6-BC50-3594DC9DD107}" dt="2023-07-02T14:07:19.646" v="4068"/>
          <ac:spMkLst>
            <pc:docMk/>
            <pc:sldMk cId="1052964133" sldId="266"/>
            <ac:spMk id="2" creationId="{55A4768E-42E5-3FF9-7510-ED67E4D80E22}"/>
          </ac:spMkLst>
        </pc:spChg>
        <pc:spChg chg="mod ord">
          <ac:chgData name="Jeff DeRemer" userId="a37f3d2d141577c5" providerId="Windows Live" clId="Web-{75DACE6C-8541-45F6-BC50-3594DC9DD107}" dt="2023-07-02T14:07:20.646" v="4069"/>
          <ac:spMkLst>
            <pc:docMk/>
            <pc:sldMk cId="1052964133" sldId="266"/>
            <ac:spMk id="3" creationId="{FB20C80A-234C-1B92-533C-D58FA0A04C61}"/>
          </ac:spMkLst>
        </pc:spChg>
      </pc:sldChg>
      <pc:sldChg chg="modSp mod modClrScheme chgLayout">
        <pc:chgData name="Jeff DeRemer" userId="a37f3d2d141577c5" providerId="Windows Live" clId="Web-{75DACE6C-8541-45F6-BC50-3594DC9DD107}" dt="2023-07-02T14:07:20.646" v="4069"/>
        <pc:sldMkLst>
          <pc:docMk/>
          <pc:sldMk cId="1079600738" sldId="267"/>
        </pc:sldMkLst>
        <pc:spChg chg="mod ord">
          <ac:chgData name="Jeff DeRemer" userId="a37f3d2d141577c5" providerId="Windows Live" clId="Web-{75DACE6C-8541-45F6-BC50-3594DC9DD107}" dt="2023-07-02T14:07:19.646" v="4068"/>
          <ac:spMkLst>
            <pc:docMk/>
            <pc:sldMk cId="1079600738" sldId="267"/>
            <ac:spMk id="2" creationId="{5F1A04C7-4354-2449-0C51-C807DAABA0D9}"/>
          </ac:spMkLst>
        </pc:spChg>
        <pc:spChg chg="mod ord">
          <ac:chgData name="Jeff DeRemer" userId="a37f3d2d141577c5" providerId="Windows Live" clId="Web-{75DACE6C-8541-45F6-BC50-3594DC9DD107}" dt="2023-07-02T14:07:20.646" v="4069"/>
          <ac:spMkLst>
            <pc:docMk/>
            <pc:sldMk cId="1079600738" sldId="267"/>
            <ac:spMk id="3" creationId="{D5A21A21-6D25-B829-492F-6BC8C1ADA0ED}"/>
          </ac:spMkLst>
        </pc:spChg>
      </pc:sldChg>
      <pc:sldChg chg="modSp mod modClrScheme chgLayout">
        <pc:chgData name="Jeff DeRemer" userId="a37f3d2d141577c5" providerId="Windows Live" clId="Web-{75DACE6C-8541-45F6-BC50-3594DC9DD107}" dt="2023-07-02T14:07:20.646" v="4069"/>
        <pc:sldMkLst>
          <pc:docMk/>
          <pc:sldMk cId="3059359370" sldId="268"/>
        </pc:sldMkLst>
        <pc:spChg chg="mod ord">
          <ac:chgData name="Jeff DeRemer" userId="a37f3d2d141577c5" providerId="Windows Live" clId="Web-{75DACE6C-8541-45F6-BC50-3594DC9DD107}" dt="2023-07-02T14:07:19.646" v="4068"/>
          <ac:spMkLst>
            <pc:docMk/>
            <pc:sldMk cId="3059359370" sldId="268"/>
            <ac:spMk id="2" creationId="{BAE2503A-0488-D5C7-B302-07BABE5BDEFC}"/>
          </ac:spMkLst>
        </pc:spChg>
        <pc:spChg chg="mod ord">
          <ac:chgData name="Jeff DeRemer" userId="a37f3d2d141577c5" providerId="Windows Live" clId="Web-{75DACE6C-8541-45F6-BC50-3594DC9DD107}" dt="2023-07-02T14:07:20.646" v="4069"/>
          <ac:spMkLst>
            <pc:docMk/>
            <pc:sldMk cId="3059359370" sldId="268"/>
            <ac:spMk id="3" creationId="{73345575-4215-69DF-BAC1-57E514E491CD}"/>
          </ac:spMkLst>
        </pc:spChg>
      </pc:sldChg>
      <pc:sldChg chg="modSp mod modClrScheme chgLayout">
        <pc:chgData name="Jeff DeRemer" userId="a37f3d2d141577c5" providerId="Windows Live" clId="Web-{75DACE6C-8541-45F6-BC50-3594DC9DD107}" dt="2023-07-02T14:07:20.646" v="4069"/>
        <pc:sldMkLst>
          <pc:docMk/>
          <pc:sldMk cId="4291219111" sldId="269"/>
        </pc:sldMkLst>
        <pc:spChg chg="mod ord">
          <ac:chgData name="Jeff DeRemer" userId="a37f3d2d141577c5" providerId="Windows Live" clId="Web-{75DACE6C-8541-45F6-BC50-3594DC9DD107}" dt="2023-07-02T14:07:19.646" v="4068"/>
          <ac:spMkLst>
            <pc:docMk/>
            <pc:sldMk cId="4291219111" sldId="269"/>
            <ac:spMk id="2" creationId="{9247A437-3EC2-47AD-0CB0-00EE5C7560CD}"/>
          </ac:spMkLst>
        </pc:spChg>
        <pc:spChg chg="mod ord">
          <ac:chgData name="Jeff DeRemer" userId="a37f3d2d141577c5" providerId="Windows Live" clId="Web-{75DACE6C-8541-45F6-BC50-3594DC9DD107}" dt="2023-07-02T14:07:20.646" v="4069"/>
          <ac:spMkLst>
            <pc:docMk/>
            <pc:sldMk cId="4291219111" sldId="269"/>
            <ac:spMk id="3" creationId="{0F18B9B2-A879-82B3-D71E-0BA6774BC0F8}"/>
          </ac:spMkLst>
        </pc:spChg>
      </pc:sldChg>
      <pc:sldChg chg="modSp mod modClrScheme chgLayout">
        <pc:chgData name="Jeff DeRemer" userId="a37f3d2d141577c5" providerId="Windows Live" clId="Web-{75DACE6C-8541-45F6-BC50-3594DC9DD107}" dt="2023-07-02T14:07:20.646" v="4069"/>
        <pc:sldMkLst>
          <pc:docMk/>
          <pc:sldMk cId="3628189326" sldId="270"/>
        </pc:sldMkLst>
        <pc:spChg chg="mod ord">
          <ac:chgData name="Jeff DeRemer" userId="a37f3d2d141577c5" providerId="Windows Live" clId="Web-{75DACE6C-8541-45F6-BC50-3594DC9DD107}" dt="2023-07-02T14:07:19.646" v="4068"/>
          <ac:spMkLst>
            <pc:docMk/>
            <pc:sldMk cId="3628189326" sldId="270"/>
            <ac:spMk id="2" creationId="{9DB831FD-D532-CC05-3979-A33DE6AA6F6E}"/>
          </ac:spMkLst>
        </pc:spChg>
        <pc:spChg chg="mod ord">
          <ac:chgData name="Jeff DeRemer" userId="a37f3d2d141577c5" providerId="Windows Live" clId="Web-{75DACE6C-8541-45F6-BC50-3594DC9DD107}" dt="2023-07-02T14:07:20.646" v="4069"/>
          <ac:spMkLst>
            <pc:docMk/>
            <pc:sldMk cId="3628189326" sldId="270"/>
            <ac:spMk id="3" creationId="{6F7476CC-B0F5-EBA0-A09C-F0614C089CE5}"/>
          </ac:spMkLst>
        </pc:spChg>
      </pc:sldChg>
      <pc:sldChg chg="modSp mod modClrScheme chgLayout">
        <pc:chgData name="Jeff DeRemer" userId="a37f3d2d141577c5" providerId="Windows Live" clId="Web-{75DACE6C-8541-45F6-BC50-3594DC9DD107}" dt="2023-07-02T14:07:20.646" v="4069"/>
        <pc:sldMkLst>
          <pc:docMk/>
          <pc:sldMk cId="4094167011" sldId="271"/>
        </pc:sldMkLst>
        <pc:spChg chg="mod ord">
          <ac:chgData name="Jeff DeRemer" userId="a37f3d2d141577c5" providerId="Windows Live" clId="Web-{75DACE6C-8541-45F6-BC50-3594DC9DD107}" dt="2023-07-02T14:07:19.646" v="4068"/>
          <ac:spMkLst>
            <pc:docMk/>
            <pc:sldMk cId="4094167011" sldId="271"/>
            <ac:spMk id="2" creationId="{4B83C084-F164-5B4F-20C9-DF943C3489F4}"/>
          </ac:spMkLst>
        </pc:spChg>
        <pc:spChg chg="mod ord">
          <ac:chgData name="Jeff DeRemer" userId="a37f3d2d141577c5" providerId="Windows Live" clId="Web-{75DACE6C-8541-45F6-BC50-3594DC9DD107}" dt="2023-07-02T14:07:20.646" v="4069"/>
          <ac:spMkLst>
            <pc:docMk/>
            <pc:sldMk cId="4094167011" sldId="271"/>
            <ac:spMk id="3" creationId="{1149A847-D5C9-8EA2-01EB-CE8AF3A606C7}"/>
          </ac:spMkLst>
        </pc:spChg>
      </pc:sldChg>
      <pc:sldChg chg="modSp mod modClrScheme chgLayout">
        <pc:chgData name="Jeff DeRemer" userId="a37f3d2d141577c5" providerId="Windows Live" clId="Web-{75DACE6C-8541-45F6-BC50-3594DC9DD107}" dt="2023-07-02T14:07:20.646" v="4069"/>
        <pc:sldMkLst>
          <pc:docMk/>
          <pc:sldMk cId="1682394483" sldId="272"/>
        </pc:sldMkLst>
        <pc:spChg chg="mod ord">
          <ac:chgData name="Jeff DeRemer" userId="a37f3d2d141577c5" providerId="Windows Live" clId="Web-{75DACE6C-8541-45F6-BC50-3594DC9DD107}" dt="2023-07-02T14:07:19.646" v="4068"/>
          <ac:spMkLst>
            <pc:docMk/>
            <pc:sldMk cId="1682394483" sldId="272"/>
            <ac:spMk id="2" creationId="{DFEA679F-44D7-6C55-4EAC-4A6CECA19046}"/>
          </ac:spMkLst>
        </pc:spChg>
        <pc:spChg chg="mod ord">
          <ac:chgData name="Jeff DeRemer" userId="a37f3d2d141577c5" providerId="Windows Live" clId="Web-{75DACE6C-8541-45F6-BC50-3594DC9DD107}" dt="2023-07-02T14:07:20.646" v="4069"/>
          <ac:spMkLst>
            <pc:docMk/>
            <pc:sldMk cId="1682394483" sldId="272"/>
            <ac:spMk id="3" creationId="{2E6A5B9C-8714-7D1B-798C-B25477747AB1}"/>
          </ac:spMkLst>
        </pc:spChg>
      </pc:sldChg>
      <pc:sldChg chg="modSp mod modClrScheme chgLayout">
        <pc:chgData name="Jeff DeRemer" userId="a37f3d2d141577c5" providerId="Windows Live" clId="Web-{75DACE6C-8541-45F6-BC50-3594DC9DD107}" dt="2023-07-02T14:07:20.646" v="4069"/>
        <pc:sldMkLst>
          <pc:docMk/>
          <pc:sldMk cId="1966568967" sldId="273"/>
        </pc:sldMkLst>
        <pc:spChg chg="mod ord">
          <ac:chgData name="Jeff DeRemer" userId="a37f3d2d141577c5" providerId="Windows Live" clId="Web-{75DACE6C-8541-45F6-BC50-3594DC9DD107}" dt="2023-07-02T14:07:19.646" v="4068"/>
          <ac:spMkLst>
            <pc:docMk/>
            <pc:sldMk cId="1966568967" sldId="273"/>
            <ac:spMk id="2" creationId="{C4C77302-4BF8-065B-0985-42ED6C4A094E}"/>
          </ac:spMkLst>
        </pc:spChg>
        <pc:spChg chg="mod ord">
          <ac:chgData name="Jeff DeRemer" userId="a37f3d2d141577c5" providerId="Windows Live" clId="Web-{75DACE6C-8541-45F6-BC50-3594DC9DD107}" dt="2023-07-02T14:07:20.646" v="4069"/>
          <ac:spMkLst>
            <pc:docMk/>
            <pc:sldMk cId="1966568967" sldId="273"/>
            <ac:spMk id="3" creationId="{FEC97AF6-D0E5-6CFC-5087-727547E76E49}"/>
          </ac:spMkLst>
        </pc:spChg>
      </pc:sldChg>
      <pc:sldChg chg="modSp mod modClrScheme chgLayout">
        <pc:chgData name="Jeff DeRemer" userId="a37f3d2d141577c5" providerId="Windows Live" clId="Web-{75DACE6C-8541-45F6-BC50-3594DC9DD107}" dt="2023-07-02T14:07:20.646" v="4069"/>
        <pc:sldMkLst>
          <pc:docMk/>
          <pc:sldMk cId="517718756" sldId="274"/>
        </pc:sldMkLst>
        <pc:spChg chg="mod ord">
          <ac:chgData name="Jeff DeRemer" userId="a37f3d2d141577c5" providerId="Windows Live" clId="Web-{75DACE6C-8541-45F6-BC50-3594DC9DD107}" dt="2023-07-02T14:07:19.646" v="4068"/>
          <ac:spMkLst>
            <pc:docMk/>
            <pc:sldMk cId="517718756" sldId="274"/>
            <ac:spMk id="2" creationId="{DA44FD8D-74EE-A547-A9C3-112CE6388BDC}"/>
          </ac:spMkLst>
        </pc:spChg>
        <pc:spChg chg="mod ord">
          <ac:chgData name="Jeff DeRemer" userId="a37f3d2d141577c5" providerId="Windows Live" clId="Web-{75DACE6C-8541-45F6-BC50-3594DC9DD107}" dt="2023-07-02T14:07:20.646" v="4069"/>
          <ac:spMkLst>
            <pc:docMk/>
            <pc:sldMk cId="517718756" sldId="274"/>
            <ac:spMk id="3" creationId="{36AB1BDB-E2A1-4202-92E8-6D3885AAD11B}"/>
          </ac:spMkLst>
        </pc:spChg>
      </pc:sldChg>
      <pc:sldChg chg="modSp mod modClrScheme chgLayout">
        <pc:chgData name="Jeff DeRemer" userId="a37f3d2d141577c5" providerId="Windows Live" clId="Web-{75DACE6C-8541-45F6-BC50-3594DC9DD107}" dt="2023-07-02T14:07:20.646" v="4069"/>
        <pc:sldMkLst>
          <pc:docMk/>
          <pc:sldMk cId="494778731" sldId="275"/>
        </pc:sldMkLst>
        <pc:spChg chg="mod ord">
          <ac:chgData name="Jeff DeRemer" userId="a37f3d2d141577c5" providerId="Windows Live" clId="Web-{75DACE6C-8541-45F6-BC50-3594DC9DD107}" dt="2023-07-02T14:07:19.646" v="4068"/>
          <ac:spMkLst>
            <pc:docMk/>
            <pc:sldMk cId="494778731" sldId="275"/>
            <ac:spMk id="2" creationId="{2AA5F595-ECBE-3437-19A2-D19972141E08}"/>
          </ac:spMkLst>
        </pc:spChg>
        <pc:spChg chg="mod ord">
          <ac:chgData name="Jeff DeRemer" userId="a37f3d2d141577c5" providerId="Windows Live" clId="Web-{75DACE6C-8541-45F6-BC50-3594DC9DD107}" dt="2023-07-02T14:07:20.646" v="4069"/>
          <ac:spMkLst>
            <pc:docMk/>
            <pc:sldMk cId="494778731" sldId="275"/>
            <ac:spMk id="3" creationId="{62D247C3-81E2-E2CD-1A32-6248E469CEAD}"/>
          </ac:spMkLst>
        </pc:spChg>
      </pc:sldChg>
      <pc:sldChg chg="modSp mod modClrScheme chgLayout">
        <pc:chgData name="Jeff DeRemer" userId="a37f3d2d141577c5" providerId="Windows Live" clId="Web-{75DACE6C-8541-45F6-BC50-3594DC9DD107}" dt="2023-07-02T14:07:20.646" v="4069"/>
        <pc:sldMkLst>
          <pc:docMk/>
          <pc:sldMk cId="3591501101" sldId="276"/>
        </pc:sldMkLst>
        <pc:spChg chg="mod ord">
          <ac:chgData name="Jeff DeRemer" userId="a37f3d2d141577c5" providerId="Windows Live" clId="Web-{75DACE6C-8541-45F6-BC50-3594DC9DD107}" dt="2023-07-02T14:07:19.646" v="4068"/>
          <ac:spMkLst>
            <pc:docMk/>
            <pc:sldMk cId="3591501101" sldId="276"/>
            <ac:spMk id="2" creationId="{EB58C5B0-CD11-C4E3-EE21-6C7E30B4329B}"/>
          </ac:spMkLst>
        </pc:spChg>
        <pc:spChg chg="mod ord">
          <ac:chgData name="Jeff DeRemer" userId="a37f3d2d141577c5" providerId="Windows Live" clId="Web-{75DACE6C-8541-45F6-BC50-3594DC9DD107}" dt="2023-07-02T14:07:20.646" v="4069"/>
          <ac:spMkLst>
            <pc:docMk/>
            <pc:sldMk cId="3591501101" sldId="276"/>
            <ac:spMk id="3" creationId="{0398F67A-659A-3AB8-CBA9-89F233418F8E}"/>
          </ac:spMkLst>
        </pc:spChg>
      </pc:sldChg>
      <pc:sldChg chg="modSp mod modClrScheme chgLayout">
        <pc:chgData name="Jeff DeRemer" userId="a37f3d2d141577c5" providerId="Windows Live" clId="Web-{75DACE6C-8541-45F6-BC50-3594DC9DD107}" dt="2023-07-02T14:07:20.646" v="4069"/>
        <pc:sldMkLst>
          <pc:docMk/>
          <pc:sldMk cId="2990784307" sldId="277"/>
        </pc:sldMkLst>
        <pc:spChg chg="mod ord">
          <ac:chgData name="Jeff DeRemer" userId="a37f3d2d141577c5" providerId="Windows Live" clId="Web-{75DACE6C-8541-45F6-BC50-3594DC9DD107}" dt="2023-07-02T14:07:19.646" v="4068"/>
          <ac:spMkLst>
            <pc:docMk/>
            <pc:sldMk cId="2990784307" sldId="277"/>
            <ac:spMk id="2" creationId="{565F1ACE-E1A5-AC6B-5431-FD0893238A06}"/>
          </ac:spMkLst>
        </pc:spChg>
        <pc:spChg chg="mod ord">
          <ac:chgData name="Jeff DeRemer" userId="a37f3d2d141577c5" providerId="Windows Live" clId="Web-{75DACE6C-8541-45F6-BC50-3594DC9DD107}" dt="2023-07-02T14:07:20.646" v="4069"/>
          <ac:spMkLst>
            <pc:docMk/>
            <pc:sldMk cId="2990784307" sldId="277"/>
            <ac:spMk id="3" creationId="{8505100E-6EFE-B8B7-5E92-053F23902331}"/>
          </ac:spMkLst>
        </pc:spChg>
      </pc:sldChg>
      <pc:sldChg chg="modSp mod modClrScheme chgLayout">
        <pc:chgData name="Jeff DeRemer" userId="a37f3d2d141577c5" providerId="Windows Live" clId="Web-{75DACE6C-8541-45F6-BC50-3594DC9DD107}" dt="2023-07-02T14:07:20.646" v="4069"/>
        <pc:sldMkLst>
          <pc:docMk/>
          <pc:sldMk cId="3744251568" sldId="278"/>
        </pc:sldMkLst>
        <pc:spChg chg="mod ord">
          <ac:chgData name="Jeff DeRemer" userId="a37f3d2d141577c5" providerId="Windows Live" clId="Web-{75DACE6C-8541-45F6-BC50-3594DC9DD107}" dt="2023-07-02T14:07:19.646" v="4068"/>
          <ac:spMkLst>
            <pc:docMk/>
            <pc:sldMk cId="3744251568" sldId="278"/>
            <ac:spMk id="2" creationId="{BAA71AE8-2FF9-CF54-57B4-391ABD6A0BD1}"/>
          </ac:spMkLst>
        </pc:spChg>
        <pc:spChg chg="mod ord">
          <ac:chgData name="Jeff DeRemer" userId="a37f3d2d141577c5" providerId="Windows Live" clId="Web-{75DACE6C-8541-45F6-BC50-3594DC9DD107}" dt="2023-07-02T14:07:20.646" v="4069"/>
          <ac:spMkLst>
            <pc:docMk/>
            <pc:sldMk cId="3744251568" sldId="278"/>
            <ac:spMk id="3" creationId="{FB490085-442A-F459-46C4-DE49E5A3B707}"/>
          </ac:spMkLst>
        </pc:spChg>
      </pc:sldChg>
      <pc:sldChg chg="modSp mod modClrScheme chgLayout">
        <pc:chgData name="Jeff DeRemer" userId="a37f3d2d141577c5" providerId="Windows Live" clId="Web-{75DACE6C-8541-45F6-BC50-3594DC9DD107}" dt="2023-07-02T14:07:20.646" v="4069"/>
        <pc:sldMkLst>
          <pc:docMk/>
          <pc:sldMk cId="3982399502" sldId="279"/>
        </pc:sldMkLst>
        <pc:spChg chg="mod ord">
          <ac:chgData name="Jeff DeRemer" userId="a37f3d2d141577c5" providerId="Windows Live" clId="Web-{75DACE6C-8541-45F6-BC50-3594DC9DD107}" dt="2023-07-02T14:07:19.646" v="4068"/>
          <ac:spMkLst>
            <pc:docMk/>
            <pc:sldMk cId="3982399502" sldId="279"/>
            <ac:spMk id="2" creationId="{05EFE47B-64BD-A963-0E90-03A9E467E90E}"/>
          </ac:spMkLst>
        </pc:spChg>
        <pc:spChg chg="mod ord">
          <ac:chgData name="Jeff DeRemer" userId="a37f3d2d141577c5" providerId="Windows Live" clId="Web-{75DACE6C-8541-45F6-BC50-3594DC9DD107}" dt="2023-07-02T14:07:20.646" v="4069"/>
          <ac:spMkLst>
            <pc:docMk/>
            <pc:sldMk cId="3982399502" sldId="279"/>
            <ac:spMk id="3" creationId="{E9946A79-B7B2-74E9-63F9-ED6A04F68C26}"/>
          </ac:spMkLst>
        </pc:spChg>
      </pc:sldChg>
      <pc:sldChg chg="modSp mod modClrScheme chgLayout">
        <pc:chgData name="Jeff DeRemer" userId="a37f3d2d141577c5" providerId="Windows Live" clId="Web-{75DACE6C-8541-45F6-BC50-3594DC9DD107}" dt="2023-07-02T14:07:20.646" v="4069"/>
        <pc:sldMkLst>
          <pc:docMk/>
          <pc:sldMk cId="2746935985" sldId="280"/>
        </pc:sldMkLst>
        <pc:spChg chg="mod ord">
          <ac:chgData name="Jeff DeRemer" userId="a37f3d2d141577c5" providerId="Windows Live" clId="Web-{75DACE6C-8541-45F6-BC50-3594DC9DD107}" dt="2023-07-02T14:07:19.646" v="4068"/>
          <ac:spMkLst>
            <pc:docMk/>
            <pc:sldMk cId="2746935985" sldId="280"/>
            <ac:spMk id="2" creationId="{3244082E-3615-003E-03EB-FE8CF36DFEDE}"/>
          </ac:spMkLst>
        </pc:spChg>
        <pc:spChg chg="mod ord">
          <ac:chgData name="Jeff DeRemer" userId="a37f3d2d141577c5" providerId="Windows Live" clId="Web-{75DACE6C-8541-45F6-BC50-3594DC9DD107}" dt="2023-07-02T14:07:20.646" v="4069"/>
          <ac:spMkLst>
            <pc:docMk/>
            <pc:sldMk cId="2746935985" sldId="280"/>
            <ac:spMk id="3" creationId="{2CC19F36-1038-F57E-91F2-B8DE49592B97}"/>
          </ac:spMkLst>
        </pc:spChg>
      </pc:sldChg>
      <pc:sldChg chg="modSp mod modClrScheme chgLayout">
        <pc:chgData name="Jeff DeRemer" userId="a37f3d2d141577c5" providerId="Windows Live" clId="Web-{75DACE6C-8541-45F6-BC50-3594DC9DD107}" dt="2023-07-02T14:07:20.646" v="4069"/>
        <pc:sldMkLst>
          <pc:docMk/>
          <pc:sldMk cId="1741603341" sldId="281"/>
        </pc:sldMkLst>
        <pc:spChg chg="mod ord">
          <ac:chgData name="Jeff DeRemer" userId="a37f3d2d141577c5" providerId="Windows Live" clId="Web-{75DACE6C-8541-45F6-BC50-3594DC9DD107}" dt="2023-07-02T14:07:19.646" v="4068"/>
          <ac:spMkLst>
            <pc:docMk/>
            <pc:sldMk cId="1741603341" sldId="281"/>
            <ac:spMk id="2" creationId="{76059A4D-C0FA-3742-CB0A-83B93BEC2BE4}"/>
          </ac:spMkLst>
        </pc:spChg>
        <pc:spChg chg="mod ord">
          <ac:chgData name="Jeff DeRemer" userId="a37f3d2d141577c5" providerId="Windows Live" clId="Web-{75DACE6C-8541-45F6-BC50-3594DC9DD107}" dt="2023-07-02T14:07:20.646" v="4069"/>
          <ac:spMkLst>
            <pc:docMk/>
            <pc:sldMk cId="1741603341" sldId="281"/>
            <ac:spMk id="3" creationId="{AE93F422-6E43-9151-FE4B-8F3515273467}"/>
          </ac:spMkLst>
        </pc:spChg>
      </pc:sldChg>
      <pc:sldChg chg="modSp mod modClrScheme chgLayout">
        <pc:chgData name="Jeff DeRemer" userId="a37f3d2d141577c5" providerId="Windows Live" clId="Web-{75DACE6C-8541-45F6-BC50-3594DC9DD107}" dt="2023-07-02T14:07:20.646" v="4069"/>
        <pc:sldMkLst>
          <pc:docMk/>
          <pc:sldMk cId="204965760" sldId="282"/>
        </pc:sldMkLst>
        <pc:spChg chg="mod ord">
          <ac:chgData name="Jeff DeRemer" userId="a37f3d2d141577c5" providerId="Windows Live" clId="Web-{75DACE6C-8541-45F6-BC50-3594DC9DD107}" dt="2023-07-02T14:07:19.646" v="4068"/>
          <ac:spMkLst>
            <pc:docMk/>
            <pc:sldMk cId="204965760" sldId="282"/>
            <ac:spMk id="2" creationId="{914FED01-8779-087B-5283-D07A32C50510}"/>
          </ac:spMkLst>
        </pc:spChg>
        <pc:spChg chg="mod ord">
          <ac:chgData name="Jeff DeRemer" userId="a37f3d2d141577c5" providerId="Windows Live" clId="Web-{75DACE6C-8541-45F6-BC50-3594DC9DD107}" dt="2023-07-02T14:07:20.646" v="4069"/>
          <ac:spMkLst>
            <pc:docMk/>
            <pc:sldMk cId="204965760" sldId="282"/>
            <ac:spMk id="3" creationId="{214B1D8D-63BD-DD0B-C0F5-8839FC6374EC}"/>
          </ac:spMkLst>
        </pc:spChg>
      </pc:sldChg>
      <pc:sldChg chg="modSp mod modClrScheme chgLayout">
        <pc:chgData name="Jeff DeRemer" userId="a37f3d2d141577c5" providerId="Windows Live" clId="Web-{75DACE6C-8541-45F6-BC50-3594DC9DD107}" dt="2023-07-02T14:07:20.646" v="4069"/>
        <pc:sldMkLst>
          <pc:docMk/>
          <pc:sldMk cId="1861732289" sldId="283"/>
        </pc:sldMkLst>
        <pc:spChg chg="mod ord">
          <ac:chgData name="Jeff DeRemer" userId="a37f3d2d141577c5" providerId="Windows Live" clId="Web-{75DACE6C-8541-45F6-BC50-3594DC9DD107}" dt="2023-07-02T14:07:19.646" v="4068"/>
          <ac:spMkLst>
            <pc:docMk/>
            <pc:sldMk cId="1861732289" sldId="283"/>
            <ac:spMk id="2" creationId="{90154AB9-1AF3-ED6E-8F13-992CE33A864A}"/>
          </ac:spMkLst>
        </pc:spChg>
        <pc:spChg chg="mod ord">
          <ac:chgData name="Jeff DeRemer" userId="a37f3d2d141577c5" providerId="Windows Live" clId="Web-{75DACE6C-8541-45F6-BC50-3594DC9DD107}" dt="2023-07-02T14:07:20.646" v="4069"/>
          <ac:spMkLst>
            <pc:docMk/>
            <pc:sldMk cId="1861732289" sldId="283"/>
            <ac:spMk id="3" creationId="{A4DD8A52-93C3-307C-94F8-99CD4F67B3B0}"/>
          </ac:spMkLst>
        </pc:spChg>
      </pc:sldChg>
      <pc:sldChg chg="modSp mod modClrScheme chgLayout">
        <pc:chgData name="Jeff DeRemer" userId="a37f3d2d141577c5" providerId="Windows Live" clId="Web-{75DACE6C-8541-45F6-BC50-3594DC9DD107}" dt="2023-07-02T14:07:20.646" v="4069"/>
        <pc:sldMkLst>
          <pc:docMk/>
          <pc:sldMk cId="1987841433" sldId="284"/>
        </pc:sldMkLst>
        <pc:spChg chg="mod ord">
          <ac:chgData name="Jeff DeRemer" userId="a37f3d2d141577c5" providerId="Windows Live" clId="Web-{75DACE6C-8541-45F6-BC50-3594DC9DD107}" dt="2023-07-02T14:07:19.646" v="4068"/>
          <ac:spMkLst>
            <pc:docMk/>
            <pc:sldMk cId="1987841433" sldId="284"/>
            <ac:spMk id="2" creationId="{AB39C18F-3603-3648-A2BA-FD719DB2D2F4}"/>
          </ac:spMkLst>
        </pc:spChg>
        <pc:spChg chg="mod ord">
          <ac:chgData name="Jeff DeRemer" userId="a37f3d2d141577c5" providerId="Windows Live" clId="Web-{75DACE6C-8541-45F6-BC50-3594DC9DD107}" dt="2023-07-02T14:07:20.646" v="4069"/>
          <ac:spMkLst>
            <pc:docMk/>
            <pc:sldMk cId="1987841433" sldId="284"/>
            <ac:spMk id="3" creationId="{167EB91F-F6C9-4B4F-90F3-7CA2D46122AE}"/>
          </ac:spMkLst>
        </pc:spChg>
      </pc:sldChg>
      <pc:sldChg chg="modSp mod modClrScheme chgLayout">
        <pc:chgData name="Jeff DeRemer" userId="a37f3d2d141577c5" providerId="Windows Live" clId="Web-{75DACE6C-8541-45F6-BC50-3594DC9DD107}" dt="2023-07-02T14:07:20.646" v="4069"/>
        <pc:sldMkLst>
          <pc:docMk/>
          <pc:sldMk cId="1112612059" sldId="285"/>
        </pc:sldMkLst>
        <pc:spChg chg="mod ord">
          <ac:chgData name="Jeff DeRemer" userId="a37f3d2d141577c5" providerId="Windows Live" clId="Web-{75DACE6C-8541-45F6-BC50-3594DC9DD107}" dt="2023-07-02T14:07:19.646" v="4068"/>
          <ac:spMkLst>
            <pc:docMk/>
            <pc:sldMk cId="1112612059" sldId="285"/>
            <ac:spMk id="2" creationId="{FF69CDF3-6BE5-B6C7-68A2-D0BFEE530E47}"/>
          </ac:spMkLst>
        </pc:spChg>
        <pc:spChg chg="mod ord">
          <ac:chgData name="Jeff DeRemer" userId="a37f3d2d141577c5" providerId="Windows Live" clId="Web-{75DACE6C-8541-45F6-BC50-3594DC9DD107}" dt="2023-07-02T14:07:20.646" v="4069"/>
          <ac:spMkLst>
            <pc:docMk/>
            <pc:sldMk cId="1112612059" sldId="285"/>
            <ac:spMk id="3" creationId="{2C233C5D-AE6E-EE9D-E247-48CB088754FF}"/>
          </ac:spMkLst>
        </pc:spChg>
      </pc:sldChg>
      <pc:sldChg chg="modSp mod ord modClrScheme chgLayout">
        <pc:chgData name="Jeff DeRemer" userId="a37f3d2d141577c5" providerId="Windows Live" clId="Web-{75DACE6C-8541-45F6-BC50-3594DC9DD107}" dt="2023-07-02T14:07:20.646" v="4069"/>
        <pc:sldMkLst>
          <pc:docMk/>
          <pc:sldMk cId="2771794891" sldId="286"/>
        </pc:sldMkLst>
        <pc:spChg chg="mod ord">
          <ac:chgData name="Jeff DeRemer" userId="a37f3d2d141577c5" providerId="Windows Live" clId="Web-{75DACE6C-8541-45F6-BC50-3594DC9DD107}" dt="2023-07-02T14:07:19.646" v="4068"/>
          <ac:spMkLst>
            <pc:docMk/>
            <pc:sldMk cId="2771794891" sldId="286"/>
            <ac:spMk id="2" creationId="{971AA95C-DED5-3E53-CD9A-C04D628DFA05}"/>
          </ac:spMkLst>
        </pc:spChg>
        <pc:spChg chg="mod ord">
          <ac:chgData name="Jeff DeRemer" userId="a37f3d2d141577c5" providerId="Windows Live" clId="Web-{75DACE6C-8541-45F6-BC50-3594DC9DD107}" dt="2023-07-02T14:07:20.646" v="4069"/>
          <ac:spMkLst>
            <pc:docMk/>
            <pc:sldMk cId="2771794891" sldId="286"/>
            <ac:spMk id="3" creationId="{E43A48AF-984B-687B-AB99-A4749E13FE18}"/>
          </ac:spMkLst>
        </pc:spChg>
      </pc:sldChg>
      <pc:sldChg chg="modSp mod modClrScheme chgLayout">
        <pc:chgData name="Jeff DeRemer" userId="a37f3d2d141577c5" providerId="Windows Live" clId="Web-{75DACE6C-8541-45F6-BC50-3594DC9DD107}" dt="2023-07-02T14:07:20.646" v="4069"/>
        <pc:sldMkLst>
          <pc:docMk/>
          <pc:sldMk cId="4209612668" sldId="287"/>
        </pc:sldMkLst>
        <pc:spChg chg="mod ord">
          <ac:chgData name="Jeff DeRemer" userId="a37f3d2d141577c5" providerId="Windows Live" clId="Web-{75DACE6C-8541-45F6-BC50-3594DC9DD107}" dt="2023-07-02T14:07:19.646" v="4068"/>
          <ac:spMkLst>
            <pc:docMk/>
            <pc:sldMk cId="4209612668" sldId="287"/>
            <ac:spMk id="2" creationId="{2EF7659A-F540-6B95-C923-EA9F9DA2FDC8}"/>
          </ac:spMkLst>
        </pc:spChg>
        <pc:spChg chg="mod ord">
          <ac:chgData name="Jeff DeRemer" userId="a37f3d2d141577c5" providerId="Windows Live" clId="Web-{75DACE6C-8541-45F6-BC50-3594DC9DD107}" dt="2023-07-02T14:07:20.646" v="4069"/>
          <ac:spMkLst>
            <pc:docMk/>
            <pc:sldMk cId="4209612668" sldId="287"/>
            <ac:spMk id="3" creationId="{6B269FE1-63F3-9D97-79C3-958C05C90B8F}"/>
          </ac:spMkLst>
        </pc:spChg>
      </pc:sldChg>
      <pc:sldChg chg="modSp mod modClrScheme chgLayout">
        <pc:chgData name="Jeff DeRemer" userId="a37f3d2d141577c5" providerId="Windows Live" clId="Web-{75DACE6C-8541-45F6-BC50-3594DC9DD107}" dt="2023-07-02T14:07:20.646" v="4069"/>
        <pc:sldMkLst>
          <pc:docMk/>
          <pc:sldMk cId="1175048660" sldId="288"/>
        </pc:sldMkLst>
        <pc:spChg chg="mod ord">
          <ac:chgData name="Jeff DeRemer" userId="a37f3d2d141577c5" providerId="Windows Live" clId="Web-{75DACE6C-8541-45F6-BC50-3594DC9DD107}" dt="2023-07-02T14:07:19.646" v="4068"/>
          <ac:spMkLst>
            <pc:docMk/>
            <pc:sldMk cId="1175048660" sldId="288"/>
            <ac:spMk id="2" creationId="{BD199800-686D-7B67-2DFF-8048E8C21283}"/>
          </ac:spMkLst>
        </pc:spChg>
        <pc:spChg chg="mod ord">
          <ac:chgData name="Jeff DeRemer" userId="a37f3d2d141577c5" providerId="Windows Live" clId="Web-{75DACE6C-8541-45F6-BC50-3594DC9DD107}" dt="2023-07-02T14:07:20.646" v="4069"/>
          <ac:spMkLst>
            <pc:docMk/>
            <pc:sldMk cId="1175048660" sldId="288"/>
            <ac:spMk id="3" creationId="{E35BB5F5-DEF6-901B-798D-F75EF1BEE6C3}"/>
          </ac:spMkLst>
        </pc:spChg>
      </pc:sldChg>
      <pc:sldChg chg="modSp mod ord modClrScheme chgLayout">
        <pc:chgData name="Jeff DeRemer" userId="a37f3d2d141577c5" providerId="Windows Live" clId="Web-{75DACE6C-8541-45F6-BC50-3594DC9DD107}" dt="2023-07-02T15:20:33.024" v="4988" actId="20577"/>
        <pc:sldMkLst>
          <pc:docMk/>
          <pc:sldMk cId="1487085672" sldId="289"/>
        </pc:sldMkLst>
        <pc:spChg chg="mod ord">
          <ac:chgData name="Jeff DeRemer" userId="a37f3d2d141577c5" providerId="Windows Live" clId="Web-{75DACE6C-8541-45F6-BC50-3594DC9DD107}" dt="2023-07-02T14:07:19.646" v="4068"/>
          <ac:spMkLst>
            <pc:docMk/>
            <pc:sldMk cId="1487085672" sldId="289"/>
            <ac:spMk id="2" creationId="{2E1ABDE6-357D-FC17-2CEA-CA3F5C03FDA2}"/>
          </ac:spMkLst>
        </pc:spChg>
        <pc:spChg chg="mod ord">
          <ac:chgData name="Jeff DeRemer" userId="a37f3d2d141577c5" providerId="Windows Live" clId="Web-{75DACE6C-8541-45F6-BC50-3594DC9DD107}" dt="2023-07-02T15:20:33.024" v="4988" actId="20577"/>
          <ac:spMkLst>
            <pc:docMk/>
            <pc:sldMk cId="1487085672" sldId="289"/>
            <ac:spMk id="3" creationId="{35D0BBDA-8803-BE37-2613-0EDAF02F44B8}"/>
          </ac:spMkLst>
        </pc:spChg>
      </pc:sldChg>
      <pc:sldChg chg="modSp mod modClrScheme chgLayout">
        <pc:chgData name="Jeff DeRemer" userId="a37f3d2d141577c5" providerId="Windows Live" clId="Web-{75DACE6C-8541-45F6-BC50-3594DC9DD107}" dt="2023-07-02T14:07:20.646" v="4069"/>
        <pc:sldMkLst>
          <pc:docMk/>
          <pc:sldMk cId="4076531934" sldId="290"/>
        </pc:sldMkLst>
        <pc:spChg chg="mod ord">
          <ac:chgData name="Jeff DeRemer" userId="a37f3d2d141577c5" providerId="Windows Live" clId="Web-{75DACE6C-8541-45F6-BC50-3594DC9DD107}" dt="2023-07-02T14:07:19.646" v="4068"/>
          <ac:spMkLst>
            <pc:docMk/>
            <pc:sldMk cId="4076531934" sldId="290"/>
            <ac:spMk id="2" creationId="{37F05085-E3C5-2B49-C270-BD57BB87E8D2}"/>
          </ac:spMkLst>
        </pc:spChg>
        <pc:spChg chg="mod ord">
          <ac:chgData name="Jeff DeRemer" userId="a37f3d2d141577c5" providerId="Windows Live" clId="Web-{75DACE6C-8541-45F6-BC50-3594DC9DD107}" dt="2023-07-02T14:07:20.646" v="4069"/>
          <ac:spMkLst>
            <pc:docMk/>
            <pc:sldMk cId="4076531934" sldId="290"/>
            <ac:spMk id="3" creationId="{960B53B4-EA2F-EDEB-811E-08923203A428}"/>
          </ac:spMkLst>
        </pc:spChg>
      </pc:sldChg>
      <pc:sldChg chg="modSp mod modClrScheme chgLayout">
        <pc:chgData name="Jeff DeRemer" userId="a37f3d2d141577c5" providerId="Windows Live" clId="Web-{75DACE6C-8541-45F6-BC50-3594DC9DD107}" dt="2023-07-02T14:07:20.646" v="4069"/>
        <pc:sldMkLst>
          <pc:docMk/>
          <pc:sldMk cId="117291877" sldId="291"/>
        </pc:sldMkLst>
        <pc:spChg chg="mod ord">
          <ac:chgData name="Jeff DeRemer" userId="a37f3d2d141577c5" providerId="Windows Live" clId="Web-{75DACE6C-8541-45F6-BC50-3594DC9DD107}" dt="2023-07-02T14:07:19.646" v="4068"/>
          <ac:spMkLst>
            <pc:docMk/>
            <pc:sldMk cId="117291877" sldId="291"/>
            <ac:spMk id="2" creationId="{7C7FA624-06C1-58CB-6EBF-6A6E06B55AA5}"/>
          </ac:spMkLst>
        </pc:spChg>
        <pc:spChg chg="mod ord">
          <ac:chgData name="Jeff DeRemer" userId="a37f3d2d141577c5" providerId="Windows Live" clId="Web-{75DACE6C-8541-45F6-BC50-3594DC9DD107}" dt="2023-07-02T14:07:20.646" v="4069"/>
          <ac:spMkLst>
            <pc:docMk/>
            <pc:sldMk cId="117291877" sldId="291"/>
            <ac:spMk id="3" creationId="{64E1AC00-5F6F-8A57-76A4-5BD2487C9873}"/>
          </ac:spMkLst>
        </pc:spChg>
      </pc:sldChg>
      <pc:sldChg chg="modSp mod modClrScheme chgLayout">
        <pc:chgData name="Jeff DeRemer" userId="a37f3d2d141577c5" providerId="Windows Live" clId="Web-{75DACE6C-8541-45F6-BC50-3594DC9DD107}" dt="2023-07-02T14:07:20.646" v="4069"/>
        <pc:sldMkLst>
          <pc:docMk/>
          <pc:sldMk cId="2803421184" sldId="292"/>
        </pc:sldMkLst>
        <pc:spChg chg="mod ord">
          <ac:chgData name="Jeff DeRemer" userId="a37f3d2d141577c5" providerId="Windows Live" clId="Web-{75DACE6C-8541-45F6-BC50-3594DC9DD107}" dt="2023-07-02T14:07:19.646" v="4068"/>
          <ac:spMkLst>
            <pc:docMk/>
            <pc:sldMk cId="2803421184" sldId="292"/>
            <ac:spMk id="2" creationId="{510215B2-DF99-3E84-7238-F0D2E5D50C17}"/>
          </ac:spMkLst>
        </pc:spChg>
        <pc:spChg chg="mod ord">
          <ac:chgData name="Jeff DeRemer" userId="a37f3d2d141577c5" providerId="Windows Live" clId="Web-{75DACE6C-8541-45F6-BC50-3594DC9DD107}" dt="2023-07-02T14:07:20.646" v="4069"/>
          <ac:spMkLst>
            <pc:docMk/>
            <pc:sldMk cId="2803421184" sldId="292"/>
            <ac:spMk id="3" creationId="{DABAC2CE-B759-65A2-A9AA-973000EA0D14}"/>
          </ac:spMkLst>
        </pc:spChg>
      </pc:sldChg>
      <pc:sldChg chg="modSp mod modClrScheme chgLayout">
        <pc:chgData name="Jeff DeRemer" userId="a37f3d2d141577c5" providerId="Windows Live" clId="Web-{75DACE6C-8541-45F6-BC50-3594DC9DD107}" dt="2023-07-02T14:07:20.646" v="4069"/>
        <pc:sldMkLst>
          <pc:docMk/>
          <pc:sldMk cId="3056689765" sldId="293"/>
        </pc:sldMkLst>
        <pc:spChg chg="mod ord">
          <ac:chgData name="Jeff DeRemer" userId="a37f3d2d141577c5" providerId="Windows Live" clId="Web-{75DACE6C-8541-45F6-BC50-3594DC9DD107}" dt="2023-07-02T14:07:19.646" v="4068"/>
          <ac:spMkLst>
            <pc:docMk/>
            <pc:sldMk cId="3056689765" sldId="293"/>
            <ac:spMk id="2" creationId="{9B72F42E-71E2-E1A2-37B7-6E9C499FFAE7}"/>
          </ac:spMkLst>
        </pc:spChg>
        <pc:spChg chg="mod ord">
          <ac:chgData name="Jeff DeRemer" userId="a37f3d2d141577c5" providerId="Windows Live" clId="Web-{75DACE6C-8541-45F6-BC50-3594DC9DD107}" dt="2023-07-02T14:07:20.646" v="4069"/>
          <ac:spMkLst>
            <pc:docMk/>
            <pc:sldMk cId="3056689765" sldId="293"/>
            <ac:spMk id="3" creationId="{9467E316-5D91-2FB1-4C2B-A1567791A982}"/>
          </ac:spMkLst>
        </pc:spChg>
      </pc:sldChg>
      <pc:sldChg chg="modSp mod modClrScheme chgLayout">
        <pc:chgData name="Jeff DeRemer" userId="a37f3d2d141577c5" providerId="Windows Live" clId="Web-{75DACE6C-8541-45F6-BC50-3594DC9DD107}" dt="2023-07-02T14:07:20.646" v="4069"/>
        <pc:sldMkLst>
          <pc:docMk/>
          <pc:sldMk cId="2373186645" sldId="294"/>
        </pc:sldMkLst>
        <pc:spChg chg="mod ord">
          <ac:chgData name="Jeff DeRemer" userId="a37f3d2d141577c5" providerId="Windows Live" clId="Web-{75DACE6C-8541-45F6-BC50-3594DC9DD107}" dt="2023-07-02T14:07:19.646" v="4068"/>
          <ac:spMkLst>
            <pc:docMk/>
            <pc:sldMk cId="2373186645" sldId="294"/>
            <ac:spMk id="2" creationId="{B2222F7C-0144-814E-2BAD-01A1646151D4}"/>
          </ac:spMkLst>
        </pc:spChg>
        <pc:spChg chg="mod ord">
          <ac:chgData name="Jeff DeRemer" userId="a37f3d2d141577c5" providerId="Windows Live" clId="Web-{75DACE6C-8541-45F6-BC50-3594DC9DD107}" dt="2023-07-02T14:07:20.646" v="4069"/>
          <ac:spMkLst>
            <pc:docMk/>
            <pc:sldMk cId="2373186645" sldId="294"/>
            <ac:spMk id="3" creationId="{044EA9B4-6A65-9695-5C1B-998070458920}"/>
          </ac:spMkLst>
        </pc:spChg>
      </pc:sldChg>
      <pc:sldChg chg="modSp mod modClrScheme chgLayout">
        <pc:chgData name="Jeff DeRemer" userId="a37f3d2d141577c5" providerId="Windows Live" clId="Web-{75DACE6C-8541-45F6-BC50-3594DC9DD107}" dt="2023-07-02T14:07:20.646" v="4069"/>
        <pc:sldMkLst>
          <pc:docMk/>
          <pc:sldMk cId="1109033926" sldId="295"/>
        </pc:sldMkLst>
        <pc:spChg chg="mod ord">
          <ac:chgData name="Jeff DeRemer" userId="a37f3d2d141577c5" providerId="Windows Live" clId="Web-{75DACE6C-8541-45F6-BC50-3594DC9DD107}" dt="2023-07-02T14:07:19.646" v="4068"/>
          <ac:spMkLst>
            <pc:docMk/>
            <pc:sldMk cId="1109033926" sldId="295"/>
            <ac:spMk id="2" creationId="{CBA80173-B3B5-CC73-FF33-5D32FFD9933C}"/>
          </ac:spMkLst>
        </pc:spChg>
        <pc:spChg chg="mod ord">
          <ac:chgData name="Jeff DeRemer" userId="a37f3d2d141577c5" providerId="Windows Live" clId="Web-{75DACE6C-8541-45F6-BC50-3594DC9DD107}" dt="2023-07-02T14:07:20.646" v="4069"/>
          <ac:spMkLst>
            <pc:docMk/>
            <pc:sldMk cId="1109033926" sldId="295"/>
            <ac:spMk id="3" creationId="{E3140AD6-29F6-0D56-8236-D0ADD8B7A538}"/>
          </ac:spMkLst>
        </pc:spChg>
      </pc:sldChg>
      <pc:sldChg chg="addSp delSp modSp mod setBg modClrScheme chgLayout">
        <pc:chgData name="Jeff DeRemer" userId="a37f3d2d141577c5" providerId="Windows Live" clId="Web-{75DACE6C-8541-45F6-BC50-3594DC9DD107}" dt="2023-07-02T14:07:20.646" v="4069"/>
        <pc:sldMkLst>
          <pc:docMk/>
          <pc:sldMk cId="3257431584" sldId="296"/>
        </pc:sldMkLst>
        <pc:spChg chg="mod ord">
          <ac:chgData name="Jeff DeRemer" userId="a37f3d2d141577c5" providerId="Windows Live" clId="Web-{75DACE6C-8541-45F6-BC50-3594DC9DD107}" dt="2023-07-02T14:07:19.646" v="4068"/>
          <ac:spMkLst>
            <pc:docMk/>
            <pc:sldMk cId="3257431584" sldId="296"/>
            <ac:spMk id="2" creationId="{EB083C7E-F228-5F0E-5102-DEE771266A85}"/>
          </ac:spMkLst>
        </pc:spChg>
        <pc:spChg chg="mod ord">
          <ac:chgData name="Jeff DeRemer" userId="a37f3d2d141577c5" providerId="Windows Live" clId="Web-{75DACE6C-8541-45F6-BC50-3594DC9DD107}" dt="2023-07-02T14:07:20.646" v="4069"/>
          <ac:spMkLst>
            <pc:docMk/>
            <pc:sldMk cId="3257431584" sldId="296"/>
            <ac:spMk id="3" creationId="{796CF47D-9B0B-ECCF-6644-4B8820451995}"/>
          </ac:spMkLst>
        </pc:spChg>
        <pc:spChg chg="add del">
          <ac:chgData name="Jeff DeRemer" userId="a37f3d2d141577c5" providerId="Windows Live" clId="Web-{75DACE6C-8541-45F6-BC50-3594DC9DD107}" dt="2023-07-02T10:32:36.563" v="281"/>
          <ac:spMkLst>
            <pc:docMk/>
            <pc:sldMk cId="3257431584" sldId="296"/>
            <ac:spMk id="9" creationId="{D009D6D5-DAC2-4A8B-A17A-E206B9012D09}"/>
          </ac:spMkLst>
        </pc:spChg>
        <pc:picChg chg="add del">
          <ac:chgData name="Jeff DeRemer" userId="a37f3d2d141577c5" providerId="Windows Live" clId="Web-{75DACE6C-8541-45F6-BC50-3594DC9DD107}" dt="2023-07-02T10:32:36.563" v="281"/>
          <ac:picMkLst>
            <pc:docMk/>
            <pc:sldMk cId="3257431584" sldId="296"/>
            <ac:picMk id="5" creationId="{2EC059A4-CDED-1102-A991-A3527277B0F6}"/>
          </ac:picMkLst>
        </pc:picChg>
      </pc:sldChg>
      <pc:sldChg chg="modSp mod modClrScheme chgLayout">
        <pc:chgData name="Jeff DeRemer" userId="a37f3d2d141577c5" providerId="Windows Live" clId="Web-{75DACE6C-8541-45F6-BC50-3594DC9DD107}" dt="2023-07-02T14:07:20.646" v="4069"/>
        <pc:sldMkLst>
          <pc:docMk/>
          <pc:sldMk cId="3916907533" sldId="297"/>
        </pc:sldMkLst>
        <pc:spChg chg="mod ord">
          <ac:chgData name="Jeff DeRemer" userId="a37f3d2d141577c5" providerId="Windows Live" clId="Web-{75DACE6C-8541-45F6-BC50-3594DC9DD107}" dt="2023-07-02T14:07:19.646" v="4068"/>
          <ac:spMkLst>
            <pc:docMk/>
            <pc:sldMk cId="3916907533" sldId="297"/>
            <ac:spMk id="2" creationId="{5A685380-2386-9E47-2E6D-53289BC316F1}"/>
          </ac:spMkLst>
        </pc:spChg>
        <pc:spChg chg="mod ord">
          <ac:chgData name="Jeff DeRemer" userId="a37f3d2d141577c5" providerId="Windows Live" clId="Web-{75DACE6C-8541-45F6-BC50-3594DC9DD107}" dt="2023-07-02T14:07:20.646" v="4069"/>
          <ac:spMkLst>
            <pc:docMk/>
            <pc:sldMk cId="3916907533" sldId="297"/>
            <ac:spMk id="3" creationId="{44445D3B-2A71-A9CA-450D-9A629D66162C}"/>
          </ac:spMkLst>
        </pc:spChg>
      </pc:sldChg>
      <pc:sldChg chg="modSp new mod modClrScheme chgLayout">
        <pc:chgData name="Jeff DeRemer" userId="a37f3d2d141577c5" providerId="Windows Live" clId="Web-{75DACE6C-8541-45F6-BC50-3594DC9DD107}" dt="2023-07-02T14:07:20.646" v="4069"/>
        <pc:sldMkLst>
          <pc:docMk/>
          <pc:sldMk cId="4013399894" sldId="298"/>
        </pc:sldMkLst>
        <pc:spChg chg="mod ord">
          <ac:chgData name="Jeff DeRemer" userId="a37f3d2d141577c5" providerId="Windows Live" clId="Web-{75DACE6C-8541-45F6-BC50-3594DC9DD107}" dt="2023-07-02T14:07:19.646" v="4068"/>
          <ac:spMkLst>
            <pc:docMk/>
            <pc:sldMk cId="4013399894" sldId="298"/>
            <ac:spMk id="2" creationId="{9FC04FDF-F6C6-A102-AAE8-320D1538DF86}"/>
          </ac:spMkLst>
        </pc:spChg>
        <pc:spChg chg="mod ord">
          <ac:chgData name="Jeff DeRemer" userId="a37f3d2d141577c5" providerId="Windows Live" clId="Web-{75DACE6C-8541-45F6-BC50-3594DC9DD107}" dt="2023-07-02T14:07:20.646" v="4069"/>
          <ac:spMkLst>
            <pc:docMk/>
            <pc:sldMk cId="4013399894" sldId="298"/>
            <ac:spMk id="3" creationId="{6743DE19-7F4F-73A0-DA1F-334D05FC2A93}"/>
          </ac:spMkLst>
        </pc:spChg>
      </pc:sldChg>
      <pc:sldChg chg="modSp new mod modClrScheme chgLayout">
        <pc:chgData name="Jeff DeRemer" userId="a37f3d2d141577c5" providerId="Windows Live" clId="Web-{75DACE6C-8541-45F6-BC50-3594DC9DD107}" dt="2023-07-02T15:20:52.618" v="4994" actId="20577"/>
        <pc:sldMkLst>
          <pc:docMk/>
          <pc:sldMk cId="3946900745" sldId="299"/>
        </pc:sldMkLst>
        <pc:spChg chg="mod ord">
          <ac:chgData name="Jeff DeRemer" userId="a37f3d2d141577c5" providerId="Windows Live" clId="Web-{75DACE6C-8541-45F6-BC50-3594DC9DD107}" dt="2023-07-02T15:20:52.618" v="4994" actId="20577"/>
          <ac:spMkLst>
            <pc:docMk/>
            <pc:sldMk cId="3946900745" sldId="299"/>
            <ac:spMk id="2" creationId="{21E0C638-C474-1CE3-229C-BD4CC1159026}"/>
          </ac:spMkLst>
        </pc:spChg>
        <pc:spChg chg="mod ord">
          <ac:chgData name="Jeff DeRemer" userId="a37f3d2d141577c5" providerId="Windows Live" clId="Web-{75DACE6C-8541-45F6-BC50-3594DC9DD107}" dt="2023-07-02T14:07:20.646" v="4069"/>
          <ac:spMkLst>
            <pc:docMk/>
            <pc:sldMk cId="3946900745" sldId="299"/>
            <ac:spMk id="3" creationId="{A1E87770-01A5-B22D-9FD5-4D43730A2611}"/>
          </ac:spMkLst>
        </pc:spChg>
      </pc:sldChg>
      <pc:sldChg chg="modSp new mod modClrScheme chgLayout">
        <pc:chgData name="Jeff DeRemer" userId="a37f3d2d141577c5" providerId="Windows Live" clId="Web-{75DACE6C-8541-45F6-BC50-3594DC9DD107}" dt="2023-07-02T15:25:35.437" v="5005" actId="20577"/>
        <pc:sldMkLst>
          <pc:docMk/>
          <pc:sldMk cId="586689482" sldId="300"/>
        </pc:sldMkLst>
        <pc:spChg chg="mod ord">
          <ac:chgData name="Jeff DeRemer" userId="a37f3d2d141577c5" providerId="Windows Live" clId="Web-{75DACE6C-8541-45F6-BC50-3594DC9DD107}" dt="2023-07-02T14:07:19.646" v="4068"/>
          <ac:spMkLst>
            <pc:docMk/>
            <pc:sldMk cId="586689482" sldId="300"/>
            <ac:spMk id="2" creationId="{E396FD66-0FAC-C93C-0BC0-9B32126BDF21}"/>
          </ac:spMkLst>
        </pc:spChg>
        <pc:spChg chg="mod ord">
          <ac:chgData name="Jeff DeRemer" userId="a37f3d2d141577c5" providerId="Windows Live" clId="Web-{75DACE6C-8541-45F6-BC50-3594DC9DD107}" dt="2023-07-02T15:25:35.437" v="5005" actId="20577"/>
          <ac:spMkLst>
            <pc:docMk/>
            <pc:sldMk cId="586689482" sldId="300"/>
            <ac:spMk id="3" creationId="{8EB233B7-06E6-03F2-34F3-FB9B82AFFD58}"/>
          </ac:spMkLst>
        </pc:spChg>
      </pc:sldChg>
      <pc:sldChg chg="modSp new mod modClrScheme chgLayout">
        <pc:chgData name="Jeff DeRemer" userId="a37f3d2d141577c5" providerId="Windows Live" clId="Web-{75DACE6C-8541-45F6-BC50-3594DC9DD107}" dt="2023-07-02T14:07:54.490" v="4071" actId="20577"/>
        <pc:sldMkLst>
          <pc:docMk/>
          <pc:sldMk cId="2227905725" sldId="301"/>
        </pc:sldMkLst>
        <pc:spChg chg="mod ord">
          <ac:chgData name="Jeff DeRemer" userId="a37f3d2d141577c5" providerId="Windows Live" clId="Web-{75DACE6C-8541-45F6-BC50-3594DC9DD107}" dt="2023-07-02T14:07:54.490" v="4071" actId="20577"/>
          <ac:spMkLst>
            <pc:docMk/>
            <pc:sldMk cId="2227905725" sldId="301"/>
            <ac:spMk id="2" creationId="{D22F8E9A-5D3A-D8CF-ECB5-7C6A70492C1B}"/>
          </ac:spMkLst>
        </pc:spChg>
        <pc:spChg chg="mod ord">
          <ac:chgData name="Jeff DeRemer" userId="a37f3d2d141577c5" providerId="Windows Live" clId="Web-{75DACE6C-8541-45F6-BC50-3594DC9DD107}" dt="2023-07-02T14:07:20.646" v="4069"/>
          <ac:spMkLst>
            <pc:docMk/>
            <pc:sldMk cId="2227905725" sldId="301"/>
            <ac:spMk id="3" creationId="{D69A567F-FFA9-404D-99D7-C7D9CEAD062C}"/>
          </ac:spMkLst>
        </pc:spChg>
      </pc:sldChg>
      <pc:sldChg chg="modSp new mod modClrScheme chgLayout">
        <pc:chgData name="Jeff DeRemer" userId="a37f3d2d141577c5" providerId="Windows Live" clId="Web-{75DACE6C-8541-45F6-BC50-3594DC9DD107}" dt="2023-07-02T14:33:23.984" v="4769" actId="20577"/>
        <pc:sldMkLst>
          <pc:docMk/>
          <pc:sldMk cId="2536371849" sldId="302"/>
        </pc:sldMkLst>
        <pc:spChg chg="mod ord">
          <ac:chgData name="Jeff DeRemer" userId="a37f3d2d141577c5" providerId="Windows Live" clId="Web-{75DACE6C-8541-45F6-BC50-3594DC9DD107}" dt="2023-07-02T14:07:19.646" v="4068"/>
          <ac:spMkLst>
            <pc:docMk/>
            <pc:sldMk cId="2536371849" sldId="302"/>
            <ac:spMk id="2" creationId="{FE13A037-6859-8AC4-94F1-CDA730FFF00E}"/>
          </ac:spMkLst>
        </pc:spChg>
        <pc:spChg chg="mod ord">
          <ac:chgData name="Jeff DeRemer" userId="a37f3d2d141577c5" providerId="Windows Live" clId="Web-{75DACE6C-8541-45F6-BC50-3594DC9DD107}" dt="2023-07-02T14:33:23.984" v="4769" actId="20577"/>
          <ac:spMkLst>
            <pc:docMk/>
            <pc:sldMk cId="2536371849" sldId="302"/>
            <ac:spMk id="3" creationId="{A3C0D4D8-582A-F3CA-2766-0DE69A56D4C7}"/>
          </ac:spMkLst>
        </pc:spChg>
      </pc:sldChg>
      <pc:sldChg chg="modSp new">
        <pc:chgData name="Jeff DeRemer" userId="a37f3d2d141577c5" providerId="Windows Live" clId="Web-{75DACE6C-8541-45F6-BC50-3594DC9DD107}" dt="2023-07-02T15:14:00.045" v="4927" actId="20577"/>
        <pc:sldMkLst>
          <pc:docMk/>
          <pc:sldMk cId="4098653268" sldId="303"/>
        </pc:sldMkLst>
        <pc:spChg chg="mod">
          <ac:chgData name="Jeff DeRemer" userId="a37f3d2d141577c5" providerId="Windows Live" clId="Web-{75DACE6C-8541-45F6-BC50-3594DC9DD107}" dt="2023-07-02T14:18:00.036" v="4098" actId="20577"/>
          <ac:spMkLst>
            <pc:docMk/>
            <pc:sldMk cId="4098653268" sldId="303"/>
            <ac:spMk id="2" creationId="{C58A806A-D5CC-5961-9566-95787A55C77B}"/>
          </ac:spMkLst>
        </pc:spChg>
        <pc:spChg chg="mod">
          <ac:chgData name="Jeff DeRemer" userId="a37f3d2d141577c5" providerId="Windows Live" clId="Web-{75DACE6C-8541-45F6-BC50-3594DC9DD107}" dt="2023-07-02T15:14:00.045" v="4927" actId="20577"/>
          <ac:spMkLst>
            <pc:docMk/>
            <pc:sldMk cId="4098653268" sldId="303"/>
            <ac:spMk id="3" creationId="{A671A715-3108-8E98-50D4-DA14196AE3B9}"/>
          </ac:spMkLst>
        </pc:spChg>
      </pc:sldChg>
      <pc:sldMasterChg chg="modSp add del addSldLayout delSldLayout modSldLayout">
        <pc:chgData name="Jeff DeRemer" userId="a37f3d2d141577c5" providerId="Windows Live" clId="Web-{75DACE6C-8541-45F6-BC50-3594DC9DD107}" dt="2023-07-02T14:07:20.646" v="4069"/>
        <pc:sldMasterMkLst>
          <pc:docMk/>
          <pc:sldMasterMk cId="2460954070" sldId="2147483660"/>
        </pc:sldMasterMkLst>
        <pc:spChg chg="mod">
          <ac:chgData name="Jeff DeRemer" userId="a37f3d2d141577c5" providerId="Windows Live" clId="Web-{75DACE6C-8541-45F6-BC50-3594DC9DD107}" dt="2023-07-02T14:07:20.646" v="4069"/>
          <ac:spMkLst>
            <pc:docMk/>
            <pc:sldMasterMk cId="2460954070" sldId="2147483660"/>
            <ac:spMk id="2" creationId="{00000000-0000-0000-0000-000000000000}"/>
          </ac:spMkLst>
        </pc:spChg>
        <pc:spChg chg="mod">
          <ac:chgData name="Jeff DeRemer" userId="a37f3d2d141577c5" providerId="Windows Live" clId="Web-{75DACE6C-8541-45F6-BC50-3594DC9DD107}" dt="2023-07-02T14:07:20.646" v="4069"/>
          <ac:spMkLst>
            <pc:docMk/>
            <pc:sldMasterMk cId="2460954070" sldId="2147483660"/>
            <ac:spMk id="3" creationId="{00000000-0000-0000-0000-000000000000}"/>
          </ac:spMkLst>
        </pc:spChg>
        <pc:spChg chg="mod">
          <ac:chgData name="Jeff DeRemer" userId="a37f3d2d141577c5" providerId="Windows Live" clId="Web-{75DACE6C-8541-45F6-BC50-3594DC9DD107}" dt="2023-07-02T14:07:20.646" v="4069"/>
          <ac:spMkLst>
            <pc:docMk/>
            <pc:sldMasterMk cId="2460954070" sldId="2147483660"/>
            <ac:spMk id="4" creationId="{00000000-0000-0000-0000-000000000000}"/>
          </ac:spMkLst>
        </pc:spChg>
        <pc:spChg chg="mod">
          <ac:chgData name="Jeff DeRemer" userId="a37f3d2d141577c5" providerId="Windows Live" clId="Web-{75DACE6C-8541-45F6-BC50-3594DC9DD107}" dt="2023-07-02T14:07:20.646" v="4069"/>
          <ac:spMkLst>
            <pc:docMk/>
            <pc:sldMasterMk cId="2460954070" sldId="2147483660"/>
            <ac:spMk id="5" creationId="{00000000-0000-0000-0000-000000000000}"/>
          </ac:spMkLst>
        </pc:spChg>
        <pc:spChg chg="mod">
          <ac:chgData name="Jeff DeRemer" userId="a37f3d2d141577c5" providerId="Windows Live" clId="Web-{75DACE6C-8541-45F6-BC50-3594DC9DD107}" dt="2023-07-02T14:07:20.646" v="4069"/>
          <ac:spMkLst>
            <pc:docMk/>
            <pc:sldMasterMk cId="2460954070" sldId="2147483660"/>
            <ac:spMk id="6" creationId="{00000000-0000-0000-0000-000000000000}"/>
          </ac:spMkLst>
        </pc:spChg>
        <pc:sldLayoutChg chg="modSp add del">
          <pc:chgData name="Jeff DeRemer" userId="a37f3d2d141577c5" providerId="Windows Live" clId="Web-{75DACE6C-8541-45F6-BC50-3594DC9DD107}" dt="2023-07-02T14:07:20.646" v="4069"/>
          <pc:sldLayoutMkLst>
            <pc:docMk/>
            <pc:sldMasterMk cId="2460954070" sldId="2147483660"/>
            <pc:sldLayoutMk cId="2385387890" sldId="2147483661"/>
          </pc:sldLayoutMkLst>
          <pc:spChg chg="mod">
            <ac:chgData name="Jeff DeRemer" userId="a37f3d2d141577c5" providerId="Windows Live" clId="Web-{75DACE6C-8541-45F6-BC50-3594DC9DD107}" dt="2023-07-02T14:07:20.646" v="4069"/>
            <ac:spMkLst>
              <pc:docMk/>
              <pc:sldMasterMk cId="2460954070" sldId="2147483660"/>
              <pc:sldLayoutMk cId="2385387890" sldId="2147483661"/>
              <ac:spMk id="2" creationId="{00000000-0000-0000-0000-000000000000}"/>
            </ac:spMkLst>
          </pc:spChg>
          <pc:spChg chg="mod">
            <ac:chgData name="Jeff DeRemer" userId="a37f3d2d141577c5" providerId="Windows Live" clId="Web-{75DACE6C-8541-45F6-BC50-3594DC9DD107}" dt="2023-07-02T14:07:20.646" v="4069"/>
            <ac:spMkLst>
              <pc:docMk/>
              <pc:sldMasterMk cId="2460954070" sldId="2147483660"/>
              <pc:sldLayoutMk cId="2385387890" sldId="2147483661"/>
              <ac:spMk id="3" creationId="{00000000-0000-0000-0000-000000000000}"/>
            </ac:spMkLst>
          </pc:spChg>
        </pc:sldLayoutChg>
        <pc:sldLayoutChg chg="add del">
          <pc:chgData name="Jeff DeRemer" userId="a37f3d2d141577c5" providerId="Windows Live" clId="Web-{75DACE6C-8541-45F6-BC50-3594DC9DD107}" dt="2023-07-02T14:07:19.646" v="4068"/>
          <pc:sldLayoutMkLst>
            <pc:docMk/>
            <pc:sldMasterMk cId="2460954070" sldId="2147483660"/>
            <pc:sldLayoutMk cId="949138452" sldId="2147483662"/>
          </pc:sldLayoutMkLst>
        </pc:sldLayoutChg>
        <pc:sldLayoutChg chg="modSp add del">
          <pc:chgData name="Jeff DeRemer" userId="a37f3d2d141577c5" providerId="Windows Live" clId="Web-{75DACE6C-8541-45F6-BC50-3594DC9DD107}" dt="2023-07-02T14:07:20.646" v="4069"/>
          <pc:sldLayoutMkLst>
            <pc:docMk/>
            <pc:sldMasterMk cId="2460954070" sldId="2147483660"/>
            <pc:sldLayoutMk cId="2591524520" sldId="2147483663"/>
          </pc:sldLayoutMkLst>
          <pc:spChg chg="mod">
            <ac:chgData name="Jeff DeRemer" userId="a37f3d2d141577c5" providerId="Windows Live" clId="Web-{75DACE6C-8541-45F6-BC50-3594DC9DD107}" dt="2023-07-02T14:07:20.646" v="4069"/>
            <ac:spMkLst>
              <pc:docMk/>
              <pc:sldMasterMk cId="2460954070" sldId="2147483660"/>
              <pc:sldLayoutMk cId="2591524520" sldId="2147483663"/>
              <ac:spMk id="2" creationId="{00000000-0000-0000-0000-000000000000}"/>
            </ac:spMkLst>
          </pc:spChg>
          <pc:spChg chg="mod">
            <ac:chgData name="Jeff DeRemer" userId="a37f3d2d141577c5" providerId="Windows Live" clId="Web-{75DACE6C-8541-45F6-BC50-3594DC9DD107}" dt="2023-07-02T14:07:20.646" v="4069"/>
            <ac:spMkLst>
              <pc:docMk/>
              <pc:sldMasterMk cId="2460954070" sldId="2147483660"/>
              <pc:sldLayoutMk cId="2591524520" sldId="2147483663"/>
              <ac:spMk id="3" creationId="{00000000-0000-0000-0000-000000000000}"/>
            </ac:spMkLst>
          </pc:spChg>
        </pc:sldLayoutChg>
        <pc:sldLayoutChg chg="modSp add del">
          <pc:chgData name="Jeff DeRemer" userId="a37f3d2d141577c5" providerId="Windows Live" clId="Web-{75DACE6C-8541-45F6-BC50-3594DC9DD107}" dt="2023-07-02T14:07:20.646" v="4069"/>
          <pc:sldLayoutMkLst>
            <pc:docMk/>
            <pc:sldMasterMk cId="2460954070" sldId="2147483660"/>
            <pc:sldLayoutMk cId="1203092039" sldId="2147483664"/>
          </pc:sldLayoutMkLst>
          <pc:spChg chg="mod">
            <ac:chgData name="Jeff DeRemer" userId="a37f3d2d141577c5" providerId="Windows Live" clId="Web-{75DACE6C-8541-45F6-BC50-3594DC9DD107}" dt="2023-07-02T14:07:20.646" v="4069"/>
            <ac:spMkLst>
              <pc:docMk/>
              <pc:sldMasterMk cId="2460954070" sldId="2147483660"/>
              <pc:sldLayoutMk cId="1203092039" sldId="2147483664"/>
              <ac:spMk id="3" creationId="{00000000-0000-0000-0000-000000000000}"/>
            </ac:spMkLst>
          </pc:spChg>
          <pc:spChg chg="mod">
            <ac:chgData name="Jeff DeRemer" userId="a37f3d2d141577c5" providerId="Windows Live" clId="Web-{75DACE6C-8541-45F6-BC50-3594DC9DD107}" dt="2023-07-02T14:07:20.646" v="4069"/>
            <ac:spMkLst>
              <pc:docMk/>
              <pc:sldMasterMk cId="2460954070" sldId="2147483660"/>
              <pc:sldLayoutMk cId="1203092039" sldId="2147483664"/>
              <ac:spMk id="4" creationId="{00000000-0000-0000-0000-000000000000}"/>
            </ac:spMkLst>
          </pc:spChg>
        </pc:sldLayoutChg>
        <pc:sldLayoutChg chg="modSp add del">
          <pc:chgData name="Jeff DeRemer" userId="a37f3d2d141577c5" providerId="Windows Live" clId="Web-{75DACE6C-8541-45F6-BC50-3594DC9DD107}" dt="2023-07-02T14:07:20.646" v="4069"/>
          <pc:sldLayoutMkLst>
            <pc:docMk/>
            <pc:sldMasterMk cId="2460954070" sldId="2147483660"/>
            <pc:sldLayoutMk cId="3733172339" sldId="2147483665"/>
          </pc:sldLayoutMkLst>
          <pc:spChg chg="mod">
            <ac:chgData name="Jeff DeRemer" userId="a37f3d2d141577c5" providerId="Windows Live" clId="Web-{75DACE6C-8541-45F6-BC50-3594DC9DD107}" dt="2023-07-02T14:07:20.646" v="4069"/>
            <ac:spMkLst>
              <pc:docMk/>
              <pc:sldMasterMk cId="2460954070" sldId="2147483660"/>
              <pc:sldLayoutMk cId="3733172339" sldId="2147483665"/>
              <ac:spMk id="2" creationId="{00000000-0000-0000-0000-000000000000}"/>
            </ac:spMkLst>
          </pc:spChg>
          <pc:spChg chg="mod">
            <ac:chgData name="Jeff DeRemer" userId="a37f3d2d141577c5" providerId="Windows Live" clId="Web-{75DACE6C-8541-45F6-BC50-3594DC9DD107}" dt="2023-07-02T14:07:20.646" v="4069"/>
            <ac:spMkLst>
              <pc:docMk/>
              <pc:sldMasterMk cId="2460954070" sldId="2147483660"/>
              <pc:sldLayoutMk cId="3733172339" sldId="2147483665"/>
              <ac:spMk id="3" creationId="{00000000-0000-0000-0000-000000000000}"/>
            </ac:spMkLst>
          </pc:spChg>
          <pc:spChg chg="mod">
            <ac:chgData name="Jeff DeRemer" userId="a37f3d2d141577c5" providerId="Windows Live" clId="Web-{75DACE6C-8541-45F6-BC50-3594DC9DD107}" dt="2023-07-02T14:07:20.646" v="4069"/>
            <ac:spMkLst>
              <pc:docMk/>
              <pc:sldMasterMk cId="2460954070" sldId="2147483660"/>
              <pc:sldLayoutMk cId="3733172339" sldId="2147483665"/>
              <ac:spMk id="4" creationId="{00000000-0000-0000-0000-000000000000}"/>
            </ac:spMkLst>
          </pc:spChg>
          <pc:spChg chg="mod">
            <ac:chgData name="Jeff DeRemer" userId="a37f3d2d141577c5" providerId="Windows Live" clId="Web-{75DACE6C-8541-45F6-BC50-3594DC9DD107}" dt="2023-07-02T14:07:20.646" v="4069"/>
            <ac:spMkLst>
              <pc:docMk/>
              <pc:sldMasterMk cId="2460954070" sldId="2147483660"/>
              <pc:sldLayoutMk cId="3733172339" sldId="2147483665"/>
              <ac:spMk id="5" creationId="{00000000-0000-0000-0000-000000000000}"/>
            </ac:spMkLst>
          </pc:spChg>
          <pc:spChg chg="mod">
            <ac:chgData name="Jeff DeRemer" userId="a37f3d2d141577c5" providerId="Windows Live" clId="Web-{75DACE6C-8541-45F6-BC50-3594DC9DD107}" dt="2023-07-02T14:07:20.646" v="4069"/>
            <ac:spMkLst>
              <pc:docMk/>
              <pc:sldMasterMk cId="2460954070" sldId="2147483660"/>
              <pc:sldLayoutMk cId="3733172339" sldId="2147483665"/>
              <ac:spMk id="6" creationId="{00000000-0000-0000-0000-000000000000}"/>
            </ac:spMkLst>
          </pc:spChg>
        </pc:sldLayoutChg>
        <pc:sldLayoutChg chg="add del">
          <pc:chgData name="Jeff DeRemer" userId="a37f3d2d141577c5" providerId="Windows Live" clId="Web-{75DACE6C-8541-45F6-BC50-3594DC9DD107}" dt="2023-07-02T14:07:19.646" v="4068"/>
          <pc:sldLayoutMkLst>
            <pc:docMk/>
            <pc:sldMasterMk cId="2460954070" sldId="2147483660"/>
            <pc:sldLayoutMk cId="3210312558" sldId="2147483666"/>
          </pc:sldLayoutMkLst>
        </pc:sldLayoutChg>
        <pc:sldLayoutChg chg="add del">
          <pc:chgData name="Jeff DeRemer" userId="a37f3d2d141577c5" providerId="Windows Live" clId="Web-{75DACE6C-8541-45F6-BC50-3594DC9DD107}" dt="2023-07-02T14:07:19.646" v="4068"/>
          <pc:sldLayoutMkLst>
            <pc:docMk/>
            <pc:sldMasterMk cId="2460954070" sldId="2147483660"/>
            <pc:sldLayoutMk cId="3146388984" sldId="2147483667"/>
          </pc:sldLayoutMkLst>
        </pc:sldLayoutChg>
        <pc:sldLayoutChg chg="modSp add del">
          <pc:chgData name="Jeff DeRemer" userId="a37f3d2d141577c5" providerId="Windows Live" clId="Web-{75DACE6C-8541-45F6-BC50-3594DC9DD107}" dt="2023-07-02T14:07:20.646" v="4069"/>
          <pc:sldLayoutMkLst>
            <pc:docMk/>
            <pc:sldMasterMk cId="2460954070" sldId="2147483660"/>
            <pc:sldLayoutMk cId="3171841454" sldId="2147483668"/>
          </pc:sldLayoutMkLst>
          <pc:spChg chg="mod">
            <ac:chgData name="Jeff DeRemer" userId="a37f3d2d141577c5" providerId="Windows Live" clId="Web-{75DACE6C-8541-45F6-BC50-3594DC9DD107}" dt="2023-07-02T14:07:20.646" v="4069"/>
            <ac:spMkLst>
              <pc:docMk/>
              <pc:sldMasterMk cId="2460954070" sldId="2147483660"/>
              <pc:sldLayoutMk cId="3171841454" sldId="2147483668"/>
              <ac:spMk id="2" creationId="{00000000-0000-0000-0000-000000000000}"/>
            </ac:spMkLst>
          </pc:spChg>
          <pc:spChg chg="mod">
            <ac:chgData name="Jeff DeRemer" userId="a37f3d2d141577c5" providerId="Windows Live" clId="Web-{75DACE6C-8541-45F6-BC50-3594DC9DD107}" dt="2023-07-02T14:07:20.646" v="4069"/>
            <ac:spMkLst>
              <pc:docMk/>
              <pc:sldMasterMk cId="2460954070" sldId="2147483660"/>
              <pc:sldLayoutMk cId="3171841454" sldId="2147483668"/>
              <ac:spMk id="3" creationId="{00000000-0000-0000-0000-000000000000}"/>
            </ac:spMkLst>
          </pc:spChg>
          <pc:spChg chg="mod">
            <ac:chgData name="Jeff DeRemer" userId="a37f3d2d141577c5" providerId="Windows Live" clId="Web-{75DACE6C-8541-45F6-BC50-3594DC9DD107}" dt="2023-07-02T14:07:20.646" v="4069"/>
            <ac:spMkLst>
              <pc:docMk/>
              <pc:sldMasterMk cId="2460954070" sldId="2147483660"/>
              <pc:sldLayoutMk cId="3171841454" sldId="2147483668"/>
              <ac:spMk id="4" creationId="{00000000-0000-0000-0000-000000000000}"/>
            </ac:spMkLst>
          </pc:spChg>
        </pc:sldLayoutChg>
        <pc:sldLayoutChg chg="modSp add del">
          <pc:chgData name="Jeff DeRemer" userId="a37f3d2d141577c5" providerId="Windows Live" clId="Web-{75DACE6C-8541-45F6-BC50-3594DC9DD107}" dt="2023-07-02T14:07:20.646" v="4069"/>
          <pc:sldLayoutMkLst>
            <pc:docMk/>
            <pc:sldMasterMk cId="2460954070" sldId="2147483660"/>
            <pc:sldLayoutMk cId="1718958274" sldId="2147483669"/>
          </pc:sldLayoutMkLst>
          <pc:spChg chg="mod">
            <ac:chgData name="Jeff DeRemer" userId="a37f3d2d141577c5" providerId="Windows Live" clId="Web-{75DACE6C-8541-45F6-BC50-3594DC9DD107}" dt="2023-07-02T14:07:20.646" v="4069"/>
            <ac:spMkLst>
              <pc:docMk/>
              <pc:sldMasterMk cId="2460954070" sldId="2147483660"/>
              <pc:sldLayoutMk cId="1718958274" sldId="2147483669"/>
              <ac:spMk id="2" creationId="{00000000-0000-0000-0000-000000000000}"/>
            </ac:spMkLst>
          </pc:spChg>
          <pc:spChg chg="mod">
            <ac:chgData name="Jeff DeRemer" userId="a37f3d2d141577c5" providerId="Windows Live" clId="Web-{75DACE6C-8541-45F6-BC50-3594DC9DD107}" dt="2023-07-02T14:07:20.646" v="4069"/>
            <ac:spMkLst>
              <pc:docMk/>
              <pc:sldMasterMk cId="2460954070" sldId="2147483660"/>
              <pc:sldLayoutMk cId="1718958274" sldId="2147483669"/>
              <ac:spMk id="3" creationId="{00000000-0000-0000-0000-000000000000}"/>
            </ac:spMkLst>
          </pc:spChg>
          <pc:spChg chg="mod">
            <ac:chgData name="Jeff DeRemer" userId="a37f3d2d141577c5" providerId="Windows Live" clId="Web-{75DACE6C-8541-45F6-BC50-3594DC9DD107}" dt="2023-07-02T14:07:20.646" v="4069"/>
            <ac:spMkLst>
              <pc:docMk/>
              <pc:sldMasterMk cId="2460954070" sldId="2147483660"/>
              <pc:sldLayoutMk cId="1718958274" sldId="2147483669"/>
              <ac:spMk id="4" creationId="{00000000-0000-0000-0000-000000000000}"/>
            </ac:spMkLst>
          </pc:spChg>
        </pc:sldLayoutChg>
        <pc:sldLayoutChg chg="add del">
          <pc:chgData name="Jeff DeRemer" userId="a37f3d2d141577c5" providerId="Windows Live" clId="Web-{75DACE6C-8541-45F6-BC50-3594DC9DD107}" dt="2023-07-02T14:07:19.646" v="4068"/>
          <pc:sldLayoutMkLst>
            <pc:docMk/>
            <pc:sldMasterMk cId="2460954070" sldId="2147483660"/>
            <pc:sldLayoutMk cId="2202905451" sldId="2147483670"/>
          </pc:sldLayoutMkLst>
        </pc:sldLayoutChg>
        <pc:sldLayoutChg chg="modSp add del">
          <pc:chgData name="Jeff DeRemer" userId="a37f3d2d141577c5" providerId="Windows Live" clId="Web-{75DACE6C-8541-45F6-BC50-3594DC9DD107}" dt="2023-07-02T14:07:20.646" v="4069"/>
          <pc:sldLayoutMkLst>
            <pc:docMk/>
            <pc:sldMasterMk cId="2460954070" sldId="2147483660"/>
            <pc:sldLayoutMk cId="3479445657" sldId="2147483671"/>
          </pc:sldLayoutMkLst>
          <pc:spChg chg="mod">
            <ac:chgData name="Jeff DeRemer" userId="a37f3d2d141577c5" providerId="Windows Live" clId="Web-{75DACE6C-8541-45F6-BC50-3594DC9DD107}" dt="2023-07-02T14:07:20.646" v="4069"/>
            <ac:spMkLst>
              <pc:docMk/>
              <pc:sldMasterMk cId="2460954070" sldId="2147483660"/>
              <pc:sldLayoutMk cId="3479445657" sldId="2147483671"/>
              <ac:spMk id="2" creationId="{00000000-0000-0000-0000-000000000000}"/>
            </ac:spMkLst>
          </pc:spChg>
          <pc:spChg chg="mod">
            <ac:chgData name="Jeff DeRemer" userId="a37f3d2d141577c5" providerId="Windows Live" clId="Web-{75DACE6C-8541-45F6-BC50-3594DC9DD107}" dt="2023-07-02T14:07:20.646" v="4069"/>
            <ac:spMkLst>
              <pc:docMk/>
              <pc:sldMasterMk cId="2460954070" sldId="2147483660"/>
              <pc:sldLayoutMk cId="3479445657" sldId="2147483671"/>
              <ac:spMk id="3" creationId="{00000000-0000-0000-0000-000000000000}"/>
            </ac:spMkLst>
          </pc:spChg>
        </pc:sldLayoutChg>
      </pc:sldMasterChg>
      <pc:sldMasterChg chg="add del addSldLayout delSldLayout modSldLayout">
        <pc:chgData name="Jeff DeRemer" userId="a37f3d2d141577c5" providerId="Windows Live" clId="Web-{75DACE6C-8541-45F6-BC50-3594DC9DD107}" dt="2023-07-02T14:07:19.646" v="4068"/>
        <pc:sldMasterMkLst>
          <pc:docMk/>
          <pc:sldMasterMk cId="3364179884" sldId="2147483672"/>
        </pc:sldMasterMkLst>
        <pc:sldLayoutChg chg="add del mod replId">
          <pc:chgData name="Jeff DeRemer" userId="a37f3d2d141577c5" providerId="Windows Live" clId="Web-{75DACE6C-8541-45F6-BC50-3594DC9DD107}" dt="2023-07-02T14:07:19.646" v="4068"/>
          <pc:sldLayoutMkLst>
            <pc:docMk/>
            <pc:sldMasterMk cId="3364179884" sldId="2147483672"/>
            <pc:sldLayoutMk cId="887544078" sldId="2147483673"/>
          </pc:sldLayoutMkLst>
        </pc:sldLayoutChg>
        <pc:sldLayoutChg chg="add del mod replId">
          <pc:chgData name="Jeff DeRemer" userId="a37f3d2d141577c5" providerId="Windows Live" clId="Web-{75DACE6C-8541-45F6-BC50-3594DC9DD107}" dt="2023-07-02T14:07:19.646" v="4068"/>
          <pc:sldLayoutMkLst>
            <pc:docMk/>
            <pc:sldMasterMk cId="3364179884" sldId="2147483672"/>
            <pc:sldLayoutMk cId="3631902558" sldId="2147483674"/>
          </pc:sldLayoutMkLst>
        </pc:sldLayoutChg>
        <pc:sldLayoutChg chg="add del mod replId">
          <pc:chgData name="Jeff DeRemer" userId="a37f3d2d141577c5" providerId="Windows Live" clId="Web-{75DACE6C-8541-45F6-BC50-3594DC9DD107}" dt="2023-07-02T14:07:19.646" v="4068"/>
          <pc:sldLayoutMkLst>
            <pc:docMk/>
            <pc:sldMasterMk cId="3364179884" sldId="2147483672"/>
            <pc:sldLayoutMk cId="1296563870" sldId="2147483675"/>
          </pc:sldLayoutMkLst>
        </pc:sldLayoutChg>
        <pc:sldLayoutChg chg="add del mod replId">
          <pc:chgData name="Jeff DeRemer" userId="a37f3d2d141577c5" providerId="Windows Live" clId="Web-{75DACE6C-8541-45F6-BC50-3594DC9DD107}" dt="2023-07-02T14:07:19.646" v="4068"/>
          <pc:sldLayoutMkLst>
            <pc:docMk/>
            <pc:sldMasterMk cId="3364179884" sldId="2147483672"/>
            <pc:sldLayoutMk cId="355730944" sldId="2147483676"/>
          </pc:sldLayoutMkLst>
        </pc:sldLayoutChg>
        <pc:sldLayoutChg chg="add del mod replId">
          <pc:chgData name="Jeff DeRemer" userId="a37f3d2d141577c5" providerId="Windows Live" clId="Web-{75DACE6C-8541-45F6-BC50-3594DC9DD107}" dt="2023-07-02T14:07:19.646" v="4068"/>
          <pc:sldLayoutMkLst>
            <pc:docMk/>
            <pc:sldMasterMk cId="3364179884" sldId="2147483672"/>
            <pc:sldLayoutMk cId="1700208505" sldId="2147483677"/>
          </pc:sldLayoutMkLst>
        </pc:sldLayoutChg>
        <pc:sldLayoutChg chg="add del mod replId">
          <pc:chgData name="Jeff DeRemer" userId="a37f3d2d141577c5" providerId="Windows Live" clId="Web-{75DACE6C-8541-45F6-BC50-3594DC9DD107}" dt="2023-07-02T14:07:19.646" v="4068"/>
          <pc:sldLayoutMkLst>
            <pc:docMk/>
            <pc:sldMasterMk cId="3364179884" sldId="2147483672"/>
            <pc:sldLayoutMk cId="3425754282" sldId="2147483678"/>
          </pc:sldLayoutMkLst>
        </pc:sldLayoutChg>
        <pc:sldLayoutChg chg="add del mod replId">
          <pc:chgData name="Jeff DeRemer" userId="a37f3d2d141577c5" providerId="Windows Live" clId="Web-{75DACE6C-8541-45F6-BC50-3594DC9DD107}" dt="2023-07-02T14:07:19.646" v="4068"/>
          <pc:sldLayoutMkLst>
            <pc:docMk/>
            <pc:sldMasterMk cId="3364179884" sldId="2147483672"/>
            <pc:sldLayoutMk cId="212061177" sldId="2147483679"/>
          </pc:sldLayoutMkLst>
        </pc:sldLayoutChg>
        <pc:sldLayoutChg chg="add del mod replId">
          <pc:chgData name="Jeff DeRemer" userId="a37f3d2d141577c5" providerId="Windows Live" clId="Web-{75DACE6C-8541-45F6-BC50-3594DC9DD107}" dt="2023-07-02T14:07:19.646" v="4068"/>
          <pc:sldLayoutMkLst>
            <pc:docMk/>
            <pc:sldMasterMk cId="3364179884" sldId="2147483672"/>
            <pc:sldLayoutMk cId="474061246" sldId="2147483680"/>
          </pc:sldLayoutMkLst>
        </pc:sldLayoutChg>
        <pc:sldLayoutChg chg="add del mod replId">
          <pc:chgData name="Jeff DeRemer" userId="a37f3d2d141577c5" providerId="Windows Live" clId="Web-{75DACE6C-8541-45F6-BC50-3594DC9DD107}" dt="2023-07-02T14:07:19.646" v="4068"/>
          <pc:sldLayoutMkLst>
            <pc:docMk/>
            <pc:sldMasterMk cId="3364179884" sldId="2147483672"/>
            <pc:sldLayoutMk cId="827839698" sldId="2147483681"/>
          </pc:sldLayoutMkLst>
        </pc:sldLayoutChg>
        <pc:sldLayoutChg chg="add del mod replId">
          <pc:chgData name="Jeff DeRemer" userId="a37f3d2d141577c5" providerId="Windows Live" clId="Web-{75DACE6C-8541-45F6-BC50-3594DC9DD107}" dt="2023-07-02T14:07:19.646" v="4068"/>
          <pc:sldLayoutMkLst>
            <pc:docMk/>
            <pc:sldMasterMk cId="3364179884" sldId="2147483672"/>
            <pc:sldLayoutMk cId="2401881119" sldId="2147483682"/>
          </pc:sldLayoutMkLst>
        </pc:sldLayoutChg>
        <pc:sldLayoutChg chg="add del mod replId">
          <pc:chgData name="Jeff DeRemer" userId="a37f3d2d141577c5" providerId="Windows Live" clId="Web-{75DACE6C-8541-45F6-BC50-3594DC9DD107}" dt="2023-07-02T14:07:19.646" v="4068"/>
          <pc:sldLayoutMkLst>
            <pc:docMk/>
            <pc:sldMasterMk cId="3364179884" sldId="2147483672"/>
            <pc:sldLayoutMk cId="2601700645" sldId="2147483683"/>
          </pc:sldLayoutMkLst>
        </pc:sldLayoutChg>
      </pc:sldMasterChg>
    </pc:docChg>
  </pc:docChgLst>
  <pc:docChgLst>
    <pc:chgData name="Jeff DeRemer" userId="a37f3d2d141577c5" providerId="Windows Live" clId="Web-{737A9984-4C3A-4A06-A56A-38548B16413A}"/>
    <pc:docChg chg="addSld delSld modSld modMainMaster">
      <pc:chgData name="Jeff DeRemer" userId="a37f3d2d141577c5" providerId="Windows Live" clId="Web-{737A9984-4C3A-4A06-A56A-38548B16413A}" dt="2023-07-23T15:35:42.778" v="7"/>
      <pc:docMkLst>
        <pc:docMk/>
      </pc:docMkLst>
      <pc:sldChg chg="modSp">
        <pc:chgData name="Jeff DeRemer" userId="a37f3d2d141577c5" providerId="Windows Live" clId="Web-{737A9984-4C3A-4A06-A56A-38548B16413A}" dt="2023-07-23T15:32:37.211" v="1"/>
        <pc:sldMkLst>
          <pc:docMk/>
          <pc:sldMk cId="436497126" sldId="257"/>
        </pc:sldMkLst>
        <pc:spChg chg="mod">
          <ac:chgData name="Jeff DeRemer" userId="a37f3d2d141577c5" providerId="Windows Live" clId="Web-{737A9984-4C3A-4A06-A56A-38548B16413A}" dt="2023-07-23T15:32:37.211" v="1"/>
          <ac:spMkLst>
            <pc:docMk/>
            <pc:sldMk cId="436497126" sldId="257"/>
            <ac:spMk id="5" creationId="{DADCD71B-DEBB-A3DF-ACC4-F65D0D5BD104}"/>
          </ac:spMkLst>
        </pc:spChg>
      </pc:sldChg>
      <pc:sldChg chg="modSp">
        <pc:chgData name="Jeff DeRemer" userId="a37f3d2d141577c5" providerId="Windows Live" clId="Web-{737A9984-4C3A-4A06-A56A-38548B16413A}" dt="2023-07-23T15:32:37.211" v="1"/>
        <pc:sldMkLst>
          <pc:docMk/>
          <pc:sldMk cId="3204198918" sldId="258"/>
        </pc:sldMkLst>
        <pc:spChg chg="mod">
          <ac:chgData name="Jeff DeRemer" userId="a37f3d2d141577c5" providerId="Windows Live" clId="Web-{737A9984-4C3A-4A06-A56A-38548B16413A}" dt="2023-07-23T15:32:37.211" v="1"/>
          <ac:spMkLst>
            <pc:docMk/>
            <pc:sldMk cId="3204198918" sldId="258"/>
            <ac:spMk id="4" creationId="{FA827885-E776-0C99-670C-096362AEEF8A}"/>
          </ac:spMkLst>
        </pc:spChg>
      </pc:sldChg>
      <pc:sldChg chg="modSp">
        <pc:chgData name="Jeff DeRemer" userId="a37f3d2d141577c5" providerId="Windows Live" clId="Web-{737A9984-4C3A-4A06-A56A-38548B16413A}" dt="2023-07-23T15:32:37.211" v="1"/>
        <pc:sldMkLst>
          <pc:docMk/>
          <pc:sldMk cId="1537062186" sldId="259"/>
        </pc:sldMkLst>
        <pc:spChg chg="mod">
          <ac:chgData name="Jeff DeRemer" userId="a37f3d2d141577c5" providerId="Windows Live" clId="Web-{737A9984-4C3A-4A06-A56A-38548B16413A}" dt="2023-07-23T15:32:37.211" v="1"/>
          <ac:spMkLst>
            <pc:docMk/>
            <pc:sldMk cId="1537062186" sldId="259"/>
            <ac:spMk id="4" creationId="{9ADC56BE-44DA-C666-A9D6-861E716E6A2E}"/>
          </ac:spMkLst>
        </pc:spChg>
      </pc:sldChg>
      <pc:sldChg chg="modSp">
        <pc:chgData name="Jeff DeRemer" userId="a37f3d2d141577c5" providerId="Windows Live" clId="Web-{737A9984-4C3A-4A06-A56A-38548B16413A}" dt="2023-07-23T15:32:37.211" v="1"/>
        <pc:sldMkLst>
          <pc:docMk/>
          <pc:sldMk cId="3800418244" sldId="260"/>
        </pc:sldMkLst>
        <pc:spChg chg="mod">
          <ac:chgData name="Jeff DeRemer" userId="a37f3d2d141577c5" providerId="Windows Live" clId="Web-{737A9984-4C3A-4A06-A56A-38548B16413A}" dt="2023-07-23T15:32:37.211" v="1"/>
          <ac:spMkLst>
            <pc:docMk/>
            <pc:sldMk cId="3800418244" sldId="260"/>
            <ac:spMk id="4" creationId="{3FBF3CC6-3F28-1FFE-C00F-2293DFEA6155}"/>
          </ac:spMkLst>
        </pc:spChg>
      </pc:sldChg>
      <pc:sldChg chg="modSp">
        <pc:chgData name="Jeff DeRemer" userId="a37f3d2d141577c5" providerId="Windows Live" clId="Web-{737A9984-4C3A-4A06-A56A-38548B16413A}" dt="2023-07-23T15:32:37.211" v="1"/>
        <pc:sldMkLst>
          <pc:docMk/>
          <pc:sldMk cId="1862461135" sldId="261"/>
        </pc:sldMkLst>
        <pc:spChg chg="mod">
          <ac:chgData name="Jeff DeRemer" userId="a37f3d2d141577c5" providerId="Windows Live" clId="Web-{737A9984-4C3A-4A06-A56A-38548B16413A}" dt="2023-07-23T15:32:37.211" v="1"/>
          <ac:spMkLst>
            <pc:docMk/>
            <pc:sldMk cId="1862461135" sldId="261"/>
            <ac:spMk id="4" creationId="{A8290706-B6E4-DF05-C600-46541FB00CF8}"/>
          </ac:spMkLst>
        </pc:spChg>
      </pc:sldChg>
      <pc:sldChg chg="modSp">
        <pc:chgData name="Jeff DeRemer" userId="a37f3d2d141577c5" providerId="Windows Live" clId="Web-{737A9984-4C3A-4A06-A56A-38548B16413A}" dt="2023-07-23T15:32:37.211" v="1"/>
        <pc:sldMkLst>
          <pc:docMk/>
          <pc:sldMk cId="750474985" sldId="262"/>
        </pc:sldMkLst>
        <pc:spChg chg="mod">
          <ac:chgData name="Jeff DeRemer" userId="a37f3d2d141577c5" providerId="Windows Live" clId="Web-{737A9984-4C3A-4A06-A56A-38548B16413A}" dt="2023-07-23T15:32:37.211" v="1"/>
          <ac:spMkLst>
            <pc:docMk/>
            <pc:sldMk cId="750474985" sldId="262"/>
            <ac:spMk id="4" creationId="{7B2C4D28-35A4-EFC8-7012-128C4440D7CD}"/>
          </ac:spMkLst>
        </pc:spChg>
      </pc:sldChg>
      <pc:sldChg chg="modSp">
        <pc:chgData name="Jeff DeRemer" userId="a37f3d2d141577c5" providerId="Windows Live" clId="Web-{737A9984-4C3A-4A06-A56A-38548B16413A}" dt="2023-07-23T15:32:37.211" v="1"/>
        <pc:sldMkLst>
          <pc:docMk/>
          <pc:sldMk cId="1604463162" sldId="263"/>
        </pc:sldMkLst>
        <pc:spChg chg="mod">
          <ac:chgData name="Jeff DeRemer" userId="a37f3d2d141577c5" providerId="Windows Live" clId="Web-{737A9984-4C3A-4A06-A56A-38548B16413A}" dt="2023-07-23T15:32:37.211" v="1"/>
          <ac:spMkLst>
            <pc:docMk/>
            <pc:sldMk cId="1604463162" sldId="263"/>
            <ac:spMk id="4" creationId="{112ADD7B-25BC-52F5-2359-6AB3F29A4D49}"/>
          </ac:spMkLst>
        </pc:spChg>
      </pc:sldChg>
      <pc:sldChg chg="modSp">
        <pc:chgData name="Jeff DeRemer" userId="a37f3d2d141577c5" providerId="Windows Live" clId="Web-{737A9984-4C3A-4A06-A56A-38548B16413A}" dt="2023-07-23T15:32:37.211" v="1"/>
        <pc:sldMkLst>
          <pc:docMk/>
          <pc:sldMk cId="98002227" sldId="264"/>
        </pc:sldMkLst>
        <pc:spChg chg="mod">
          <ac:chgData name="Jeff DeRemer" userId="a37f3d2d141577c5" providerId="Windows Live" clId="Web-{737A9984-4C3A-4A06-A56A-38548B16413A}" dt="2023-07-23T15:32:37.211" v="1"/>
          <ac:spMkLst>
            <pc:docMk/>
            <pc:sldMk cId="98002227" sldId="264"/>
            <ac:spMk id="4" creationId="{DE7E06D0-7837-B8BB-9F16-E805AB1FD24E}"/>
          </ac:spMkLst>
        </pc:spChg>
      </pc:sldChg>
      <pc:sldChg chg="modSp">
        <pc:chgData name="Jeff DeRemer" userId="a37f3d2d141577c5" providerId="Windows Live" clId="Web-{737A9984-4C3A-4A06-A56A-38548B16413A}" dt="2023-07-23T15:32:37.211" v="1"/>
        <pc:sldMkLst>
          <pc:docMk/>
          <pc:sldMk cId="4027165043" sldId="265"/>
        </pc:sldMkLst>
        <pc:spChg chg="mod">
          <ac:chgData name="Jeff DeRemer" userId="a37f3d2d141577c5" providerId="Windows Live" clId="Web-{737A9984-4C3A-4A06-A56A-38548B16413A}" dt="2023-07-23T15:32:37.211" v="1"/>
          <ac:spMkLst>
            <pc:docMk/>
            <pc:sldMk cId="4027165043" sldId="265"/>
            <ac:spMk id="4" creationId="{DFA78D99-54C1-C7BC-2729-7037C881289C}"/>
          </ac:spMkLst>
        </pc:spChg>
      </pc:sldChg>
      <pc:sldChg chg="modSp">
        <pc:chgData name="Jeff DeRemer" userId="a37f3d2d141577c5" providerId="Windows Live" clId="Web-{737A9984-4C3A-4A06-A56A-38548B16413A}" dt="2023-07-23T15:32:37.211" v="1"/>
        <pc:sldMkLst>
          <pc:docMk/>
          <pc:sldMk cId="1052964133" sldId="266"/>
        </pc:sldMkLst>
        <pc:spChg chg="mod">
          <ac:chgData name="Jeff DeRemer" userId="a37f3d2d141577c5" providerId="Windows Live" clId="Web-{737A9984-4C3A-4A06-A56A-38548B16413A}" dt="2023-07-23T15:32:37.211" v="1"/>
          <ac:spMkLst>
            <pc:docMk/>
            <pc:sldMk cId="1052964133" sldId="266"/>
            <ac:spMk id="4" creationId="{67DB5FED-CF43-0F62-B632-FDACAD69FCBF}"/>
          </ac:spMkLst>
        </pc:spChg>
      </pc:sldChg>
      <pc:sldChg chg="modSp">
        <pc:chgData name="Jeff DeRemer" userId="a37f3d2d141577c5" providerId="Windows Live" clId="Web-{737A9984-4C3A-4A06-A56A-38548B16413A}" dt="2023-07-23T15:32:37.211" v="1"/>
        <pc:sldMkLst>
          <pc:docMk/>
          <pc:sldMk cId="1079600738" sldId="267"/>
        </pc:sldMkLst>
        <pc:spChg chg="mod">
          <ac:chgData name="Jeff DeRemer" userId="a37f3d2d141577c5" providerId="Windows Live" clId="Web-{737A9984-4C3A-4A06-A56A-38548B16413A}" dt="2023-07-23T15:32:37.211" v="1"/>
          <ac:spMkLst>
            <pc:docMk/>
            <pc:sldMk cId="1079600738" sldId="267"/>
            <ac:spMk id="4" creationId="{0E094ACD-CAE5-7A44-9D54-CC3788B75723}"/>
          </ac:spMkLst>
        </pc:spChg>
      </pc:sldChg>
      <pc:sldChg chg="modSp">
        <pc:chgData name="Jeff DeRemer" userId="a37f3d2d141577c5" providerId="Windows Live" clId="Web-{737A9984-4C3A-4A06-A56A-38548B16413A}" dt="2023-07-23T15:32:37.211" v="1"/>
        <pc:sldMkLst>
          <pc:docMk/>
          <pc:sldMk cId="3059359370" sldId="268"/>
        </pc:sldMkLst>
        <pc:spChg chg="mod">
          <ac:chgData name="Jeff DeRemer" userId="a37f3d2d141577c5" providerId="Windows Live" clId="Web-{737A9984-4C3A-4A06-A56A-38548B16413A}" dt="2023-07-23T15:32:37.211" v="1"/>
          <ac:spMkLst>
            <pc:docMk/>
            <pc:sldMk cId="3059359370" sldId="268"/>
            <ac:spMk id="4" creationId="{5C3C4CF4-3D0C-4428-671E-C78BEE17AEB4}"/>
          </ac:spMkLst>
        </pc:spChg>
      </pc:sldChg>
      <pc:sldChg chg="modSp">
        <pc:chgData name="Jeff DeRemer" userId="a37f3d2d141577c5" providerId="Windows Live" clId="Web-{737A9984-4C3A-4A06-A56A-38548B16413A}" dt="2023-07-23T15:32:37.211" v="1"/>
        <pc:sldMkLst>
          <pc:docMk/>
          <pc:sldMk cId="4291219111" sldId="269"/>
        </pc:sldMkLst>
        <pc:spChg chg="mod">
          <ac:chgData name="Jeff DeRemer" userId="a37f3d2d141577c5" providerId="Windows Live" clId="Web-{737A9984-4C3A-4A06-A56A-38548B16413A}" dt="2023-07-23T15:32:37.211" v="1"/>
          <ac:spMkLst>
            <pc:docMk/>
            <pc:sldMk cId="4291219111" sldId="269"/>
            <ac:spMk id="4" creationId="{582AD71F-C7CC-7B1C-CA3F-1FE637AC68F4}"/>
          </ac:spMkLst>
        </pc:spChg>
      </pc:sldChg>
      <pc:sldChg chg="modSp">
        <pc:chgData name="Jeff DeRemer" userId="a37f3d2d141577c5" providerId="Windows Live" clId="Web-{737A9984-4C3A-4A06-A56A-38548B16413A}" dt="2023-07-23T15:32:37.211" v="1"/>
        <pc:sldMkLst>
          <pc:docMk/>
          <pc:sldMk cId="3628189326" sldId="270"/>
        </pc:sldMkLst>
        <pc:spChg chg="mod">
          <ac:chgData name="Jeff DeRemer" userId="a37f3d2d141577c5" providerId="Windows Live" clId="Web-{737A9984-4C3A-4A06-A56A-38548B16413A}" dt="2023-07-23T15:32:37.211" v="1"/>
          <ac:spMkLst>
            <pc:docMk/>
            <pc:sldMk cId="3628189326" sldId="270"/>
            <ac:spMk id="4" creationId="{E01E69F4-B17C-130E-8CAD-A03F60D78D8F}"/>
          </ac:spMkLst>
        </pc:spChg>
      </pc:sldChg>
      <pc:sldChg chg="modSp">
        <pc:chgData name="Jeff DeRemer" userId="a37f3d2d141577c5" providerId="Windows Live" clId="Web-{737A9984-4C3A-4A06-A56A-38548B16413A}" dt="2023-07-23T15:32:37.211" v="1"/>
        <pc:sldMkLst>
          <pc:docMk/>
          <pc:sldMk cId="4094167011" sldId="271"/>
        </pc:sldMkLst>
        <pc:spChg chg="mod">
          <ac:chgData name="Jeff DeRemer" userId="a37f3d2d141577c5" providerId="Windows Live" clId="Web-{737A9984-4C3A-4A06-A56A-38548B16413A}" dt="2023-07-23T15:32:37.211" v="1"/>
          <ac:spMkLst>
            <pc:docMk/>
            <pc:sldMk cId="4094167011" sldId="271"/>
            <ac:spMk id="4" creationId="{02F8474D-71C3-9EDA-3C6A-2D4816DE0E41}"/>
          </ac:spMkLst>
        </pc:spChg>
      </pc:sldChg>
      <pc:sldChg chg="modSp">
        <pc:chgData name="Jeff DeRemer" userId="a37f3d2d141577c5" providerId="Windows Live" clId="Web-{737A9984-4C3A-4A06-A56A-38548B16413A}" dt="2023-07-23T15:32:37.211" v="1"/>
        <pc:sldMkLst>
          <pc:docMk/>
          <pc:sldMk cId="1682394483" sldId="272"/>
        </pc:sldMkLst>
        <pc:spChg chg="mod">
          <ac:chgData name="Jeff DeRemer" userId="a37f3d2d141577c5" providerId="Windows Live" clId="Web-{737A9984-4C3A-4A06-A56A-38548B16413A}" dt="2023-07-23T15:32:37.211" v="1"/>
          <ac:spMkLst>
            <pc:docMk/>
            <pc:sldMk cId="1682394483" sldId="272"/>
            <ac:spMk id="4" creationId="{FD52C712-38D1-27D3-DEFF-0DDF9848B94E}"/>
          </ac:spMkLst>
        </pc:spChg>
      </pc:sldChg>
      <pc:sldChg chg="modSp">
        <pc:chgData name="Jeff DeRemer" userId="a37f3d2d141577c5" providerId="Windows Live" clId="Web-{737A9984-4C3A-4A06-A56A-38548B16413A}" dt="2023-07-23T15:32:37.211" v="1"/>
        <pc:sldMkLst>
          <pc:docMk/>
          <pc:sldMk cId="1966568967" sldId="273"/>
        </pc:sldMkLst>
        <pc:spChg chg="mod">
          <ac:chgData name="Jeff DeRemer" userId="a37f3d2d141577c5" providerId="Windows Live" clId="Web-{737A9984-4C3A-4A06-A56A-38548B16413A}" dt="2023-07-23T15:32:37.211" v="1"/>
          <ac:spMkLst>
            <pc:docMk/>
            <pc:sldMk cId="1966568967" sldId="273"/>
            <ac:spMk id="4" creationId="{93658FDD-BCAC-6794-151D-20E528D682B0}"/>
          </ac:spMkLst>
        </pc:spChg>
      </pc:sldChg>
      <pc:sldChg chg="modSp">
        <pc:chgData name="Jeff DeRemer" userId="a37f3d2d141577c5" providerId="Windows Live" clId="Web-{737A9984-4C3A-4A06-A56A-38548B16413A}" dt="2023-07-23T15:32:37.211" v="1"/>
        <pc:sldMkLst>
          <pc:docMk/>
          <pc:sldMk cId="517718756" sldId="274"/>
        </pc:sldMkLst>
        <pc:spChg chg="mod">
          <ac:chgData name="Jeff DeRemer" userId="a37f3d2d141577c5" providerId="Windows Live" clId="Web-{737A9984-4C3A-4A06-A56A-38548B16413A}" dt="2023-07-23T15:32:37.211" v="1"/>
          <ac:spMkLst>
            <pc:docMk/>
            <pc:sldMk cId="517718756" sldId="274"/>
            <ac:spMk id="4" creationId="{B44C7B39-A63F-D035-9A0A-D786CB83AE5D}"/>
          </ac:spMkLst>
        </pc:spChg>
      </pc:sldChg>
      <pc:sldChg chg="modSp">
        <pc:chgData name="Jeff DeRemer" userId="a37f3d2d141577c5" providerId="Windows Live" clId="Web-{737A9984-4C3A-4A06-A56A-38548B16413A}" dt="2023-07-23T15:32:37.211" v="1"/>
        <pc:sldMkLst>
          <pc:docMk/>
          <pc:sldMk cId="494778731" sldId="275"/>
        </pc:sldMkLst>
        <pc:spChg chg="mod">
          <ac:chgData name="Jeff DeRemer" userId="a37f3d2d141577c5" providerId="Windows Live" clId="Web-{737A9984-4C3A-4A06-A56A-38548B16413A}" dt="2023-07-23T15:32:37.211" v="1"/>
          <ac:spMkLst>
            <pc:docMk/>
            <pc:sldMk cId="494778731" sldId="275"/>
            <ac:spMk id="4" creationId="{94518677-62B9-B881-2078-FA87844C2E23}"/>
          </ac:spMkLst>
        </pc:spChg>
      </pc:sldChg>
      <pc:sldChg chg="modSp">
        <pc:chgData name="Jeff DeRemer" userId="a37f3d2d141577c5" providerId="Windows Live" clId="Web-{737A9984-4C3A-4A06-A56A-38548B16413A}" dt="2023-07-23T15:32:37.211" v="1"/>
        <pc:sldMkLst>
          <pc:docMk/>
          <pc:sldMk cId="3591501101" sldId="276"/>
        </pc:sldMkLst>
        <pc:spChg chg="mod">
          <ac:chgData name="Jeff DeRemer" userId="a37f3d2d141577c5" providerId="Windows Live" clId="Web-{737A9984-4C3A-4A06-A56A-38548B16413A}" dt="2023-07-23T15:32:37.211" v="1"/>
          <ac:spMkLst>
            <pc:docMk/>
            <pc:sldMk cId="3591501101" sldId="276"/>
            <ac:spMk id="4" creationId="{3EA7D52E-80D1-69B0-C98B-7D8081533614}"/>
          </ac:spMkLst>
        </pc:spChg>
      </pc:sldChg>
      <pc:sldChg chg="modSp">
        <pc:chgData name="Jeff DeRemer" userId="a37f3d2d141577c5" providerId="Windows Live" clId="Web-{737A9984-4C3A-4A06-A56A-38548B16413A}" dt="2023-07-23T15:32:37.211" v="1"/>
        <pc:sldMkLst>
          <pc:docMk/>
          <pc:sldMk cId="2990784307" sldId="277"/>
        </pc:sldMkLst>
        <pc:spChg chg="mod">
          <ac:chgData name="Jeff DeRemer" userId="a37f3d2d141577c5" providerId="Windows Live" clId="Web-{737A9984-4C3A-4A06-A56A-38548B16413A}" dt="2023-07-23T15:32:37.211" v="1"/>
          <ac:spMkLst>
            <pc:docMk/>
            <pc:sldMk cId="2990784307" sldId="277"/>
            <ac:spMk id="4" creationId="{51AC9231-AC42-CEDE-EA7A-AEAEB3F9A191}"/>
          </ac:spMkLst>
        </pc:spChg>
      </pc:sldChg>
      <pc:sldChg chg="modSp">
        <pc:chgData name="Jeff DeRemer" userId="a37f3d2d141577c5" providerId="Windows Live" clId="Web-{737A9984-4C3A-4A06-A56A-38548B16413A}" dt="2023-07-23T15:32:37.211" v="1"/>
        <pc:sldMkLst>
          <pc:docMk/>
          <pc:sldMk cId="3744251568" sldId="278"/>
        </pc:sldMkLst>
        <pc:spChg chg="mod">
          <ac:chgData name="Jeff DeRemer" userId="a37f3d2d141577c5" providerId="Windows Live" clId="Web-{737A9984-4C3A-4A06-A56A-38548B16413A}" dt="2023-07-23T15:32:37.211" v="1"/>
          <ac:spMkLst>
            <pc:docMk/>
            <pc:sldMk cId="3744251568" sldId="278"/>
            <ac:spMk id="4" creationId="{5E885EE4-169F-9437-9D07-13A7F91BD3F2}"/>
          </ac:spMkLst>
        </pc:spChg>
      </pc:sldChg>
      <pc:sldChg chg="modSp">
        <pc:chgData name="Jeff DeRemer" userId="a37f3d2d141577c5" providerId="Windows Live" clId="Web-{737A9984-4C3A-4A06-A56A-38548B16413A}" dt="2023-07-23T15:32:37.211" v="1"/>
        <pc:sldMkLst>
          <pc:docMk/>
          <pc:sldMk cId="3982399502" sldId="279"/>
        </pc:sldMkLst>
        <pc:spChg chg="mod">
          <ac:chgData name="Jeff DeRemer" userId="a37f3d2d141577c5" providerId="Windows Live" clId="Web-{737A9984-4C3A-4A06-A56A-38548B16413A}" dt="2023-07-23T15:32:37.211" v="1"/>
          <ac:spMkLst>
            <pc:docMk/>
            <pc:sldMk cId="3982399502" sldId="279"/>
            <ac:spMk id="4" creationId="{7FDC8676-366A-3463-A3E8-21816C1660DB}"/>
          </ac:spMkLst>
        </pc:spChg>
      </pc:sldChg>
      <pc:sldChg chg="modSp">
        <pc:chgData name="Jeff DeRemer" userId="a37f3d2d141577c5" providerId="Windows Live" clId="Web-{737A9984-4C3A-4A06-A56A-38548B16413A}" dt="2023-07-23T15:32:37.211" v="1"/>
        <pc:sldMkLst>
          <pc:docMk/>
          <pc:sldMk cId="2746935985" sldId="280"/>
        </pc:sldMkLst>
        <pc:spChg chg="mod">
          <ac:chgData name="Jeff DeRemer" userId="a37f3d2d141577c5" providerId="Windows Live" clId="Web-{737A9984-4C3A-4A06-A56A-38548B16413A}" dt="2023-07-23T15:32:37.211" v="1"/>
          <ac:spMkLst>
            <pc:docMk/>
            <pc:sldMk cId="2746935985" sldId="280"/>
            <ac:spMk id="4" creationId="{F643C572-3DAA-5637-3137-D7FC53A9B49E}"/>
          </ac:spMkLst>
        </pc:spChg>
      </pc:sldChg>
      <pc:sldChg chg="modSp">
        <pc:chgData name="Jeff DeRemer" userId="a37f3d2d141577c5" providerId="Windows Live" clId="Web-{737A9984-4C3A-4A06-A56A-38548B16413A}" dt="2023-07-23T15:32:37.211" v="1"/>
        <pc:sldMkLst>
          <pc:docMk/>
          <pc:sldMk cId="1741603341" sldId="281"/>
        </pc:sldMkLst>
        <pc:spChg chg="mod">
          <ac:chgData name="Jeff DeRemer" userId="a37f3d2d141577c5" providerId="Windows Live" clId="Web-{737A9984-4C3A-4A06-A56A-38548B16413A}" dt="2023-07-23T15:32:37.211" v="1"/>
          <ac:spMkLst>
            <pc:docMk/>
            <pc:sldMk cId="1741603341" sldId="281"/>
            <ac:spMk id="4" creationId="{53CAB336-4349-F134-51EE-4F4F9AD9B2CB}"/>
          </ac:spMkLst>
        </pc:spChg>
      </pc:sldChg>
      <pc:sldChg chg="modSp">
        <pc:chgData name="Jeff DeRemer" userId="a37f3d2d141577c5" providerId="Windows Live" clId="Web-{737A9984-4C3A-4A06-A56A-38548B16413A}" dt="2023-07-23T15:32:37.211" v="1"/>
        <pc:sldMkLst>
          <pc:docMk/>
          <pc:sldMk cId="204965760" sldId="282"/>
        </pc:sldMkLst>
        <pc:spChg chg="mod">
          <ac:chgData name="Jeff DeRemer" userId="a37f3d2d141577c5" providerId="Windows Live" clId="Web-{737A9984-4C3A-4A06-A56A-38548B16413A}" dt="2023-07-23T15:32:37.211" v="1"/>
          <ac:spMkLst>
            <pc:docMk/>
            <pc:sldMk cId="204965760" sldId="282"/>
            <ac:spMk id="4" creationId="{6995A88D-FDCD-043F-2855-01F4361E3FAD}"/>
          </ac:spMkLst>
        </pc:spChg>
      </pc:sldChg>
      <pc:sldChg chg="modSp">
        <pc:chgData name="Jeff DeRemer" userId="a37f3d2d141577c5" providerId="Windows Live" clId="Web-{737A9984-4C3A-4A06-A56A-38548B16413A}" dt="2023-07-23T15:32:37.211" v="1"/>
        <pc:sldMkLst>
          <pc:docMk/>
          <pc:sldMk cId="1861732289" sldId="283"/>
        </pc:sldMkLst>
        <pc:spChg chg="mod">
          <ac:chgData name="Jeff DeRemer" userId="a37f3d2d141577c5" providerId="Windows Live" clId="Web-{737A9984-4C3A-4A06-A56A-38548B16413A}" dt="2023-07-23T15:32:37.211" v="1"/>
          <ac:spMkLst>
            <pc:docMk/>
            <pc:sldMk cId="1861732289" sldId="283"/>
            <ac:spMk id="4" creationId="{9EED84C1-89C4-C22E-5CE7-BFEAEAE4E632}"/>
          </ac:spMkLst>
        </pc:spChg>
      </pc:sldChg>
      <pc:sldChg chg="modSp">
        <pc:chgData name="Jeff DeRemer" userId="a37f3d2d141577c5" providerId="Windows Live" clId="Web-{737A9984-4C3A-4A06-A56A-38548B16413A}" dt="2023-07-23T15:32:37.211" v="1"/>
        <pc:sldMkLst>
          <pc:docMk/>
          <pc:sldMk cId="1987841433" sldId="284"/>
        </pc:sldMkLst>
        <pc:spChg chg="mod">
          <ac:chgData name="Jeff DeRemer" userId="a37f3d2d141577c5" providerId="Windows Live" clId="Web-{737A9984-4C3A-4A06-A56A-38548B16413A}" dt="2023-07-23T15:32:37.211" v="1"/>
          <ac:spMkLst>
            <pc:docMk/>
            <pc:sldMk cId="1987841433" sldId="284"/>
            <ac:spMk id="4" creationId="{5FB5C6A3-659B-A9B4-B8C5-7B624B6FD2EC}"/>
          </ac:spMkLst>
        </pc:spChg>
      </pc:sldChg>
      <pc:sldChg chg="modSp">
        <pc:chgData name="Jeff DeRemer" userId="a37f3d2d141577c5" providerId="Windows Live" clId="Web-{737A9984-4C3A-4A06-A56A-38548B16413A}" dt="2023-07-23T15:32:37.211" v="1"/>
        <pc:sldMkLst>
          <pc:docMk/>
          <pc:sldMk cId="1112612059" sldId="285"/>
        </pc:sldMkLst>
        <pc:spChg chg="mod">
          <ac:chgData name="Jeff DeRemer" userId="a37f3d2d141577c5" providerId="Windows Live" clId="Web-{737A9984-4C3A-4A06-A56A-38548B16413A}" dt="2023-07-23T15:32:37.211" v="1"/>
          <ac:spMkLst>
            <pc:docMk/>
            <pc:sldMk cId="1112612059" sldId="285"/>
            <ac:spMk id="4" creationId="{D1ADA8C5-857F-3D76-2AC7-8062B797C041}"/>
          </ac:spMkLst>
        </pc:spChg>
      </pc:sldChg>
      <pc:sldChg chg="modSp">
        <pc:chgData name="Jeff DeRemer" userId="a37f3d2d141577c5" providerId="Windows Live" clId="Web-{737A9984-4C3A-4A06-A56A-38548B16413A}" dt="2023-07-23T15:32:37.211" v="1"/>
        <pc:sldMkLst>
          <pc:docMk/>
          <pc:sldMk cId="2771794891" sldId="286"/>
        </pc:sldMkLst>
        <pc:spChg chg="mod">
          <ac:chgData name="Jeff DeRemer" userId="a37f3d2d141577c5" providerId="Windows Live" clId="Web-{737A9984-4C3A-4A06-A56A-38548B16413A}" dt="2023-07-23T15:32:37.211" v="1"/>
          <ac:spMkLst>
            <pc:docMk/>
            <pc:sldMk cId="2771794891" sldId="286"/>
            <ac:spMk id="4" creationId="{1B201679-3D19-BC41-E12C-8AA183CA0D4C}"/>
          </ac:spMkLst>
        </pc:spChg>
      </pc:sldChg>
      <pc:sldChg chg="modSp">
        <pc:chgData name="Jeff DeRemer" userId="a37f3d2d141577c5" providerId="Windows Live" clId="Web-{737A9984-4C3A-4A06-A56A-38548B16413A}" dt="2023-07-23T15:32:37.211" v="1"/>
        <pc:sldMkLst>
          <pc:docMk/>
          <pc:sldMk cId="4209612668" sldId="287"/>
        </pc:sldMkLst>
        <pc:spChg chg="mod">
          <ac:chgData name="Jeff DeRemer" userId="a37f3d2d141577c5" providerId="Windows Live" clId="Web-{737A9984-4C3A-4A06-A56A-38548B16413A}" dt="2023-07-23T15:32:37.211" v="1"/>
          <ac:spMkLst>
            <pc:docMk/>
            <pc:sldMk cId="4209612668" sldId="287"/>
            <ac:spMk id="4" creationId="{BCE23EB9-6DE1-9223-3959-38D317F71381}"/>
          </ac:spMkLst>
        </pc:spChg>
      </pc:sldChg>
      <pc:sldChg chg="modSp">
        <pc:chgData name="Jeff DeRemer" userId="a37f3d2d141577c5" providerId="Windows Live" clId="Web-{737A9984-4C3A-4A06-A56A-38548B16413A}" dt="2023-07-23T15:32:37.211" v="1"/>
        <pc:sldMkLst>
          <pc:docMk/>
          <pc:sldMk cId="1175048660" sldId="288"/>
        </pc:sldMkLst>
        <pc:spChg chg="mod">
          <ac:chgData name="Jeff DeRemer" userId="a37f3d2d141577c5" providerId="Windows Live" clId="Web-{737A9984-4C3A-4A06-A56A-38548B16413A}" dt="2023-07-23T15:32:37.211" v="1"/>
          <ac:spMkLst>
            <pc:docMk/>
            <pc:sldMk cId="1175048660" sldId="288"/>
            <ac:spMk id="4" creationId="{573028F8-4E03-7FF3-0E01-AA8E66CA7108}"/>
          </ac:spMkLst>
        </pc:spChg>
      </pc:sldChg>
      <pc:sldChg chg="modSp">
        <pc:chgData name="Jeff DeRemer" userId="a37f3d2d141577c5" providerId="Windows Live" clId="Web-{737A9984-4C3A-4A06-A56A-38548B16413A}" dt="2023-07-23T15:32:37.211" v="1"/>
        <pc:sldMkLst>
          <pc:docMk/>
          <pc:sldMk cId="1487085672" sldId="289"/>
        </pc:sldMkLst>
        <pc:spChg chg="mod">
          <ac:chgData name="Jeff DeRemer" userId="a37f3d2d141577c5" providerId="Windows Live" clId="Web-{737A9984-4C3A-4A06-A56A-38548B16413A}" dt="2023-07-23T15:32:37.211" v="1"/>
          <ac:spMkLst>
            <pc:docMk/>
            <pc:sldMk cId="1487085672" sldId="289"/>
            <ac:spMk id="4" creationId="{A3021DCE-A9E7-D3FF-C3A3-AC3B92D806FE}"/>
          </ac:spMkLst>
        </pc:spChg>
      </pc:sldChg>
      <pc:sldChg chg="modSp">
        <pc:chgData name="Jeff DeRemer" userId="a37f3d2d141577c5" providerId="Windows Live" clId="Web-{737A9984-4C3A-4A06-A56A-38548B16413A}" dt="2023-07-23T15:32:37.211" v="1"/>
        <pc:sldMkLst>
          <pc:docMk/>
          <pc:sldMk cId="4076531934" sldId="290"/>
        </pc:sldMkLst>
        <pc:spChg chg="mod">
          <ac:chgData name="Jeff DeRemer" userId="a37f3d2d141577c5" providerId="Windows Live" clId="Web-{737A9984-4C3A-4A06-A56A-38548B16413A}" dt="2023-07-23T15:32:37.211" v="1"/>
          <ac:spMkLst>
            <pc:docMk/>
            <pc:sldMk cId="4076531934" sldId="290"/>
            <ac:spMk id="4" creationId="{DE4876CE-B54A-67A5-7107-1E93A9E2AA31}"/>
          </ac:spMkLst>
        </pc:spChg>
      </pc:sldChg>
      <pc:sldChg chg="modSp">
        <pc:chgData name="Jeff DeRemer" userId="a37f3d2d141577c5" providerId="Windows Live" clId="Web-{737A9984-4C3A-4A06-A56A-38548B16413A}" dt="2023-07-23T15:32:37.211" v="1"/>
        <pc:sldMkLst>
          <pc:docMk/>
          <pc:sldMk cId="117291877" sldId="291"/>
        </pc:sldMkLst>
        <pc:spChg chg="mod">
          <ac:chgData name="Jeff DeRemer" userId="a37f3d2d141577c5" providerId="Windows Live" clId="Web-{737A9984-4C3A-4A06-A56A-38548B16413A}" dt="2023-07-23T15:32:37.211" v="1"/>
          <ac:spMkLst>
            <pc:docMk/>
            <pc:sldMk cId="117291877" sldId="291"/>
            <ac:spMk id="4" creationId="{7EA433EF-6F68-446C-650A-A5EF67E969D3}"/>
          </ac:spMkLst>
        </pc:spChg>
      </pc:sldChg>
      <pc:sldChg chg="modSp">
        <pc:chgData name="Jeff DeRemer" userId="a37f3d2d141577c5" providerId="Windows Live" clId="Web-{737A9984-4C3A-4A06-A56A-38548B16413A}" dt="2023-07-23T15:32:37.211" v="1"/>
        <pc:sldMkLst>
          <pc:docMk/>
          <pc:sldMk cId="2803421184" sldId="292"/>
        </pc:sldMkLst>
        <pc:spChg chg="mod">
          <ac:chgData name="Jeff DeRemer" userId="a37f3d2d141577c5" providerId="Windows Live" clId="Web-{737A9984-4C3A-4A06-A56A-38548B16413A}" dt="2023-07-23T15:32:37.211" v="1"/>
          <ac:spMkLst>
            <pc:docMk/>
            <pc:sldMk cId="2803421184" sldId="292"/>
            <ac:spMk id="4" creationId="{DF869D12-DCC8-9DB1-B0BE-0E33D62FC784}"/>
          </ac:spMkLst>
        </pc:spChg>
      </pc:sldChg>
      <pc:sldChg chg="modSp">
        <pc:chgData name="Jeff DeRemer" userId="a37f3d2d141577c5" providerId="Windows Live" clId="Web-{737A9984-4C3A-4A06-A56A-38548B16413A}" dt="2023-07-23T15:32:37.211" v="1"/>
        <pc:sldMkLst>
          <pc:docMk/>
          <pc:sldMk cId="3056689765" sldId="293"/>
        </pc:sldMkLst>
        <pc:spChg chg="mod">
          <ac:chgData name="Jeff DeRemer" userId="a37f3d2d141577c5" providerId="Windows Live" clId="Web-{737A9984-4C3A-4A06-A56A-38548B16413A}" dt="2023-07-23T15:32:37.211" v="1"/>
          <ac:spMkLst>
            <pc:docMk/>
            <pc:sldMk cId="3056689765" sldId="293"/>
            <ac:spMk id="4" creationId="{998DB161-18B7-3960-1DE7-D0E8672789B7}"/>
          </ac:spMkLst>
        </pc:spChg>
      </pc:sldChg>
      <pc:sldChg chg="modSp">
        <pc:chgData name="Jeff DeRemer" userId="a37f3d2d141577c5" providerId="Windows Live" clId="Web-{737A9984-4C3A-4A06-A56A-38548B16413A}" dt="2023-07-23T15:32:37.211" v="1"/>
        <pc:sldMkLst>
          <pc:docMk/>
          <pc:sldMk cId="2373186645" sldId="294"/>
        </pc:sldMkLst>
        <pc:spChg chg="mod">
          <ac:chgData name="Jeff DeRemer" userId="a37f3d2d141577c5" providerId="Windows Live" clId="Web-{737A9984-4C3A-4A06-A56A-38548B16413A}" dt="2023-07-23T15:32:37.211" v="1"/>
          <ac:spMkLst>
            <pc:docMk/>
            <pc:sldMk cId="2373186645" sldId="294"/>
            <ac:spMk id="4" creationId="{973A4EE9-0959-2A7D-B4E3-8BA534C15B9A}"/>
          </ac:spMkLst>
        </pc:spChg>
      </pc:sldChg>
      <pc:sldChg chg="modSp">
        <pc:chgData name="Jeff DeRemer" userId="a37f3d2d141577c5" providerId="Windows Live" clId="Web-{737A9984-4C3A-4A06-A56A-38548B16413A}" dt="2023-07-23T15:32:37.211" v="1"/>
        <pc:sldMkLst>
          <pc:docMk/>
          <pc:sldMk cId="1109033926" sldId="295"/>
        </pc:sldMkLst>
        <pc:spChg chg="mod">
          <ac:chgData name="Jeff DeRemer" userId="a37f3d2d141577c5" providerId="Windows Live" clId="Web-{737A9984-4C3A-4A06-A56A-38548B16413A}" dt="2023-07-23T15:32:37.211" v="1"/>
          <ac:spMkLst>
            <pc:docMk/>
            <pc:sldMk cId="1109033926" sldId="295"/>
            <ac:spMk id="4" creationId="{AF08BE15-B414-500F-74D6-F447CBB66D00}"/>
          </ac:spMkLst>
        </pc:spChg>
      </pc:sldChg>
      <pc:sldChg chg="modSp">
        <pc:chgData name="Jeff DeRemer" userId="a37f3d2d141577c5" providerId="Windows Live" clId="Web-{737A9984-4C3A-4A06-A56A-38548B16413A}" dt="2023-07-23T15:32:37.211" v="1"/>
        <pc:sldMkLst>
          <pc:docMk/>
          <pc:sldMk cId="3257431584" sldId="296"/>
        </pc:sldMkLst>
        <pc:spChg chg="mod">
          <ac:chgData name="Jeff DeRemer" userId="a37f3d2d141577c5" providerId="Windows Live" clId="Web-{737A9984-4C3A-4A06-A56A-38548B16413A}" dt="2023-07-23T15:32:37.211" v="1"/>
          <ac:spMkLst>
            <pc:docMk/>
            <pc:sldMk cId="3257431584" sldId="296"/>
            <ac:spMk id="4" creationId="{5535176A-EC42-6853-9101-E77717D5E24C}"/>
          </ac:spMkLst>
        </pc:spChg>
      </pc:sldChg>
      <pc:sldChg chg="modSp">
        <pc:chgData name="Jeff DeRemer" userId="a37f3d2d141577c5" providerId="Windows Live" clId="Web-{737A9984-4C3A-4A06-A56A-38548B16413A}" dt="2023-07-23T15:32:37.211" v="1"/>
        <pc:sldMkLst>
          <pc:docMk/>
          <pc:sldMk cId="3916907533" sldId="297"/>
        </pc:sldMkLst>
        <pc:spChg chg="mod">
          <ac:chgData name="Jeff DeRemer" userId="a37f3d2d141577c5" providerId="Windows Live" clId="Web-{737A9984-4C3A-4A06-A56A-38548B16413A}" dt="2023-07-23T15:32:37.211" v="1"/>
          <ac:spMkLst>
            <pc:docMk/>
            <pc:sldMk cId="3916907533" sldId="297"/>
            <ac:spMk id="4" creationId="{6664A46D-98EA-066F-9336-391BF4583EAB}"/>
          </ac:spMkLst>
        </pc:spChg>
      </pc:sldChg>
      <pc:sldChg chg="modSp">
        <pc:chgData name="Jeff DeRemer" userId="a37f3d2d141577c5" providerId="Windows Live" clId="Web-{737A9984-4C3A-4A06-A56A-38548B16413A}" dt="2023-07-23T15:32:37.211" v="1"/>
        <pc:sldMkLst>
          <pc:docMk/>
          <pc:sldMk cId="4013399894" sldId="298"/>
        </pc:sldMkLst>
        <pc:spChg chg="mod">
          <ac:chgData name="Jeff DeRemer" userId="a37f3d2d141577c5" providerId="Windows Live" clId="Web-{737A9984-4C3A-4A06-A56A-38548B16413A}" dt="2023-07-23T15:32:37.211" v="1"/>
          <ac:spMkLst>
            <pc:docMk/>
            <pc:sldMk cId="4013399894" sldId="298"/>
            <ac:spMk id="4" creationId="{7AF8F374-55AC-A17C-8C09-E6BA573584D1}"/>
          </ac:spMkLst>
        </pc:spChg>
      </pc:sldChg>
      <pc:sldChg chg="modSp">
        <pc:chgData name="Jeff DeRemer" userId="a37f3d2d141577c5" providerId="Windows Live" clId="Web-{737A9984-4C3A-4A06-A56A-38548B16413A}" dt="2023-07-23T15:32:37.211" v="1"/>
        <pc:sldMkLst>
          <pc:docMk/>
          <pc:sldMk cId="3946900745" sldId="299"/>
        </pc:sldMkLst>
        <pc:spChg chg="mod">
          <ac:chgData name="Jeff DeRemer" userId="a37f3d2d141577c5" providerId="Windows Live" clId="Web-{737A9984-4C3A-4A06-A56A-38548B16413A}" dt="2023-07-23T15:32:37.211" v="1"/>
          <ac:spMkLst>
            <pc:docMk/>
            <pc:sldMk cId="3946900745" sldId="299"/>
            <ac:spMk id="4" creationId="{B30F8FA8-3F1E-F3AE-D55F-2890DE78AF04}"/>
          </ac:spMkLst>
        </pc:spChg>
      </pc:sldChg>
      <pc:sldChg chg="modSp">
        <pc:chgData name="Jeff DeRemer" userId="a37f3d2d141577c5" providerId="Windows Live" clId="Web-{737A9984-4C3A-4A06-A56A-38548B16413A}" dt="2023-07-23T15:32:37.211" v="1"/>
        <pc:sldMkLst>
          <pc:docMk/>
          <pc:sldMk cId="586689482" sldId="300"/>
        </pc:sldMkLst>
        <pc:spChg chg="mod">
          <ac:chgData name="Jeff DeRemer" userId="a37f3d2d141577c5" providerId="Windows Live" clId="Web-{737A9984-4C3A-4A06-A56A-38548B16413A}" dt="2023-07-23T15:32:37.211" v="1"/>
          <ac:spMkLst>
            <pc:docMk/>
            <pc:sldMk cId="586689482" sldId="300"/>
            <ac:spMk id="4" creationId="{48C29F8D-8D84-0F53-C2BD-8A349E541306}"/>
          </ac:spMkLst>
        </pc:spChg>
      </pc:sldChg>
      <pc:sldChg chg="modSp">
        <pc:chgData name="Jeff DeRemer" userId="a37f3d2d141577c5" providerId="Windows Live" clId="Web-{737A9984-4C3A-4A06-A56A-38548B16413A}" dt="2023-07-23T15:32:37.211" v="1"/>
        <pc:sldMkLst>
          <pc:docMk/>
          <pc:sldMk cId="2227905725" sldId="301"/>
        </pc:sldMkLst>
        <pc:spChg chg="mod">
          <ac:chgData name="Jeff DeRemer" userId="a37f3d2d141577c5" providerId="Windows Live" clId="Web-{737A9984-4C3A-4A06-A56A-38548B16413A}" dt="2023-07-23T15:32:37.211" v="1"/>
          <ac:spMkLst>
            <pc:docMk/>
            <pc:sldMk cId="2227905725" sldId="301"/>
            <ac:spMk id="4" creationId="{7293D9E2-6150-EEE2-FC3B-86EF6CAEEBB8}"/>
          </ac:spMkLst>
        </pc:spChg>
      </pc:sldChg>
      <pc:sldChg chg="modSp">
        <pc:chgData name="Jeff DeRemer" userId="a37f3d2d141577c5" providerId="Windows Live" clId="Web-{737A9984-4C3A-4A06-A56A-38548B16413A}" dt="2023-07-23T15:32:37.211" v="1"/>
        <pc:sldMkLst>
          <pc:docMk/>
          <pc:sldMk cId="2536371849" sldId="302"/>
        </pc:sldMkLst>
        <pc:spChg chg="mod">
          <ac:chgData name="Jeff DeRemer" userId="a37f3d2d141577c5" providerId="Windows Live" clId="Web-{737A9984-4C3A-4A06-A56A-38548B16413A}" dt="2023-07-23T15:32:37.211" v="1"/>
          <ac:spMkLst>
            <pc:docMk/>
            <pc:sldMk cId="2536371849" sldId="302"/>
            <ac:spMk id="4" creationId="{74F1ED14-F81D-52A1-3CAD-1608ECE3012D}"/>
          </ac:spMkLst>
        </pc:spChg>
      </pc:sldChg>
      <pc:sldChg chg="modSp">
        <pc:chgData name="Jeff DeRemer" userId="a37f3d2d141577c5" providerId="Windows Live" clId="Web-{737A9984-4C3A-4A06-A56A-38548B16413A}" dt="2023-07-23T15:32:37.211" v="1"/>
        <pc:sldMkLst>
          <pc:docMk/>
          <pc:sldMk cId="4098653268" sldId="303"/>
        </pc:sldMkLst>
        <pc:spChg chg="mod">
          <ac:chgData name="Jeff DeRemer" userId="a37f3d2d141577c5" providerId="Windows Live" clId="Web-{737A9984-4C3A-4A06-A56A-38548B16413A}" dt="2023-07-23T15:32:37.211" v="1"/>
          <ac:spMkLst>
            <pc:docMk/>
            <pc:sldMk cId="4098653268" sldId="303"/>
            <ac:spMk id="4" creationId="{17163DFA-DA4C-9260-C497-9257CBB79A56}"/>
          </ac:spMkLst>
        </pc:spChg>
      </pc:sldChg>
      <pc:sldChg chg="modSp">
        <pc:chgData name="Jeff DeRemer" userId="a37f3d2d141577c5" providerId="Windows Live" clId="Web-{737A9984-4C3A-4A06-A56A-38548B16413A}" dt="2023-07-23T15:32:37.211" v="1"/>
        <pc:sldMkLst>
          <pc:docMk/>
          <pc:sldMk cId="2894770160" sldId="304"/>
        </pc:sldMkLst>
        <pc:spChg chg="mod">
          <ac:chgData name="Jeff DeRemer" userId="a37f3d2d141577c5" providerId="Windows Live" clId="Web-{737A9984-4C3A-4A06-A56A-38548B16413A}" dt="2023-07-23T15:32:37.211" v="1"/>
          <ac:spMkLst>
            <pc:docMk/>
            <pc:sldMk cId="2894770160" sldId="304"/>
            <ac:spMk id="4" creationId="{66850BF1-880E-1F0F-B9A1-E91317D6470C}"/>
          </ac:spMkLst>
        </pc:spChg>
      </pc:sldChg>
      <pc:sldChg chg="modSp">
        <pc:chgData name="Jeff DeRemer" userId="a37f3d2d141577c5" providerId="Windows Live" clId="Web-{737A9984-4C3A-4A06-A56A-38548B16413A}" dt="2023-07-23T15:32:37.211" v="1"/>
        <pc:sldMkLst>
          <pc:docMk/>
          <pc:sldMk cId="1935756779" sldId="305"/>
        </pc:sldMkLst>
        <pc:spChg chg="mod">
          <ac:chgData name="Jeff DeRemer" userId="a37f3d2d141577c5" providerId="Windows Live" clId="Web-{737A9984-4C3A-4A06-A56A-38548B16413A}" dt="2023-07-23T15:32:37.211" v="1"/>
          <ac:spMkLst>
            <pc:docMk/>
            <pc:sldMk cId="1935756779" sldId="305"/>
            <ac:spMk id="4" creationId="{67AC60F1-916F-B255-4FAE-D6B4EB4EA876}"/>
          </ac:spMkLst>
        </pc:spChg>
      </pc:sldChg>
      <pc:sldChg chg="modSp">
        <pc:chgData name="Jeff DeRemer" userId="a37f3d2d141577c5" providerId="Windows Live" clId="Web-{737A9984-4C3A-4A06-A56A-38548B16413A}" dt="2023-07-23T15:32:37.211" v="1"/>
        <pc:sldMkLst>
          <pc:docMk/>
          <pc:sldMk cId="3166782752" sldId="306"/>
        </pc:sldMkLst>
        <pc:spChg chg="mod">
          <ac:chgData name="Jeff DeRemer" userId="a37f3d2d141577c5" providerId="Windows Live" clId="Web-{737A9984-4C3A-4A06-A56A-38548B16413A}" dt="2023-07-23T15:32:37.211" v="1"/>
          <ac:spMkLst>
            <pc:docMk/>
            <pc:sldMk cId="3166782752" sldId="306"/>
            <ac:spMk id="4" creationId="{A1491286-DAF1-DCA8-76FD-FBFBB6634615}"/>
          </ac:spMkLst>
        </pc:spChg>
      </pc:sldChg>
      <pc:sldChg chg="modSp">
        <pc:chgData name="Jeff DeRemer" userId="a37f3d2d141577c5" providerId="Windows Live" clId="Web-{737A9984-4C3A-4A06-A56A-38548B16413A}" dt="2023-07-23T15:32:37.211" v="1"/>
        <pc:sldMkLst>
          <pc:docMk/>
          <pc:sldMk cId="2145870571" sldId="307"/>
        </pc:sldMkLst>
        <pc:spChg chg="mod">
          <ac:chgData name="Jeff DeRemer" userId="a37f3d2d141577c5" providerId="Windows Live" clId="Web-{737A9984-4C3A-4A06-A56A-38548B16413A}" dt="2023-07-23T15:32:37.211" v="1"/>
          <ac:spMkLst>
            <pc:docMk/>
            <pc:sldMk cId="2145870571" sldId="307"/>
            <ac:spMk id="4" creationId="{494AB627-1125-2E11-1F5F-79A54FE7A8D1}"/>
          </ac:spMkLst>
        </pc:spChg>
      </pc:sldChg>
      <pc:sldChg chg="modSp">
        <pc:chgData name="Jeff DeRemer" userId="a37f3d2d141577c5" providerId="Windows Live" clId="Web-{737A9984-4C3A-4A06-A56A-38548B16413A}" dt="2023-07-23T15:32:37.211" v="1"/>
        <pc:sldMkLst>
          <pc:docMk/>
          <pc:sldMk cId="1173428035" sldId="308"/>
        </pc:sldMkLst>
        <pc:spChg chg="mod">
          <ac:chgData name="Jeff DeRemer" userId="a37f3d2d141577c5" providerId="Windows Live" clId="Web-{737A9984-4C3A-4A06-A56A-38548B16413A}" dt="2023-07-23T15:32:37.211" v="1"/>
          <ac:spMkLst>
            <pc:docMk/>
            <pc:sldMk cId="1173428035" sldId="308"/>
            <ac:spMk id="4" creationId="{9CB8CAAA-FD08-944A-5703-2473D9010728}"/>
          </ac:spMkLst>
        </pc:spChg>
      </pc:sldChg>
      <pc:sldChg chg="modSp">
        <pc:chgData name="Jeff DeRemer" userId="a37f3d2d141577c5" providerId="Windows Live" clId="Web-{737A9984-4C3A-4A06-A56A-38548B16413A}" dt="2023-07-23T15:32:37.211" v="1"/>
        <pc:sldMkLst>
          <pc:docMk/>
          <pc:sldMk cId="3630277452" sldId="309"/>
        </pc:sldMkLst>
        <pc:spChg chg="mod">
          <ac:chgData name="Jeff DeRemer" userId="a37f3d2d141577c5" providerId="Windows Live" clId="Web-{737A9984-4C3A-4A06-A56A-38548B16413A}" dt="2023-07-23T15:32:37.211" v="1"/>
          <ac:spMkLst>
            <pc:docMk/>
            <pc:sldMk cId="3630277452" sldId="309"/>
            <ac:spMk id="4" creationId="{EEAEBCA5-443D-7BC0-41C9-D3F286D033BE}"/>
          </ac:spMkLst>
        </pc:spChg>
      </pc:sldChg>
      <pc:sldChg chg="modSp">
        <pc:chgData name="Jeff DeRemer" userId="a37f3d2d141577c5" providerId="Windows Live" clId="Web-{737A9984-4C3A-4A06-A56A-38548B16413A}" dt="2023-07-23T15:32:37.211" v="1"/>
        <pc:sldMkLst>
          <pc:docMk/>
          <pc:sldMk cId="2940824636" sldId="310"/>
        </pc:sldMkLst>
        <pc:spChg chg="mod">
          <ac:chgData name="Jeff DeRemer" userId="a37f3d2d141577c5" providerId="Windows Live" clId="Web-{737A9984-4C3A-4A06-A56A-38548B16413A}" dt="2023-07-23T15:32:37.211" v="1"/>
          <ac:spMkLst>
            <pc:docMk/>
            <pc:sldMk cId="2940824636" sldId="310"/>
            <ac:spMk id="4" creationId="{DF569938-18E9-66FD-71DA-940C9AA75046}"/>
          </ac:spMkLst>
        </pc:spChg>
      </pc:sldChg>
      <pc:sldChg chg="modSp">
        <pc:chgData name="Jeff DeRemer" userId="a37f3d2d141577c5" providerId="Windows Live" clId="Web-{737A9984-4C3A-4A06-A56A-38548B16413A}" dt="2023-07-23T15:32:37.211" v="1"/>
        <pc:sldMkLst>
          <pc:docMk/>
          <pc:sldMk cId="919761700" sldId="311"/>
        </pc:sldMkLst>
        <pc:spChg chg="mod">
          <ac:chgData name="Jeff DeRemer" userId="a37f3d2d141577c5" providerId="Windows Live" clId="Web-{737A9984-4C3A-4A06-A56A-38548B16413A}" dt="2023-07-23T15:32:37.211" v="1"/>
          <ac:spMkLst>
            <pc:docMk/>
            <pc:sldMk cId="919761700" sldId="311"/>
            <ac:spMk id="4" creationId="{192E68C1-514B-8783-337A-16299C3CCF4B}"/>
          </ac:spMkLst>
        </pc:spChg>
      </pc:sldChg>
      <pc:sldChg chg="modSp">
        <pc:chgData name="Jeff DeRemer" userId="a37f3d2d141577c5" providerId="Windows Live" clId="Web-{737A9984-4C3A-4A06-A56A-38548B16413A}" dt="2023-07-23T15:32:37.211" v="1"/>
        <pc:sldMkLst>
          <pc:docMk/>
          <pc:sldMk cId="322086555" sldId="312"/>
        </pc:sldMkLst>
        <pc:spChg chg="mod">
          <ac:chgData name="Jeff DeRemer" userId="a37f3d2d141577c5" providerId="Windows Live" clId="Web-{737A9984-4C3A-4A06-A56A-38548B16413A}" dt="2023-07-23T15:32:37.211" v="1"/>
          <ac:spMkLst>
            <pc:docMk/>
            <pc:sldMk cId="322086555" sldId="312"/>
            <ac:spMk id="4" creationId="{EC930C4E-B42D-EBEF-423A-B28D7FDB9D27}"/>
          </ac:spMkLst>
        </pc:spChg>
      </pc:sldChg>
      <pc:sldChg chg="modSp">
        <pc:chgData name="Jeff DeRemer" userId="a37f3d2d141577c5" providerId="Windows Live" clId="Web-{737A9984-4C3A-4A06-A56A-38548B16413A}" dt="2023-07-23T15:32:10.117" v="0"/>
        <pc:sldMkLst>
          <pc:docMk/>
          <pc:sldMk cId="3904009533" sldId="313"/>
        </pc:sldMkLst>
        <pc:spChg chg="mod">
          <ac:chgData name="Jeff DeRemer" userId="a37f3d2d141577c5" providerId="Windows Live" clId="Web-{737A9984-4C3A-4A06-A56A-38548B16413A}" dt="2023-07-23T15:32:10.117" v="0"/>
          <ac:spMkLst>
            <pc:docMk/>
            <pc:sldMk cId="3904009533" sldId="313"/>
            <ac:spMk id="4" creationId="{8DF25866-1ADB-63AB-5042-977ACD947767}"/>
          </ac:spMkLst>
        </pc:spChg>
      </pc:sldChg>
      <pc:sldChg chg="modSp">
        <pc:chgData name="Jeff DeRemer" userId="a37f3d2d141577c5" providerId="Windows Live" clId="Web-{737A9984-4C3A-4A06-A56A-38548B16413A}" dt="2023-07-23T15:32:37.211" v="1"/>
        <pc:sldMkLst>
          <pc:docMk/>
          <pc:sldMk cId="588049691" sldId="314"/>
        </pc:sldMkLst>
        <pc:spChg chg="mod">
          <ac:chgData name="Jeff DeRemer" userId="a37f3d2d141577c5" providerId="Windows Live" clId="Web-{737A9984-4C3A-4A06-A56A-38548B16413A}" dt="2023-07-23T15:32:37.211" v="1"/>
          <ac:spMkLst>
            <pc:docMk/>
            <pc:sldMk cId="588049691" sldId="314"/>
            <ac:spMk id="4" creationId="{D9C51AB5-A602-0601-E664-D9078FAE57C4}"/>
          </ac:spMkLst>
        </pc:spChg>
      </pc:sldChg>
      <pc:sldChg chg="modSp">
        <pc:chgData name="Jeff DeRemer" userId="a37f3d2d141577c5" providerId="Windows Live" clId="Web-{737A9984-4C3A-4A06-A56A-38548B16413A}" dt="2023-07-23T15:32:37.211" v="1"/>
        <pc:sldMkLst>
          <pc:docMk/>
          <pc:sldMk cId="3588194236" sldId="315"/>
        </pc:sldMkLst>
        <pc:spChg chg="mod">
          <ac:chgData name="Jeff DeRemer" userId="a37f3d2d141577c5" providerId="Windows Live" clId="Web-{737A9984-4C3A-4A06-A56A-38548B16413A}" dt="2023-07-23T15:32:37.211" v="1"/>
          <ac:spMkLst>
            <pc:docMk/>
            <pc:sldMk cId="3588194236" sldId="315"/>
            <ac:spMk id="4" creationId="{2BB1D195-3AA0-EEF8-A214-7263301DEFF8}"/>
          </ac:spMkLst>
        </pc:spChg>
      </pc:sldChg>
      <pc:sldChg chg="modSp">
        <pc:chgData name="Jeff DeRemer" userId="a37f3d2d141577c5" providerId="Windows Live" clId="Web-{737A9984-4C3A-4A06-A56A-38548B16413A}" dt="2023-07-23T15:32:37.211" v="1"/>
        <pc:sldMkLst>
          <pc:docMk/>
          <pc:sldMk cId="3080211462" sldId="316"/>
        </pc:sldMkLst>
        <pc:spChg chg="mod">
          <ac:chgData name="Jeff DeRemer" userId="a37f3d2d141577c5" providerId="Windows Live" clId="Web-{737A9984-4C3A-4A06-A56A-38548B16413A}" dt="2023-07-23T15:32:37.211" v="1"/>
          <ac:spMkLst>
            <pc:docMk/>
            <pc:sldMk cId="3080211462" sldId="316"/>
            <ac:spMk id="4" creationId="{EE0E0EEF-0309-6288-4B2A-BB93D142EC66}"/>
          </ac:spMkLst>
        </pc:spChg>
      </pc:sldChg>
      <pc:sldChg chg="new del">
        <pc:chgData name="Jeff DeRemer" userId="a37f3d2d141577c5" providerId="Windows Live" clId="Web-{737A9984-4C3A-4A06-A56A-38548B16413A}" dt="2023-07-23T15:35:42.778" v="7"/>
        <pc:sldMkLst>
          <pc:docMk/>
          <pc:sldMk cId="3951538222" sldId="317"/>
        </pc:sldMkLst>
      </pc:sldChg>
      <pc:sldChg chg="new del">
        <pc:chgData name="Jeff DeRemer" userId="a37f3d2d141577c5" providerId="Windows Live" clId="Web-{737A9984-4C3A-4A06-A56A-38548B16413A}" dt="2023-07-23T15:35:39.684" v="6"/>
        <pc:sldMkLst>
          <pc:docMk/>
          <pc:sldMk cId="3137589601" sldId="318"/>
        </pc:sldMkLst>
      </pc:sldChg>
      <pc:sldChg chg="new del">
        <pc:chgData name="Jeff DeRemer" userId="a37f3d2d141577c5" providerId="Windows Live" clId="Web-{737A9984-4C3A-4A06-A56A-38548B16413A}" dt="2023-07-23T15:35:38.059" v="5"/>
        <pc:sldMkLst>
          <pc:docMk/>
          <pc:sldMk cId="2557334842" sldId="319"/>
        </pc:sldMkLst>
      </pc:sldChg>
      <pc:sldMasterChg chg="modSp mod modSldLayout">
        <pc:chgData name="Jeff DeRemer" userId="a37f3d2d141577c5" providerId="Windows Live" clId="Web-{737A9984-4C3A-4A06-A56A-38548B16413A}" dt="2023-07-23T15:32:37.211" v="1"/>
        <pc:sldMasterMkLst>
          <pc:docMk/>
          <pc:sldMasterMk cId="2460954070" sldId="2147483660"/>
        </pc:sldMasterMkLst>
        <pc:spChg chg="mod">
          <ac:chgData name="Jeff DeRemer" userId="a37f3d2d141577c5" providerId="Windows Live" clId="Web-{737A9984-4C3A-4A06-A56A-38548B16413A}" dt="2023-07-23T15:32:37.211" v="1"/>
          <ac:spMkLst>
            <pc:docMk/>
            <pc:sldMasterMk cId="2460954070" sldId="2147483660"/>
            <ac:spMk id="5" creationId="{00000000-0000-0000-0000-000000000000}"/>
          </ac:spMkLst>
        </pc:spChg>
        <pc:sldLayoutChg chg="modSp mod">
          <pc:chgData name="Jeff DeRemer" userId="a37f3d2d141577c5" providerId="Windows Live" clId="Web-{737A9984-4C3A-4A06-A56A-38548B16413A}" dt="2023-07-23T15:32:37.211" v="1"/>
          <pc:sldLayoutMkLst>
            <pc:docMk/>
            <pc:sldMasterMk cId="2460954070" sldId="2147483660"/>
            <pc:sldLayoutMk cId="2385387890" sldId="2147483661"/>
          </pc:sldLayoutMkLst>
          <pc:spChg chg="mod">
            <ac:chgData name="Jeff DeRemer" userId="a37f3d2d141577c5" providerId="Windows Live" clId="Web-{737A9984-4C3A-4A06-A56A-38548B16413A}" dt="2023-07-23T15:32:37.211" v="1"/>
            <ac:spMkLst>
              <pc:docMk/>
              <pc:sldMasterMk cId="2460954070" sldId="2147483660"/>
              <pc:sldLayoutMk cId="2385387890" sldId="2147483661"/>
              <ac:spMk id="5" creationId="{00000000-0000-0000-0000-000000000000}"/>
            </ac:spMkLst>
          </pc:spChg>
        </pc:sldLayoutChg>
        <pc:sldLayoutChg chg="modSp mod">
          <pc:chgData name="Jeff DeRemer" userId="a37f3d2d141577c5" providerId="Windows Live" clId="Web-{737A9984-4C3A-4A06-A56A-38548B16413A}" dt="2023-07-23T15:32:37.211" v="1"/>
          <pc:sldLayoutMkLst>
            <pc:docMk/>
            <pc:sldMasterMk cId="2460954070" sldId="2147483660"/>
            <pc:sldLayoutMk cId="949138452" sldId="2147483662"/>
          </pc:sldLayoutMkLst>
          <pc:spChg chg="mod">
            <ac:chgData name="Jeff DeRemer" userId="a37f3d2d141577c5" providerId="Windows Live" clId="Web-{737A9984-4C3A-4A06-A56A-38548B16413A}" dt="2023-07-23T15:32:37.211" v="1"/>
            <ac:spMkLst>
              <pc:docMk/>
              <pc:sldMasterMk cId="2460954070" sldId="2147483660"/>
              <pc:sldLayoutMk cId="949138452" sldId="2147483662"/>
              <ac:spMk id="5" creationId="{00000000-0000-0000-0000-000000000000}"/>
            </ac:spMkLst>
          </pc:spChg>
        </pc:sldLayoutChg>
        <pc:sldLayoutChg chg="modSp mod">
          <pc:chgData name="Jeff DeRemer" userId="a37f3d2d141577c5" providerId="Windows Live" clId="Web-{737A9984-4C3A-4A06-A56A-38548B16413A}" dt="2023-07-23T15:32:37.211" v="1"/>
          <pc:sldLayoutMkLst>
            <pc:docMk/>
            <pc:sldMasterMk cId="2460954070" sldId="2147483660"/>
            <pc:sldLayoutMk cId="2591524520" sldId="2147483663"/>
          </pc:sldLayoutMkLst>
          <pc:spChg chg="mod">
            <ac:chgData name="Jeff DeRemer" userId="a37f3d2d141577c5" providerId="Windows Live" clId="Web-{737A9984-4C3A-4A06-A56A-38548B16413A}" dt="2023-07-23T15:32:37.211" v="1"/>
            <ac:spMkLst>
              <pc:docMk/>
              <pc:sldMasterMk cId="2460954070" sldId="2147483660"/>
              <pc:sldLayoutMk cId="2591524520" sldId="2147483663"/>
              <ac:spMk id="5" creationId="{00000000-0000-0000-0000-000000000000}"/>
            </ac:spMkLst>
          </pc:spChg>
        </pc:sldLayoutChg>
        <pc:sldLayoutChg chg="modSp mod">
          <pc:chgData name="Jeff DeRemer" userId="a37f3d2d141577c5" providerId="Windows Live" clId="Web-{737A9984-4C3A-4A06-A56A-38548B16413A}" dt="2023-07-23T15:32:37.211" v="1"/>
          <pc:sldLayoutMkLst>
            <pc:docMk/>
            <pc:sldMasterMk cId="2460954070" sldId="2147483660"/>
            <pc:sldLayoutMk cId="1203092039" sldId="2147483664"/>
          </pc:sldLayoutMkLst>
          <pc:spChg chg="mod">
            <ac:chgData name="Jeff DeRemer" userId="a37f3d2d141577c5" providerId="Windows Live" clId="Web-{737A9984-4C3A-4A06-A56A-38548B16413A}" dt="2023-07-23T15:32:37.211" v="1"/>
            <ac:spMkLst>
              <pc:docMk/>
              <pc:sldMasterMk cId="2460954070" sldId="2147483660"/>
              <pc:sldLayoutMk cId="1203092039" sldId="2147483664"/>
              <ac:spMk id="6" creationId="{00000000-0000-0000-0000-000000000000}"/>
            </ac:spMkLst>
          </pc:spChg>
        </pc:sldLayoutChg>
        <pc:sldLayoutChg chg="modSp mod">
          <pc:chgData name="Jeff DeRemer" userId="a37f3d2d141577c5" providerId="Windows Live" clId="Web-{737A9984-4C3A-4A06-A56A-38548B16413A}" dt="2023-07-23T15:32:37.211" v="1"/>
          <pc:sldLayoutMkLst>
            <pc:docMk/>
            <pc:sldMasterMk cId="2460954070" sldId="2147483660"/>
            <pc:sldLayoutMk cId="3733172339" sldId="2147483665"/>
          </pc:sldLayoutMkLst>
          <pc:spChg chg="mod">
            <ac:chgData name="Jeff DeRemer" userId="a37f3d2d141577c5" providerId="Windows Live" clId="Web-{737A9984-4C3A-4A06-A56A-38548B16413A}" dt="2023-07-23T15:32:37.211" v="1"/>
            <ac:spMkLst>
              <pc:docMk/>
              <pc:sldMasterMk cId="2460954070" sldId="2147483660"/>
              <pc:sldLayoutMk cId="3733172339" sldId="2147483665"/>
              <ac:spMk id="8" creationId="{00000000-0000-0000-0000-000000000000}"/>
            </ac:spMkLst>
          </pc:spChg>
        </pc:sldLayoutChg>
        <pc:sldLayoutChg chg="modSp mod">
          <pc:chgData name="Jeff DeRemer" userId="a37f3d2d141577c5" providerId="Windows Live" clId="Web-{737A9984-4C3A-4A06-A56A-38548B16413A}" dt="2023-07-23T15:32:37.211" v="1"/>
          <pc:sldLayoutMkLst>
            <pc:docMk/>
            <pc:sldMasterMk cId="2460954070" sldId="2147483660"/>
            <pc:sldLayoutMk cId="3210312558" sldId="2147483666"/>
          </pc:sldLayoutMkLst>
          <pc:spChg chg="mod">
            <ac:chgData name="Jeff DeRemer" userId="a37f3d2d141577c5" providerId="Windows Live" clId="Web-{737A9984-4C3A-4A06-A56A-38548B16413A}" dt="2023-07-23T15:32:37.211" v="1"/>
            <ac:spMkLst>
              <pc:docMk/>
              <pc:sldMasterMk cId="2460954070" sldId="2147483660"/>
              <pc:sldLayoutMk cId="3210312558" sldId="2147483666"/>
              <ac:spMk id="4" creationId="{00000000-0000-0000-0000-000000000000}"/>
            </ac:spMkLst>
          </pc:spChg>
        </pc:sldLayoutChg>
        <pc:sldLayoutChg chg="modSp mod">
          <pc:chgData name="Jeff DeRemer" userId="a37f3d2d141577c5" providerId="Windows Live" clId="Web-{737A9984-4C3A-4A06-A56A-38548B16413A}" dt="2023-07-23T15:32:37.211" v="1"/>
          <pc:sldLayoutMkLst>
            <pc:docMk/>
            <pc:sldMasterMk cId="2460954070" sldId="2147483660"/>
            <pc:sldLayoutMk cId="3146388984" sldId="2147483667"/>
          </pc:sldLayoutMkLst>
          <pc:spChg chg="mod">
            <ac:chgData name="Jeff DeRemer" userId="a37f3d2d141577c5" providerId="Windows Live" clId="Web-{737A9984-4C3A-4A06-A56A-38548B16413A}" dt="2023-07-23T15:32:37.211" v="1"/>
            <ac:spMkLst>
              <pc:docMk/>
              <pc:sldMasterMk cId="2460954070" sldId="2147483660"/>
              <pc:sldLayoutMk cId="3146388984" sldId="2147483667"/>
              <ac:spMk id="3" creationId="{00000000-0000-0000-0000-000000000000}"/>
            </ac:spMkLst>
          </pc:spChg>
        </pc:sldLayoutChg>
        <pc:sldLayoutChg chg="modSp mod">
          <pc:chgData name="Jeff DeRemer" userId="a37f3d2d141577c5" providerId="Windows Live" clId="Web-{737A9984-4C3A-4A06-A56A-38548B16413A}" dt="2023-07-23T15:32:37.211" v="1"/>
          <pc:sldLayoutMkLst>
            <pc:docMk/>
            <pc:sldMasterMk cId="2460954070" sldId="2147483660"/>
            <pc:sldLayoutMk cId="3171841454" sldId="2147483668"/>
          </pc:sldLayoutMkLst>
          <pc:spChg chg="mod">
            <ac:chgData name="Jeff DeRemer" userId="a37f3d2d141577c5" providerId="Windows Live" clId="Web-{737A9984-4C3A-4A06-A56A-38548B16413A}" dt="2023-07-23T15:32:37.211" v="1"/>
            <ac:spMkLst>
              <pc:docMk/>
              <pc:sldMasterMk cId="2460954070" sldId="2147483660"/>
              <pc:sldLayoutMk cId="3171841454" sldId="2147483668"/>
              <ac:spMk id="6" creationId="{00000000-0000-0000-0000-000000000000}"/>
            </ac:spMkLst>
          </pc:spChg>
        </pc:sldLayoutChg>
        <pc:sldLayoutChg chg="modSp mod">
          <pc:chgData name="Jeff DeRemer" userId="a37f3d2d141577c5" providerId="Windows Live" clId="Web-{737A9984-4C3A-4A06-A56A-38548B16413A}" dt="2023-07-23T15:32:37.211" v="1"/>
          <pc:sldLayoutMkLst>
            <pc:docMk/>
            <pc:sldMasterMk cId="2460954070" sldId="2147483660"/>
            <pc:sldLayoutMk cId="1718958274" sldId="2147483669"/>
          </pc:sldLayoutMkLst>
          <pc:spChg chg="mod">
            <ac:chgData name="Jeff DeRemer" userId="a37f3d2d141577c5" providerId="Windows Live" clId="Web-{737A9984-4C3A-4A06-A56A-38548B16413A}" dt="2023-07-23T15:32:37.211" v="1"/>
            <ac:spMkLst>
              <pc:docMk/>
              <pc:sldMasterMk cId="2460954070" sldId="2147483660"/>
              <pc:sldLayoutMk cId="1718958274" sldId="2147483669"/>
              <ac:spMk id="6" creationId="{00000000-0000-0000-0000-000000000000}"/>
            </ac:spMkLst>
          </pc:spChg>
        </pc:sldLayoutChg>
        <pc:sldLayoutChg chg="modSp mod">
          <pc:chgData name="Jeff DeRemer" userId="a37f3d2d141577c5" providerId="Windows Live" clId="Web-{737A9984-4C3A-4A06-A56A-38548B16413A}" dt="2023-07-23T15:32:37.211" v="1"/>
          <pc:sldLayoutMkLst>
            <pc:docMk/>
            <pc:sldMasterMk cId="2460954070" sldId="2147483660"/>
            <pc:sldLayoutMk cId="2202905451" sldId="2147483670"/>
          </pc:sldLayoutMkLst>
          <pc:spChg chg="mod">
            <ac:chgData name="Jeff DeRemer" userId="a37f3d2d141577c5" providerId="Windows Live" clId="Web-{737A9984-4C3A-4A06-A56A-38548B16413A}" dt="2023-07-23T15:32:37.211" v="1"/>
            <ac:spMkLst>
              <pc:docMk/>
              <pc:sldMasterMk cId="2460954070" sldId="2147483660"/>
              <pc:sldLayoutMk cId="2202905451" sldId="2147483670"/>
              <ac:spMk id="5" creationId="{00000000-0000-0000-0000-000000000000}"/>
            </ac:spMkLst>
          </pc:spChg>
        </pc:sldLayoutChg>
        <pc:sldLayoutChg chg="modSp mod">
          <pc:chgData name="Jeff DeRemer" userId="a37f3d2d141577c5" providerId="Windows Live" clId="Web-{737A9984-4C3A-4A06-A56A-38548B16413A}" dt="2023-07-23T15:32:37.211" v="1"/>
          <pc:sldLayoutMkLst>
            <pc:docMk/>
            <pc:sldMasterMk cId="2460954070" sldId="2147483660"/>
            <pc:sldLayoutMk cId="3479445657" sldId="2147483671"/>
          </pc:sldLayoutMkLst>
          <pc:spChg chg="mod">
            <ac:chgData name="Jeff DeRemer" userId="a37f3d2d141577c5" providerId="Windows Live" clId="Web-{737A9984-4C3A-4A06-A56A-38548B16413A}" dt="2023-07-23T15:32:37.211" v="1"/>
            <ac:spMkLst>
              <pc:docMk/>
              <pc:sldMasterMk cId="2460954070" sldId="2147483660"/>
              <pc:sldLayoutMk cId="3479445657" sldId="2147483671"/>
              <ac:spMk id="5" creationId="{00000000-0000-0000-0000-000000000000}"/>
            </ac:spMkLst>
          </pc:spChg>
        </pc:sldLayoutChg>
      </pc:sldMasterChg>
    </pc:docChg>
  </pc:docChgLst>
  <pc:docChgLst>
    <pc:chgData name="Jeff DeRemer" userId="a37f3d2d141577c5" providerId="Windows Live" clId="Web-{42EDC90B-4339-41B8-BCE6-C8EF18E5B55E}"/>
    <pc:docChg chg="addSld modSld modMainMaster">
      <pc:chgData name="Jeff DeRemer" userId="a37f3d2d141577c5" providerId="Windows Live" clId="Web-{42EDC90B-4339-41B8-BCE6-C8EF18E5B55E}" dt="2023-07-08T11:20:15.776" v="307" actId="20577"/>
      <pc:docMkLst>
        <pc:docMk/>
      </pc:docMkLst>
      <pc:sldChg chg="addSp modSp">
        <pc:chgData name="Jeff DeRemer" userId="a37f3d2d141577c5" providerId="Windows Live" clId="Web-{42EDC90B-4339-41B8-BCE6-C8EF18E5B55E}" dt="2023-07-08T11:09:17.740" v="300"/>
        <pc:sldMkLst>
          <pc:docMk/>
          <pc:sldMk cId="436497126" sldId="257"/>
        </pc:sldMkLst>
        <pc:spChg chg="mod">
          <ac:chgData name="Jeff DeRemer" userId="a37f3d2d141577c5" providerId="Windows Live" clId="Web-{42EDC90B-4339-41B8-BCE6-C8EF18E5B55E}" dt="2023-07-08T10:52:37.470" v="91" actId="20577"/>
          <ac:spMkLst>
            <pc:docMk/>
            <pc:sldMk cId="436497126" sldId="257"/>
            <ac:spMk id="3" creationId="{69F6AD24-2AA8-1769-5A4C-06990BD5C0B0}"/>
          </ac:spMkLst>
        </pc:spChg>
        <pc:spChg chg="add mod">
          <ac:chgData name="Jeff DeRemer" userId="a37f3d2d141577c5" providerId="Windows Live" clId="Web-{42EDC90B-4339-41B8-BCE6-C8EF18E5B55E}" dt="2023-07-08T11:06:53.265" v="220"/>
          <ac:spMkLst>
            <pc:docMk/>
            <pc:sldMk cId="436497126" sldId="257"/>
            <ac:spMk id="4" creationId="{2D30E854-3D99-2497-2036-58669A3FD513}"/>
          </ac:spMkLst>
        </pc:spChg>
        <pc:spChg chg="add mod">
          <ac:chgData name="Jeff DeRemer" userId="a37f3d2d141577c5" providerId="Windows Live" clId="Web-{42EDC90B-4339-41B8-BCE6-C8EF18E5B55E}" dt="2023-07-08T11:09:17.740" v="300"/>
          <ac:spMkLst>
            <pc:docMk/>
            <pc:sldMk cId="436497126" sldId="257"/>
            <ac:spMk id="5" creationId="{DADCD71B-DEBB-A3DF-ACC4-F65D0D5BD104}"/>
          </ac:spMkLst>
        </pc:spChg>
      </pc:sldChg>
      <pc:sldChg chg="addSp modSp">
        <pc:chgData name="Jeff DeRemer" userId="a37f3d2d141577c5" providerId="Windows Live" clId="Web-{42EDC90B-4339-41B8-BCE6-C8EF18E5B55E}" dt="2023-07-08T11:09:17.740" v="300"/>
        <pc:sldMkLst>
          <pc:docMk/>
          <pc:sldMk cId="3204198918" sldId="258"/>
        </pc:sldMkLst>
        <pc:spChg chg="mod">
          <ac:chgData name="Jeff DeRemer" userId="a37f3d2d141577c5" providerId="Windows Live" clId="Web-{42EDC90B-4339-41B8-BCE6-C8EF18E5B55E}" dt="2023-07-08T10:55:27.649" v="116" actId="14100"/>
          <ac:spMkLst>
            <pc:docMk/>
            <pc:sldMk cId="3204198918" sldId="258"/>
            <ac:spMk id="2" creationId="{52FFD090-B222-1045-0E79-FE2F27ED7D36}"/>
          </ac:spMkLst>
        </pc:spChg>
        <pc:spChg chg="mod">
          <ac:chgData name="Jeff DeRemer" userId="a37f3d2d141577c5" providerId="Windows Live" clId="Web-{42EDC90B-4339-41B8-BCE6-C8EF18E5B55E}" dt="2023-07-08T11:04:05.679" v="151" actId="20577"/>
          <ac:spMkLst>
            <pc:docMk/>
            <pc:sldMk cId="3204198918" sldId="258"/>
            <ac:spMk id="3" creationId="{B6C27F68-3CFD-F860-DC38-DB6A07A7E802}"/>
          </ac:spMkLst>
        </pc:spChg>
        <pc:spChg chg="add mod">
          <ac:chgData name="Jeff DeRemer" userId="a37f3d2d141577c5" providerId="Windows Live" clId="Web-{42EDC90B-4339-41B8-BCE6-C8EF18E5B55E}" dt="2023-07-08T11:09:17.740" v="300"/>
          <ac:spMkLst>
            <pc:docMk/>
            <pc:sldMk cId="3204198918" sldId="258"/>
            <ac:spMk id="4" creationId="{FA827885-E776-0C99-670C-096362AEEF8A}"/>
          </ac:spMkLst>
        </pc:spChg>
        <pc:spChg chg="add mod">
          <ac:chgData name="Jeff DeRemer" userId="a37f3d2d141577c5" providerId="Windows Live" clId="Web-{42EDC90B-4339-41B8-BCE6-C8EF18E5B55E}" dt="2023-07-08T11:07:00.687" v="222"/>
          <ac:spMkLst>
            <pc:docMk/>
            <pc:sldMk cId="3204198918" sldId="258"/>
            <ac:spMk id="5" creationId="{37041B7A-D94E-82AB-7267-BA19E4434FF3}"/>
          </ac:spMkLst>
        </pc:spChg>
      </pc:sldChg>
      <pc:sldChg chg="addSp modSp">
        <pc:chgData name="Jeff DeRemer" userId="a37f3d2d141577c5" providerId="Windows Live" clId="Web-{42EDC90B-4339-41B8-BCE6-C8EF18E5B55E}" dt="2023-07-08T11:09:17.740" v="300"/>
        <pc:sldMkLst>
          <pc:docMk/>
          <pc:sldMk cId="1537062186" sldId="259"/>
        </pc:sldMkLst>
        <pc:spChg chg="add mod">
          <ac:chgData name="Jeff DeRemer" userId="a37f3d2d141577c5" providerId="Windows Live" clId="Web-{42EDC90B-4339-41B8-BCE6-C8EF18E5B55E}" dt="2023-07-08T11:09:17.740" v="300"/>
          <ac:spMkLst>
            <pc:docMk/>
            <pc:sldMk cId="1537062186" sldId="259"/>
            <ac:spMk id="4" creationId="{9ADC56BE-44DA-C666-A9D6-861E716E6A2E}"/>
          </ac:spMkLst>
        </pc:spChg>
        <pc:spChg chg="add mod">
          <ac:chgData name="Jeff DeRemer" userId="a37f3d2d141577c5" providerId="Windows Live" clId="Web-{42EDC90B-4339-41B8-BCE6-C8EF18E5B55E}" dt="2023-07-08T11:07:00.687" v="222"/>
          <ac:spMkLst>
            <pc:docMk/>
            <pc:sldMk cId="1537062186" sldId="259"/>
            <ac:spMk id="5" creationId="{2ED89070-8C3D-0DD3-1D34-EFD191473CE6}"/>
          </ac:spMkLst>
        </pc:spChg>
      </pc:sldChg>
      <pc:sldChg chg="addSp modSp">
        <pc:chgData name="Jeff DeRemer" userId="a37f3d2d141577c5" providerId="Windows Live" clId="Web-{42EDC90B-4339-41B8-BCE6-C8EF18E5B55E}" dt="2023-07-08T11:09:17.740" v="300"/>
        <pc:sldMkLst>
          <pc:docMk/>
          <pc:sldMk cId="3800418244" sldId="260"/>
        </pc:sldMkLst>
        <pc:spChg chg="add mod">
          <ac:chgData name="Jeff DeRemer" userId="a37f3d2d141577c5" providerId="Windows Live" clId="Web-{42EDC90B-4339-41B8-BCE6-C8EF18E5B55E}" dt="2023-07-08T11:09:17.740" v="300"/>
          <ac:spMkLst>
            <pc:docMk/>
            <pc:sldMk cId="3800418244" sldId="260"/>
            <ac:spMk id="4" creationId="{3FBF3CC6-3F28-1FFE-C00F-2293DFEA6155}"/>
          </ac:spMkLst>
        </pc:spChg>
        <pc:spChg chg="add mod">
          <ac:chgData name="Jeff DeRemer" userId="a37f3d2d141577c5" providerId="Windows Live" clId="Web-{42EDC90B-4339-41B8-BCE6-C8EF18E5B55E}" dt="2023-07-08T11:07:00.687" v="222"/>
          <ac:spMkLst>
            <pc:docMk/>
            <pc:sldMk cId="3800418244" sldId="260"/>
            <ac:spMk id="5" creationId="{52C8E932-2B84-67F3-C23A-136CD5431681}"/>
          </ac:spMkLst>
        </pc:spChg>
      </pc:sldChg>
      <pc:sldChg chg="addSp modSp">
        <pc:chgData name="Jeff DeRemer" userId="a37f3d2d141577c5" providerId="Windows Live" clId="Web-{42EDC90B-4339-41B8-BCE6-C8EF18E5B55E}" dt="2023-07-08T11:09:17.740" v="300"/>
        <pc:sldMkLst>
          <pc:docMk/>
          <pc:sldMk cId="1862461135" sldId="261"/>
        </pc:sldMkLst>
        <pc:spChg chg="add mod">
          <ac:chgData name="Jeff DeRemer" userId="a37f3d2d141577c5" providerId="Windows Live" clId="Web-{42EDC90B-4339-41B8-BCE6-C8EF18E5B55E}" dt="2023-07-08T11:09:17.740" v="300"/>
          <ac:spMkLst>
            <pc:docMk/>
            <pc:sldMk cId="1862461135" sldId="261"/>
            <ac:spMk id="4" creationId="{A8290706-B6E4-DF05-C600-46541FB00CF8}"/>
          </ac:spMkLst>
        </pc:spChg>
        <pc:spChg chg="add mod">
          <ac:chgData name="Jeff DeRemer" userId="a37f3d2d141577c5" providerId="Windows Live" clId="Web-{42EDC90B-4339-41B8-BCE6-C8EF18E5B55E}" dt="2023-07-08T11:07:00.687" v="222"/>
          <ac:spMkLst>
            <pc:docMk/>
            <pc:sldMk cId="1862461135" sldId="261"/>
            <ac:spMk id="5" creationId="{680FC876-883E-BE6F-3BFD-F214802D0E9C}"/>
          </ac:spMkLst>
        </pc:spChg>
      </pc:sldChg>
      <pc:sldChg chg="addSp modSp">
        <pc:chgData name="Jeff DeRemer" userId="a37f3d2d141577c5" providerId="Windows Live" clId="Web-{42EDC90B-4339-41B8-BCE6-C8EF18E5B55E}" dt="2023-07-08T11:09:17.740" v="300"/>
        <pc:sldMkLst>
          <pc:docMk/>
          <pc:sldMk cId="750474985" sldId="262"/>
        </pc:sldMkLst>
        <pc:spChg chg="add mod">
          <ac:chgData name="Jeff DeRemer" userId="a37f3d2d141577c5" providerId="Windows Live" clId="Web-{42EDC90B-4339-41B8-BCE6-C8EF18E5B55E}" dt="2023-07-08T11:09:17.740" v="300"/>
          <ac:spMkLst>
            <pc:docMk/>
            <pc:sldMk cId="750474985" sldId="262"/>
            <ac:spMk id="4" creationId="{7B2C4D28-35A4-EFC8-7012-128C4440D7CD}"/>
          </ac:spMkLst>
        </pc:spChg>
        <pc:spChg chg="add mod">
          <ac:chgData name="Jeff DeRemer" userId="a37f3d2d141577c5" providerId="Windows Live" clId="Web-{42EDC90B-4339-41B8-BCE6-C8EF18E5B55E}" dt="2023-07-08T11:07:00.687" v="222"/>
          <ac:spMkLst>
            <pc:docMk/>
            <pc:sldMk cId="750474985" sldId="262"/>
            <ac:spMk id="5" creationId="{95121D71-457D-B5D7-DF0B-0463AAB3B368}"/>
          </ac:spMkLst>
        </pc:spChg>
      </pc:sldChg>
      <pc:sldChg chg="addSp modSp">
        <pc:chgData name="Jeff DeRemer" userId="a37f3d2d141577c5" providerId="Windows Live" clId="Web-{42EDC90B-4339-41B8-BCE6-C8EF18E5B55E}" dt="2023-07-08T11:09:17.740" v="300"/>
        <pc:sldMkLst>
          <pc:docMk/>
          <pc:sldMk cId="1604463162" sldId="263"/>
        </pc:sldMkLst>
        <pc:spChg chg="add mod">
          <ac:chgData name="Jeff DeRemer" userId="a37f3d2d141577c5" providerId="Windows Live" clId="Web-{42EDC90B-4339-41B8-BCE6-C8EF18E5B55E}" dt="2023-07-08T11:09:17.740" v="300"/>
          <ac:spMkLst>
            <pc:docMk/>
            <pc:sldMk cId="1604463162" sldId="263"/>
            <ac:spMk id="4" creationId="{112ADD7B-25BC-52F5-2359-6AB3F29A4D49}"/>
          </ac:spMkLst>
        </pc:spChg>
        <pc:spChg chg="add mod">
          <ac:chgData name="Jeff DeRemer" userId="a37f3d2d141577c5" providerId="Windows Live" clId="Web-{42EDC90B-4339-41B8-BCE6-C8EF18E5B55E}" dt="2023-07-08T11:07:00.687" v="222"/>
          <ac:spMkLst>
            <pc:docMk/>
            <pc:sldMk cId="1604463162" sldId="263"/>
            <ac:spMk id="5" creationId="{F8A0A5F9-3409-F5F2-C0F3-58645AB18FB4}"/>
          </ac:spMkLst>
        </pc:spChg>
      </pc:sldChg>
      <pc:sldChg chg="addSp modSp">
        <pc:chgData name="Jeff DeRemer" userId="a37f3d2d141577c5" providerId="Windows Live" clId="Web-{42EDC90B-4339-41B8-BCE6-C8EF18E5B55E}" dt="2023-07-08T11:09:17.740" v="300"/>
        <pc:sldMkLst>
          <pc:docMk/>
          <pc:sldMk cId="98002227" sldId="264"/>
        </pc:sldMkLst>
        <pc:spChg chg="add mod">
          <ac:chgData name="Jeff DeRemer" userId="a37f3d2d141577c5" providerId="Windows Live" clId="Web-{42EDC90B-4339-41B8-BCE6-C8EF18E5B55E}" dt="2023-07-08T11:09:17.740" v="300"/>
          <ac:spMkLst>
            <pc:docMk/>
            <pc:sldMk cId="98002227" sldId="264"/>
            <ac:spMk id="4" creationId="{DE7E06D0-7837-B8BB-9F16-E805AB1FD24E}"/>
          </ac:spMkLst>
        </pc:spChg>
        <pc:spChg chg="add mod">
          <ac:chgData name="Jeff DeRemer" userId="a37f3d2d141577c5" providerId="Windows Live" clId="Web-{42EDC90B-4339-41B8-BCE6-C8EF18E5B55E}" dt="2023-07-08T11:07:00.687" v="222"/>
          <ac:spMkLst>
            <pc:docMk/>
            <pc:sldMk cId="98002227" sldId="264"/>
            <ac:spMk id="5" creationId="{894FBBF4-2700-10F1-9065-D822FD62AFA1}"/>
          </ac:spMkLst>
        </pc:spChg>
      </pc:sldChg>
      <pc:sldChg chg="addSp modSp">
        <pc:chgData name="Jeff DeRemer" userId="a37f3d2d141577c5" providerId="Windows Live" clId="Web-{42EDC90B-4339-41B8-BCE6-C8EF18E5B55E}" dt="2023-07-08T11:09:17.740" v="300"/>
        <pc:sldMkLst>
          <pc:docMk/>
          <pc:sldMk cId="4027165043" sldId="265"/>
        </pc:sldMkLst>
        <pc:spChg chg="add mod">
          <ac:chgData name="Jeff DeRemer" userId="a37f3d2d141577c5" providerId="Windows Live" clId="Web-{42EDC90B-4339-41B8-BCE6-C8EF18E5B55E}" dt="2023-07-08T11:09:17.740" v="300"/>
          <ac:spMkLst>
            <pc:docMk/>
            <pc:sldMk cId="4027165043" sldId="265"/>
            <ac:spMk id="4" creationId="{DFA78D99-54C1-C7BC-2729-7037C881289C}"/>
          </ac:spMkLst>
        </pc:spChg>
        <pc:spChg chg="add mod">
          <ac:chgData name="Jeff DeRemer" userId="a37f3d2d141577c5" providerId="Windows Live" clId="Web-{42EDC90B-4339-41B8-BCE6-C8EF18E5B55E}" dt="2023-07-08T11:07:00.687" v="222"/>
          <ac:spMkLst>
            <pc:docMk/>
            <pc:sldMk cId="4027165043" sldId="265"/>
            <ac:spMk id="5" creationId="{EA5FBE19-035B-066C-9F4F-0095FB65C138}"/>
          </ac:spMkLst>
        </pc:spChg>
      </pc:sldChg>
      <pc:sldChg chg="addSp modSp">
        <pc:chgData name="Jeff DeRemer" userId="a37f3d2d141577c5" providerId="Windows Live" clId="Web-{42EDC90B-4339-41B8-BCE6-C8EF18E5B55E}" dt="2023-07-08T11:09:17.740" v="300"/>
        <pc:sldMkLst>
          <pc:docMk/>
          <pc:sldMk cId="1052964133" sldId="266"/>
        </pc:sldMkLst>
        <pc:spChg chg="add mod">
          <ac:chgData name="Jeff DeRemer" userId="a37f3d2d141577c5" providerId="Windows Live" clId="Web-{42EDC90B-4339-41B8-BCE6-C8EF18E5B55E}" dt="2023-07-08T11:09:17.740" v="300"/>
          <ac:spMkLst>
            <pc:docMk/>
            <pc:sldMk cId="1052964133" sldId="266"/>
            <ac:spMk id="4" creationId="{67DB5FED-CF43-0F62-B632-FDACAD69FCBF}"/>
          </ac:spMkLst>
        </pc:spChg>
        <pc:spChg chg="add mod">
          <ac:chgData name="Jeff DeRemer" userId="a37f3d2d141577c5" providerId="Windows Live" clId="Web-{42EDC90B-4339-41B8-BCE6-C8EF18E5B55E}" dt="2023-07-08T11:07:00.687" v="222"/>
          <ac:spMkLst>
            <pc:docMk/>
            <pc:sldMk cId="1052964133" sldId="266"/>
            <ac:spMk id="5" creationId="{8E7FB098-F80A-DF80-64BC-B67497794327}"/>
          </ac:spMkLst>
        </pc:spChg>
      </pc:sldChg>
      <pc:sldChg chg="addSp modSp">
        <pc:chgData name="Jeff DeRemer" userId="a37f3d2d141577c5" providerId="Windows Live" clId="Web-{42EDC90B-4339-41B8-BCE6-C8EF18E5B55E}" dt="2023-07-08T11:09:17.740" v="300"/>
        <pc:sldMkLst>
          <pc:docMk/>
          <pc:sldMk cId="1079600738" sldId="267"/>
        </pc:sldMkLst>
        <pc:spChg chg="add mod">
          <ac:chgData name="Jeff DeRemer" userId="a37f3d2d141577c5" providerId="Windows Live" clId="Web-{42EDC90B-4339-41B8-BCE6-C8EF18E5B55E}" dt="2023-07-08T11:09:17.740" v="300"/>
          <ac:spMkLst>
            <pc:docMk/>
            <pc:sldMk cId="1079600738" sldId="267"/>
            <ac:spMk id="4" creationId="{0E094ACD-CAE5-7A44-9D54-CC3788B75723}"/>
          </ac:spMkLst>
        </pc:spChg>
        <pc:spChg chg="add mod">
          <ac:chgData name="Jeff DeRemer" userId="a37f3d2d141577c5" providerId="Windows Live" clId="Web-{42EDC90B-4339-41B8-BCE6-C8EF18E5B55E}" dt="2023-07-08T11:07:00.687" v="222"/>
          <ac:spMkLst>
            <pc:docMk/>
            <pc:sldMk cId="1079600738" sldId="267"/>
            <ac:spMk id="5" creationId="{004ABBB7-59A0-D083-CC5C-DCFD0618BE63}"/>
          </ac:spMkLst>
        </pc:spChg>
      </pc:sldChg>
      <pc:sldChg chg="addSp modSp">
        <pc:chgData name="Jeff DeRemer" userId="a37f3d2d141577c5" providerId="Windows Live" clId="Web-{42EDC90B-4339-41B8-BCE6-C8EF18E5B55E}" dt="2023-07-08T11:09:17.740" v="300"/>
        <pc:sldMkLst>
          <pc:docMk/>
          <pc:sldMk cId="3059359370" sldId="268"/>
        </pc:sldMkLst>
        <pc:spChg chg="add mod">
          <ac:chgData name="Jeff DeRemer" userId="a37f3d2d141577c5" providerId="Windows Live" clId="Web-{42EDC90B-4339-41B8-BCE6-C8EF18E5B55E}" dt="2023-07-08T11:09:17.740" v="300"/>
          <ac:spMkLst>
            <pc:docMk/>
            <pc:sldMk cId="3059359370" sldId="268"/>
            <ac:spMk id="4" creationId="{5C3C4CF4-3D0C-4428-671E-C78BEE17AEB4}"/>
          </ac:spMkLst>
        </pc:spChg>
        <pc:spChg chg="add mod">
          <ac:chgData name="Jeff DeRemer" userId="a37f3d2d141577c5" providerId="Windows Live" clId="Web-{42EDC90B-4339-41B8-BCE6-C8EF18E5B55E}" dt="2023-07-08T11:07:00.687" v="222"/>
          <ac:spMkLst>
            <pc:docMk/>
            <pc:sldMk cId="3059359370" sldId="268"/>
            <ac:spMk id="5" creationId="{507E872D-E225-9A9C-CC41-273ADF1336AB}"/>
          </ac:spMkLst>
        </pc:spChg>
      </pc:sldChg>
      <pc:sldChg chg="addSp modSp">
        <pc:chgData name="Jeff DeRemer" userId="a37f3d2d141577c5" providerId="Windows Live" clId="Web-{42EDC90B-4339-41B8-BCE6-C8EF18E5B55E}" dt="2023-07-08T11:09:17.740" v="300"/>
        <pc:sldMkLst>
          <pc:docMk/>
          <pc:sldMk cId="4291219111" sldId="269"/>
        </pc:sldMkLst>
        <pc:spChg chg="add mod">
          <ac:chgData name="Jeff DeRemer" userId="a37f3d2d141577c5" providerId="Windows Live" clId="Web-{42EDC90B-4339-41B8-BCE6-C8EF18E5B55E}" dt="2023-07-08T11:09:17.740" v="300"/>
          <ac:spMkLst>
            <pc:docMk/>
            <pc:sldMk cId="4291219111" sldId="269"/>
            <ac:spMk id="4" creationId="{582AD71F-C7CC-7B1C-CA3F-1FE637AC68F4}"/>
          </ac:spMkLst>
        </pc:spChg>
        <pc:spChg chg="add mod">
          <ac:chgData name="Jeff DeRemer" userId="a37f3d2d141577c5" providerId="Windows Live" clId="Web-{42EDC90B-4339-41B8-BCE6-C8EF18E5B55E}" dt="2023-07-08T11:07:00.687" v="222"/>
          <ac:spMkLst>
            <pc:docMk/>
            <pc:sldMk cId="4291219111" sldId="269"/>
            <ac:spMk id="5" creationId="{670AA0B8-0EB0-3475-38F5-CDE49C1BDA4B}"/>
          </ac:spMkLst>
        </pc:spChg>
      </pc:sldChg>
      <pc:sldChg chg="addSp modSp">
        <pc:chgData name="Jeff DeRemer" userId="a37f3d2d141577c5" providerId="Windows Live" clId="Web-{42EDC90B-4339-41B8-BCE6-C8EF18E5B55E}" dt="2023-07-08T11:09:17.740" v="300"/>
        <pc:sldMkLst>
          <pc:docMk/>
          <pc:sldMk cId="3628189326" sldId="270"/>
        </pc:sldMkLst>
        <pc:spChg chg="add mod">
          <ac:chgData name="Jeff DeRemer" userId="a37f3d2d141577c5" providerId="Windows Live" clId="Web-{42EDC90B-4339-41B8-BCE6-C8EF18E5B55E}" dt="2023-07-08T11:09:17.740" v="300"/>
          <ac:spMkLst>
            <pc:docMk/>
            <pc:sldMk cId="3628189326" sldId="270"/>
            <ac:spMk id="4" creationId="{E01E69F4-B17C-130E-8CAD-A03F60D78D8F}"/>
          </ac:spMkLst>
        </pc:spChg>
        <pc:spChg chg="add mod">
          <ac:chgData name="Jeff DeRemer" userId="a37f3d2d141577c5" providerId="Windows Live" clId="Web-{42EDC90B-4339-41B8-BCE6-C8EF18E5B55E}" dt="2023-07-08T11:07:00.687" v="222"/>
          <ac:spMkLst>
            <pc:docMk/>
            <pc:sldMk cId="3628189326" sldId="270"/>
            <ac:spMk id="5" creationId="{744FE8B4-A9D5-EB53-D172-68FE5E6F1B48}"/>
          </ac:spMkLst>
        </pc:spChg>
      </pc:sldChg>
      <pc:sldChg chg="addSp modSp">
        <pc:chgData name="Jeff DeRemer" userId="a37f3d2d141577c5" providerId="Windows Live" clId="Web-{42EDC90B-4339-41B8-BCE6-C8EF18E5B55E}" dt="2023-07-08T11:09:17.740" v="300"/>
        <pc:sldMkLst>
          <pc:docMk/>
          <pc:sldMk cId="4094167011" sldId="271"/>
        </pc:sldMkLst>
        <pc:spChg chg="add mod">
          <ac:chgData name="Jeff DeRemer" userId="a37f3d2d141577c5" providerId="Windows Live" clId="Web-{42EDC90B-4339-41B8-BCE6-C8EF18E5B55E}" dt="2023-07-08T11:09:17.740" v="300"/>
          <ac:spMkLst>
            <pc:docMk/>
            <pc:sldMk cId="4094167011" sldId="271"/>
            <ac:spMk id="4" creationId="{02F8474D-71C3-9EDA-3C6A-2D4816DE0E41}"/>
          </ac:spMkLst>
        </pc:spChg>
        <pc:spChg chg="add mod">
          <ac:chgData name="Jeff DeRemer" userId="a37f3d2d141577c5" providerId="Windows Live" clId="Web-{42EDC90B-4339-41B8-BCE6-C8EF18E5B55E}" dt="2023-07-08T11:07:00.687" v="222"/>
          <ac:spMkLst>
            <pc:docMk/>
            <pc:sldMk cId="4094167011" sldId="271"/>
            <ac:spMk id="5" creationId="{D2D7F7C3-CBC3-6869-E9F8-0B057F96C5D4}"/>
          </ac:spMkLst>
        </pc:spChg>
      </pc:sldChg>
      <pc:sldChg chg="addSp modSp">
        <pc:chgData name="Jeff DeRemer" userId="a37f3d2d141577c5" providerId="Windows Live" clId="Web-{42EDC90B-4339-41B8-BCE6-C8EF18E5B55E}" dt="2023-07-08T11:09:17.740" v="300"/>
        <pc:sldMkLst>
          <pc:docMk/>
          <pc:sldMk cId="1682394483" sldId="272"/>
        </pc:sldMkLst>
        <pc:spChg chg="add mod">
          <ac:chgData name="Jeff DeRemer" userId="a37f3d2d141577c5" providerId="Windows Live" clId="Web-{42EDC90B-4339-41B8-BCE6-C8EF18E5B55E}" dt="2023-07-08T11:09:17.740" v="300"/>
          <ac:spMkLst>
            <pc:docMk/>
            <pc:sldMk cId="1682394483" sldId="272"/>
            <ac:spMk id="4" creationId="{FD52C712-38D1-27D3-DEFF-0DDF9848B94E}"/>
          </ac:spMkLst>
        </pc:spChg>
        <pc:spChg chg="add mod">
          <ac:chgData name="Jeff DeRemer" userId="a37f3d2d141577c5" providerId="Windows Live" clId="Web-{42EDC90B-4339-41B8-BCE6-C8EF18E5B55E}" dt="2023-07-08T11:07:00.687" v="222"/>
          <ac:spMkLst>
            <pc:docMk/>
            <pc:sldMk cId="1682394483" sldId="272"/>
            <ac:spMk id="5" creationId="{746B0CE7-8E7E-E08A-DB60-BAE2F7655B29}"/>
          </ac:spMkLst>
        </pc:spChg>
      </pc:sldChg>
      <pc:sldChg chg="addSp modSp">
        <pc:chgData name="Jeff DeRemer" userId="a37f3d2d141577c5" providerId="Windows Live" clId="Web-{42EDC90B-4339-41B8-BCE6-C8EF18E5B55E}" dt="2023-07-08T11:09:17.740" v="300"/>
        <pc:sldMkLst>
          <pc:docMk/>
          <pc:sldMk cId="1966568967" sldId="273"/>
        </pc:sldMkLst>
        <pc:spChg chg="add mod">
          <ac:chgData name="Jeff DeRemer" userId="a37f3d2d141577c5" providerId="Windows Live" clId="Web-{42EDC90B-4339-41B8-BCE6-C8EF18E5B55E}" dt="2023-07-08T11:09:17.740" v="300"/>
          <ac:spMkLst>
            <pc:docMk/>
            <pc:sldMk cId="1966568967" sldId="273"/>
            <ac:spMk id="4" creationId="{93658FDD-BCAC-6794-151D-20E528D682B0}"/>
          </ac:spMkLst>
        </pc:spChg>
        <pc:spChg chg="add mod">
          <ac:chgData name="Jeff DeRemer" userId="a37f3d2d141577c5" providerId="Windows Live" clId="Web-{42EDC90B-4339-41B8-BCE6-C8EF18E5B55E}" dt="2023-07-08T11:07:00.687" v="222"/>
          <ac:spMkLst>
            <pc:docMk/>
            <pc:sldMk cId="1966568967" sldId="273"/>
            <ac:spMk id="5" creationId="{EC278200-7CB7-7FA8-883E-55FA12FBE7AF}"/>
          </ac:spMkLst>
        </pc:spChg>
      </pc:sldChg>
      <pc:sldChg chg="addSp modSp">
        <pc:chgData name="Jeff DeRemer" userId="a37f3d2d141577c5" providerId="Windows Live" clId="Web-{42EDC90B-4339-41B8-BCE6-C8EF18E5B55E}" dt="2023-07-08T11:09:17.740" v="300"/>
        <pc:sldMkLst>
          <pc:docMk/>
          <pc:sldMk cId="517718756" sldId="274"/>
        </pc:sldMkLst>
        <pc:spChg chg="add mod">
          <ac:chgData name="Jeff DeRemer" userId="a37f3d2d141577c5" providerId="Windows Live" clId="Web-{42EDC90B-4339-41B8-BCE6-C8EF18E5B55E}" dt="2023-07-08T11:09:17.740" v="300"/>
          <ac:spMkLst>
            <pc:docMk/>
            <pc:sldMk cId="517718756" sldId="274"/>
            <ac:spMk id="4" creationId="{B44C7B39-A63F-D035-9A0A-D786CB83AE5D}"/>
          </ac:spMkLst>
        </pc:spChg>
        <pc:spChg chg="add mod">
          <ac:chgData name="Jeff DeRemer" userId="a37f3d2d141577c5" providerId="Windows Live" clId="Web-{42EDC90B-4339-41B8-BCE6-C8EF18E5B55E}" dt="2023-07-08T11:07:00.687" v="222"/>
          <ac:spMkLst>
            <pc:docMk/>
            <pc:sldMk cId="517718756" sldId="274"/>
            <ac:spMk id="5" creationId="{CD6E1840-4265-CB49-D3F0-2F12A32DDBF3}"/>
          </ac:spMkLst>
        </pc:spChg>
      </pc:sldChg>
      <pc:sldChg chg="addSp modSp">
        <pc:chgData name="Jeff DeRemer" userId="a37f3d2d141577c5" providerId="Windows Live" clId="Web-{42EDC90B-4339-41B8-BCE6-C8EF18E5B55E}" dt="2023-07-08T11:09:17.740" v="300"/>
        <pc:sldMkLst>
          <pc:docMk/>
          <pc:sldMk cId="494778731" sldId="275"/>
        </pc:sldMkLst>
        <pc:spChg chg="add mod">
          <ac:chgData name="Jeff DeRemer" userId="a37f3d2d141577c5" providerId="Windows Live" clId="Web-{42EDC90B-4339-41B8-BCE6-C8EF18E5B55E}" dt="2023-07-08T11:09:17.740" v="300"/>
          <ac:spMkLst>
            <pc:docMk/>
            <pc:sldMk cId="494778731" sldId="275"/>
            <ac:spMk id="4" creationId="{94518677-62B9-B881-2078-FA87844C2E23}"/>
          </ac:spMkLst>
        </pc:spChg>
        <pc:spChg chg="add mod">
          <ac:chgData name="Jeff DeRemer" userId="a37f3d2d141577c5" providerId="Windows Live" clId="Web-{42EDC90B-4339-41B8-BCE6-C8EF18E5B55E}" dt="2023-07-08T11:07:00.687" v="222"/>
          <ac:spMkLst>
            <pc:docMk/>
            <pc:sldMk cId="494778731" sldId="275"/>
            <ac:spMk id="5" creationId="{C406D85A-43CD-0F0D-D83B-C33113691521}"/>
          </ac:spMkLst>
        </pc:spChg>
      </pc:sldChg>
      <pc:sldChg chg="addSp modSp">
        <pc:chgData name="Jeff DeRemer" userId="a37f3d2d141577c5" providerId="Windows Live" clId="Web-{42EDC90B-4339-41B8-BCE6-C8EF18E5B55E}" dt="2023-07-08T11:09:17.740" v="300"/>
        <pc:sldMkLst>
          <pc:docMk/>
          <pc:sldMk cId="3591501101" sldId="276"/>
        </pc:sldMkLst>
        <pc:spChg chg="add mod">
          <ac:chgData name="Jeff DeRemer" userId="a37f3d2d141577c5" providerId="Windows Live" clId="Web-{42EDC90B-4339-41B8-BCE6-C8EF18E5B55E}" dt="2023-07-08T11:09:17.740" v="300"/>
          <ac:spMkLst>
            <pc:docMk/>
            <pc:sldMk cId="3591501101" sldId="276"/>
            <ac:spMk id="4" creationId="{3EA7D52E-80D1-69B0-C98B-7D8081533614}"/>
          </ac:spMkLst>
        </pc:spChg>
        <pc:spChg chg="add mod">
          <ac:chgData name="Jeff DeRemer" userId="a37f3d2d141577c5" providerId="Windows Live" clId="Web-{42EDC90B-4339-41B8-BCE6-C8EF18E5B55E}" dt="2023-07-08T11:07:00.687" v="222"/>
          <ac:spMkLst>
            <pc:docMk/>
            <pc:sldMk cId="3591501101" sldId="276"/>
            <ac:spMk id="5" creationId="{40D1F10B-D515-7DF7-543D-7FEA34A4D0AE}"/>
          </ac:spMkLst>
        </pc:spChg>
      </pc:sldChg>
      <pc:sldChg chg="addSp modSp">
        <pc:chgData name="Jeff DeRemer" userId="a37f3d2d141577c5" providerId="Windows Live" clId="Web-{42EDC90B-4339-41B8-BCE6-C8EF18E5B55E}" dt="2023-07-08T11:09:17.740" v="300"/>
        <pc:sldMkLst>
          <pc:docMk/>
          <pc:sldMk cId="2990784307" sldId="277"/>
        </pc:sldMkLst>
        <pc:spChg chg="add mod">
          <ac:chgData name="Jeff DeRemer" userId="a37f3d2d141577c5" providerId="Windows Live" clId="Web-{42EDC90B-4339-41B8-BCE6-C8EF18E5B55E}" dt="2023-07-08T11:09:17.740" v="300"/>
          <ac:spMkLst>
            <pc:docMk/>
            <pc:sldMk cId="2990784307" sldId="277"/>
            <ac:spMk id="4" creationId="{51AC9231-AC42-CEDE-EA7A-AEAEB3F9A191}"/>
          </ac:spMkLst>
        </pc:spChg>
        <pc:spChg chg="add mod">
          <ac:chgData name="Jeff DeRemer" userId="a37f3d2d141577c5" providerId="Windows Live" clId="Web-{42EDC90B-4339-41B8-BCE6-C8EF18E5B55E}" dt="2023-07-08T11:07:00.687" v="222"/>
          <ac:spMkLst>
            <pc:docMk/>
            <pc:sldMk cId="2990784307" sldId="277"/>
            <ac:spMk id="5" creationId="{E9FB6730-5AA1-0D28-1865-4685F947CC90}"/>
          </ac:spMkLst>
        </pc:spChg>
      </pc:sldChg>
      <pc:sldChg chg="addSp modSp">
        <pc:chgData name="Jeff DeRemer" userId="a37f3d2d141577c5" providerId="Windows Live" clId="Web-{42EDC90B-4339-41B8-BCE6-C8EF18E5B55E}" dt="2023-07-08T11:09:17.740" v="300"/>
        <pc:sldMkLst>
          <pc:docMk/>
          <pc:sldMk cId="3744251568" sldId="278"/>
        </pc:sldMkLst>
        <pc:spChg chg="add mod">
          <ac:chgData name="Jeff DeRemer" userId="a37f3d2d141577c5" providerId="Windows Live" clId="Web-{42EDC90B-4339-41B8-BCE6-C8EF18E5B55E}" dt="2023-07-08T11:09:17.740" v="300"/>
          <ac:spMkLst>
            <pc:docMk/>
            <pc:sldMk cId="3744251568" sldId="278"/>
            <ac:spMk id="4" creationId="{5E885EE4-169F-9437-9D07-13A7F91BD3F2}"/>
          </ac:spMkLst>
        </pc:spChg>
        <pc:spChg chg="add mod">
          <ac:chgData name="Jeff DeRemer" userId="a37f3d2d141577c5" providerId="Windows Live" clId="Web-{42EDC90B-4339-41B8-BCE6-C8EF18E5B55E}" dt="2023-07-08T11:07:00.687" v="222"/>
          <ac:spMkLst>
            <pc:docMk/>
            <pc:sldMk cId="3744251568" sldId="278"/>
            <ac:spMk id="5" creationId="{D3937D4C-6234-94F6-1FC4-30811DB60F6C}"/>
          </ac:spMkLst>
        </pc:spChg>
      </pc:sldChg>
      <pc:sldChg chg="addSp modSp">
        <pc:chgData name="Jeff DeRemer" userId="a37f3d2d141577c5" providerId="Windows Live" clId="Web-{42EDC90B-4339-41B8-BCE6-C8EF18E5B55E}" dt="2023-07-08T11:09:17.740" v="300"/>
        <pc:sldMkLst>
          <pc:docMk/>
          <pc:sldMk cId="3982399502" sldId="279"/>
        </pc:sldMkLst>
        <pc:spChg chg="add mod">
          <ac:chgData name="Jeff DeRemer" userId="a37f3d2d141577c5" providerId="Windows Live" clId="Web-{42EDC90B-4339-41B8-BCE6-C8EF18E5B55E}" dt="2023-07-08T11:09:17.740" v="300"/>
          <ac:spMkLst>
            <pc:docMk/>
            <pc:sldMk cId="3982399502" sldId="279"/>
            <ac:spMk id="4" creationId="{7FDC8676-366A-3463-A3E8-21816C1660DB}"/>
          </ac:spMkLst>
        </pc:spChg>
        <pc:spChg chg="add mod">
          <ac:chgData name="Jeff DeRemer" userId="a37f3d2d141577c5" providerId="Windows Live" clId="Web-{42EDC90B-4339-41B8-BCE6-C8EF18E5B55E}" dt="2023-07-08T11:07:00.687" v="222"/>
          <ac:spMkLst>
            <pc:docMk/>
            <pc:sldMk cId="3982399502" sldId="279"/>
            <ac:spMk id="5" creationId="{877462E9-222B-4554-389C-E901BA97723A}"/>
          </ac:spMkLst>
        </pc:spChg>
      </pc:sldChg>
      <pc:sldChg chg="addSp modSp">
        <pc:chgData name="Jeff DeRemer" userId="a37f3d2d141577c5" providerId="Windows Live" clId="Web-{42EDC90B-4339-41B8-BCE6-C8EF18E5B55E}" dt="2023-07-08T11:09:17.740" v="300"/>
        <pc:sldMkLst>
          <pc:docMk/>
          <pc:sldMk cId="2746935985" sldId="280"/>
        </pc:sldMkLst>
        <pc:spChg chg="add mod">
          <ac:chgData name="Jeff DeRemer" userId="a37f3d2d141577c5" providerId="Windows Live" clId="Web-{42EDC90B-4339-41B8-BCE6-C8EF18E5B55E}" dt="2023-07-08T11:09:17.740" v="300"/>
          <ac:spMkLst>
            <pc:docMk/>
            <pc:sldMk cId="2746935985" sldId="280"/>
            <ac:spMk id="4" creationId="{F643C572-3DAA-5637-3137-D7FC53A9B49E}"/>
          </ac:spMkLst>
        </pc:spChg>
        <pc:spChg chg="add mod">
          <ac:chgData name="Jeff DeRemer" userId="a37f3d2d141577c5" providerId="Windows Live" clId="Web-{42EDC90B-4339-41B8-BCE6-C8EF18E5B55E}" dt="2023-07-08T11:07:00.687" v="222"/>
          <ac:spMkLst>
            <pc:docMk/>
            <pc:sldMk cId="2746935985" sldId="280"/>
            <ac:spMk id="5" creationId="{48239BBE-EDC1-8C14-C77F-2B8D5349CE23}"/>
          </ac:spMkLst>
        </pc:spChg>
      </pc:sldChg>
      <pc:sldChg chg="addSp modSp">
        <pc:chgData name="Jeff DeRemer" userId="a37f3d2d141577c5" providerId="Windows Live" clId="Web-{42EDC90B-4339-41B8-BCE6-C8EF18E5B55E}" dt="2023-07-08T11:09:17.740" v="300"/>
        <pc:sldMkLst>
          <pc:docMk/>
          <pc:sldMk cId="1741603341" sldId="281"/>
        </pc:sldMkLst>
        <pc:spChg chg="add mod">
          <ac:chgData name="Jeff DeRemer" userId="a37f3d2d141577c5" providerId="Windows Live" clId="Web-{42EDC90B-4339-41B8-BCE6-C8EF18E5B55E}" dt="2023-07-08T11:09:17.740" v="300"/>
          <ac:spMkLst>
            <pc:docMk/>
            <pc:sldMk cId="1741603341" sldId="281"/>
            <ac:spMk id="4" creationId="{53CAB336-4349-F134-51EE-4F4F9AD9B2CB}"/>
          </ac:spMkLst>
        </pc:spChg>
        <pc:spChg chg="add mod">
          <ac:chgData name="Jeff DeRemer" userId="a37f3d2d141577c5" providerId="Windows Live" clId="Web-{42EDC90B-4339-41B8-BCE6-C8EF18E5B55E}" dt="2023-07-08T11:07:00.687" v="222"/>
          <ac:spMkLst>
            <pc:docMk/>
            <pc:sldMk cId="1741603341" sldId="281"/>
            <ac:spMk id="5" creationId="{C5FF07A4-18FE-8E1E-8409-C5ACAB9ED3E4}"/>
          </ac:spMkLst>
        </pc:spChg>
      </pc:sldChg>
      <pc:sldChg chg="addSp modSp">
        <pc:chgData name="Jeff DeRemer" userId="a37f3d2d141577c5" providerId="Windows Live" clId="Web-{42EDC90B-4339-41B8-BCE6-C8EF18E5B55E}" dt="2023-07-08T11:09:17.740" v="300"/>
        <pc:sldMkLst>
          <pc:docMk/>
          <pc:sldMk cId="204965760" sldId="282"/>
        </pc:sldMkLst>
        <pc:spChg chg="add mod">
          <ac:chgData name="Jeff DeRemer" userId="a37f3d2d141577c5" providerId="Windows Live" clId="Web-{42EDC90B-4339-41B8-BCE6-C8EF18E5B55E}" dt="2023-07-08T11:09:17.740" v="300"/>
          <ac:spMkLst>
            <pc:docMk/>
            <pc:sldMk cId="204965760" sldId="282"/>
            <ac:spMk id="4" creationId="{6995A88D-FDCD-043F-2855-01F4361E3FAD}"/>
          </ac:spMkLst>
        </pc:spChg>
        <pc:spChg chg="add mod">
          <ac:chgData name="Jeff DeRemer" userId="a37f3d2d141577c5" providerId="Windows Live" clId="Web-{42EDC90B-4339-41B8-BCE6-C8EF18E5B55E}" dt="2023-07-08T11:07:00.687" v="222"/>
          <ac:spMkLst>
            <pc:docMk/>
            <pc:sldMk cId="204965760" sldId="282"/>
            <ac:spMk id="5" creationId="{7FFB6AA1-2A58-8098-4D57-56B90898C7E4}"/>
          </ac:spMkLst>
        </pc:spChg>
      </pc:sldChg>
      <pc:sldChg chg="addSp modSp">
        <pc:chgData name="Jeff DeRemer" userId="a37f3d2d141577c5" providerId="Windows Live" clId="Web-{42EDC90B-4339-41B8-BCE6-C8EF18E5B55E}" dt="2023-07-08T11:09:17.740" v="300"/>
        <pc:sldMkLst>
          <pc:docMk/>
          <pc:sldMk cId="1861732289" sldId="283"/>
        </pc:sldMkLst>
        <pc:spChg chg="add mod">
          <ac:chgData name="Jeff DeRemer" userId="a37f3d2d141577c5" providerId="Windows Live" clId="Web-{42EDC90B-4339-41B8-BCE6-C8EF18E5B55E}" dt="2023-07-08T11:09:17.740" v="300"/>
          <ac:spMkLst>
            <pc:docMk/>
            <pc:sldMk cId="1861732289" sldId="283"/>
            <ac:spMk id="4" creationId="{9EED84C1-89C4-C22E-5CE7-BFEAEAE4E632}"/>
          </ac:spMkLst>
        </pc:spChg>
        <pc:spChg chg="add mod">
          <ac:chgData name="Jeff DeRemer" userId="a37f3d2d141577c5" providerId="Windows Live" clId="Web-{42EDC90B-4339-41B8-BCE6-C8EF18E5B55E}" dt="2023-07-08T11:07:00.687" v="222"/>
          <ac:spMkLst>
            <pc:docMk/>
            <pc:sldMk cId="1861732289" sldId="283"/>
            <ac:spMk id="5" creationId="{DD733274-5CCD-D8CD-FAD0-62F67982BE2B}"/>
          </ac:spMkLst>
        </pc:spChg>
      </pc:sldChg>
      <pc:sldChg chg="addSp modSp">
        <pc:chgData name="Jeff DeRemer" userId="a37f3d2d141577c5" providerId="Windows Live" clId="Web-{42EDC90B-4339-41B8-BCE6-C8EF18E5B55E}" dt="2023-07-08T11:09:17.740" v="300"/>
        <pc:sldMkLst>
          <pc:docMk/>
          <pc:sldMk cId="1987841433" sldId="284"/>
        </pc:sldMkLst>
        <pc:spChg chg="add mod">
          <ac:chgData name="Jeff DeRemer" userId="a37f3d2d141577c5" providerId="Windows Live" clId="Web-{42EDC90B-4339-41B8-BCE6-C8EF18E5B55E}" dt="2023-07-08T11:09:17.740" v="300"/>
          <ac:spMkLst>
            <pc:docMk/>
            <pc:sldMk cId="1987841433" sldId="284"/>
            <ac:spMk id="4" creationId="{5FB5C6A3-659B-A9B4-B8C5-7B624B6FD2EC}"/>
          </ac:spMkLst>
        </pc:spChg>
        <pc:spChg chg="add mod">
          <ac:chgData name="Jeff DeRemer" userId="a37f3d2d141577c5" providerId="Windows Live" clId="Web-{42EDC90B-4339-41B8-BCE6-C8EF18E5B55E}" dt="2023-07-08T11:07:00.687" v="222"/>
          <ac:spMkLst>
            <pc:docMk/>
            <pc:sldMk cId="1987841433" sldId="284"/>
            <ac:spMk id="5" creationId="{CCB29830-F6A2-35A4-8E81-628B95843309}"/>
          </ac:spMkLst>
        </pc:spChg>
      </pc:sldChg>
      <pc:sldChg chg="addSp modSp">
        <pc:chgData name="Jeff DeRemer" userId="a37f3d2d141577c5" providerId="Windows Live" clId="Web-{42EDC90B-4339-41B8-BCE6-C8EF18E5B55E}" dt="2023-07-08T11:09:17.740" v="300"/>
        <pc:sldMkLst>
          <pc:docMk/>
          <pc:sldMk cId="1112612059" sldId="285"/>
        </pc:sldMkLst>
        <pc:spChg chg="add mod">
          <ac:chgData name="Jeff DeRemer" userId="a37f3d2d141577c5" providerId="Windows Live" clId="Web-{42EDC90B-4339-41B8-BCE6-C8EF18E5B55E}" dt="2023-07-08T11:09:17.740" v="300"/>
          <ac:spMkLst>
            <pc:docMk/>
            <pc:sldMk cId="1112612059" sldId="285"/>
            <ac:spMk id="4" creationId="{D1ADA8C5-857F-3D76-2AC7-8062B797C041}"/>
          </ac:spMkLst>
        </pc:spChg>
        <pc:spChg chg="add mod">
          <ac:chgData name="Jeff DeRemer" userId="a37f3d2d141577c5" providerId="Windows Live" clId="Web-{42EDC90B-4339-41B8-BCE6-C8EF18E5B55E}" dt="2023-07-08T11:07:00.687" v="222"/>
          <ac:spMkLst>
            <pc:docMk/>
            <pc:sldMk cId="1112612059" sldId="285"/>
            <ac:spMk id="5" creationId="{CE57540C-A4F5-4BE7-DC8E-E05DD2425CC2}"/>
          </ac:spMkLst>
        </pc:spChg>
      </pc:sldChg>
      <pc:sldChg chg="addSp modSp">
        <pc:chgData name="Jeff DeRemer" userId="a37f3d2d141577c5" providerId="Windows Live" clId="Web-{42EDC90B-4339-41B8-BCE6-C8EF18E5B55E}" dt="2023-07-08T11:09:17.740" v="300"/>
        <pc:sldMkLst>
          <pc:docMk/>
          <pc:sldMk cId="2771794891" sldId="286"/>
        </pc:sldMkLst>
        <pc:spChg chg="add mod">
          <ac:chgData name="Jeff DeRemer" userId="a37f3d2d141577c5" providerId="Windows Live" clId="Web-{42EDC90B-4339-41B8-BCE6-C8EF18E5B55E}" dt="2023-07-08T11:09:17.740" v="300"/>
          <ac:spMkLst>
            <pc:docMk/>
            <pc:sldMk cId="2771794891" sldId="286"/>
            <ac:spMk id="4" creationId="{1B201679-3D19-BC41-E12C-8AA183CA0D4C}"/>
          </ac:spMkLst>
        </pc:spChg>
        <pc:spChg chg="add mod">
          <ac:chgData name="Jeff DeRemer" userId="a37f3d2d141577c5" providerId="Windows Live" clId="Web-{42EDC90B-4339-41B8-BCE6-C8EF18E5B55E}" dt="2023-07-08T11:07:00.687" v="222"/>
          <ac:spMkLst>
            <pc:docMk/>
            <pc:sldMk cId="2771794891" sldId="286"/>
            <ac:spMk id="5" creationId="{B4D54B36-77F9-DBC1-AF28-EE1902A3FA0B}"/>
          </ac:spMkLst>
        </pc:spChg>
      </pc:sldChg>
      <pc:sldChg chg="addSp modSp">
        <pc:chgData name="Jeff DeRemer" userId="a37f3d2d141577c5" providerId="Windows Live" clId="Web-{42EDC90B-4339-41B8-BCE6-C8EF18E5B55E}" dt="2023-07-08T11:09:17.740" v="300"/>
        <pc:sldMkLst>
          <pc:docMk/>
          <pc:sldMk cId="4209612668" sldId="287"/>
        </pc:sldMkLst>
        <pc:spChg chg="add mod">
          <ac:chgData name="Jeff DeRemer" userId="a37f3d2d141577c5" providerId="Windows Live" clId="Web-{42EDC90B-4339-41B8-BCE6-C8EF18E5B55E}" dt="2023-07-08T11:09:17.740" v="300"/>
          <ac:spMkLst>
            <pc:docMk/>
            <pc:sldMk cId="4209612668" sldId="287"/>
            <ac:spMk id="4" creationId="{BCE23EB9-6DE1-9223-3959-38D317F71381}"/>
          </ac:spMkLst>
        </pc:spChg>
        <pc:spChg chg="add mod">
          <ac:chgData name="Jeff DeRemer" userId="a37f3d2d141577c5" providerId="Windows Live" clId="Web-{42EDC90B-4339-41B8-BCE6-C8EF18E5B55E}" dt="2023-07-08T11:07:00.687" v="222"/>
          <ac:spMkLst>
            <pc:docMk/>
            <pc:sldMk cId="4209612668" sldId="287"/>
            <ac:spMk id="5" creationId="{8D056E6C-94FA-9F91-F653-930AD535AB58}"/>
          </ac:spMkLst>
        </pc:spChg>
      </pc:sldChg>
      <pc:sldChg chg="addSp modSp">
        <pc:chgData name="Jeff DeRemer" userId="a37f3d2d141577c5" providerId="Windows Live" clId="Web-{42EDC90B-4339-41B8-BCE6-C8EF18E5B55E}" dt="2023-07-08T11:09:17.740" v="300"/>
        <pc:sldMkLst>
          <pc:docMk/>
          <pc:sldMk cId="1175048660" sldId="288"/>
        </pc:sldMkLst>
        <pc:spChg chg="add mod">
          <ac:chgData name="Jeff DeRemer" userId="a37f3d2d141577c5" providerId="Windows Live" clId="Web-{42EDC90B-4339-41B8-BCE6-C8EF18E5B55E}" dt="2023-07-08T11:09:17.740" v="300"/>
          <ac:spMkLst>
            <pc:docMk/>
            <pc:sldMk cId="1175048660" sldId="288"/>
            <ac:spMk id="4" creationId="{573028F8-4E03-7FF3-0E01-AA8E66CA7108}"/>
          </ac:spMkLst>
        </pc:spChg>
        <pc:spChg chg="add mod">
          <ac:chgData name="Jeff DeRemer" userId="a37f3d2d141577c5" providerId="Windows Live" clId="Web-{42EDC90B-4339-41B8-BCE6-C8EF18E5B55E}" dt="2023-07-08T11:07:00.687" v="222"/>
          <ac:spMkLst>
            <pc:docMk/>
            <pc:sldMk cId="1175048660" sldId="288"/>
            <ac:spMk id="5" creationId="{674AB862-B8A1-AFB5-6D3D-74A23FEBA639}"/>
          </ac:spMkLst>
        </pc:spChg>
      </pc:sldChg>
      <pc:sldChg chg="addSp modSp">
        <pc:chgData name="Jeff DeRemer" userId="a37f3d2d141577c5" providerId="Windows Live" clId="Web-{42EDC90B-4339-41B8-BCE6-C8EF18E5B55E}" dt="2023-07-08T11:09:17.740" v="300"/>
        <pc:sldMkLst>
          <pc:docMk/>
          <pc:sldMk cId="1487085672" sldId="289"/>
        </pc:sldMkLst>
        <pc:spChg chg="add mod">
          <ac:chgData name="Jeff DeRemer" userId="a37f3d2d141577c5" providerId="Windows Live" clId="Web-{42EDC90B-4339-41B8-BCE6-C8EF18E5B55E}" dt="2023-07-08T11:09:17.740" v="300"/>
          <ac:spMkLst>
            <pc:docMk/>
            <pc:sldMk cId="1487085672" sldId="289"/>
            <ac:spMk id="4" creationId="{A3021DCE-A9E7-D3FF-C3A3-AC3B92D806FE}"/>
          </ac:spMkLst>
        </pc:spChg>
        <pc:spChg chg="add mod">
          <ac:chgData name="Jeff DeRemer" userId="a37f3d2d141577c5" providerId="Windows Live" clId="Web-{42EDC90B-4339-41B8-BCE6-C8EF18E5B55E}" dt="2023-07-08T11:07:00.687" v="222"/>
          <ac:spMkLst>
            <pc:docMk/>
            <pc:sldMk cId="1487085672" sldId="289"/>
            <ac:spMk id="5" creationId="{B4B5DC64-43B9-4F9C-D53E-AE187DE1A854}"/>
          </ac:spMkLst>
        </pc:spChg>
      </pc:sldChg>
      <pc:sldChg chg="addSp modSp">
        <pc:chgData name="Jeff DeRemer" userId="a37f3d2d141577c5" providerId="Windows Live" clId="Web-{42EDC90B-4339-41B8-BCE6-C8EF18E5B55E}" dt="2023-07-08T11:20:15.776" v="307" actId="20577"/>
        <pc:sldMkLst>
          <pc:docMk/>
          <pc:sldMk cId="4076531934" sldId="290"/>
        </pc:sldMkLst>
        <pc:spChg chg="mod">
          <ac:chgData name="Jeff DeRemer" userId="a37f3d2d141577c5" providerId="Windows Live" clId="Web-{42EDC90B-4339-41B8-BCE6-C8EF18E5B55E}" dt="2023-07-08T11:20:15.776" v="307" actId="20577"/>
          <ac:spMkLst>
            <pc:docMk/>
            <pc:sldMk cId="4076531934" sldId="290"/>
            <ac:spMk id="3" creationId="{960B53B4-EA2F-EDEB-811E-08923203A428}"/>
          </ac:spMkLst>
        </pc:spChg>
        <pc:spChg chg="add mod">
          <ac:chgData name="Jeff DeRemer" userId="a37f3d2d141577c5" providerId="Windows Live" clId="Web-{42EDC90B-4339-41B8-BCE6-C8EF18E5B55E}" dt="2023-07-08T11:09:17.740" v="300"/>
          <ac:spMkLst>
            <pc:docMk/>
            <pc:sldMk cId="4076531934" sldId="290"/>
            <ac:spMk id="4" creationId="{DE4876CE-B54A-67A5-7107-1E93A9E2AA31}"/>
          </ac:spMkLst>
        </pc:spChg>
        <pc:spChg chg="add mod">
          <ac:chgData name="Jeff DeRemer" userId="a37f3d2d141577c5" providerId="Windows Live" clId="Web-{42EDC90B-4339-41B8-BCE6-C8EF18E5B55E}" dt="2023-07-08T11:07:00.687" v="222"/>
          <ac:spMkLst>
            <pc:docMk/>
            <pc:sldMk cId="4076531934" sldId="290"/>
            <ac:spMk id="5" creationId="{553CFFAA-8306-9E77-B3D2-81F559AE620A}"/>
          </ac:spMkLst>
        </pc:spChg>
      </pc:sldChg>
      <pc:sldChg chg="addSp modSp">
        <pc:chgData name="Jeff DeRemer" userId="a37f3d2d141577c5" providerId="Windows Live" clId="Web-{42EDC90B-4339-41B8-BCE6-C8EF18E5B55E}" dt="2023-07-08T11:09:17.740" v="300"/>
        <pc:sldMkLst>
          <pc:docMk/>
          <pc:sldMk cId="117291877" sldId="291"/>
        </pc:sldMkLst>
        <pc:spChg chg="add mod">
          <ac:chgData name="Jeff DeRemer" userId="a37f3d2d141577c5" providerId="Windows Live" clId="Web-{42EDC90B-4339-41B8-BCE6-C8EF18E5B55E}" dt="2023-07-08T11:09:17.740" v="300"/>
          <ac:spMkLst>
            <pc:docMk/>
            <pc:sldMk cId="117291877" sldId="291"/>
            <ac:spMk id="4" creationId="{7EA433EF-6F68-446C-650A-A5EF67E969D3}"/>
          </ac:spMkLst>
        </pc:spChg>
        <pc:spChg chg="add mod">
          <ac:chgData name="Jeff DeRemer" userId="a37f3d2d141577c5" providerId="Windows Live" clId="Web-{42EDC90B-4339-41B8-BCE6-C8EF18E5B55E}" dt="2023-07-08T11:07:00.687" v="222"/>
          <ac:spMkLst>
            <pc:docMk/>
            <pc:sldMk cId="117291877" sldId="291"/>
            <ac:spMk id="5" creationId="{BAECA793-A5D0-2161-10BF-77B9D066EB96}"/>
          </ac:spMkLst>
        </pc:spChg>
      </pc:sldChg>
      <pc:sldChg chg="addSp modSp">
        <pc:chgData name="Jeff DeRemer" userId="a37f3d2d141577c5" providerId="Windows Live" clId="Web-{42EDC90B-4339-41B8-BCE6-C8EF18E5B55E}" dt="2023-07-08T11:09:17.740" v="300"/>
        <pc:sldMkLst>
          <pc:docMk/>
          <pc:sldMk cId="2803421184" sldId="292"/>
        </pc:sldMkLst>
        <pc:spChg chg="add mod">
          <ac:chgData name="Jeff DeRemer" userId="a37f3d2d141577c5" providerId="Windows Live" clId="Web-{42EDC90B-4339-41B8-BCE6-C8EF18E5B55E}" dt="2023-07-08T11:09:17.740" v="300"/>
          <ac:spMkLst>
            <pc:docMk/>
            <pc:sldMk cId="2803421184" sldId="292"/>
            <ac:spMk id="4" creationId="{DF869D12-DCC8-9DB1-B0BE-0E33D62FC784}"/>
          </ac:spMkLst>
        </pc:spChg>
        <pc:spChg chg="add mod">
          <ac:chgData name="Jeff DeRemer" userId="a37f3d2d141577c5" providerId="Windows Live" clId="Web-{42EDC90B-4339-41B8-BCE6-C8EF18E5B55E}" dt="2023-07-08T11:07:00.687" v="222"/>
          <ac:spMkLst>
            <pc:docMk/>
            <pc:sldMk cId="2803421184" sldId="292"/>
            <ac:spMk id="5" creationId="{A958BE83-AD4F-8A1F-5126-6DD223B505DA}"/>
          </ac:spMkLst>
        </pc:spChg>
      </pc:sldChg>
      <pc:sldChg chg="addSp modSp">
        <pc:chgData name="Jeff DeRemer" userId="a37f3d2d141577c5" providerId="Windows Live" clId="Web-{42EDC90B-4339-41B8-BCE6-C8EF18E5B55E}" dt="2023-07-08T11:09:17.740" v="300"/>
        <pc:sldMkLst>
          <pc:docMk/>
          <pc:sldMk cId="3056689765" sldId="293"/>
        </pc:sldMkLst>
        <pc:spChg chg="add mod">
          <ac:chgData name="Jeff DeRemer" userId="a37f3d2d141577c5" providerId="Windows Live" clId="Web-{42EDC90B-4339-41B8-BCE6-C8EF18E5B55E}" dt="2023-07-08T11:09:17.740" v="300"/>
          <ac:spMkLst>
            <pc:docMk/>
            <pc:sldMk cId="3056689765" sldId="293"/>
            <ac:spMk id="4" creationId="{998DB161-18B7-3960-1DE7-D0E8672789B7}"/>
          </ac:spMkLst>
        </pc:spChg>
        <pc:spChg chg="add mod">
          <ac:chgData name="Jeff DeRemer" userId="a37f3d2d141577c5" providerId="Windows Live" clId="Web-{42EDC90B-4339-41B8-BCE6-C8EF18E5B55E}" dt="2023-07-08T11:07:00.687" v="222"/>
          <ac:spMkLst>
            <pc:docMk/>
            <pc:sldMk cId="3056689765" sldId="293"/>
            <ac:spMk id="5" creationId="{2B9C54DF-533F-26EA-D248-FBEFE07D58E8}"/>
          </ac:spMkLst>
        </pc:spChg>
      </pc:sldChg>
      <pc:sldChg chg="addSp modSp">
        <pc:chgData name="Jeff DeRemer" userId="a37f3d2d141577c5" providerId="Windows Live" clId="Web-{42EDC90B-4339-41B8-BCE6-C8EF18E5B55E}" dt="2023-07-08T11:09:17.740" v="300"/>
        <pc:sldMkLst>
          <pc:docMk/>
          <pc:sldMk cId="2373186645" sldId="294"/>
        </pc:sldMkLst>
        <pc:spChg chg="add mod">
          <ac:chgData name="Jeff DeRemer" userId="a37f3d2d141577c5" providerId="Windows Live" clId="Web-{42EDC90B-4339-41B8-BCE6-C8EF18E5B55E}" dt="2023-07-08T11:09:17.740" v="300"/>
          <ac:spMkLst>
            <pc:docMk/>
            <pc:sldMk cId="2373186645" sldId="294"/>
            <ac:spMk id="4" creationId="{973A4EE9-0959-2A7D-B4E3-8BA534C15B9A}"/>
          </ac:spMkLst>
        </pc:spChg>
        <pc:spChg chg="add mod">
          <ac:chgData name="Jeff DeRemer" userId="a37f3d2d141577c5" providerId="Windows Live" clId="Web-{42EDC90B-4339-41B8-BCE6-C8EF18E5B55E}" dt="2023-07-08T11:07:00.687" v="222"/>
          <ac:spMkLst>
            <pc:docMk/>
            <pc:sldMk cId="2373186645" sldId="294"/>
            <ac:spMk id="5" creationId="{7ECC03F6-4B65-3017-4CEA-B0CD82D04098}"/>
          </ac:spMkLst>
        </pc:spChg>
      </pc:sldChg>
      <pc:sldChg chg="addSp modSp">
        <pc:chgData name="Jeff DeRemer" userId="a37f3d2d141577c5" providerId="Windows Live" clId="Web-{42EDC90B-4339-41B8-BCE6-C8EF18E5B55E}" dt="2023-07-08T11:09:17.740" v="300"/>
        <pc:sldMkLst>
          <pc:docMk/>
          <pc:sldMk cId="1109033926" sldId="295"/>
        </pc:sldMkLst>
        <pc:spChg chg="add mod">
          <ac:chgData name="Jeff DeRemer" userId="a37f3d2d141577c5" providerId="Windows Live" clId="Web-{42EDC90B-4339-41B8-BCE6-C8EF18E5B55E}" dt="2023-07-08T11:09:17.740" v="300"/>
          <ac:spMkLst>
            <pc:docMk/>
            <pc:sldMk cId="1109033926" sldId="295"/>
            <ac:spMk id="4" creationId="{AF08BE15-B414-500F-74D6-F447CBB66D00}"/>
          </ac:spMkLst>
        </pc:spChg>
        <pc:spChg chg="add mod">
          <ac:chgData name="Jeff DeRemer" userId="a37f3d2d141577c5" providerId="Windows Live" clId="Web-{42EDC90B-4339-41B8-BCE6-C8EF18E5B55E}" dt="2023-07-08T11:07:00.687" v="222"/>
          <ac:spMkLst>
            <pc:docMk/>
            <pc:sldMk cId="1109033926" sldId="295"/>
            <ac:spMk id="5" creationId="{90397E48-BF50-7EFD-9745-2FB1914ED24F}"/>
          </ac:spMkLst>
        </pc:spChg>
      </pc:sldChg>
      <pc:sldChg chg="addSp modSp">
        <pc:chgData name="Jeff DeRemer" userId="a37f3d2d141577c5" providerId="Windows Live" clId="Web-{42EDC90B-4339-41B8-BCE6-C8EF18E5B55E}" dt="2023-07-08T11:09:17.740" v="300"/>
        <pc:sldMkLst>
          <pc:docMk/>
          <pc:sldMk cId="3257431584" sldId="296"/>
        </pc:sldMkLst>
        <pc:spChg chg="add mod">
          <ac:chgData name="Jeff DeRemer" userId="a37f3d2d141577c5" providerId="Windows Live" clId="Web-{42EDC90B-4339-41B8-BCE6-C8EF18E5B55E}" dt="2023-07-08T11:09:17.740" v="300"/>
          <ac:spMkLst>
            <pc:docMk/>
            <pc:sldMk cId="3257431584" sldId="296"/>
            <ac:spMk id="4" creationId="{5535176A-EC42-6853-9101-E77717D5E24C}"/>
          </ac:spMkLst>
        </pc:spChg>
        <pc:spChg chg="add mod">
          <ac:chgData name="Jeff DeRemer" userId="a37f3d2d141577c5" providerId="Windows Live" clId="Web-{42EDC90B-4339-41B8-BCE6-C8EF18E5B55E}" dt="2023-07-08T11:07:00.687" v="222"/>
          <ac:spMkLst>
            <pc:docMk/>
            <pc:sldMk cId="3257431584" sldId="296"/>
            <ac:spMk id="5" creationId="{EC9A15E8-41E2-FB00-F505-2D2F5E75AB80}"/>
          </ac:spMkLst>
        </pc:spChg>
      </pc:sldChg>
      <pc:sldChg chg="addSp modSp">
        <pc:chgData name="Jeff DeRemer" userId="a37f3d2d141577c5" providerId="Windows Live" clId="Web-{42EDC90B-4339-41B8-BCE6-C8EF18E5B55E}" dt="2023-07-08T11:09:15.583" v="299"/>
        <pc:sldMkLst>
          <pc:docMk/>
          <pc:sldMk cId="3916907533" sldId="297"/>
        </pc:sldMkLst>
        <pc:spChg chg="add mod">
          <ac:chgData name="Jeff DeRemer" userId="a37f3d2d141577c5" providerId="Windows Live" clId="Web-{42EDC90B-4339-41B8-BCE6-C8EF18E5B55E}" dt="2023-07-08T11:09:15.583" v="299"/>
          <ac:spMkLst>
            <pc:docMk/>
            <pc:sldMk cId="3916907533" sldId="297"/>
            <ac:spMk id="4" creationId="{6664A46D-98EA-066F-9336-391BF4583EAB}"/>
          </ac:spMkLst>
        </pc:spChg>
        <pc:spChg chg="add mod">
          <ac:chgData name="Jeff DeRemer" userId="a37f3d2d141577c5" providerId="Windows Live" clId="Web-{42EDC90B-4339-41B8-BCE6-C8EF18E5B55E}" dt="2023-07-08T11:07:00.687" v="222"/>
          <ac:spMkLst>
            <pc:docMk/>
            <pc:sldMk cId="3916907533" sldId="297"/>
            <ac:spMk id="5" creationId="{2F930935-CBFD-AC77-14A1-188166D4608A}"/>
          </ac:spMkLst>
        </pc:spChg>
      </pc:sldChg>
      <pc:sldChg chg="addSp modSp">
        <pc:chgData name="Jeff DeRemer" userId="a37f3d2d141577c5" providerId="Windows Live" clId="Web-{42EDC90B-4339-41B8-BCE6-C8EF18E5B55E}" dt="2023-07-08T11:09:17.740" v="300"/>
        <pc:sldMkLst>
          <pc:docMk/>
          <pc:sldMk cId="4013399894" sldId="298"/>
        </pc:sldMkLst>
        <pc:spChg chg="add mod">
          <ac:chgData name="Jeff DeRemer" userId="a37f3d2d141577c5" providerId="Windows Live" clId="Web-{42EDC90B-4339-41B8-BCE6-C8EF18E5B55E}" dt="2023-07-08T11:09:17.740" v="300"/>
          <ac:spMkLst>
            <pc:docMk/>
            <pc:sldMk cId="4013399894" sldId="298"/>
            <ac:spMk id="4" creationId="{7AF8F374-55AC-A17C-8C09-E6BA573584D1}"/>
          </ac:spMkLst>
        </pc:spChg>
        <pc:spChg chg="add mod">
          <ac:chgData name="Jeff DeRemer" userId="a37f3d2d141577c5" providerId="Windows Live" clId="Web-{42EDC90B-4339-41B8-BCE6-C8EF18E5B55E}" dt="2023-07-08T11:07:00.687" v="222"/>
          <ac:spMkLst>
            <pc:docMk/>
            <pc:sldMk cId="4013399894" sldId="298"/>
            <ac:spMk id="5" creationId="{3D70995D-CE41-9393-1A11-093EC33A0790}"/>
          </ac:spMkLst>
        </pc:spChg>
      </pc:sldChg>
      <pc:sldChg chg="addSp modSp">
        <pc:chgData name="Jeff DeRemer" userId="a37f3d2d141577c5" providerId="Windows Live" clId="Web-{42EDC90B-4339-41B8-BCE6-C8EF18E5B55E}" dt="2023-07-08T11:09:17.740" v="300"/>
        <pc:sldMkLst>
          <pc:docMk/>
          <pc:sldMk cId="3946900745" sldId="299"/>
        </pc:sldMkLst>
        <pc:spChg chg="add mod">
          <ac:chgData name="Jeff DeRemer" userId="a37f3d2d141577c5" providerId="Windows Live" clId="Web-{42EDC90B-4339-41B8-BCE6-C8EF18E5B55E}" dt="2023-07-08T11:09:17.740" v="300"/>
          <ac:spMkLst>
            <pc:docMk/>
            <pc:sldMk cId="3946900745" sldId="299"/>
            <ac:spMk id="4" creationId="{B30F8FA8-3F1E-F3AE-D55F-2890DE78AF04}"/>
          </ac:spMkLst>
        </pc:spChg>
        <pc:spChg chg="add mod">
          <ac:chgData name="Jeff DeRemer" userId="a37f3d2d141577c5" providerId="Windows Live" clId="Web-{42EDC90B-4339-41B8-BCE6-C8EF18E5B55E}" dt="2023-07-08T11:07:00.687" v="222"/>
          <ac:spMkLst>
            <pc:docMk/>
            <pc:sldMk cId="3946900745" sldId="299"/>
            <ac:spMk id="5" creationId="{4A6CE72B-906C-FAEC-E850-9F8CEDE6E519}"/>
          </ac:spMkLst>
        </pc:spChg>
      </pc:sldChg>
      <pc:sldChg chg="addSp modSp">
        <pc:chgData name="Jeff DeRemer" userId="a37f3d2d141577c5" providerId="Windows Live" clId="Web-{42EDC90B-4339-41B8-BCE6-C8EF18E5B55E}" dt="2023-07-08T11:09:17.740" v="300"/>
        <pc:sldMkLst>
          <pc:docMk/>
          <pc:sldMk cId="586689482" sldId="300"/>
        </pc:sldMkLst>
        <pc:spChg chg="add mod">
          <ac:chgData name="Jeff DeRemer" userId="a37f3d2d141577c5" providerId="Windows Live" clId="Web-{42EDC90B-4339-41B8-BCE6-C8EF18E5B55E}" dt="2023-07-08T11:09:17.740" v="300"/>
          <ac:spMkLst>
            <pc:docMk/>
            <pc:sldMk cId="586689482" sldId="300"/>
            <ac:spMk id="4" creationId="{48C29F8D-8D84-0F53-C2BD-8A349E541306}"/>
          </ac:spMkLst>
        </pc:spChg>
        <pc:spChg chg="add mod">
          <ac:chgData name="Jeff DeRemer" userId="a37f3d2d141577c5" providerId="Windows Live" clId="Web-{42EDC90B-4339-41B8-BCE6-C8EF18E5B55E}" dt="2023-07-08T11:07:00.687" v="222"/>
          <ac:spMkLst>
            <pc:docMk/>
            <pc:sldMk cId="586689482" sldId="300"/>
            <ac:spMk id="5" creationId="{E0586066-22C5-7DBF-51C9-D1D9C0A5767F}"/>
          </ac:spMkLst>
        </pc:spChg>
      </pc:sldChg>
      <pc:sldChg chg="addSp modSp">
        <pc:chgData name="Jeff DeRemer" userId="a37f3d2d141577c5" providerId="Windows Live" clId="Web-{42EDC90B-4339-41B8-BCE6-C8EF18E5B55E}" dt="2023-07-08T11:09:17.740" v="300"/>
        <pc:sldMkLst>
          <pc:docMk/>
          <pc:sldMk cId="2227905725" sldId="301"/>
        </pc:sldMkLst>
        <pc:spChg chg="add mod">
          <ac:chgData name="Jeff DeRemer" userId="a37f3d2d141577c5" providerId="Windows Live" clId="Web-{42EDC90B-4339-41B8-BCE6-C8EF18E5B55E}" dt="2023-07-08T11:09:17.740" v="300"/>
          <ac:spMkLst>
            <pc:docMk/>
            <pc:sldMk cId="2227905725" sldId="301"/>
            <ac:spMk id="4" creationId="{7293D9E2-6150-EEE2-FC3B-86EF6CAEEBB8}"/>
          </ac:spMkLst>
        </pc:spChg>
        <pc:spChg chg="add mod">
          <ac:chgData name="Jeff DeRemer" userId="a37f3d2d141577c5" providerId="Windows Live" clId="Web-{42EDC90B-4339-41B8-BCE6-C8EF18E5B55E}" dt="2023-07-08T11:07:00.687" v="222"/>
          <ac:spMkLst>
            <pc:docMk/>
            <pc:sldMk cId="2227905725" sldId="301"/>
            <ac:spMk id="5" creationId="{650BD85B-7570-4ECD-4813-569DEF680CCF}"/>
          </ac:spMkLst>
        </pc:spChg>
      </pc:sldChg>
      <pc:sldChg chg="addSp modSp">
        <pc:chgData name="Jeff DeRemer" userId="a37f3d2d141577c5" providerId="Windows Live" clId="Web-{42EDC90B-4339-41B8-BCE6-C8EF18E5B55E}" dt="2023-07-08T11:09:17.740" v="300"/>
        <pc:sldMkLst>
          <pc:docMk/>
          <pc:sldMk cId="2536371849" sldId="302"/>
        </pc:sldMkLst>
        <pc:spChg chg="add mod">
          <ac:chgData name="Jeff DeRemer" userId="a37f3d2d141577c5" providerId="Windows Live" clId="Web-{42EDC90B-4339-41B8-BCE6-C8EF18E5B55E}" dt="2023-07-08T11:09:17.740" v="300"/>
          <ac:spMkLst>
            <pc:docMk/>
            <pc:sldMk cId="2536371849" sldId="302"/>
            <ac:spMk id="4" creationId="{74F1ED14-F81D-52A1-3CAD-1608ECE3012D}"/>
          </ac:spMkLst>
        </pc:spChg>
        <pc:spChg chg="add mod">
          <ac:chgData name="Jeff DeRemer" userId="a37f3d2d141577c5" providerId="Windows Live" clId="Web-{42EDC90B-4339-41B8-BCE6-C8EF18E5B55E}" dt="2023-07-08T11:07:00.687" v="222"/>
          <ac:spMkLst>
            <pc:docMk/>
            <pc:sldMk cId="2536371849" sldId="302"/>
            <ac:spMk id="5" creationId="{BE186059-B420-8A1E-B15B-07AAE9D66D9D}"/>
          </ac:spMkLst>
        </pc:spChg>
      </pc:sldChg>
      <pc:sldChg chg="addSp modSp">
        <pc:chgData name="Jeff DeRemer" userId="a37f3d2d141577c5" providerId="Windows Live" clId="Web-{42EDC90B-4339-41B8-BCE6-C8EF18E5B55E}" dt="2023-07-08T11:09:17.740" v="300"/>
        <pc:sldMkLst>
          <pc:docMk/>
          <pc:sldMk cId="4098653268" sldId="303"/>
        </pc:sldMkLst>
        <pc:spChg chg="add mod">
          <ac:chgData name="Jeff DeRemer" userId="a37f3d2d141577c5" providerId="Windows Live" clId="Web-{42EDC90B-4339-41B8-BCE6-C8EF18E5B55E}" dt="2023-07-08T11:09:17.740" v="300"/>
          <ac:spMkLst>
            <pc:docMk/>
            <pc:sldMk cId="4098653268" sldId="303"/>
            <ac:spMk id="4" creationId="{17163DFA-DA4C-9260-C497-9257CBB79A56}"/>
          </ac:spMkLst>
        </pc:spChg>
        <pc:spChg chg="add mod">
          <ac:chgData name="Jeff DeRemer" userId="a37f3d2d141577c5" providerId="Windows Live" clId="Web-{42EDC90B-4339-41B8-BCE6-C8EF18E5B55E}" dt="2023-07-08T11:07:00.687" v="222"/>
          <ac:spMkLst>
            <pc:docMk/>
            <pc:sldMk cId="4098653268" sldId="303"/>
            <ac:spMk id="5" creationId="{D4161AAF-C6B2-9C61-466A-86A1373791F6}"/>
          </ac:spMkLst>
        </pc:spChg>
      </pc:sldChg>
      <pc:sldChg chg="addSp modSp">
        <pc:chgData name="Jeff DeRemer" userId="a37f3d2d141577c5" providerId="Windows Live" clId="Web-{42EDC90B-4339-41B8-BCE6-C8EF18E5B55E}" dt="2023-07-08T11:09:17.740" v="300"/>
        <pc:sldMkLst>
          <pc:docMk/>
          <pc:sldMk cId="2894770160" sldId="304"/>
        </pc:sldMkLst>
        <pc:spChg chg="add mod">
          <ac:chgData name="Jeff DeRemer" userId="a37f3d2d141577c5" providerId="Windows Live" clId="Web-{42EDC90B-4339-41B8-BCE6-C8EF18E5B55E}" dt="2023-07-08T11:09:17.740" v="300"/>
          <ac:spMkLst>
            <pc:docMk/>
            <pc:sldMk cId="2894770160" sldId="304"/>
            <ac:spMk id="4" creationId="{66850BF1-880E-1F0F-B9A1-E91317D6470C}"/>
          </ac:spMkLst>
        </pc:spChg>
        <pc:spChg chg="add mod">
          <ac:chgData name="Jeff DeRemer" userId="a37f3d2d141577c5" providerId="Windows Live" clId="Web-{42EDC90B-4339-41B8-BCE6-C8EF18E5B55E}" dt="2023-07-08T11:07:00.687" v="222"/>
          <ac:spMkLst>
            <pc:docMk/>
            <pc:sldMk cId="2894770160" sldId="304"/>
            <ac:spMk id="5" creationId="{92455492-433A-E45A-DB3F-CF573E71795D}"/>
          </ac:spMkLst>
        </pc:spChg>
      </pc:sldChg>
      <pc:sldChg chg="addSp modSp">
        <pc:chgData name="Jeff DeRemer" userId="a37f3d2d141577c5" providerId="Windows Live" clId="Web-{42EDC90B-4339-41B8-BCE6-C8EF18E5B55E}" dt="2023-07-08T11:09:17.740" v="300"/>
        <pc:sldMkLst>
          <pc:docMk/>
          <pc:sldMk cId="1935756779" sldId="305"/>
        </pc:sldMkLst>
        <pc:spChg chg="add mod">
          <ac:chgData name="Jeff DeRemer" userId="a37f3d2d141577c5" providerId="Windows Live" clId="Web-{42EDC90B-4339-41B8-BCE6-C8EF18E5B55E}" dt="2023-07-08T11:09:17.740" v="300"/>
          <ac:spMkLst>
            <pc:docMk/>
            <pc:sldMk cId="1935756779" sldId="305"/>
            <ac:spMk id="4" creationId="{67AC60F1-916F-B255-4FAE-D6B4EB4EA876}"/>
          </ac:spMkLst>
        </pc:spChg>
        <pc:spChg chg="add mod">
          <ac:chgData name="Jeff DeRemer" userId="a37f3d2d141577c5" providerId="Windows Live" clId="Web-{42EDC90B-4339-41B8-BCE6-C8EF18E5B55E}" dt="2023-07-08T11:07:00.687" v="222"/>
          <ac:spMkLst>
            <pc:docMk/>
            <pc:sldMk cId="1935756779" sldId="305"/>
            <ac:spMk id="5" creationId="{A078040A-273A-2A64-A4C0-EBC8F590A6EC}"/>
          </ac:spMkLst>
        </pc:spChg>
      </pc:sldChg>
      <pc:sldChg chg="addSp modSp">
        <pc:chgData name="Jeff DeRemer" userId="a37f3d2d141577c5" providerId="Windows Live" clId="Web-{42EDC90B-4339-41B8-BCE6-C8EF18E5B55E}" dt="2023-07-08T11:09:17.740" v="300"/>
        <pc:sldMkLst>
          <pc:docMk/>
          <pc:sldMk cId="3166782752" sldId="306"/>
        </pc:sldMkLst>
        <pc:spChg chg="add mod">
          <ac:chgData name="Jeff DeRemer" userId="a37f3d2d141577c5" providerId="Windows Live" clId="Web-{42EDC90B-4339-41B8-BCE6-C8EF18E5B55E}" dt="2023-07-08T11:09:17.740" v="300"/>
          <ac:spMkLst>
            <pc:docMk/>
            <pc:sldMk cId="3166782752" sldId="306"/>
            <ac:spMk id="4" creationId="{A1491286-DAF1-DCA8-76FD-FBFBB6634615}"/>
          </ac:spMkLst>
        </pc:spChg>
        <pc:spChg chg="add mod">
          <ac:chgData name="Jeff DeRemer" userId="a37f3d2d141577c5" providerId="Windows Live" clId="Web-{42EDC90B-4339-41B8-BCE6-C8EF18E5B55E}" dt="2023-07-08T11:07:00.687" v="222"/>
          <ac:spMkLst>
            <pc:docMk/>
            <pc:sldMk cId="3166782752" sldId="306"/>
            <ac:spMk id="5" creationId="{0EE1D970-248A-EA4B-FF9C-D9B270440681}"/>
          </ac:spMkLst>
        </pc:spChg>
      </pc:sldChg>
      <pc:sldChg chg="addSp modSp">
        <pc:chgData name="Jeff DeRemer" userId="a37f3d2d141577c5" providerId="Windows Live" clId="Web-{42EDC90B-4339-41B8-BCE6-C8EF18E5B55E}" dt="2023-07-08T11:09:17.740" v="300"/>
        <pc:sldMkLst>
          <pc:docMk/>
          <pc:sldMk cId="2145870571" sldId="307"/>
        </pc:sldMkLst>
        <pc:spChg chg="add mod">
          <ac:chgData name="Jeff DeRemer" userId="a37f3d2d141577c5" providerId="Windows Live" clId="Web-{42EDC90B-4339-41B8-BCE6-C8EF18E5B55E}" dt="2023-07-08T11:09:17.740" v="300"/>
          <ac:spMkLst>
            <pc:docMk/>
            <pc:sldMk cId="2145870571" sldId="307"/>
            <ac:spMk id="4" creationId="{494AB627-1125-2E11-1F5F-79A54FE7A8D1}"/>
          </ac:spMkLst>
        </pc:spChg>
        <pc:spChg chg="add mod">
          <ac:chgData name="Jeff DeRemer" userId="a37f3d2d141577c5" providerId="Windows Live" clId="Web-{42EDC90B-4339-41B8-BCE6-C8EF18E5B55E}" dt="2023-07-08T11:07:00.687" v="222"/>
          <ac:spMkLst>
            <pc:docMk/>
            <pc:sldMk cId="2145870571" sldId="307"/>
            <ac:spMk id="5" creationId="{1A113725-E4E6-177A-25E2-9DA2F75A4C53}"/>
          </ac:spMkLst>
        </pc:spChg>
      </pc:sldChg>
      <pc:sldChg chg="addSp modSp">
        <pc:chgData name="Jeff DeRemer" userId="a37f3d2d141577c5" providerId="Windows Live" clId="Web-{42EDC90B-4339-41B8-BCE6-C8EF18E5B55E}" dt="2023-07-08T11:09:17.740" v="300"/>
        <pc:sldMkLst>
          <pc:docMk/>
          <pc:sldMk cId="1173428035" sldId="308"/>
        </pc:sldMkLst>
        <pc:spChg chg="add mod">
          <ac:chgData name="Jeff DeRemer" userId="a37f3d2d141577c5" providerId="Windows Live" clId="Web-{42EDC90B-4339-41B8-BCE6-C8EF18E5B55E}" dt="2023-07-08T11:09:17.740" v="300"/>
          <ac:spMkLst>
            <pc:docMk/>
            <pc:sldMk cId="1173428035" sldId="308"/>
            <ac:spMk id="4" creationId="{9CB8CAAA-FD08-944A-5703-2473D9010728}"/>
          </ac:spMkLst>
        </pc:spChg>
        <pc:spChg chg="add mod">
          <ac:chgData name="Jeff DeRemer" userId="a37f3d2d141577c5" providerId="Windows Live" clId="Web-{42EDC90B-4339-41B8-BCE6-C8EF18E5B55E}" dt="2023-07-08T11:07:00.687" v="222"/>
          <ac:spMkLst>
            <pc:docMk/>
            <pc:sldMk cId="1173428035" sldId="308"/>
            <ac:spMk id="5" creationId="{00F21626-D2A6-5FCA-5234-22F84AAEE458}"/>
          </ac:spMkLst>
        </pc:spChg>
      </pc:sldChg>
      <pc:sldChg chg="addSp modSp">
        <pc:chgData name="Jeff DeRemer" userId="a37f3d2d141577c5" providerId="Windows Live" clId="Web-{42EDC90B-4339-41B8-BCE6-C8EF18E5B55E}" dt="2023-07-08T11:09:17.740" v="300"/>
        <pc:sldMkLst>
          <pc:docMk/>
          <pc:sldMk cId="3630277452" sldId="309"/>
        </pc:sldMkLst>
        <pc:spChg chg="add mod">
          <ac:chgData name="Jeff DeRemer" userId="a37f3d2d141577c5" providerId="Windows Live" clId="Web-{42EDC90B-4339-41B8-BCE6-C8EF18E5B55E}" dt="2023-07-08T11:09:17.740" v="300"/>
          <ac:spMkLst>
            <pc:docMk/>
            <pc:sldMk cId="3630277452" sldId="309"/>
            <ac:spMk id="4" creationId="{EEAEBCA5-443D-7BC0-41C9-D3F286D033BE}"/>
          </ac:spMkLst>
        </pc:spChg>
        <pc:spChg chg="add mod">
          <ac:chgData name="Jeff DeRemer" userId="a37f3d2d141577c5" providerId="Windows Live" clId="Web-{42EDC90B-4339-41B8-BCE6-C8EF18E5B55E}" dt="2023-07-08T11:07:00.687" v="222"/>
          <ac:spMkLst>
            <pc:docMk/>
            <pc:sldMk cId="3630277452" sldId="309"/>
            <ac:spMk id="5" creationId="{885D116D-936A-2068-1F75-69D91B526AC0}"/>
          </ac:spMkLst>
        </pc:spChg>
      </pc:sldChg>
      <pc:sldChg chg="addSp modSp new">
        <pc:chgData name="Jeff DeRemer" userId="a37f3d2d141577c5" providerId="Windows Live" clId="Web-{42EDC90B-4339-41B8-BCE6-C8EF18E5B55E}" dt="2023-07-08T11:09:17.740" v="300"/>
        <pc:sldMkLst>
          <pc:docMk/>
          <pc:sldMk cId="2940824636" sldId="310"/>
        </pc:sldMkLst>
        <pc:spChg chg="mod">
          <ac:chgData name="Jeff DeRemer" userId="a37f3d2d141577c5" providerId="Windows Live" clId="Web-{42EDC90B-4339-41B8-BCE6-C8EF18E5B55E}" dt="2023-07-08T11:04:25.415" v="160" actId="20577"/>
          <ac:spMkLst>
            <pc:docMk/>
            <pc:sldMk cId="2940824636" sldId="310"/>
            <ac:spMk id="2" creationId="{F64B9620-A9E2-B119-CB45-D7D3C1AAF3C4}"/>
          </ac:spMkLst>
        </pc:spChg>
        <pc:spChg chg="mod">
          <ac:chgData name="Jeff DeRemer" userId="a37f3d2d141577c5" providerId="Windows Live" clId="Web-{42EDC90B-4339-41B8-BCE6-C8EF18E5B55E}" dt="2023-07-08T11:05:33.777" v="219" actId="20577"/>
          <ac:spMkLst>
            <pc:docMk/>
            <pc:sldMk cId="2940824636" sldId="310"/>
            <ac:spMk id="3" creationId="{1E27FDFE-7CD7-2DFC-2F94-D0819ECC8141}"/>
          </ac:spMkLst>
        </pc:spChg>
        <pc:spChg chg="add mod">
          <ac:chgData name="Jeff DeRemer" userId="a37f3d2d141577c5" providerId="Windows Live" clId="Web-{42EDC90B-4339-41B8-BCE6-C8EF18E5B55E}" dt="2023-07-08T11:09:17.740" v="300"/>
          <ac:spMkLst>
            <pc:docMk/>
            <pc:sldMk cId="2940824636" sldId="310"/>
            <ac:spMk id="4" creationId="{DF569938-18E9-66FD-71DA-940C9AA75046}"/>
          </ac:spMkLst>
        </pc:spChg>
        <pc:spChg chg="add mod">
          <ac:chgData name="Jeff DeRemer" userId="a37f3d2d141577c5" providerId="Windows Live" clId="Web-{42EDC90B-4339-41B8-BCE6-C8EF18E5B55E}" dt="2023-07-08T11:07:00.687" v="222"/>
          <ac:spMkLst>
            <pc:docMk/>
            <pc:sldMk cId="2940824636" sldId="310"/>
            <ac:spMk id="5" creationId="{3B30918D-043F-8B84-ABD1-54835FF9B147}"/>
          </ac:spMkLst>
        </pc:spChg>
      </pc:sldChg>
      <pc:sldMasterChg chg="modSp mod modSldLayout">
        <pc:chgData name="Jeff DeRemer" userId="a37f3d2d141577c5" providerId="Windows Live" clId="Web-{42EDC90B-4339-41B8-BCE6-C8EF18E5B55E}" dt="2023-07-08T11:09:17.740" v="300"/>
        <pc:sldMasterMkLst>
          <pc:docMk/>
          <pc:sldMasterMk cId="2460954070" sldId="2147483660"/>
        </pc:sldMasterMkLst>
        <pc:spChg chg="mod">
          <ac:chgData name="Jeff DeRemer" userId="a37f3d2d141577c5" providerId="Windows Live" clId="Web-{42EDC90B-4339-41B8-BCE6-C8EF18E5B55E}" dt="2023-07-08T11:09:17.740" v="300"/>
          <ac:spMkLst>
            <pc:docMk/>
            <pc:sldMasterMk cId="2460954070" sldId="2147483660"/>
            <ac:spMk id="5" creationId="{00000000-0000-0000-0000-000000000000}"/>
          </ac:spMkLst>
        </pc:spChg>
        <pc:sldLayoutChg chg="modSp mod">
          <pc:chgData name="Jeff DeRemer" userId="a37f3d2d141577c5" providerId="Windows Live" clId="Web-{42EDC90B-4339-41B8-BCE6-C8EF18E5B55E}" dt="2023-07-08T11:09:17.740" v="300"/>
          <pc:sldLayoutMkLst>
            <pc:docMk/>
            <pc:sldMasterMk cId="2460954070" sldId="2147483660"/>
            <pc:sldLayoutMk cId="2385387890" sldId="2147483661"/>
          </pc:sldLayoutMkLst>
          <pc:spChg chg="mod">
            <ac:chgData name="Jeff DeRemer" userId="a37f3d2d141577c5" providerId="Windows Live" clId="Web-{42EDC90B-4339-41B8-BCE6-C8EF18E5B55E}" dt="2023-07-08T11:09:17.740" v="300"/>
            <ac:spMkLst>
              <pc:docMk/>
              <pc:sldMasterMk cId="2460954070" sldId="2147483660"/>
              <pc:sldLayoutMk cId="2385387890" sldId="2147483661"/>
              <ac:spMk id="5" creationId="{00000000-0000-0000-0000-000000000000}"/>
            </ac:spMkLst>
          </pc:spChg>
        </pc:sldLayoutChg>
        <pc:sldLayoutChg chg="modSp mod">
          <pc:chgData name="Jeff DeRemer" userId="a37f3d2d141577c5" providerId="Windows Live" clId="Web-{42EDC90B-4339-41B8-BCE6-C8EF18E5B55E}" dt="2023-07-08T11:09:17.740" v="300"/>
          <pc:sldLayoutMkLst>
            <pc:docMk/>
            <pc:sldMasterMk cId="2460954070" sldId="2147483660"/>
            <pc:sldLayoutMk cId="949138452" sldId="2147483662"/>
          </pc:sldLayoutMkLst>
          <pc:spChg chg="mod">
            <ac:chgData name="Jeff DeRemer" userId="a37f3d2d141577c5" providerId="Windows Live" clId="Web-{42EDC90B-4339-41B8-BCE6-C8EF18E5B55E}" dt="2023-07-08T11:09:17.740" v="300"/>
            <ac:spMkLst>
              <pc:docMk/>
              <pc:sldMasterMk cId="2460954070" sldId="2147483660"/>
              <pc:sldLayoutMk cId="949138452" sldId="2147483662"/>
              <ac:spMk id="5" creationId="{00000000-0000-0000-0000-000000000000}"/>
            </ac:spMkLst>
          </pc:spChg>
        </pc:sldLayoutChg>
        <pc:sldLayoutChg chg="modSp mod">
          <pc:chgData name="Jeff DeRemer" userId="a37f3d2d141577c5" providerId="Windows Live" clId="Web-{42EDC90B-4339-41B8-BCE6-C8EF18E5B55E}" dt="2023-07-08T11:09:17.740" v="300"/>
          <pc:sldLayoutMkLst>
            <pc:docMk/>
            <pc:sldMasterMk cId="2460954070" sldId="2147483660"/>
            <pc:sldLayoutMk cId="2591524520" sldId="2147483663"/>
          </pc:sldLayoutMkLst>
          <pc:spChg chg="mod">
            <ac:chgData name="Jeff DeRemer" userId="a37f3d2d141577c5" providerId="Windows Live" clId="Web-{42EDC90B-4339-41B8-BCE6-C8EF18E5B55E}" dt="2023-07-08T11:09:17.740" v="300"/>
            <ac:spMkLst>
              <pc:docMk/>
              <pc:sldMasterMk cId="2460954070" sldId="2147483660"/>
              <pc:sldLayoutMk cId="2591524520" sldId="2147483663"/>
              <ac:spMk id="5" creationId="{00000000-0000-0000-0000-000000000000}"/>
            </ac:spMkLst>
          </pc:spChg>
        </pc:sldLayoutChg>
        <pc:sldLayoutChg chg="modSp mod">
          <pc:chgData name="Jeff DeRemer" userId="a37f3d2d141577c5" providerId="Windows Live" clId="Web-{42EDC90B-4339-41B8-BCE6-C8EF18E5B55E}" dt="2023-07-08T11:09:17.740" v="300"/>
          <pc:sldLayoutMkLst>
            <pc:docMk/>
            <pc:sldMasterMk cId="2460954070" sldId="2147483660"/>
            <pc:sldLayoutMk cId="1203092039" sldId="2147483664"/>
          </pc:sldLayoutMkLst>
          <pc:spChg chg="mod">
            <ac:chgData name="Jeff DeRemer" userId="a37f3d2d141577c5" providerId="Windows Live" clId="Web-{42EDC90B-4339-41B8-BCE6-C8EF18E5B55E}" dt="2023-07-08T11:09:17.740" v="300"/>
            <ac:spMkLst>
              <pc:docMk/>
              <pc:sldMasterMk cId="2460954070" sldId="2147483660"/>
              <pc:sldLayoutMk cId="1203092039" sldId="2147483664"/>
              <ac:spMk id="6" creationId="{00000000-0000-0000-0000-000000000000}"/>
            </ac:spMkLst>
          </pc:spChg>
        </pc:sldLayoutChg>
        <pc:sldLayoutChg chg="modSp mod">
          <pc:chgData name="Jeff DeRemer" userId="a37f3d2d141577c5" providerId="Windows Live" clId="Web-{42EDC90B-4339-41B8-BCE6-C8EF18E5B55E}" dt="2023-07-08T11:09:17.740" v="300"/>
          <pc:sldLayoutMkLst>
            <pc:docMk/>
            <pc:sldMasterMk cId="2460954070" sldId="2147483660"/>
            <pc:sldLayoutMk cId="3733172339" sldId="2147483665"/>
          </pc:sldLayoutMkLst>
          <pc:spChg chg="mod">
            <ac:chgData name="Jeff DeRemer" userId="a37f3d2d141577c5" providerId="Windows Live" clId="Web-{42EDC90B-4339-41B8-BCE6-C8EF18E5B55E}" dt="2023-07-08T11:09:17.740" v="300"/>
            <ac:spMkLst>
              <pc:docMk/>
              <pc:sldMasterMk cId="2460954070" sldId="2147483660"/>
              <pc:sldLayoutMk cId="3733172339" sldId="2147483665"/>
              <ac:spMk id="8" creationId="{00000000-0000-0000-0000-000000000000}"/>
            </ac:spMkLst>
          </pc:spChg>
        </pc:sldLayoutChg>
        <pc:sldLayoutChg chg="modSp mod">
          <pc:chgData name="Jeff DeRemer" userId="a37f3d2d141577c5" providerId="Windows Live" clId="Web-{42EDC90B-4339-41B8-BCE6-C8EF18E5B55E}" dt="2023-07-08T11:09:17.740" v="300"/>
          <pc:sldLayoutMkLst>
            <pc:docMk/>
            <pc:sldMasterMk cId="2460954070" sldId="2147483660"/>
            <pc:sldLayoutMk cId="3210312558" sldId="2147483666"/>
          </pc:sldLayoutMkLst>
          <pc:spChg chg="mod">
            <ac:chgData name="Jeff DeRemer" userId="a37f3d2d141577c5" providerId="Windows Live" clId="Web-{42EDC90B-4339-41B8-BCE6-C8EF18E5B55E}" dt="2023-07-08T11:09:17.740" v="300"/>
            <ac:spMkLst>
              <pc:docMk/>
              <pc:sldMasterMk cId="2460954070" sldId="2147483660"/>
              <pc:sldLayoutMk cId="3210312558" sldId="2147483666"/>
              <ac:spMk id="4" creationId="{00000000-0000-0000-0000-000000000000}"/>
            </ac:spMkLst>
          </pc:spChg>
        </pc:sldLayoutChg>
        <pc:sldLayoutChg chg="modSp mod">
          <pc:chgData name="Jeff DeRemer" userId="a37f3d2d141577c5" providerId="Windows Live" clId="Web-{42EDC90B-4339-41B8-BCE6-C8EF18E5B55E}" dt="2023-07-08T11:09:17.740" v="300"/>
          <pc:sldLayoutMkLst>
            <pc:docMk/>
            <pc:sldMasterMk cId="2460954070" sldId="2147483660"/>
            <pc:sldLayoutMk cId="3146388984" sldId="2147483667"/>
          </pc:sldLayoutMkLst>
          <pc:spChg chg="mod">
            <ac:chgData name="Jeff DeRemer" userId="a37f3d2d141577c5" providerId="Windows Live" clId="Web-{42EDC90B-4339-41B8-BCE6-C8EF18E5B55E}" dt="2023-07-08T11:09:17.740" v="300"/>
            <ac:spMkLst>
              <pc:docMk/>
              <pc:sldMasterMk cId="2460954070" sldId="2147483660"/>
              <pc:sldLayoutMk cId="3146388984" sldId="2147483667"/>
              <ac:spMk id="3" creationId="{00000000-0000-0000-0000-000000000000}"/>
            </ac:spMkLst>
          </pc:spChg>
        </pc:sldLayoutChg>
        <pc:sldLayoutChg chg="modSp mod">
          <pc:chgData name="Jeff DeRemer" userId="a37f3d2d141577c5" providerId="Windows Live" clId="Web-{42EDC90B-4339-41B8-BCE6-C8EF18E5B55E}" dt="2023-07-08T11:09:17.740" v="300"/>
          <pc:sldLayoutMkLst>
            <pc:docMk/>
            <pc:sldMasterMk cId="2460954070" sldId="2147483660"/>
            <pc:sldLayoutMk cId="3171841454" sldId="2147483668"/>
          </pc:sldLayoutMkLst>
          <pc:spChg chg="mod">
            <ac:chgData name="Jeff DeRemer" userId="a37f3d2d141577c5" providerId="Windows Live" clId="Web-{42EDC90B-4339-41B8-BCE6-C8EF18E5B55E}" dt="2023-07-08T11:09:17.740" v="300"/>
            <ac:spMkLst>
              <pc:docMk/>
              <pc:sldMasterMk cId="2460954070" sldId="2147483660"/>
              <pc:sldLayoutMk cId="3171841454" sldId="2147483668"/>
              <ac:spMk id="6" creationId="{00000000-0000-0000-0000-000000000000}"/>
            </ac:spMkLst>
          </pc:spChg>
        </pc:sldLayoutChg>
        <pc:sldLayoutChg chg="modSp mod">
          <pc:chgData name="Jeff DeRemer" userId="a37f3d2d141577c5" providerId="Windows Live" clId="Web-{42EDC90B-4339-41B8-BCE6-C8EF18E5B55E}" dt="2023-07-08T11:09:17.740" v="300"/>
          <pc:sldLayoutMkLst>
            <pc:docMk/>
            <pc:sldMasterMk cId="2460954070" sldId="2147483660"/>
            <pc:sldLayoutMk cId="1718958274" sldId="2147483669"/>
          </pc:sldLayoutMkLst>
          <pc:spChg chg="mod">
            <ac:chgData name="Jeff DeRemer" userId="a37f3d2d141577c5" providerId="Windows Live" clId="Web-{42EDC90B-4339-41B8-BCE6-C8EF18E5B55E}" dt="2023-07-08T11:09:17.740" v="300"/>
            <ac:spMkLst>
              <pc:docMk/>
              <pc:sldMasterMk cId="2460954070" sldId="2147483660"/>
              <pc:sldLayoutMk cId="1718958274" sldId="2147483669"/>
              <ac:spMk id="6" creationId="{00000000-0000-0000-0000-000000000000}"/>
            </ac:spMkLst>
          </pc:spChg>
        </pc:sldLayoutChg>
        <pc:sldLayoutChg chg="modSp mod">
          <pc:chgData name="Jeff DeRemer" userId="a37f3d2d141577c5" providerId="Windows Live" clId="Web-{42EDC90B-4339-41B8-BCE6-C8EF18E5B55E}" dt="2023-07-08T11:09:17.740" v="300"/>
          <pc:sldLayoutMkLst>
            <pc:docMk/>
            <pc:sldMasterMk cId="2460954070" sldId="2147483660"/>
            <pc:sldLayoutMk cId="2202905451" sldId="2147483670"/>
          </pc:sldLayoutMkLst>
          <pc:spChg chg="mod">
            <ac:chgData name="Jeff DeRemer" userId="a37f3d2d141577c5" providerId="Windows Live" clId="Web-{42EDC90B-4339-41B8-BCE6-C8EF18E5B55E}" dt="2023-07-08T11:09:17.740" v="300"/>
            <ac:spMkLst>
              <pc:docMk/>
              <pc:sldMasterMk cId="2460954070" sldId="2147483660"/>
              <pc:sldLayoutMk cId="2202905451" sldId="2147483670"/>
              <ac:spMk id="5" creationId="{00000000-0000-0000-0000-000000000000}"/>
            </ac:spMkLst>
          </pc:spChg>
        </pc:sldLayoutChg>
        <pc:sldLayoutChg chg="modSp mod">
          <pc:chgData name="Jeff DeRemer" userId="a37f3d2d141577c5" providerId="Windows Live" clId="Web-{42EDC90B-4339-41B8-BCE6-C8EF18E5B55E}" dt="2023-07-08T11:09:17.740" v="300"/>
          <pc:sldLayoutMkLst>
            <pc:docMk/>
            <pc:sldMasterMk cId="2460954070" sldId="2147483660"/>
            <pc:sldLayoutMk cId="3479445657" sldId="2147483671"/>
          </pc:sldLayoutMkLst>
          <pc:spChg chg="mod">
            <ac:chgData name="Jeff DeRemer" userId="a37f3d2d141577c5" providerId="Windows Live" clId="Web-{42EDC90B-4339-41B8-BCE6-C8EF18E5B55E}" dt="2023-07-08T11:09:17.740" v="300"/>
            <ac:spMkLst>
              <pc:docMk/>
              <pc:sldMasterMk cId="2460954070" sldId="2147483660"/>
              <pc:sldLayoutMk cId="3479445657" sldId="2147483671"/>
              <ac:spMk id="5" creationId="{00000000-0000-0000-0000-000000000000}"/>
            </ac:spMkLst>
          </pc:spChg>
        </pc:sldLayoutChg>
      </pc:sldMasterChg>
    </pc:docChg>
  </pc:docChgLst>
  <pc:docChgLst>
    <pc:chgData name="Jeff DeRemer" userId="a37f3d2d141577c5" providerId="Windows Live" clId="Web-{92EF2564-113B-429D-A8A2-071C7699B284}"/>
    <pc:docChg chg="addSld delSld modSld">
      <pc:chgData name="Jeff DeRemer" userId="a37f3d2d141577c5" providerId="Windows Live" clId="Web-{92EF2564-113B-429D-A8A2-071C7699B284}" dt="2023-07-02T23:27:50.992" v="11721" actId="20577"/>
      <pc:docMkLst>
        <pc:docMk/>
      </pc:docMkLst>
      <pc:sldChg chg="modSp">
        <pc:chgData name="Jeff DeRemer" userId="a37f3d2d141577c5" providerId="Windows Live" clId="Web-{92EF2564-113B-429D-A8A2-071C7699B284}" dt="2023-07-02T19:31:33.018" v="5036" actId="20577"/>
        <pc:sldMkLst>
          <pc:docMk/>
          <pc:sldMk cId="436497126" sldId="257"/>
        </pc:sldMkLst>
        <pc:spChg chg="mod">
          <ac:chgData name="Jeff DeRemer" userId="a37f3d2d141577c5" providerId="Windows Live" clId="Web-{92EF2564-113B-429D-A8A2-071C7699B284}" dt="2023-07-02T19:31:33.018" v="5036" actId="20577"/>
          <ac:spMkLst>
            <pc:docMk/>
            <pc:sldMk cId="436497126" sldId="257"/>
            <ac:spMk id="3" creationId="{69F6AD24-2AA8-1769-5A4C-06990BD5C0B0}"/>
          </ac:spMkLst>
        </pc:spChg>
      </pc:sldChg>
      <pc:sldChg chg="modSp">
        <pc:chgData name="Jeff DeRemer" userId="a37f3d2d141577c5" providerId="Windows Live" clId="Web-{92EF2564-113B-429D-A8A2-071C7699B284}" dt="2023-07-02T19:39:10.535" v="5330" actId="20577"/>
        <pc:sldMkLst>
          <pc:docMk/>
          <pc:sldMk cId="3204198918" sldId="258"/>
        </pc:sldMkLst>
        <pc:spChg chg="mod">
          <ac:chgData name="Jeff DeRemer" userId="a37f3d2d141577c5" providerId="Windows Live" clId="Web-{92EF2564-113B-429D-A8A2-071C7699B284}" dt="2023-07-02T15:34:33.608" v="2" actId="20577"/>
          <ac:spMkLst>
            <pc:docMk/>
            <pc:sldMk cId="3204198918" sldId="258"/>
            <ac:spMk id="2" creationId="{52FFD090-B222-1045-0E79-FE2F27ED7D36}"/>
          </ac:spMkLst>
        </pc:spChg>
        <pc:spChg chg="mod">
          <ac:chgData name="Jeff DeRemer" userId="a37f3d2d141577c5" providerId="Windows Live" clId="Web-{92EF2564-113B-429D-A8A2-071C7699B284}" dt="2023-07-02T19:39:10.535" v="5330" actId="20577"/>
          <ac:spMkLst>
            <pc:docMk/>
            <pc:sldMk cId="3204198918" sldId="258"/>
            <ac:spMk id="3" creationId="{B6C27F68-3CFD-F860-DC38-DB6A07A7E802}"/>
          </ac:spMkLst>
        </pc:spChg>
      </pc:sldChg>
      <pc:sldChg chg="modSp">
        <pc:chgData name="Jeff DeRemer" userId="a37f3d2d141577c5" providerId="Windows Live" clId="Web-{92EF2564-113B-429D-A8A2-071C7699B284}" dt="2023-07-02T21:33:33.114" v="8298" actId="20577"/>
        <pc:sldMkLst>
          <pc:docMk/>
          <pc:sldMk cId="1537062186" sldId="259"/>
        </pc:sldMkLst>
        <pc:spChg chg="mod">
          <ac:chgData name="Jeff DeRemer" userId="a37f3d2d141577c5" providerId="Windows Live" clId="Web-{92EF2564-113B-429D-A8A2-071C7699B284}" dt="2023-07-02T21:33:33.114" v="8298" actId="20577"/>
          <ac:spMkLst>
            <pc:docMk/>
            <pc:sldMk cId="1537062186" sldId="259"/>
            <ac:spMk id="3" creationId="{C94EAD4E-0DEF-F3E3-2CD3-304D0D8776E8}"/>
          </ac:spMkLst>
        </pc:spChg>
      </pc:sldChg>
      <pc:sldChg chg="modSp">
        <pc:chgData name="Jeff DeRemer" userId="a37f3d2d141577c5" providerId="Windows Live" clId="Web-{92EF2564-113B-429D-A8A2-071C7699B284}" dt="2023-07-02T21:35:09.148" v="8340" actId="20577"/>
        <pc:sldMkLst>
          <pc:docMk/>
          <pc:sldMk cId="3800418244" sldId="260"/>
        </pc:sldMkLst>
        <pc:spChg chg="mod">
          <ac:chgData name="Jeff DeRemer" userId="a37f3d2d141577c5" providerId="Windows Live" clId="Web-{92EF2564-113B-429D-A8A2-071C7699B284}" dt="2023-07-02T21:35:09.148" v="8340" actId="20577"/>
          <ac:spMkLst>
            <pc:docMk/>
            <pc:sldMk cId="3800418244" sldId="260"/>
            <ac:spMk id="3" creationId="{0C5B5C69-3010-67FC-1E38-ECFAC33F0253}"/>
          </ac:spMkLst>
        </pc:spChg>
      </pc:sldChg>
      <pc:sldChg chg="modSp">
        <pc:chgData name="Jeff DeRemer" userId="a37f3d2d141577c5" providerId="Windows Live" clId="Web-{92EF2564-113B-429D-A8A2-071C7699B284}" dt="2023-07-02T20:14:23.004" v="6008" actId="20577"/>
        <pc:sldMkLst>
          <pc:docMk/>
          <pc:sldMk cId="1862461135" sldId="261"/>
        </pc:sldMkLst>
        <pc:spChg chg="mod">
          <ac:chgData name="Jeff DeRemer" userId="a37f3d2d141577c5" providerId="Windows Live" clId="Web-{92EF2564-113B-429D-A8A2-071C7699B284}" dt="2023-07-02T20:14:23.004" v="6008" actId="20577"/>
          <ac:spMkLst>
            <pc:docMk/>
            <pc:sldMk cId="1862461135" sldId="261"/>
            <ac:spMk id="3" creationId="{4FA58D88-1C41-4DB8-50F5-C0148DF26DEC}"/>
          </ac:spMkLst>
        </pc:spChg>
      </pc:sldChg>
      <pc:sldChg chg="modSp">
        <pc:chgData name="Jeff DeRemer" userId="a37f3d2d141577c5" providerId="Windows Live" clId="Web-{92EF2564-113B-429D-A8A2-071C7699B284}" dt="2023-07-02T21:37:23.464" v="8389" actId="20577"/>
        <pc:sldMkLst>
          <pc:docMk/>
          <pc:sldMk cId="750474985" sldId="262"/>
        </pc:sldMkLst>
        <pc:spChg chg="mod">
          <ac:chgData name="Jeff DeRemer" userId="a37f3d2d141577c5" providerId="Windows Live" clId="Web-{92EF2564-113B-429D-A8A2-071C7699B284}" dt="2023-07-02T21:37:23.464" v="8389" actId="20577"/>
          <ac:spMkLst>
            <pc:docMk/>
            <pc:sldMk cId="750474985" sldId="262"/>
            <ac:spMk id="3" creationId="{429D0DB0-413D-C8AB-1A23-F9C01F950E4C}"/>
          </ac:spMkLst>
        </pc:spChg>
      </pc:sldChg>
      <pc:sldChg chg="modSp">
        <pc:chgData name="Jeff DeRemer" userId="a37f3d2d141577c5" providerId="Windows Live" clId="Web-{92EF2564-113B-429D-A8A2-071C7699B284}" dt="2023-07-02T16:13:52.953" v="1121" actId="20577"/>
        <pc:sldMkLst>
          <pc:docMk/>
          <pc:sldMk cId="1604463162" sldId="263"/>
        </pc:sldMkLst>
        <pc:spChg chg="mod">
          <ac:chgData name="Jeff DeRemer" userId="a37f3d2d141577c5" providerId="Windows Live" clId="Web-{92EF2564-113B-429D-A8A2-071C7699B284}" dt="2023-07-02T16:13:52.953" v="1121" actId="20577"/>
          <ac:spMkLst>
            <pc:docMk/>
            <pc:sldMk cId="1604463162" sldId="263"/>
            <ac:spMk id="3" creationId="{FF35C628-9ED1-48A4-98A5-A82E3566925E}"/>
          </ac:spMkLst>
        </pc:spChg>
      </pc:sldChg>
      <pc:sldChg chg="modSp">
        <pc:chgData name="Jeff DeRemer" userId="a37f3d2d141577c5" providerId="Windows Live" clId="Web-{92EF2564-113B-429D-A8A2-071C7699B284}" dt="2023-07-02T15:50:24.131" v="467" actId="20577"/>
        <pc:sldMkLst>
          <pc:docMk/>
          <pc:sldMk cId="98002227" sldId="264"/>
        </pc:sldMkLst>
        <pc:spChg chg="mod">
          <ac:chgData name="Jeff DeRemer" userId="a37f3d2d141577c5" providerId="Windows Live" clId="Web-{92EF2564-113B-429D-A8A2-071C7699B284}" dt="2023-07-02T15:50:24.131" v="467" actId="20577"/>
          <ac:spMkLst>
            <pc:docMk/>
            <pc:sldMk cId="98002227" sldId="264"/>
            <ac:spMk id="3" creationId="{18544897-D0A9-DA82-41A4-10CBB57ECE59}"/>
          </ac:spMkLst>
        </pc:spChg>
      </pc:sldChg>
      <pc:sldChg chg="modSp">
        <pc:chgData name="Jeff DeRemer" userId="a37f3d2d141577c5" providerId="Windows Live" clId="Web-{92EF2564-113B-429D-A8A2-071C7699B284}" dt="2023-07-02T21:44:59.040" v="8573" actId="20577"/>
        <pc:sldMkLst>
          <pc:docMk/>
          <pc:sldMk cId="4027165043" sldId="265"/>
        </pc:sldMkLst>
        <pc:spChg chg="mod">
          <ac:chgData name="Jeff DeRemer" userId="a37f3d2d141577c5" providerId="Windows Live" clId="Web-{92EF2564-113B-429D-A8A2-071C7699B284}" dt="2023-07-02T21:42:40.458" v="8525" actId="20577"/>
          <ac:spMkLst>
            <pc:docMk/>
            <pc:sldMk cId="4027165043" sldId="265"/>
            <ac:spMk id="2" creationId="{1BF760D8-DE18-3103-21DD-2AFB11BC4FC1}"/>
          </ac:spMkLst>
        </pc:spChg>
        <pc:spChg chg="mod">
          <ac:chgData name="Jeff DeRemer" userId="a37f3d2d141577c5" providerId="Windows Live" clId="Web-{92EF2564-113B-429D-A8A2-071C7699B284}" dt="2023-07-02T21:44:59.040" v="8573" actId="20577"/>
          <ac:spMkLst>
            <pc:docMk/>
            <pc:sldMk cId="4027165043" sldId="265"/>
            <ac:spMk id="3" creationId="{4182CC16-3AE7-DF35-254E-91CD4D63E479}"/>
          </ac:spMkLst>
        </pc:spChg>
      </pc:sldChg>
      <pc:sldChg chg="modSp">
        <pc:chgData name="Jeff DeRemer" userId="a37f3d2d141577c5" providerId="Windows Live" clId="Web-{92EF2564-113B-429D-A8A2-071C7699B284}" dt="2023-07-02T21:47:19.966" v="8640" actId="20577"/>
        <pc:sldMkLst>
          <pc:docMk/>
          <pc:sldMk cId="1052964133" sldId="266"/>
        </pc:sldMkLst>
        <pc:spChg chg="mod">
          <ac:chgData name="Jeff DeRemer" userId="a37f3d2d141577c5" providerId="Windows Live" clId="Web-{92EF2564-113B-429D-A8A2-071C7699B284}" dt="2023-07-02T21:47:19.966" v="8640" actId="20577"/>
          <ac:spMkLst>
            <pc:docMk/>
            <pc:sldMk cId="1052964133" sldId="266"/>
            <ac:spMk id="3" creationId="{FB20C80A-234C-1B92-533C-D58FA0A04C61}"/>
          </ac:spMkLst>
        </pc:spChg>
      </pc:sldChg>
      <pc:sldChg chg="modSp">
        <pc:chgData name="Jeff DeRemer" userId="a37f3d2d141577c5" providerId="Windows Live" clId="Web-{92EF2564-113B-429D-A8A2-071C7699B284}" dt="2023-07-02T20:27:31.127" v="6609" actId="20577"/>
        <pc:sldMkLst>
          <pc:docMk/>
          <pc:sldMk cId="1682394483" sldId="272"/>
        </pc:sldMkLst>
        <pc:spChg chg="mod">
          <ac:chgData name="Jeff DeRemer" userId="a37f3d2d141577c5" providerId="Windows Live" clId="Web-{92EF2564-113B-429D-A8A2-071C7699B284}" dt="2023-07-02T20:27:31.127" v="6609" actId="20577"/>
          <ac:spMkLst>
            <pc:docMk/>
            <pc:sldMk cId="1682394483" sldId="272"/>
            <ac:spMk id="3" creationId="{2E6A5B9C-8714-7D1B-798C-B25477747AB1}"/>
          </ac:spMkLst>
        </pc:spChg>
      </pc:sldChg>
      <pc:sldChg chg="modSp">
        <pc:chgData name="Jeff DeRemer" userId="a37f3d2d141577c5" providerId="Windows Live" clId="Web-{92EF2564-113B-429D-A8A2-071C7699B284}" dt="2023-07-02T20:34:25.329" v="6844" actId="20577"/>
        <pc:sldMkLst>
          <pc:docMk/>
          <pc:sldMk cId="1966568967" sldId="273"/>
        </pc:sldMkLst>
        <pc:spChg chg="mod">
          <ac:chgData name="Jeff DeRemer" userId="a37f3d2d141577c5" providerId="Windows Live" clId="Web-{92EF2564-113B-429D-A8A2-071C7699B284}" dt="2023-07-02T20:34:25.329" v="6844" actId="20577"/>
          <ac:spMkLst>
            <pc:docMk/>
            <pc:sldMk cId="1966568967" sldId="273"/>
            <ac:spMk id="3" creationId="{FEC97AF6-D0E5-6CFC-5087-727547E76E49}"/>
          </ac:spMkLst>
        </pc:spChg>
      </pc:sldChg>
      <pc:sldChg chg="modSp">
        <pc:chgData name="Jeff DeRemer" userId="a37f3d2d141577c5" providerId="Windows Live" clId="Web-{92EF2564-113B-429D-A8A2-071C7699B284}" dt="2023-07-02T20:57:29.645" v="8112" actId="20577"/>
        <pc:sldMkLst>
          <pc:docMk/>
          <pc:sldMk cId="517718756" sldId="274"/>
        </pc:sldMkLst>
        <pc:spChg chg="mod">
          <ac:chgData name="Jeff DeRemer" userId="a37f3d2d141577c5" providerId="Windows Live" clId="Web-{92EF2564-113B-429D-A8A2-071C7699B284}" dt="2023-07-02T20:57:29.645" v="8112" actId="20577"/>
          <ac:spMkLst>
            <pc:docMk/>
            <pc:sldMk cId="517718756" sldId="274"/>
            <ac:spMk id="3" creationId="{36AB1BDB-E2A1-4202-92E8-6D3885AAD11B}"/>
          </ac:spMkLst>
        </pc:spChg>
      </pc:sldChg>
      <pc:sldChg chg="modSp">
        <pc:chgData name="Jeff DeRemer" userId="a37f3d2d141577c5" providerId="Windows Live" clId="Web-{92EF2564-113B-429D-A8A2-071C7699B284}" dt="2023-07-02T20:45:39.916" v="7363" actId="20577"/>
        <pc:sldMkLst>
          <pc:docMk/>
          <pc:sldMk cId="494778731" sldId="275"/>
        </pc:sldMkLst>
        <pc:spChg chg="mod">
          <ac:chgData name="Jeff DeRemer" userId="a37f3d2d141577c5" providerId="Windows Live" clId="Web-{92EF2564-113B-429D-A8A2-071C7699B284}" dt="2023-07-02T20:45:39.916" v="7363" actId="20577"/>
          <ac:spMkLst>
            <pc:docMk/>
            <pc:sldMk cId="494778731" sldId="275"/>
            <ac:spMk id="3" creationId="{62D247C3-81E2-E2CD-1A32-6248E469CEAD}"/>
          </ac:spMkLst>
        </pc:spChg>
      </pc:sldChg>
      <pc:sldChg chg="modSp">
        <pc:chgData name="Jeff DeRemer" userId="a37f3d2d141577c5" providerId="Windows Live" clId="Web-{92EF2564-113B-429D-A8A2-071C7699B284}" dt="2023-07-02T20:50:35.880" v="7654" actId="20577"/>
        <pc:sldMkLst>
          <pc:docMk/>
          <pc:sldMk cId="3591501101" sldId="276"/>
        </pc:sldMkLst>
        <pc:spChg chg="mod">
          <ac:chgData name="Jeff DeRemer" userId="a37f3d2d141577c5" providerId="Windows Live" clId="Web-{92EF2564-113B-429D-A8A2-071C7699B284}" dt="2023-07-02T20:50:35.880" v="7654" actId="20577"/>
          <ac:spMkLst>
            <pc:docMk/>
            <pc:sldMk cId="3591501101" sldId="276"/>
            <ac:spMk id="3" creationId="{0398F67A-659A-3AB8-CBA9-89F233418F8E}"/>
          </ac:spMkLst>
        </pc:spChg>
      </pc:sldChg>
      <pc:sldChg chg="modSp">
        <pc:chgData name="Jeff DeRemer" userId="a37f3d2d141577c5" providerId="Windows Live" clId="Web-{92EF2564-113B-429D-A8A2-071C7699B284}" dt="2023-07-02T17:22:53.627" v="2667" actId="20577"/>
        <pc:sldMkLst>
          <pc:docMk/>
          <pc:sldMk cId="3744251568" sldId="278"/>
        </pc:sldMkLst>
        <pc:spChg chg="mod">
          <ac:chgData name="Jeff DeRemer" userId="a37f3d2d141577c5" providerId="Windows Live" clId="Web-{92EF2564-113B-429D-A8A2-071C7699B284}" dt="2023-07-02T17:22:53.627" v="2667" actId="20577"/>
          <ac:spMkLst>
            <pc:docMk/>
            <pc:sldMk cId="3744251568" sldId="278"/>
            <ac:spMk id="3" creationId="{FB490085-442A-F459-46C4-DE49E5A3B707}"/>
          </ac:spMkLst>
        </pc:spChg>
      </pc:sldChg>
      <pc:sldChg chg="modSp">
        <pc:chgData name="Jeff DeRemer" userId="a37f3d2d141577c5" providerId="Windows Live" clId="Web-{92EF2564-113B-429D-A8A2-071C7699B284}" dt="2023-07-02T22:08:08.491" v="9840" actId="20577"/>
        <pc:sldMkLst>
          <pc:docMk/>
          <pc:sldMk cId="3982399502" sldId="279"/>
        </pc:sldMkLst>
        <pc:spChg chg="mod">
          <ac:chgData name="Jeff DeRemer" userId="a37f3d2d141577c5" providerId="Windows Live" clId="Web-{92EF2564-113B-429D-A8A2-071C7699B284}" dt="2023-07-02T22:08:08.491" v="9840" actId="20577"/>
          <ac:spMkLst>
            <pc:docMk/>
            <pc:sldMk cId="3982399502" sldId="279"/>
            <ac:spMk id="3" creationId="{E9946A79-B7B2-74E9-63F9-ED6A04F68C26}"/>
          </ac:spMkLst>
        </pc:spChg>
      </pc:sldChg>
      <pc:sldChg chg="modSp">
        <pc:chgData name="Jeff DeRemer" userId="a37f3d2d141577c5" providerId="Windows Live" clId="Web-{92EF2564-113B-429D-A8A2-071C7699B284}" dt="2023-07-02T22:11:33.590" v="10017" actId="20577"/>
        <pc:sldMkLst>
          <pc:docMk/>
          <pc:sldMk cId="2746935985" sldId="280"/>
        </pc:sldMkLst>
        <pc:spChg chg="mod">
          <ac:chgData name="Jeff DeRemer" userId="a37f3d2d141577c5" providerId="Windows Live" clId="Web-{92EF2564-113B-429D-A8A2-071C7699B284}" dt="2023-07-02T22:08:13.881" v="9843" actId="20577"/>
          <ac:spMkLst>
            <pc:docMk/>
            <pc:sldMk cId="2746935985" sldId="280"/>
            <ac:spMk id="2" creationId="{3244082E-3615-003E-03EB-FE8CF36DFEDE}"/>
          </ac:spMkLst>
        </pc:spChg>
        <pc:spChg chg="mod">
          <ac:chgData name="Jeff DeRemer" userId="a37f3d2d141577c5" providerId="Windows Live" clId="Web-{92EF2564-113B-429D-A8A2-071C7699B284}" dt="2023-07-02T22:11:33.590" v="10017" actId="20577"/>
          <ac:spMkLst>
            <pc:docMk/>
            <pc:sldMk cId="2746935985" sldId="280"/>
            <ac:spMk id="3" creationId="{2CC19F36-1038-F57E-91F2-B8DE49592B97}"/>
          </ac:spMkLst>
        </pc:spChg>
      </pc:sldChg>
      <pc:sldChg chg="modSp">
        <pc:chgData name="Jeff DeRemer" userId="a37f3d2d141577c5" providerId="Windows Live" clId="Web-{92EF2564-113B-429D-A8A2-071C7699B284}" dt="2023-07-02T22:16:58.663" v="10130" actId="20577"/>
        <pc:sldMkLst>
          <pc:docMk/>
          <pc:sldMk cId="204965760" sldId="282"/>
        </pc:sldMkLst>
        <pc:spChg chg="mod">
          <ac:chgData name="Jeff DeRemer" userId="a37f3d2d141577c5" providerId="Windows Live" clId="Web-{92EF2564-113B-429D-A8A2-071C7699B284}" dt="2023-07-02T22:16:58.663" v="10130" actId="20577"/>
          <ac:spMkLst>
            <pc:docMk/>
            <pc:sldMk cId="204965760" sldId="282"/>
            <ac:spMk id="3" creationId="{214B1D8D-63BD-DD0B-C0F5-8839FC6374EC}"/>
          </ac:spMkLst>
        </pc:spChg>
      </pc:sldChg>
      <pc:sldChg chg="modSp">
        <pc:chgData name="Jeff DeRemer" userId="a37f3d2d141577c5" providerId="Windows Live" clId="Web-{92EF2564-113B-429D-A8A2-071C7699B284}" dt="2023-07-02T22:59:28.988" v="11146" actId="20577"/>
        <pc:sldMkLst>
          <pc:docMk/>
          <pc:sldMk cId="1861732289" sldId="283"/>
        </pc:sldMkLst>
        <pc:spChg chg="mod">
          <ac:chgData name="Jeff DeRemer" userId="a37f3d2d141577c5" providerId="Windows Live" clId="Web-{92EF2564-113B-429D-A8A2-071C7699B284}" dt="2023-07-02T22:59:28.988" v="11146" actId="20577"/>
          <ac:spMkLst>
            <pc:docMk/>
            <pc:sldMk cId="1861732289" sldId="283"/>
            <ac:spMk id="3" creationId="{A4DD8A52-93C3-307C-94F8-99CD4F67B3B0}"/>
          </ac:spMkLst>
        </pc:spChg>
      </pc:sldChg>
      <pc:sldChg chg="modSp">
        <pc:chgData name="Jeff DeRemer" userId="a37f3d2d141577c5" providerId="Windows Live" clId="Web-{92EF2564-113B-429D-A8A2-071C7699B284}" dt="2023-07-02T16:57:55.395" v="1759" actId="20577"/>
        <pc:sldMkLst>
          <pc:docMk/>
          <pc:sldMk cId="1987841433" sldId="284"/>
        </pc:sldMkLst>
        <pc:spChg chg="mod">
          <ac:chgData name="Jeff DeRemer" userId="a37f3d2d141577c5" providerId="Windows Live" clId="Web-{92EF2564-113B-429D-A8A2-071C7699B284}" dt="2023-07-02T16:57:55.395" v="1759" actId="20577"/>
          <ac:spMkLst>
            <pc:docMk/>
            <pc:sldMk cId="1987841433" sldId="284"/>
            <ac:spMk id="3" creationId="{167EB91F-F6C9-4B4F-90F3-7CA2D46122AE}"/>
          </ac:spMkLst>
        </pc:spChg>
      </pc:sldChg>
      <pc:sldChg chg="modSp">
        <pc:chgData name="Jeff DeRemer" userId="a37f3d2d141577c5" providerId="Windows Live" clId="Web-{92EF2564-113B-429D-A8A2-071C7699B284}" dt="2023-07-02T18:03:40.028" v="4377" actId="20577"/>
        <pc:sldMkLst>
          <pc:docMk/>
          <pc:sldMk cId="1112612059" sldId="285"/>
        </pc:sldMkLst>
        <pc:spChg chg="mod">
          <ac:chgData name="Jeff DeRemer" userId="a37f3d2d141577c5" providerId="Windows Live" clId="Web-{92EF2564-113B-429D-A8A2-071C7699B284}" dt="2023-07-02T18:03:40.028" v="4377" actId="20577"/>
          <ac:spMkLst>
            <pc:docMk/>
            <pc:sldMk cId="1112612059" sldId="285"/>
            <ac:spMk id="3" creationId="{2C233C5D-AE6E-EE9D-E247-48CB088754FF}"/>
          </ac:spMkLst>
        </pc:spChg>
      </pc:sldChg>
      <pc:sldChg chg="modSp">
        <pc:chgData name="Jeff DeRemer" userId="a37f3d2d141577c5" providerId="Windows Live" clId="Web-{92EF2564-113B-429D-A8A2-071C7699B284}" dt="2023-07-02T22:35:24.352" v="10493" actId="20577"/>
        <pc:sldMkLst>
          <pc:docMk/>
          <pc:sldMk cId="2771794891" sldId="286"/>
        </pc:sldMkLst>
        <pc:spChg chg="mod">
          <ac:chgData name="Jeff DeRemer" userId="a37f3d2d141577c5" providerId="Windows Live" clId="Web-{92EF2564-113B-429D-A8A2-071C7699B284}" dt="2023-07-02T22:28:51.309" v="10350" actId="20577"/>
          <ac:spMkLst>
            <pc:docMk/>
            <pc:sldMk cId="2771794891" sldId="286"/>
            <ac:spMk id="2" creationId="{971AA95C-DED5-3E53-CD9A-C04D628DFA05}"/>
          </ac:spMkLst>
        </pc:spChg>
        <pc:spChg chg="mod">
          <ac:chgData name="Jeff DeRemer" userId="a37f3d2d141577c5" providerId="Windows Live" clId="Web-{92EF2564-113B-429D-A8A2-071C7699B284}" dt="2023-07-02T22:35:24.352" v="10493" actId="20577"/>
          <ac:spMkLst>
            <pc:docMk/>
            <pc:sldMk cId="2771794891" sldId="286"/>
            <ac:spMk id="3" creationId="{E43A48AF-984B-687B-AB99-A4749E13FE18}"/>
          </ac:spMkLst>
        </pc:spChg>
      </pc:sldChg>
      <pc:sldChg chg="modSp">
        <pc:chgData name="Jeff DeRemer" userId="a37f3d2d141577c5" providerId="Windows Live" clId="Web-{92EF2564-113B-429D-A8A2-071C7699B284}" dt="2023-07-02T18:03:26.106" v="4373" actId="20577"/>
        <pc:sldMkLst>
          <pc:docMk/>
          <pc:sldMk cId="4209612668" sldId="287"/>
        </pc:sldMkLst>
        <pc:spChg chg="mod">
          <ac:chgData name="Jeff DeRemer" userId="a37f3d2d141577c5" providerId="Windows Live" clId="Web-{92EF2564-113B-429D-A8A2-071C7699B284}" dt="2023-07-02T17:49:55.672" v="3583" actId="20577"/>
          <ac:spMkLst>
            <pc:docMk/>
            <pc:sldMk cId="4209612668" sldId="287"/>
            <ac:spMk id="2" creationId="{2EF7659A-F540-6B95-C923-EA9F9DA2FDC8}"/>
          </ac:spMkLst>
        </pc:spChg>
        <pc:spChg chg="mod">
          <ac:chgData name="Jeff DeRemer" userId="a37f3d2d141577c5" providerId="Windows Live" clId="Web-{92EF2564-113B-429D-A8A2-071C7699B284}" dt="2023-07-02T18:03:26.106" v="4373" actId="20577"/>
          <ac:spMkLst>
            <pc:docMk/>
            <pc:sldMk cId="4209612668" sldId="287"/>
            <ac:spMk id="3" creationId="{6B269FE1-63F3-9D97-79C3-958C05C90B8F}"/>
          </ac:spMkLst>
        </pc:spChg>
      </pc:sldChg>
      <pc:sldChg chg="modSp">
        <pc:chgData name="Jeff DeRemer" userId="a37f3d2d141577c5" providerId="Windows Live" clId="Web-{92EF2564-113B-429D-A8A2-071C7699B284}" dt="2023-07-02T22:39:11.046" v="10681" actId="20577"/>
        <pc:sldMkLst>
          <pc:docMk/>
          <pc:sldMk cId="1175048660" sldId="288"/>
        </pc:sldMkLst>
        <pc:spChg chg="mod">
          <ac:chgData name="Jeff DeRemer" userId="a37f3d2d141577c5" providerId="Windows Live" clId="Web-{92EF2564-113B-429D-A8A2-071C7699B284}" dt="2023-07-02T22:39:11.046" v="10681" actId="20577"/>
          <ac:spMkLst>
            <pc:docMk/>
            <pc:sldMk cId="1175048660" sldId="288"/>
            <ac:spMk id="3" creationId="{E35BB5F5-DEF6-901B-798D-F75EF1BEE6C3}"/>
          </ac:spMkLst>
        </pc:spChg>
      </pc:sldChg>
      <pc:sldChg chg="modSp">
        <pc:chgData name="Jeff DeRemer" userId="a37f3d2d141577c5" providerId="Windows Live" clId="Web-{92EF2564-113B-429D-A8A2-071C7699B284}" dt="2023-07-02T23:05:39.234" v="11450" actId="20577"/>
        <pc:sldMkLst>
          <pc:docMk/>
          <pc:sldMk cId="1487085672" sldId="289"/>
        </pc:sldMkLst>
        <pc:spChg chg="mod">
          <ac:chgData name="Jeff DeRemer" userId="a37f3d2d141577c5" providerId="Windows Live" clId="Web-{92EF2564-113B-429D-A8A2-071C7699B284}" dt="2023-07-02T23:05:39.234" v="11450" actId="20577"/>
          <ac:spMkLst>
            <pc:docMk/>
            <pc:sldMk cId="1487085672" sldId="289"/>
            <ac:spMk id="3" creationId="{35D0BBDA-8803-BE37-2613-0EDAF02F44B8}"/>
          </ac:spMkLst>
        </pc:spChg>
      </pc:sldChg>
      <pc:sldChg chg="modSp">
        <pc:chgData name="Jeff DeRemer" userId="a37f3d2d141577c5" providerId="Windows Live" clId="Web-{92EF2564-113B-429D-A8A2-071C7699B284}" dt="2023-07-02T20:59:39.165" v="8280" actId="20577"/>
        <pc:sldMkLst>
          <pc:docMk/>
          <pc:sldMk cId="4076531934" sldId="290"/>
        </pc:sldMkLst>
        <pc:spChg chg="mod">
          <ac:chgData name="Jeff DeRemer" userId="a37f3d2d141577c5" providerId="Windows Live" clId="Web-{92EF2564-113B-429D-A8A2-071C7699B284}" dt="2023-07-02T15:34:30.374" v="1" actId="20577"/>
          <ac:spMkLst>
            <pc:docMk/>
            <pc:sldMk cId="4076531934" sldId="290"/>
            <ac:spMk id="2" creationId="{37F05085-E3C5-2B49-C270-BD57BB87E8D2}"/>
          </ac:spMkLst>
        </pc:spChg>
        <pc:spChg chg="mod">
          <ac:chgData name="Jeff DeRemer" userId="a37f3d2d141577c5" providerId="Windows Live" clId="Web-{92EF2564-113B-429D-A8A2-071C7699B284}" dt="2023-07-02T20:59:39.165" v="8280" actId="20577"/>
          <ac:spMkLst>
            <pc:docMk/>
            <pc:sldMk cId="4076531934" sldId="290"/>
            <ac:spMk id="3" creationId="{960B53B4-EA2F-EDEB-811E-08923203A428}"/>
          </ac:spMkLst>
        </pc:spChg>
      </pc:sldChg>
      <pc:sldChg chg="modSp">
        <pc:chgData name="Jeff DeRemer" userId="a37f3d2d141577c5" providerId="Windows Live" clId="Web-{92EF2564-113B-429D-A8A2-071C7699B284}" dt="2023-07-02T22:17:56.414" v="10144" actId="20577"/>
        <pc:sldMkLst>
          <pc:docMk/>
          <pc:sldMk cId="117291877" sldId="291"/>
        </pc:sldMkLst>
        <pc:spChg chg="mod">
          <ac:chgData name="Jeff DeRemer" userId="a37f3d2d141577c5" providerId="Windows Live" clId="Web-{92EF2564-113B-429D-A8A2-071C7699B284}" dt="2023-07-02T16:56:45.409" v="1740" actId="20577"/>
          <ac:spMkLst>
            <pc:docMk/>
            <pc:sldMk cId="117291877" sldId="291"/>
            <ac:spMk id="2" creationId="{7C7FA624-06C1-58CB-6EBF-6A6E06B55AA5}"/>
          </ac:spMkLst>
        </pc:spChg>
        <pc:spChg chg="mod">
          <ac:chgData name="Jeff DeRemer" userId="a37f3d2d141577c5" providerId="Windows Live" clId="Web-{92EF2564-113B-429D-A8A2-071C7699B284}" dt="2023-07-02T22:17:56.414" v="10144" actId="20577"/>
          <ac:spMkLst>
            <pc:docMk/>
            <pc:sldMk cId="117291877" sldId="291"/>
            <ac:spMk id="3" creationId="{64E1AC00-5F6F-8A57-76A4-5BD2487C9873}"/>
          </ac:spMkLst>
        </pc:spChg>
      </pc:sldChg>
      <pc:sldChg chg="modSp">
        <pc:chgData name="Jeff DeRemer" userId="a37f3d2d141577c5" providerId="Windows Live" clId="Web-{92EF2564-113B-429D-A8A2-071C7699B284}" dt="2023-07-02T17:01:02.274" v="1827" actId="20577"/>
        <pc:sldMkLst>
          <pc:docMk/>
          <pc:sldMk cId="2803421184" sldId="292"/>
        </pc:sldMkLst>
        <pc:spChg chg="mod">
          <ac:chgData name="Jeff DeRemer" userId="a37f3d2d141577c5" providerId="Windows Live" clId="Web-{92EF2564-113B-429D-A8A2-071C7699B284}" dt="2023-07-02T17:01:02.274" v="1827" actId="20577"/>
          <ac:spMkLst>
            <pc:docMk/>
            <pc:sldMk cId="2803421184" sldId="292"/>
            <ac:spMk id="3" creationId="{DABAC2CE-B759-65A2-A9AA-973000EA0D14}"/>
          </ac:spMkLst>
        </pc:spChg>
      </pc:sldChg>
      <pc:sldChg chg="modSp">
        <pc:chgData name="Jeff DeRemer" userId="a37f3d2d141577c5" providerId="Windows Live" clId="Web-{92EF2564-113B-429D-A8A2-071C7699B284}" dt="2023-07-02T23:21:14.464" v="11454" actId="20577"/>
        <pc:sldMkLst>
          <pc:docMk/>
          <pc:sldMk cId="1109033926" sldId="295"/>
        </pc:sldMkLst>
        <pc:spChg chg="mod">
          <ac:chgData name="Jeff DeRemer" userId="a37f3d2d141577c5" providerId="Windows Live" clId="Web-{92EF2564-113B-429D-A8A2-071C7699B284}" dt="2023-07-02T23:21:14.464" v="11454" actId="20577"/>
          <ac:spMkLst>
            <pc:docMk/>
            <pc:sldMk cId="1109033926" sldId="295"/>
            <ac:spMk id="2" creationId="{CBA80173-B3B5-CC73-FF33-5D32FFD9933C}"/>
          </ac:spMkLst>
        </pc:spChg>
        <pc:spChg chg="mod">
          <ac:chgData name="Jeff DeRemer" userId="a37f3d2d141577c5" providerId="Windows Live" clId="Web-{92EF2564-113B-429D-A8A2-071C7699B284}" dt="2023-07-02T20:09:29.587" v="5948" actId="20577"/>
          <ac:spMkLst>
            <pc:docMk/>
            <pc:sldMk cId="1109033926" sldId="295"/>
            <ac:spMk id="3" creationId="{E3140AD6-29F6-0D56-8236-D0ADD8B7A538}"/>
          </ac:spMkLst>
        </pc:spChg>
      </pc:sldChg>
      <pc:sldChg chg="modSp">
        <pc:chgData name="Jeff DeRemer" userId="a37f3d2d141577c5" providerId="Windows Live" clId="Web-{92EF2564-113B-429D-A8A2-071C7699B284}" dt="2023-07-02T20:13:13.439" v="5989" actId="20577"/>
        <pc:sldMkLst>
          <pc:docMk/>
          <pc:sldMk cId="3257431584" sldId="296"/>
        </pc:sldMkLst>
        <pc:spChg chg="mod">
          <ac:chgData name="Jeff DeRemer" userId="a37f3d2d141577c5" providerId="Windows Live" clId="Web-{92EF2564-113B-429D-A8A2-071C7699B284}" dt="2023-07-02T20:13:13.439" v="5989" actId="20577"/>
          <ac:spMkLst>
            <pc:docMk/>
            <pc:sldMk cId="3257431584" sldId="296"/>
            <ac:spMk id="3" creationId="{796CF47D-9B0B-ECCF-6644-4B8820451995}"/>
          </ac:spMkLst>
        </pc:spChg>
      </pc:sldChg>
      <pc:sldChg chg="modSp">
        <pc:chgData name="Jeff DeRemer" userId="a37f3d2d141577c5" providerId="Windows Live" clId="Web-{92EF2564-113B-429D-A8A2-071C7699B284}" dt="2023-07-02T21:31:32.141" v="8286" actId="20577"/>
        <pc:sldMkLst>
          <pc:docMk/>
          <pc:sldMk cId="3916907533" sldId="297"/>
        </pc:sldMkLst>
        <pc:spChg chg="mod">
          <ac:chgData name="Jeff DeRemer" userId="a37f3d2d141577c5" providerId="Windows Live" clId="Web-{92EF2564-113B-429D-A8A2-071C7699B284}" dt="2023-07-02T21:31:32.141" v="8286" actId="20577"/>
          <ac:spMkLst>
            <pc:docMk/>
            <pc:sldMk cId="3916907533" sldId="297"/>
            <ac:spMk id="3" creationId="{44445D3B-2A71-A9CA-450D-9A629D66162C}"/>
          </ac:spMkLst>
        </pc:spChg>
      </pc:sldChg>
      <pc:sldChg chg="modSp">
        <pc:chgData name="Jeff DeRemer" userId="a37f3d2d141577c5" providerId="Windows Live" clId="Web-{92EF2564-113B-429D-A8A2-071C7699B284}" dt="2023-07-02T21:40:21.204" v="8486" actId="20577"/>
        <pc:sldMkLst>
          <pc:docMk/>
          <pc:sldMk cId="4013399894" sldId="298"/>
        </pc:sldMkLst>
        <pc:spChg chg="mod">
          <ac:chgData name="Jeff DeRemer" userId="a37f3d2d141577c5" providerId="Windows Live" clId="Web-{92EF2564-113B-429D-A8A2-071C7699B284}" dt="2023-07-02T21:40:21.204" v="8486" actId="20577"/>
          <ac:spMkLst>
            <pc:docMk/>
            <pc:sldMk cId="4013399894" sldId="298"/>
            <ac:spMk id="3" creationId="{6743DE19-7F4F-73A0-DA1F-334D05FC2A93}"/>
          </ac:spMkLst>
        </pc:spChg>
      </pc:sldChg>
      <pc:sldChg chg="modSp">
        <pc:chgData name="Jeff DeRemer" userId="a37f3d2d141577c5" providerId="Windows Live" clId="Web-{92EF2564-113B-429D-A8A2-071C7699B284}" dt="2023-07-02T22:41:40.113" v="10841" actId="20577"/>
        <pc:sldMkLst>
          <pc:docMk/>
          <pc:sldMk cId="586689482" sldId="300"/>
        </pc:sldMkLst>
        <pc:spChg chg="mod">
          <ac:chgData name="Jeff DeRemer" userId="a37f3d2d141577c5" providerId="Windows Live" clId="Web-{92EF2564-113B-429D-A8A2-071C7699B284}" dt="2023-07-02T22:41:40.113" v="10841" actId="20577"/>
          <ac:spMkLst>
            <pc:docMk/>
            <pc:sldMk cId="586689482" sldId="300"/>
            <ac:spMk id="3" creationId="{8EB233B7-06E6-03F2-34F3-FB9B82AFFD58}"/>
          </ac:spMkLst>
        </pc:spChg>
      </pc:sldChg>
      <pc:sldChg chg="modSp">
        <pc:chgData name="Jeff DeRemer" userId="a37f3d2d141577c5" providerId="Windows Live" clId="Web-{92EF2564-113B-429D-A8A2-071C7699B284}" dt="2023-07-02T19:27:19.196" v="5009" actId="20577"/>
        <pc:sldMkLst>
          <pc:docMk/>
          <pc:sldMk cId="2227905725" sldId="301"/>
        </pc:sldMkLst>
        <pc:spChg chg="mod">
          <ac:chgData name="Jeff DeRemer" userId="a37f3d2d141577c5" providerId="Windows Live" clId="Web-{92EF2564-113B-429D-A8A2-071C7699B284}" dt="2023-07-02T16:16:39.726" v="1128" actId="20577"/>
          <ac:spMkLst>
            <pc:docMk/>
            <pc:sldMk cId="2227905725" sldId="301"/>
            <ac:spMk id="2" creationId="{D22F8E9A-5D3A-D8CF-ECB5-7C6A70492C1B}"/>
          </ac:spMkLst>
        </pc:spChg>
        <pc:spChg chg="mod">
          <ac:chgData name="Jeff DeRemer" userId="a37f3d2d141577c5" providerId="Windows Live" clId="Web-{92EF2564-113B-429D-A8A2-071C7699B284}" dt="2023-07-02T19:27:19.196" v="5009" actId="20577"/>
          <ac:spMkLst>
            <pc:docMk/>
            <pc:sldMk cId="2227905725" sldId="301"/>
            <ac:spMk id="3" creationId="{D69A567F-FFA9-404D-99D7-C7D9CEAD062C}"/>
          </ac:spMkLst>
        </pc:spChg>
      </pc:sldChg>
      <pc:sldChg chg="modSp">
        <pc:chgData name="Jeff DeRemer" userId="a37f3d2d141577c5" providerId="Windows Live" clId="Web-{92EF2564-113B-429D-A8A2-071C7699B284}" dt="2023-07-02T20:07:43.474" v="5912" actId="20577"/>
        <pc:sldMkLst>
          <pc:docMk/>
          <pc:sldMk cId="2536371849" sldId="302"/>
        </pc:sldMkLst>
        <pc:spChg chg="mod">
          <ac:chgData name="Jeff DeRemer" userId="a37f3d2d141577c5" providerId="Windows Live" clId="Web-{92EF2564-113B-429D-A8A2-071C7699B284}" dt="2023-07-02T20:07:43.474" v="5912" actId="20577"/>
          <ac:spMkLst>
            <pc:docMk/>
            <pc:sldMk cId="2536371849" sldId="302"/>
            <ac:spMk id="3" creationId="{A3C0D4D8-582A-F3CA-2766-0DE69A56D4C7}"/>
          </ac:spMkLst>
        </pc:spChg>
      </pc:sldChg>
      <pc:sldChg chg="modSp">
        <pc:chgData name="Jeff DeRemer" userId="a37f3d2d141577c5" providerId="Windows Live" clId="Web-{92EF2564-113B-429D-A8A2-071C7699B284}" dt="2023-07-02T20:07:19.739" v="5903" actId="20577"/>
        <pc:sldMkLst>
          <pc:docMk/>
          <pc:sldMk cId="4098653268" sldId="303"/>
        </pc:sldMkLst>
        <pc:spChg chg="mod">
          <ac:chgData name="Jeff DeRemer" userId="a37f3d2d141577c5" providerId="Windows Live" clId="Web-{92EF2564-113B-429D-A8A2-071C7699B284}" dt="2023-07-02T20:01:06.084" v="5774" actId="20577"/>
          <ac:spMkLst>
            <pc:docMk/>
            <pc:sldMk cId="4098653268" sldId="303"/>
            <ac:spMk id="2" creationId="{C58A806A-D5CC-5961-9566-95787A55C77B}"/>
          </ac:spMkLst>
        </pc:spChg>
        <pc:spChg chg="mod">
          <ac:chgData name="Jeff DeRemer" userId="a37f3d2d141577c5" providerId="Windows Live" clId="Web-{92EF2564-113B-429D-A8A2-071C7699B284}" dt="2023-07-02T20:07:19.739" v="5903" actId="20577"/>
          <ac:spMkLst>
            <pc:docMk/>
            <pc:sldMk cId="4098653268" sldId="303"/>
            <ac:spMk id="3" creationId="{A671A715-3108-8E98-50D4-DA14196AE3B9}"/>
          </ac:spMkLst>
        </pc:spChg>
      </pc:sldChg>
      <pc:sldChg chg="modSp new">
        <pc:chgData name="Jeff DeRemer" userId="a37f3d2d141577c5" providerId="Windows Live" clId="Web-{92EF2564-113B-429D-A8A2-071C7699B284}" dt="2023-07-02T22:48:28.938" v="11130" actId="20577"/>
        <pc:sldMkLst>
          <pc:docMk/>
          <pc:sldMk cId="2894770160" sldId="304"/>
        </pc:sldMkLst>
        <pc:spChg chg="mod">
          <ac:chgData name="Jeff DeRemer" userId="a37f3d2d141577c5" providerId="Windows Live" clId="Web-{92EF2564-113B-429D-A8A2-071C7699B284}" dt="2023-07-02T15:50:34.771" v="477" actId="20577"/>
          <ac:spMkLst>
            <pc:docMk/>
            <pc:sldMk cId="2894770160" sldId="304"/>
            <ac:spMk id="2" creationId="{C2E2DFA1-3C3D-57F5-E7EB-A45F698F1FE9}"/>
          </ac:spMkLst>
        </pc:spChg>
        <pc:spChg chg="mod">
          <ac:chgData name="Jeff DeRemer" userId="a37f3d2d141577c5" providerId="Windows Live" clId="Web-{92EF2564-113B-429D-A8A2-071C7699B284}" dt="2023-07-02T22:48:28.938" v="11130" actId="20577"/>
          <ac:spMkLst>
            <pc:docMk/>
            <pc:sldMk cId="2894770160" sldId="304"/>
            <ac:spMk id="3" creationId="{2F937BE4-4929-16C4-8E4A-1D00330A31F8}"/>
          </ac:spMkLst>
        </pc:spChg>
      </pc:sldChg>
      <pc:sldChg chg="modSp new">
        <pc:chgData name="Jeff DeRemer" userId="a37f3d2d141577c5" providerId="Windows Live" clId="Web-{92EF2564-113B-429D-A8A2-071C7699B284}" dt="2023-07-02T17:18:57.976" v="2582" actId="20577"/>
        <pc:sldMkLst>
          <pc:docMk/>
          <pc:sldMk cId="1935756779" sldId="305"/>
        </pc:sldMkLst>
        <pc:spChg chg="mod">
          <ac:chgData name="Jeff DeRemer" userId="a37f3d2d141577c5" providerId="Windows Live" clId="Web-{92EF2564-113B-429D-A8A2-071C7699B284}" dt="2023-07-02T17:01:53.807" v="1838" actId="20577"/>
          <ac:spMkLst>
            <pc:docMk/>
            <pc:sldMk cId="1935756779" sldId="305"/>
            <ac:spMk id="2" creationId="{3ACE7FED-C200-7B67-3E02-882BF64E67DD}"/>
          </ac:spMkLst>
        </pc:spChg>
        <pc:spChg chg="mod">
          <ac:chgData name="Jeff DeRemer" userId="a37f3d2d141577c5" providerId="Windows Live" clId="Web-{92EF2564-113B-429D-A8A2-071C7699B284}" dt="2023-07-02T17:18:57.976" v="2582" actId="20577"/>
          <ac:spMkLst>
            <pc:docMk/>
            <pc:sldMk cId="1935756779" sldId="305"/>
            <ac:spMk id="3" creationId="{F35AF883-E517-E47F-2E86-4749B82BCBFE}"/>
          </ac:spMkLst>
        </pc:spChg>
      </pc:sldChg>
      <pc:sldChg chg="modSp new">
        <pc:chgData name="Jeff DeRemer" userId="a37f3d2d141577c5" providerId="Windows Live" clId="Web-{92EF2564-113B-429D-A8A2-071C7699B284}" dt="2023-07-02T17:58:57.454" v="4191" actId="20577"/>
        <pc:sldMkLst>
          <pc:docMk/>
          <pc:sldMk cId="3166782752" sldId="306"/>
        </pc:sldMkLst>
        <pc:spChg chg="mod">
          <ac:chgData name="Jeff DeRemer" userId="a37f3d2d141577c5" providerId="Windows Live" clId="Web-{92EF2564-113B-429D-A8A2-071C7699B284}" dt="2023-07-02T17:52:29.926" v="3726" actId="20577"/>
          <ac:spMkLst>
            <pc:docMk/>
            <pc:sldMk cId="3166782752" sldId="306"/>
            <ac:spMk id="2" creationId="{772C3B8A-BFCD-230B-87C2-C9526DBB601C}"/>
          </ac:spMkLst>
        </pc:spChg>
        <pc:spChg chg="mod">
          <ac:chgData name="Jeff DeRemer" userId="a37f3d2d141577c5" providerId="Windows Live" clId="Web-{92EF2564-113B-429D-A8A2-071C7699B284}" dt="2023-07-02T17:58:57.454" v="4191" actId="20577"/>
          <ac:spMkLst>
            <pc:docMk/>
            <pc:sldMk cId="3166782752" sldId="306"/>
            <ac:spMk id="3" creationId="{AF8FF007-92D4-19F3-0CFD-9DAFB052AB3F}"/>
          </ac:spMkLst>
        </pc:spChg>
      </pc:sldChg>
      <pc:sldChg chg="modSp new del">
        <pc:chgData name="Jeff DeRemer" userId="a37f3d2d141577c5" providerId="Windows Live" clId="Web-{92EF2564-113B-429D-A8A2-071C7699B284}" dt="2023-07-02T18:05:16.374" v="4513"/>
        <pc:sldMkLst>
          <pc:docMk/>
          <pc:sldMk cId="2096348723" sldId="307"/>
        </pc:sldMkLst>
        <pc:spChg chg="mod">
          <ac:chgData name="Jeff DeRemer" userId="a37f3d2d141577c5" providerId="Windows Live" clId="Web-{92EF2564-113B-429D-A8A2-071C7699B284}" dt="2023-07-02T18:04:12.873" v="4398" actId="20577"/>
          <ac:spMkLst>
            <pc:docMk/>
            <pc:sldMk cId="2096348723" sldId="307"/>
            <ac:spMk id="2" creationId="{8AB46748-8EC9-D854-F7D3-105BC7E988EA}"/>
          </ac:spMkLst>
        </pc:spChg>
        <pc:spChg chg="mod">
          <ac:chgData name="Jeff DeRemer" userId="a37f3d2d141577c5" providerId="Windows Live" clId="Web-{92EF2564-113B-429D-A8A2-071C7699B284}" dt="2023-07-02T18:05:06.921" v="4512" actId="20577"/>
          <ac:spMkLst>
            <pc:docMk/>
            <pc:sldMk cId="2096348723" sldId="307"/>
            <ac:spMk id="3" creationId="{C3B2D679-F12C-4BFE-67F0-B2801C052F33}"/>
          </ac:spMkLst>
        </pc:spChg>
      </pc:sldChg>
      <pc:sldChg chg="modSp new">
        <pc:chgData name="Jeff DeRemer" userId="a37f3d2d141577c5" providerId="Windows Live" clId="Web-{92EF2564-113B-429D-A8A2-071C7699B284}" dt="2023-07-02T22:58:17.018" v="11145" actId="20577"/>
        <pc:sldMkLst>
          <pc:docMk/>
          <pc:sldMk cId="2145870571" sldId="307"/>
        </pc:sldMkLst>
        <pc:spChg chg="mod">
          <ac:chgData name="Jeff DeRemer" userId="a37f3d2d141577c5" providerId="Windows Live" clId="Web-{92EF2564-113B-429D-A8A2-071C7699B284}" dt="2023-07-02T21:48:53.453" v="8691" actId="20577"/>
          <ac:spMkLst>
            <pc:docMk/>
            <pc:sldMk cId="2145870571" sldId="307"/>
            <ac:spMk id="2" creationId="{DCE1577D-3269-B23F-3A8B-0D70D67FC7AD}"/>
          </ac:spMkLst>
        </pc:spChg>
        <pc:spChg chg="mod">
          <ac:chgData name="Jeff DeRemer" userId="a37f3d2d141577c5" providerId="Windows Live" clId="Web-{92EF2564-113B-429D-A8A2-071C7699B284}" dt="2023-07-02T22:58:17.018" v="11145" actId="20577"/>
          <ac:spMkLst>
            <pc:docMk/>
            <pc:sldMk cId="2145870571" sldId="307"/>
            <ac:spMk id="3" creationId="{E16765E4-91CB-D7BB-72DE-17157CA29AE6}"/>
          </ac:spMkLst>
        </pc:spChg>
      </pc:sldChg>
      <pc:sldChg chg="modSp new del">
        <pc:chgData name="Jeff DeRemer" userId="a37f3d2d141577c5" providerId="Windows Live" clId="Web-{92EF2564-113B-429D-A8A2-071C7699B284}" dt="2023-07-02T19:57:37.389" v="5743"/>
        <pc:sldMkLst>
          <pc:docMk/>
          <pc:sldMk cId="3626209503" sldId="307"/>
        </pc:sldMkLst>
        <pc:spChg chg="mod">
          <ac:chgData name="Jeff DeRemer" userId="a37f3d2d141577c5" providerId="Windows Live" clId="Web-{92EF2564-113B-429D-A8A2-071C7699B284}" dt="2023-07-02T19:55:14.353" v="5564" actId="20577"/>
          <ac:spMkLst>
            <pc:docMk/>
            <pc:sldMk cId="3626209503" sldId="307"/>
            <ac:spMk id="2" creationId="{4CF7F8A6-5167-E823-E98D-88251CDFE9EF}"/>
          </ac:spMkLst>
        </pc:spChg>
      </pc:sldChg>
      <pc:sldChg chg="modSp new">
        <pc:chgData name="Jeff DeRemer" userId="a37f3d2d141577c5" providerId="Windows Live" clId="Web-{92EF2564-113B-429D-A8A2-071C7699B284}" dt="2023-07-02T22:01:37.604" v="9408" actId="20577"/>
        <pc:sldMkLst>
          <pc:docMk/>
          <pc:sldMk cId="1173428035" sldId="308"/>
        </pc:sldMkLst>
        <pc:spChg chg="mod">
          <ac:chgData name="Jeff DeRemer" userId="a37f3d2d141577c5" providerId="Windows Live" clId="Web-{92EF2564-113B-429D-A8A2-071C7699B284}" dt="2023-07-02T21:58:21.283" v="9214" actId="20577"/>
          <ac:spMkLst>
            <pc:docMk/>
            <pc:sldMk cId="1173428035" sldId="308"/>
            <ac:spMk id="2" creationId="{7905709C-0522-4331-5D4F-CCBE2BEF0D9D}"/>
          </ac:spMkLst>
        </pc:spChg>
        <pc:spChg chg="mod">
          <ac:chgData name="Jeff DeRemer" userId="a37f3d2d141577c5" providerId="Windows Live" clId="Web-{92EF2564-113B-429D-A8A2-071C7699B284}" dt="2023-07-02T22:01:37.604" v="9408" actId="20577"/>
          <ac:spMkLst>
            <pc:docMk/>
            <pc:sldMk cId="1173428035" sldId="308"/>
            <ac:spMk id="3" creationId="{D8401FEB-2B12-65C9-4AB5-92E8C061DEA6}"/>
          </ac:spMkLst>
        </pc:spChg>
      </pc:sldChg>
      <pc:sldChg chg="modSp new del">
        <pc:chgData name="Jeff DeRemer" userId="a37f3d2d141577c5" providerId="Windows Live" clId="Web-{92EF2564-113B-429D-A8A2-071C7699B284}" dt="2023-07-02T22:35:05.242" v="10486"/>
        <pc:sldMkLst>
          <pc:docMk/>
          <pc:sldMk cId="3065200751" sldId="309"/>
        </pc:sldMkLst>
        <pc:spChg chg="mod">
          <ac:chgData name="Jeff DeRemer" userId="a37f3d2d141577c5" providerId="Windows Live" clId="Web-{92EF2564-113B-429D-A8A2-071C7699B284}" dt="2023-07-02T22:30:38.718" v="10423" actId="20577"/>
          <ac:spMkLst>
            <pc:docMk/>
            <pc:sldMk cId="3065200751" sldId="309"/>
            <ac:spMk id="2" creationId="{C37AFF89-F67C-570A-801D-89BCE6DFEB3A}"/>
          </ac:spMkLst>
        </pc:spChg>
        <pc:spChg chg="mod">
          <ac:chgData name="Jeff DeRemer" userId="a37f3d2d141577c5" providerId="Windows Live" clId="Web-{92EF2564-113B-429D-A8A2-071C7699B284}" dt="2023-07-02T22:34:51.304" v="10485" actId="20577"/>
          <ac:spMkLst>
            <pc:docMk/>
            <pc:sldMk cId="3065200751" sldId="309"/>
            <ac:spMk id="3" creationId="{5FF23C11-882C-56AB-F49C-120B1CFBBEF5}"/>
          </ac:spMkLst>
        </pc:spChg>
      </pc:sldChg>
      <pc:sldChg chg="modSp new">
        <pc:chgData name="Jeff DeRemer" userId="a37f3d2d141577c5" providerId="Windows Live" clId="Web-{92EF2564-113B-429D-A8A2-071C7699B284}" dt="2023-07-02T23:27:50.992" v="11721" actId="20577"/>
        <pc:sldMkLst>
          <pc:docMk/>
          <pc:sldMk cId="3630277452" sldId="309"/>
        </pc:sldMkLst>
        <pc:spChg chg="mod">
          <ac:chgData name="Jeff DeRemer" userId="a37f3d2d141577c5" providerId="Windows Live" clId="Web-{92EF2564-113B-429D-A8A2-071C7699B284}" dt="2023-07-02T23:22:39.419" v="11457" actId="20577"/>
          <ac:spMkLst>
            <pc:docMk/>
            <pc:sldMk cId="3630277452" sldId="309"/>
            <ac:spMk id="2" creationId="{143E2224-8D2A-9674-3AB7-C33CFCD589D7}"/>
          </ac:spMkLst>
        </pc:spChg>
        <pc:spChg chg="mod">
          <ac:chgData name="Jeff DeRemer" userId="a37f3d2d141577c5" providerId="Windows Live" clId="Web-{92EF2564-113B-429D-A8A2-071C7699B284}" dt="2023-07-02T23:27:50.992" v="11721" actId="20577"/>
          <ac:spMkLst>
            <pc:docMk/>
            <pc:sldMk cId="3630277452" sldId="309"/>
            <ac:spMk id="3" creationId="{667CAB59-D103-80B2-8972-BA950EE5CE80}"/>
          </ac:spMkLst>
        </pc:spChg>
      </pc:sldChg>
    </pc:docChg>
  </pc:docChgLst>
  <pc:docChgLst>
    <pc:chgData name="Jeff DeRemer" userId="a37f3d2d141577c5" providerId="Windows Live" clId="Web-{5BCE91C0-95A6-48B0-AF61-5AFECFED59A2}"/>
    <pc:docChg chg="modSld">
      <pc:chgData name="Jeff DeRemer" userId="a37f3d2d141577c5" providerId="Windows Live" clId="Web-{5BCE91C0-95A6-48B0-AF61-5AFECFED59A2}" dt="2023-07-09T15:04:15.203" v="123" actId="20577"/>
      <pc:docMkLst>
        <pc:docMk/>
      </pc:docMkLst>
      <pc:sldChg chg="modSp">
        <pc:chgData name="Jeff DeRemer" userId="a37f3d2d141577c5" providerId="Windows Live" clId="Web-{5BCE91C0-95A6-48B0-AF61-5AFECFED59A2}" dt="2023-07-09T15:03:32.389" v="118" actId="20577"/>
        <pc:sldMkLst>
          <pc:docMk/>
          <pc:sldMk cId="4076531934" sldId="290"/>
        </pc:sldMkLst>
        <pc:spChg chg="mod">
          <ac:chgData name="Jeff DeRemer" userId="a37f3d2d141577c5" providerId="Windows Live" clId="Web-{5BCE91C0-95A6-48B0-AF61-5AFECFED59A2}" dt="2023-07-09T15:03:32.389" v="118" actId="20577"/>
          <ac:spMkLst>
            <pc:docMk/>
            <pc:sldMk cId="4076531934" sldId="290"/>
            <ac:spMk id="3" creationId="{960B53B4-EA2F-EDEB-811E-08923203A428}"/>
          </ac:spMkLst>
        </pc:spChg>
      </pc:sldChg>
      <pc:sldChg chg="modSp">
        <pc:chgData name="Jeff DeRemer" userId="a37f3d2d141577c5" providerId="Windows Live" clId="Web-{5BCE91C0-95A6-48B0-AF61-5AFECFED59A2}" dt="2023-07-09T15:04:15.203" v="123" actId="20577"/>
        <pc:sldMkLst>
          <pc:docMk/>
          <pc:sldMk cId="3257431584" sldId="296"/>
        </pc:sldMkLst>
        <pc:spChg chg="mod">
          <ac:chgData name="Jeff DeRemer" userId="a37f3d2d141577c5" providerId="Windows Live" clId="Web-{5BCE91C0-95A6-48B0-AF61-5AFECFED59A2}" dt="2023-07-09T15:04:15.203" v="123" actId="20577"/>
          <ac:spMkLst>
            <pc:docMk/>
            <pc:sldMk cId="3257431584" sldId="296"/>
            <ac:spMk id="3" creationId="{796CF47D-9B0B-ECCF-6644-4B8820451995}"/>
          </ac:spMkLst>
        </pc:spChg>
      </pc:sldChg>
    </pc:docChg>
  </pc:docChgLst>
  <pc:docChgLst>
    <pc:chgData name="Jeff DeRemer" userId="a37f3d2d141577c5" providerId="Windows Live" clId="Web-{BD629E27-C5C3-4EEF-87CA-0F49AC13EE7B}"/>
    <pc:docChg chg="modSld">
      <pc:chgData name="Jeff DeRemer" userId="a37f3d2d141577c5" providerId="Windows Live" clId="Web-{BD629E27-C5C3-4EEF-87CA-0F49AC13EE7B}" dt="2023-08-11T01:20:29.889" v="2" actId="20577"/>
      <pc:docMkLst>
        <pc:docMk/>
      </pc:docMkLst>
      <pc:sldChg chg="modSp">
        <pc:chgData name="Jeff DeRemer" userId="a37f3d2d141577c5" providerId="Windows Live" clId="Web-{BD629E27-C5C3-4EEF-87CA-0F49AC13EE7B}" dt="2023-08-11T01:20:29.889" v="2" actId="20577"/>
        <pc:sldMkLst>
          <pc:docMk/>
          <pc:sldMk cId="2940824636" sldId="310"/>
        </pc:sldMkLst>
        <pc:spChg chg="mod">
          <ac:chgData name="Jeff DeRemer" userId="a37f3d2d141577c5" providerId="Windows Live" clId="Web-{BD629E27-C5C3-4EEF-87CA-0F49AC13EE7B}" dt="2023-08-11T01:20:29.889" v="2" actId="20577"/>
          <ac:spMkLst>
            <pc:docMk/>
            <pc:sldMk cId="2940824636" sldId="310"/>
            <ac:spMk id="3" creationId="{1E27FDFE-7CD7-2DFC-2F94-D0819ECC8141}"/>
          </ac:spMkLst>
        </pc:spChg>
      </pc:sldChg>
    </pc:docChg>
  </pc:docChgLst>
  <pc:docChgLst>
    <pc:chgData name="Jeff DeRemer" userId="a37f3d2d141577c5" providerId="Windows Live" clId="Web-{1223BCE1-4C89-41A7-8BEE-CB59582820A3}"/>
    <pc:docChg chg="addSld modSld sldOrd">
      <pc:chgData name="Jeff DeRemer" userId="a37f3d2d141577c5" providerId="Windows Live" clId="Web-{1223BCE1-4C89-41A7-8BEE-CB59582820A3}" dt="2023-07-08T16:16:33.004" v="253" actId="20577"/>
      <pc:docMkLst>
        <pc:docMk/>
      </pc:docMkLst>
      <pc:sldChg chg="modSp new ord">
        <pc:chgData name="Jeff DeRemer" userId="a37f3d2d141577c5" providerId="Windows Live" clId="Web-{1223BCE1-4C89-41A7-8BEE-CB59582820A3}" dt="2023-07-08T16:16:33.004" v="253" actId="20577"/>
        <pc:sldMkLst>
          <pc:docMk/>
          <pc:sldMk cId="3904009533" sldId="313"/>
        </pc:sldMkLst>
        <pc:spChg chg="mod">
          <ac:chgData name="Jeff DeRemer" userId="a37f3d2d141577c5" providerId="Windows Live" clId="Web-{1223BCE1-4C89-41A7-8BEE-CB59582820A3}" dt="2023-07-08T16:09:10.112" v="19" actId="20577"/>
          <ac:spMkLst>
            <pc:docMk/>
            <pc:sldMk cId="3904009533" sldId="313"/>
            <ac:spMk id="2" creationId="{4628DD63-82CF-36AD-39FD-8F4E9EE508BE}"/>
          </ac:spMkLst>
        </pc:spChg>
        <pc:spChg chg="mod">
          <ac:chgData name="Jeff DeRemer" userId="a37f3d2d141577c5" providerId="Windows Live" clId="Web-{1223BCE1-4C89-41A7-8BEE-CB59582820A3}" dt="2023-07-08T16:16:33.004" v="253" actId="20577"/>
          <ac:spMkLst>
            <pc:docMk/>
            <pc:sldMk cId="3904009533" sldId="313"/>
            <ac:spMk id="3" creationId="{2B48F1B9-BE18-2779-9783-44A7FC8F6204}"/>
          </ac:spMkLst>
        </pc:spChg>
      </pc:sldChg>
    </pc:docChg>
  </pc:docChgLst>
  <pc:docChgLst>
    <pc:chgData name="Jeff DeRemer" userId="a37f3d2d141577c5" providerId="Windows Live" clId="Web-{F1CA953D-7DC4-4B20-8703-ED9A8DA92116}"/>
    <pc:docChg chg="sldOrd">
      <pc:chgData name="Jeff DeRemer" userId="a37f3d2d141577c5" providerId="Windows Live" clId="Web-{F1CA953D-7DC4-4B20-8703-ED9A8DA92116}" dt="2023-10-10T19:54:58.994" v="0"/>
      <pc:docMkLst>
        <pc:docMk/>
      </pc:docMkLst>
      <pc:sldChg chg="ord">
        <pc:chgData name="Jeff DeRemer" userId="a37f3d2d141577c5" providerId="Windows Live" clId="Web-{F1CA953D-7DC4-4B20-8703-ED9A8DA92116}" dt="2023-10-10T19:54:58.994" v="0"/>
        <pc:sldMkLst>
          <pc:docMk/>
          <pc:sldMk cId="4076531934" sldId="290"/>
        </pc:sldMkLst>
      </pc:sldChg>
    </pc:docChg>
  </pc:docChgLst>
  <pc:docChgLst>
    <pc:chgData name="Jeff DeRemer" userId="a37f3d2d141577c5" providerId="Windows Live" clId="Web-{F53B665C-8E0F-4624-9FB6-6EF94641C9ED}"/>
    <pc:docChg chg="modSld">
      <pc:chgData name="Jeff DeRemer" userId="a37f3d2d141577c5" providerId="Windows Live" clId="Web-{F53B665C-8E0F-4624-9FB6-6EF94641C9ED}" dt="2023-07-09T10:44:29.902" v="287" actId="20577"/>
      <pc:docMkLst>
        <pc:docMk/>
      </pc:docMkLst>
      <pc:sldChg chg="modSp">
        <pc:chgData name="Jeff DeRemer" userId="a37f3d2d141577c5" providerId="Windows Live" clId="Web-{F53B665C-8E0F-4624-9FB6-6EF94641C9ED}" dt="2023-07-09T10:19:46.266" v="184" actId="20577"/>
        <pc:sldMkLst>
          <pc:docMk/>
          <pc:sldMk cId="3204198918" sldId="258"/>
        </pc:sldMkLst>
        <pc:spChg chg="mod">
          <ac:chgData name="Jeff DeRemer" userId="a37f3d2d141577c5" providerId="Windows Live" clId="Web-{F53B665C-8E0F-4624-9FB6-6EF94641C9ED}" dt="2023-07-09T10:19:46.266" v="184" actId="20577"/>
          <ac:spMkLst>
            <pc:docMk/>
            <pc:sldMk cId="3204198918" sldId="258"/>
            <ac:spMk id="3" creationId="{B6C27F68-3CFD-F860-DC38-DB6A07A7E802}"/>
          </ac:spMkLst>
        </pc:spChg>
      </pc:sldChg>
      <pc:sldChg chg="modSp">
        <pc:chgData name="Jeff DeRemer" userId="a37f3d2d141577c5" providerId="Windows Live" clId="Web-{F53B665C-8E0F-4624-9FB6-6EF94641C9ED}" dt="2023-07-09T10:44:29.902" v="287" actId="20577"/>
        <pc:sldMkLst>
          <pc:docMk/>
          <pc:sldMk cId="2940824636" sldId="310"/>
        </pc:sldMkLst>
        <pc:spChg chg="mod">
          <ac:chgData name="Jeff DeRemer" userId="a37f3d2d141577c5" providerId="Windows Live" clId="Web-{F53B665C-8E0F-4624-9FB6-6EF94641C9ED}" dt="2023-07-09T10:44:29.902" v="287" actId="20577"/>
          <ac:spMkLst>
            <pc:docMk/>
            <pc:sldMk cId="2940824636" sldId="310"/>
            <ac:spMk id="3" creationId="{1E27FDFE-7CD7-2DFC-2F94-D0819ECC8141}"/>
          </ac:spMkLst>
        </pc:spChg>
      </pc:sldChg>
    </pc:docChg>
  </pc:docChgLst>
  <pc:docChgLst>
    <pc:chgData name="Jeff DeRemer" userId="a37f3d2d141577c5" providerId="Windows Live" clId="Web-{0909F985-F149-4C5F-8B47-876A0F02611B}"/>
    <pc:docChg chg="addSld modSld">
      <pc:chgData name="Jeff DeRemer" userId="a37f3d2d141577c5" providerId="Windows Live" clId="Web-{0909F985-F149-4C5F-8B47-876A0F02611B}" dt="2023-07-09T16:56:03.518" v="173" actId="20577"/>
      <pc:docMkLst>
        <pc:docMk/>
      </pc:docMkLst>
      <pc:sldChg chg="modSp">
        <pc:chgData name="Jeff DeRemer" userId="a37f3d2d141577c5" providerId="Windows Live" clId="Web-{0909F985-F149-4C5F-8B47-876A0F02611B}" dt="2023-07-09T15:49:06.969" v="3" actId="20577"/>
        <pc:sldMkLst>
          <pc:docMk/>
          <pc:sldMk cId="3204198918" sldId="258"/>
        </pc:sldMkLst>
        <pc:spChg chg="mod">
          <ac:chgData name="Jeff DeRemer" userId="a37f3d2d141577c5" providerId="Windows Live" clId="Web-{0909F985-F149-4C5F-8B47-876A0F02611B}" dt="2023-07-09T15:49:06.969" v="3" actId="20577"/>
          <ac:spMkLst>
            <pc:docMk/>
            <pc:sldMk cId="3204198918" sldId="258"/>
            <ac:spMk id="3" creationId="{B6C27F68-3CFD-F860-DC38-DB6A07A7E802}"/>
          </ac:spMkLst>
        </pc:spChg>
      </pc:sldChg>
      <pc:sldChg chg="modSp">
        <pc:chgData name="Jeff DeRemer" userId="a37f3d2d141577c5" providerId="Windows Live" clId="Web-{0909F985-F149-4C5F-8B47-876A0F02611B}" dt="2023-07-09T16:16:40.527" v="28" actId="20577"/>
        <pc:sldMkLst>
          <pc:docMk/>
          <pc:sldMk cId="1537062186" sldId="259"/>
        </pc:sldMkLst>
        <pc:spChg chg="mod">
          <ac:chgData name="Jeff DeRemer" userId="a37f3d2d141577c5" providerId="Windows Live" clId="Web-{0909F985-F149-4C5F-8B47-876A0F02611B}" dt="2023-07-09T16:16:40.527" v="28" actId="20577"/>
          <ac:spMkLst>
            <pc:docMk/>
            <pc:sldMk cId="1537062186" sldId="259"/>
            <ac:spMk id="3" creationId="{C94EAD4E-0DEF-F3E3-2CD3-304D0D8776E8}"/>
          </ac:spMkLst>
        </pc:spChg>
      </pc:sldChg>
      <pc:sldChg chg="modSp">
        <pc:chgData name="Jeff DeRemer" userId="a37f3d2d141577c5" providerId="Windows Live" clId="Web-{0909F985-F149-4C5F-8B47-876A0F02611B}" dt="2023-07-09T16:56:03.518" v="173" actId="20577"/>
        <pc:sldMkLst>
          <pc:docMk/>
          <pc:sldMk cId="4291219111" sldId="269"/>
        </pc:sldMkLst>
        <pc:spChg chg="mod">
          <ac:chgData name="Jeff DeRemer" userId="a37f3d2d141577c5" providerId="Windows Live" clId="Web-{0909F985-F149-4C5F-8B47-876A0F02611B}" dt="2023-07-09T16:56:03.518" v="173" actId="20577"/>
          <ac:spMkLst>
            <pc:docMk/>
            <pc:sldMk cId="4291219111" sldId="269"/>
            <ac:spMk id="3" creationId="{0F18B9B2-A879-82B3-D71E-0BA6774BC0F8}"/>
          </ac:spMkLst>
        </pc:spChg>
      </pc:sldChg>
      <pc:sldChg chg="modSp">
        <pc:chgData name="Jeff DeRemer" userId="a37f3d2d141577c5" providerId="Windows Live" clId="Web-{0909F985-F149-4C5F-8B47-876A0F02611B}" dt="2023-07-09T16:54:58.108" v="131" actId="20577"/>
        <pc:sldMkLst>
          <pc:docMk/>
          <pc:sldMk cId="2145870571" sldId="307"/>
        </pc:sldMkLst>
        <pc:spChg chg="mod">
          <ac:chgData name="Jeff DeRemer" userId="a37f3d2d141577c5" providerId="Windows Live" clId="Web-{0909F985-F149-4C5F-8B47-876A0F02611B}" dt="2023-07-09T16:54:58.108" v="131" actId="20577"/>
          <ac:spMkLst>
            <pc:docMk/>
            <pc:sldMk cId="2145870571" sldId="307"/>
            <ac:spMk id="3" creationId="{E16765E4-91CB-D7BB-72DE-17157CA29AE6}"/>
          </ac:spMkLst>
        </pc:spChg>
      </pc:sldChg>
      <pc:sldChg chg="modSp">
        <pc:chgData name="Jeff DeRemer" userId="a37f3d2d141577c5" providerId="Windows Live" clId="Web-{0909F985-F149-4C5F-8B47-876A0F02611B}" dt="2023-07-09T16:15:57.774" v="20" actId="20577"/>
        <pc:sldMkLst>
          <pc:docMk/>
          <pc:sldMk cId="3630277452" sldId="309"/>
        </pc:sldMkLst>
        <pc:spChg chg="mod">
          <ac:chgData name="Jeff DeRemer" userId="a37f3d2d141577c5" providerId="Windows Live" clId="Web-{0909F985-F149-4C5F-8B47-876A0F02611B}" dt="2023-07-09T16:15:57.774" v="20" actId="20577"/>
          <ac:spMkLst>
            <pc:docMk/>
            <pc:sldMk cId="3630277452" sldId="309"/>
            <ac:spMk id="3" creationId="{667CAB59-D103-80B2-8972-BA950EE5CE80}"/>
          </ac:spMkLst>
        </pc:spChg>
      </pc:sldChg>
      <pc:sldChg chg="modSp new">
        <pc:chgData name="Jeff DeRemer" userId="a37f3d2d141577c5" providerId="Windows Live" clId="Web-{0909F985-F149-4C5F-8B47-876A0F02611B}" dt="2023-07-09T15:49:47.002" v="18" actId="20577"/>
        <pc:sldMkLst>
          <pc:docMk/>
          <pc:sldMk cId="588049691" sldId="314"/>
        </pc:sldMkLst>
        <pc:spChg chg="mod">
          <ac:chgData name="Jeff DeRemer" userId="a37f3d2d141577c5" providerId="Windows Live" clId="Web-{0909F985-F149-4C5F-8B47-876A0F02611B}" dt="2023-07-09T15:49:11.579" v="12" actId="20577"/>
          <ac:spMkLst>
            <pc:docMk/>
            <pc:sldMk cId="588049691" sldId="314"/>
            <ac:spMk id="2" creationId="{155F2CC8-9572-2144-062B-FABFE70C4A2C}"/>
          </ac:spMkLst>
        </pc:spChg>
        <pc:spChg chg="mod">
          <ac:chgData name="Jeff DeRemer" userId="a37f3d2d141577c5" providerId="Windows Live" clId="Web-{0909F985-F149-4C5F-8B47-876A0F02611B}" dt="2023-07-09T15:49:47.002" v="18" actId="20577"/>
          <ac:spMkLst>
            <pc:docMk/>
            <pc:sldMk cId="588049691" sldId="314"/>
            <ac:spMk id="3" creationId="{8AED796B-6634-4BD1-1D8D-60652409EDCF}"/>
          </ac:spMkLst>
        </pc:spChg>
      </pc:sldChg>
      <pc:sldChg chg="modSp new">
        <pc:chgData name="Jeff DeRemer" userId="a37f3d2d141577c5" providerId="Windows Live" clId="Web-{0909F985-F149-4C5F-8B47-876A0F02611B}" dt="2023-07-09T16:17:41.858" v="41" actId="20577"/>
        <pc:sldMkLst>
          <pc:docMk/>
          <pc:sldMk cId="3588194236" sldId="315"/>
        </pc:sldMkLst>
        <pc:spChg chg="mod">
          <ac:chgData name="Jeff DeRemer" userId="a37f3d2d141577c5" providerId="Windows Live" clId="Web-{0909F985-F149-4C5F-8B47-876A0F02611B}" dt="2023-07-09T16:16:40.339" v="25" actId="20577"/>
          <ac:spMkLst>
            <pc:docMk/>
            <pc:sldMk cId="3588194236" sldId="315"/>
            <ac:spMk id="2" creationId="{55258994-4E62-BF27-E971-0CC76BE631EF}"/>
          </ac:spMkLst>
        </pc:spChg>
        <pc:spChg chg="mod">
          <ac:chgData name="Jeff DeRemer" userId="a37f3d2d141577c5" providerId="Windows Live" clId="Web-{0909F985-F149-4C5F-8B47-876A0F02611B}" dt="2023-07-09T16:17:41.858" v="41" actId="20577"/>
          <ac:spMkLst>
            <pc:docMk/>
            <pc:sldMk cId="3588194236" sldId="315"/>
            <ac:spMk id="3" creationId="{8797E62F-9EFE-7982-AA44-CA6ED395C745}"/>
          </ac:spMkLst>
        </pc:spChg>
      </pc:sldChg>
    </pc:docChg>
  </pc:docChgLst>
  <pc:docChgLst>
    <pc:chgData name="Jeff DeRemer" userId="a37f3d2d141577c5" providerId="Windows Live" clId="Web-{0BDED9F4-44CE-425C-96BA-E94E9F532312}"/>
    <pc:docChg chg="addSld delSld modSld sldOrd">
      <pc:chgData name="Jeff DeRemer" userId="a37f3d2d141577c5" providerId="Windows Live" clId="Web-{0BDED9F4-44CE-425C-96BA-E94E9F532312}" dt="2023-07-08T15:38:03.634" v="3655"/>
      <pc:docMkLst>
        <pc:docMk/>
      </pc:docMkLst>
      <pc:sldChg chg="modSp ord">
        <pc:chgData name="Jeff DeRemer" userId="a37f3d2d141577c5" providerId="Windows Live" clId="Web-{0BDED9F4-44CE-425C-96BA-E94E9F532312}" dt="2023-07-08T13:52:48.819" v="623" actId="20577"/>
        <pc:sldMkLst>
          <pc:docMk/>
          <pc:sldMk cId="436497126" sldId="257"/>
        </pc:sldMkLst>
        <pc:spChg chg="mod">
          <ac:chgData name="Jeff DeRemer" userId="a37f3d2d141577c5" providerId="Windows Live" clId="Web-{0BDED9F4-44CE-425C-96BA-E94E9F532312}" dt="2023-07-08T11:25:36.475" v="1" actId="14100"/>
          <ac:spMkLst>
            <pc:docMk/>
            <pc:sldMk cId="436497126" sldId="257"/>
            <ac:spMk id="2" creationId="{705C1FC0-8568-3450-3259-23A92828998B}"/>
          </ac:spMkLst>
        </pc:spChg>
        <pc:spChg chg="mod">
          <ac:chgData name="Jeff DeRemer" userId="a37f3d2d141577c5" providerId="Windows Live" clId="Web-{0BDED9F4-44CE-425C-96BA-E94E9F532312}" dt="2023-07-08T13:52:48.819" v="623" actId="20577"/>
          <ac:spMkLst>
            <pc:docMk/>
            <pc:sldMk cId="436497126" sldId="257"/>
            <ac:spMk id="3" creationId="{69F6AD24-2AA8-1769-5A4C-06990BD5C0B0}"/>
          </ac:spMkLst>
        </pc:spChg>
      </pc:sldChg>
      <pc:sldChg chg="addSp delSp modSp ord">
        <pc:chgData name="Jeff DeRemer" userId="a37f3d2d141577c5" providerId="Windows Live" clId="Web-{0BDED9F4-44CE-425C-96BA-E94E9F532312}" dt="2023-07-08T11:37:49.581" v="426" actId="20577"/>
        <pc:sldMkLst>
          <pc:docMk/>
          <pc:sldMk cId="3800418244" sldId="260"/>
        </pc:sldMkLst>
        <pc:spChg chg="add del mod">
          <ac:chgData name="Jeff DeRemer" userId="a37f3d2d141577c5" providerId="Windows Live" clId="Web-{0BDED9F4-44CE-425C-96BA-E94E9F532312}" dt="2023-07-08T11:37:49.581" v="426" actId="20577"/>
          <ac:spMkLst>
            <pc:docMk/>
            <pc:sldMk cId="3800418244" sldId="260"/>
            <ac:spMk id="2" creationId="{B1D4C514-C7C7-BF2E-7E46-F8567E808013}"/>
          </ac:spMkLst>
        </pc:spChg>
        <pc:spChg chg="add del mod">
          <ac:chgData name="Jeff DeRemer" userId="a37f3d2d141577c5" providerId="Windows Live" clId="Web-{0BDED9F4-44CE-425C-96BA-E94E9F532312}" dt="2023-07-08T11:37:38.643" v="421"/>
          <ac:spMkLst>
            <pc:docMk/>
            <pc:sldMk cId="3800418244" sldId="260"/>
            <ac:spMk id="7" creationId="{78EA9FAB-C192-A6C7-9CEE-E1BEF4256B4E}"/>
          </ac:spMkLst>
        </pc:spChg>
      </pc:sldChg>
      <pc:sldChg chg="modSp ord">
        <pc:chgData name="Jeff DeRemer" userId="a37f3d2d141577c5" providerId="Windows Live" clId="Web-{0BDED9F4-44CE-425C-96BA-E94E9F532312}" dt="2023-07-08T11:38:25.067" v="441" actId="20577"/>
        <pc:sldMkLst>
          <pc:docMk/>
          <pc:sldMk cId="1862461135" sldId="261"/>
        </pc:sldMkLst>
        <pc:spChg chg="mod">
          <ac:chgData name="Jeff DeRemer" userId="a37f3d2d141577c5" providerId="Windows Live" clId="Web-{0BDED9F4-44CE-425C-96BA-E94E9F532312}" dt="2023-07-08T11:37:56.878" v="430" actId="20577"/>
          <ac:spMkLst>
            <pc:docMk/>
            <pc:sldMk cId="1862461135" sldId="261"/>
            <ac:spMk id="2" creationId="{3C0A472B-B6FE-1E36-BAAA-CEFDE0D6E812}"/>
          </ac:spMkLst>
        </pc:spChg>
        <pc:spChg chg="mod">
          <ac:chgData name="Jeff DeRemer" userId="a37f3d2d141577c5" providerId="Windows Live" clId="Web-{0BDED9F4-44CE-425C-96BA-E94E9F532312}" dt="2023-07-08T11:38:25.067" v="441" actId="20577"/>
          <ac:spMkLst>
            <pc:docMk/>
            <pc:sldMk cId="1862461135" sldId="261"/>
            <ac:spMk id="3" creationId="{4FA58D88-1C41-4DB8-50F5-C0148DF26DEC}"/>
          </ac:spMkLst>
        </pc:spChg>
      </pc:sldChg>
      <pc:sldChg chg="ord">
        <pc:chgData name="Jeff DeRemer" userId="a37f3d2d141577c5" providerId="Windows Live" clId="Web-{0BDED9F4-44CE-425C-96BA-E94E9F532312}" dt="2023-07-08T11:36:34.093" v="406"/>
        <pc:sldMkLst>
          <pc:docMk/>
          <pc:sldMk cId="750474985" sldId="262"/>
        </pc:sldMkLst>
      </pc:sldChg>
      <pc:sldChg chg="modSp">
        <pc:chgData name="Jeff DeRemer" userId="a37f3d2d141577c5" providerId="Windows Live" clId="Web-{0BDED9F4-44CE-425C-96BA-E94E9F532312}" dt="2023-07-08T11:52:42.512" v="537" actId="20577"/>
        <pc:sldMkLst>
          <pc:docMk/>
          <pc:sldMk cId="1604463162" sldId="263"/>
        </pc:sldMkLst>
        <pc:spChg chg="mod">
          <ac:chgData name="Jeff DeRemer" userId="a37f3d2d141577c5" providerId="Windows Live" clId="Web-{0BDED9F4-44CE-425C-96BA-E94E9F532312}" dt="2023-07-08T11:52:42.512" v="537" actId="20577"/>
          <ac:spMkLst>
            <pc:docMk/>
            <pc:sldMk cId="1604463162" sldId="263"/>
            <ac:spMk id="3" creationId="{FF35C628-9ED1-48A4-98A5-A82E3566925E}"/>
          </ac:spMkLst>
        </pc:spChg>
      </pc:sldChg>
      <pc:sldChg chg="modSp">
        <pc:chgData name="Jeff DeRemer" userId="a37f3d2d141577c5" providerId="Windows Live" clId="Web-{0BDED9F4-44CE-425C-96BA-E94E9F532312}" dt="2023-07-08T12:04:18.536" v="618" actId="20577"/>
        <pc:sldMkLst>
          <pc:docMk/>
          <pc:sldMk cId="98002227" sldId="264"/>
        </pc:sldMkLst>
        <pc:spChg chg="mod">
          <ac:chgData name="Jeff DeRemer" userId="a37f3d2d141577c5" providerId="Windows Live" clId="Web-{0BDED9F4-44CE-425C-96BA-E94E9F532312}" dt="2023-07-08T12:04:18.536" v="618" actId="20577"/>
          <ac:spMkLst>
            <pc:docMk/>
            <pc:sldMk cId="98002227" sldId="264"/>
            <ac:spMk id="3" creationId="{18544897-D0A9-DA82-41A4-10CBB57ECE59}"/>
          </ac:spMkLst>
        </pc:spChg>
      </pc:sldChg>
      <pc:sldChg chg="modSp">
        <pc:chgData name="Jeff DeRemer" userId="a37f3d2d141577c5" providerId="Windows Live" clId="Web-{0BDED9F4-44CE-425C-96BA-E94E9F532312}" dt="2023-07-08T13:58:51.520" v="920" actId="20577"/>
        <pc:sldMkLst>
          <pc:docMk/>
          <pc:sldMk cId="4027165043" sldId="265"/>
        </pc:sldMkLst>
        <pc:spChg chg="mod">
          <ac:chgData name="Jeff DeRemer" userId="a37f3d2d141577c5" providerId="Windows Live" clId="Web-{0BDED9F4-44CE-425C-96BA-E94E9F532312}" dt="2023-07-08T13:54:59.465" v="656" actId="20577"/>
          <ac:spMkLst>
            <pc:docMk/>
            <pc:sldMk cId="4027165043" sldId="265"/>
            <ac:spMk id="2" creationId="{1BF760D8-DE18-3103-21DD-2AFB11BC4FC1}"/>
          </ac:spMkLst>
        </pc:spChg>
        <pc:spChg chg="mod">
          <ac:chgData name="Jeff DeRemer" userId="a37f3d2d141577c5" providerId="Windows Live" clId="Web-{0BDED9F4-44CE-425C-96BA-E94E9F532312}" dt="2023-07-08T13:58:51.520" v="920" actId="20577"/>
          <ac:spMkLst>
            <pc:docMk/>
            <pc:sldMk cId="4027165043" sldId="265"/>
            <ac:spMk id="3" creationId="{4182CC16-3AE7-DF35-254E-91CD4D63E479}"/>
          </ac:spMkLst>
        </pc:spChg>
      </pc:sldChg>
      <pc:sldChg chg="modSp">
        <pc:chgData name="Jeff DeRemer" userId="a37f3d2d141577c5" providerId="Windows Live" clId="Web-{0BDED9F4-44CE-425C-96BA-E94E9F532312}" dt="2023-07-08T14:04:38.878" v="931" actId="20577"/>
        <pc:sldMkLst>
          <pc:docMk/>
          <pc:sldMk cId="1052964133" sldId="266"/>
        </pc:sldMkLst>
        <pc:spChg chg="mod">
          <ac:chgData name="Jeff DeRemer" userId="a37f3d2d141577c5" providerId="Windows Live" clId="Web-{0BDED9F4-44CE-425C-96BA-E94E9F532312}" dt="2023-07-08T14:04:38.878" v="931" actId="20577"/>
          <ac:spMkLst>
            <pc:docMk/>
            <pc:sldMk cId="1052964133" sldId="266"/>
            <ac:spMk id="3" creationId="{FB20C80A-234C-1B92-533C-D58FA0A04C61}"/>
          </ac:spMkLst>
        </pc:spChg>
      </pc:sldChg>
      <pc:sldChg chg="modSp">
        <pc:chgData name="Jeff DeRemer" userId="a37f3d2d141577c5" providerId="Windows Live" clId="Web-{0BDED9F4-44CE-425C-96BA-E94E9F532312}" dt="2023-07-08T14:11:29.534" v="1165" actId="20577"/>
        <pc:sldMkLst>
          <pc:docMk/>
          <pc:sldMk cId="1079600738" sldId="267"/>
        </pc:sldMkLst>
        <pc:spChg chg="mod">
          <ac:chgData name="Jeff DeRemer" userId="a37f3d2d141577c5" providerId="Windows Live" clId="Web-{0BDED9F4-44CE-425C-96BA-E94E9F532312}" dt="2023-07-08T14:09:20.170" v="1043" actId="20577"/>
          <ac:spMkLst>
            <pc:docMk/>
            <pc:sldMk cId="1079600738" sldId="267"/>
            <ac:spMk id="2" creationId="{5F1A04C7-4354-2449-0C51-C807DAABA0D9}"/>
          </ac:spMkLst>
        </pc:spChg>
        <pc:spChg chg="mod">
          <ac:chgData name="Jeff DeRemer" userId="a37f3d2d141577c5" providerId="Windows Live" clId="Web-{0BDED9F4-44CE-425C-96BA-E94E9F532312}" dt="2023-07-08T14:11:29.534" v="1165" actId="20577"/>
          <ac:spMkLst>
            <pc:docMk/>
            <pc:sldMk cId="1079600738" sldId="267"/>
            <ac:spMk id="3" creationId="{D5A21A21-6D25-B829-492F-6BC8C1ADA0ED}"/>
          </ac:spMkLst>
        </pc:spChg>
      </pc:sldChg>
      <pc:sldChg chg="modSp">
        <pc:chgData name="Jeff DeRemer" userId="a37f3d2d141577c5" providerId="Windows Live" clId="Web-{0BDED9F4-44CE-425C-96BA-E94E9F532312}" dt="2023-07-08T14:14:38.807" v="1187" actId="20577"/>
        <pc:sldMkLst>
          <pc:docMk/>
          <pc:sldMk cId="3059359370" sldId="268"/>
        </pc:sldMkLst>
        <pc:spChg chg="mod">
          <ac:chgData name="Jeff DeRemer" userId="a37f3d2d141577c5" providerId="Windows Live" clId="Web-{0BDED9F4-44CE-425C-96BA-E94E9F532312}" dt="2023-07-08T14:11:46.660" v="1171" actId="20577"/>
          <ac:spMkLst>
            <pc:docMk/>
            <pc:sldMk cId="3059359370" sldId="268"/>
            <ac:spMk id="2" creationId="{BAE2503A-0488-D5C7-B302-07BABE5BDEFC}"/>
          </ac:spMkLst>
        </pc:spChg>
        <pc:spChg chg="mod">
          <ac:chgData name="Jeff DeRemer" userId="a37f3d2d141577c5" providerId="Windows Live" clId="Web-{0BDED9F4-44CE-425C-96BA-E94E9F532312}" dt="2023-07-08T14:14:38.807" v="1187" actId="20577"/>
          <ac:spMkLst>
            <pc:docMk/>
            <pc:sldMk cId="3059359370" sldId="268"/>
            <ac:spMk id="3" creationId="{73345575-4215-69DF-BAC1-57E514E491CD}"/>
          </ac:spMkLst>
        </pc:spChg>
      </pc:sldChg>
      <pc:sldChg chg="modSp">
        <pc:chgData name="Jeff DeRemer" userId="a37f3d2d141577c5" providerId="Windows Live" clId="Web-{0BDED9F4-44CE-425C-96BA-E94E9F532312}" dt="2023-07-08T14:16:29.702" v="1237" actId="20577"/>
        <pc:sldMkLst>
          <pc:docMk/>
          <pc:sldMk cId="4291219111" sldId="269"/>
        </pc:sldMkLst>
        <pc:spChg chg="mod">
          <ac:chgData name="Jeff DeRemer" userId="a37f3d2d141577c5" providerId="Windows Live" clId="Web-{0BDED9F4-44CE-425C-96BA-E94E9F532312}" dt="2023-07-08T14:16:29.702" v="1237" actId="20577"/>
          <ac:spMkLst>
            <pc:docMk/>
            <pc:sldMk cId="4291219111" sldId="269"/>
            <ac:spMk id="3" creationId="{0F18B9B2-A879-82B3-D71E-0BA6774BC0F8}"/>
          </ac:spMkLst>
        </pc:spChg>
      </pc:sldChg>
      <pc:sldChg chg="modSp">
        <pc:chgData name="Jeff DeRemer" userId="a37f3d2d141577c5" providerId="Windows Live" clId="Web-{0BDED9F4-44CE-425C-96BA-E94E9F532312}" dt="2023-07-08T14:22:10.528" v="1278" actId="20577"/>
        <pc:sldMkLst>
          <pc:docMk/>
          <pc:sldMk cId="3628189326" sldId="270"/>
        </pc:sldMkLst>
        <pc:spChg chg="mod">
          <ac:chgData name="Jeff DeRemer" userId="a37f3d2d141577c5" providerId="Windows Live" clId="Web-{0BDED9F4-44CE-425C-96BA-E94E9F532312}" dt="2023-07-08T14:22:10.528" v="1278" actId="20577"/>
          <ac:spMkLst>
            <pc:docMk/>
            <pc:sldMk cId="3628189326" sldId="270"/>
            <ac:spMk id="3" creationId="{6F7476CC-B0F5-EBA0-A09C-F0614C089CE5}"/>
          </ac:spMkLst>
        </pc:spChg>
      </pc:sldChg>
      <pc:sldChg chg="modSp">
        <pc:chgData name="Jeff DeRemer" userId="a37f3d2d141577c5" providerId="Windows Live" clId="Web-{0BDED9F4-44CE-425C-96BA-E94E9F532312}" dt="2023-07-08T14:35:57.860" v="1699" actId="20577"/>
        <pc:sldMkLst>
          <pc:docMk/>
          <pc:sldMk cId="4094167011" sldId="271"/>
        </pc:sldMkLst>
        <pc:spChg chg="mod">
          <ac:chgData name="Jeff DeRemer" userId="a37f3d2d141577c5" providerId="Windows Live" clId="Web-{0BDED9F4-44CE-425C-96BA-E94E9F532312}" dt="2023-07-08T14:35:57.860" v="1699" actId="20577"/>
          <ac:spMkLst>
            <pc:docMk/>
            <pc:sldMk cId="4094167011" sldId="271"/>
            <ac:spMk id="2" creationId="{4B83C084-F164-5B4F-20C9-DF943C3489F4}"/>
          </ac:spMkLst>
        </pc:spChg>
        <pc:spChg chg="mod">
          <ac:chgData name="Jeff DeRemer" userId="a37f3d2d141577c5" providerId="Windows Live" clId="Web-{0BDED9F4-44CE-425C-96BA-E94E9F532312}" dt="2023-07-08T14:26:36.557" v="1476" actId="20577"/>
          <ac:spMkLst>
            <pc:docMk/>
            <pc:sldMk cId="4094167011" sldId="271"/>
            <ac:spMk id="3" creationId="{1149A847-D5C9-8EA2-01EB-CE8AF3A606C7}"/>
          </ac:spMkLst>
        </pc:spChg>
      </pc:sldChg>
      <pc:sldChg chg="modSp">
        <pc:chgData name="Jeff DeRemer" userId="a37f3d2d141577c5" providerId="Windows Live" clId="Web-{0BDED9F4-44CE-425C-96BA-E94E9F532312}" dt="2023-07-08T14:36:42.143" v="1722" actId="20577"/>
        <pc:sldMkLst>
          <pc:docMk/>
          <pc:sldMk cId="1682394483" sldId="272"/>
        </pc:sldMkLst>
        <pc:spChg chg="mod">
          <ac:chgData name="Jeff DeRemer" userId="a37f3d2d141577c5" providerId="Windows Live" clId="Web-{0BDED9F4-44CE-425C-96BA-E94E9F532312}" dt="2023-07-08T14:27:59.825" v="1506" actId="20577"/>
          <ac:spMkLst>
            <pc:docMk/>
            <pc:sldMk cId="1682394483" sldId="272"/>
            <ac:spMk id="2" creationId="{DFEA679F-44D7-6C55-4EAC-4A6CECA19046}"/>
          </ac:spMkLst>
        </pc:spChg>
        <pc:spChg chg="mod">
          <ac:chgData name="Jeff DeRemer" userId="a37f3d2d141577c5" providerId="Windows Live" clId="Web-{0BDED9F4-44CE-425C-96BA-E94E9F532312}" dt="2023-07-08T14:36:42.143" v="1722" actId="20577"/>
          <ac:spMkLst>
            <pc:docMk/>
            <pc:sldMk cId="1682394483" sldId="272"/>
            <ac:spMk id="3" creationId="{2E6A5B9C-8714-7D1B-798C-B25477747AB1}"/>
          </ac:spMkLst>
        </pc:spChg>
      </pc:sldChg>
      <pc:sldChg chg="modSp">
        <pc:chgData name="Jeff DeRemer" userId="a37f3d2d141577c5" providerId="Windows Live" clId="Web-{0BDED9F4-44CE-425C-96BA-E94E9F532312}" dt="2023-07-08T14:37:02.909" v="1724" actId="20577"/>
        <pc:sldMkLst>
          <pc:docMk/>
          <pc:sldMk cId="1966568967" sldId="273"/>
        </pc:sldMkLst>
        <pc:spChg chg="mod">
          <ac:chgData name="Jeff DeRemer" userId="a37f3d2d141577c5" providerId="Windows Live" clId="Web-{0BDED9F4-44CE-425C-96BA-E94E9F532312}" dt="2023-07-08T14:37:02.909" v="1724" actId="20577"/>
          <ac:spMkLst>
            <pc:docMk/>
            <pc:sldMk cId="1966568967" sldId="273"/>
            <ac:spMk id="2" creationId="{C4C77302-4BF8-065B-0985-42ED6C4A094E}"/>
          </ac:spMkLst>
        </pc:spChg>
      </pc:sldChg>
      <pc:sldChg chg="modSp">
        <pc:chgData name="Jeff DeRemer" userId="a37f3d2d141577c5" providerId="Windows Live" clId="Web-{0BDED9F4-44CE-425C-96BA-E94E9F532312}" dt="2023-07-08T14:42:17.609" v="2048" actId="20577"/>
        <pc:sldMkLst>
          <pc:docMk/>
          <pc:sldMk cId="517718756" sldId="274"/>
        </pc:sldMkLst>
        <pc:spChg chg="mod">
          <ac:chgData name="Jeff DeRemer" userId="a37f3d2d141577c5" providerId="Windows Live" clId="Web-{0BDED9F4-44CE-425C-96BA-E94E9F532312}" dt="2023-07-08T14:42:17.609" v="2048" actId="20577"/>
          <ac:spMkLst>
            <pc:docMk/>
            <pc:sldMk cId="517718756" sldId="274"/>
            <ac:spMk id="3" creationId="{36AB1BDB-E2A1-4202-92E8-6D3885AAD11B}"/>
          </ac:spMkLst>
        </pc:spChg>
      </pc:sldChg>
      <pc:sldChg chg="modSp">
        <pc:chgData name="Jeff DeRemer" userId="a37f3d2d141577c5" providerId="Windows Live" clId="Web-{0BDED9F4-44CE-425C-96BA-E94E9F532312}" dt="2023-07-08T14:38:11.693" v="1775" actId="20577"/>
        <pc:sldMkLst>
          <pc:docMk/>
          <pc:sldMk cId="494778731" sldId="275"/>
        </pc:sldMkLst>
        <pc:spChg chg="mod">
          <ac:chgData name="Jeff DeRemer" userId="a37f3d2d141577c5" providerId="Windows Live" clId="Web-{0BDED9F4-44CE-425C-96BA-E94E9F532312}" dt="2023-07-08T14:38:11.693" v="1775" actId="20577"/>
          <ac:spMkLst>
            <pc:docMk/>
            <pc:sldMk cId="494778731" sldId="275"/>
            <ac:spMk id="3" creationId="{62D247C3-81E2-E2CD-1A32-6248E469CEAD}"/>
          </ac:spMkLst>
        </pc:spChg>
      </pc:sldChg>
      <pc:sldChg chg="modSp">
        <pc:chgData name="Jeff DeRemer" userId="a37f3d2d141577c5" providerId="Windows Live" clId="Web-{0BDED9F4-44CE-425C-96BA-E94E9F532312}" dt="2023-07-08T14:45:15.194" v="2192" actId="20577"/>
        <pc:sldMkLst>
          <pc:docMk/>
          <pc:sldMk cId="3591501101" sldId="276"/>
        </pc:sldMkLst>
        <pc:spChg chg="mod">
          <ac:chgData name="Jeff DeRemer" userId="a37f3d2d141577c5" providerId="Windows Live" clId="Web-{0BDED9F4-44CE-425C-96BA-E94E9F532312}" dt="2023-07-08T14:45:15.194" v="2192" actId="20577"/>
          <ac:spMkLst>
            <pc:docMk/>
            <pc:sldMk cId="3591501101" sldId="276"/>
            <ac:spMk id="3" creationId="{0398F67A-659A-3AB8-CBA9-89F233418F8E}"/>
          </ac:spMkLst>
        </pc:spChg>
      </pc:sldChg>
      <pc:sldChg chg="modSp">
        <pc:chgData name="Jeff DeRemer" userId="a37f3d2d141577c5" providerId="Windows Live" clId="Web-{0BDED9F4-44CE-425C-96BA-E94E9F532312}" dt="2023-07-08T14:50:46.035" v="2342" actId="20577"/>
        <pc:sldMkLst>
          <pc:docMk/>
          <pc:sldMk cId="2990784307" sldId="277"/>
        </pc:sldMkLst>
        <pc:spChg chg="mod">
          <ac:chgData name="Jeff DeRemer" userId="a37f3d2d141577c5" providerId="Windows Live" clId="Web-{0BDED9F4-44CE-425C-96BA-E94E9F532312}" dt="2023-07-08T14:47:40.903" v="2238" actId="20577"/>
          <ac:spMkLst>
            <pc:docMk/>
            <pc:sldMk cId="2990784307" sldId="277"/>
            <ac:spMk id="2" creationId="{565F1ACE-E1A5-AC6B-5431-FD0893238A06}"/>
          </ac:spMkLst>
        </pc:spChg>
        <pc:spChg chg="mod">
          <ac:chgData name="Jeff DeRemer" userId="a37f3d2d141577c5" providerId="Windows Live" clId="Web-{0BDED9F4-44CE-425C-96BA-E94E9F532312}" dt="2023-07-08T14:50:46.035" v="2342" actId="20577"/>
          <ac:spMkLst>
            <pc:docMk/>
            <pc:sldMk cId="2990784307" sldId="277"/>
            <ac:spMk id="3" creationId="{8505100E-6EFE-B8B7-5E92-053F23902331}"/>
          </ac:spMkLst>
        </pc:spChg>
      </pc:sldChg>
      <pc:sldChg chg="modSp">
        <pc:chgData name="Jeff DeRemer" userId="a37f3d2d141577c5" providerId="Windows Live" clId="Web-{0BDED9F4-44CE-425C-96BA-E94E9F532312}" dt="2023-07-08T14:56:57.768" v="2612" actId="20577"/>
        <pc:sldMkLst>
          <pc:docMk/>
          <pc:sldMk cId="3744251568" sldId="278"/>
        </pc:sldMkLst>
        <pc:spChg chg="mod">
          <ac:chgData name="Jeff DeRemer" userId="a37f3d2d141577c5" providerId="Windows Live" clId="Web-{0BDED9F4-44CE-425C-96BA-E94E9F532312}" dt="2023-07-08T14:56:57.768" v="2612" actId="20577"/>
          <ac:spMkLst>
            <pc:docMk/>
            <pc:sldMk cId="3744251568" sldId="278"/>
            <ac:spMk id="3" creationId="{FB490085-442A-F459-46C4-DE49E5A3B707}"/>
          </ac:spMkLst>
        </pc:spChg>
      </pc:sldChg>
      <pc:sldChg chg="modSp">
        <pc:chgData name="Jeff DeRemer" userId="a37f3d2d141577c5" providerId="Windows Live" clId="Web-{0BDED9F4-44CE-425C-96BA-E94E9F532312}" dt="2023-07-08T15:01:45.373" v="2722" actId="20577"/>
        <pc:sldMkLst>
          <pc:docMk/>
          <pc:sldMk cId="3982399502" sldId="279"/>
        </pc:sldMkLst>
        <pc:spChg chg="mod">
          <ac:chgData name="Jeff DeRemer" userId="a37f3d2d141577c5" providerId="Windows Live" clId="Web-{0BDED9F4-44CE-425C-96BA-E94E9F532312}" dt="2023-07-08T14:57:51.067" v="2653" actId="20577"/>
          <ac:spMkLst>
            <pc:docMk/>
            <pc:sldMk cId="3982399502" sldId="279"/>
            <ac:spMk id="2" creationId="{05EFE47B-64BD-A963-0E90-03A9E467E90E}"/>
          </ac:spMkLst>
        </pc:spChg>
        <pc:spChg chg="mod">
          <ac:chgData name="Jeff DeRemer" userId="a37f3d2d141577c5" providerId="Windows Live" clId="Web-{0BDED9F4-44CE-425C-96BA-E94E9F532312}" dt="2023-07-08T15:01:45.373" v="2722" actId="20577"/>
          <ac:spMkLst>
            <pc:docMk/>
            <pc:sldMk cId="3982399502" sldId="279"/>
            <ac:spMk id="3" creationId="{E9946A79-B7B2-74E9-63F9-ED6A04F68C26}"/>
          </ac:spMkLst>
        </pc:spChg>
      </pc:sldChg>
      <pc:sldChg chg="modSp">
        <pc:chgData name="Jeff DeRemer" userId="a37f3d2d141577c5" providerId="Windows Live" clId="Web-{0BDED9F4-44CE-425C-96BA-E94E9F532312}" dt="2023-07-08T15:07:05.089" v="2927" actId="20577"/>
        <pc:sldMkLst>
          <pc:docMk/>
          <pc:sldMk cId="204965760" sldId="282"/>
        </pc:sldMkLst>
        <pc:spChg chg="mod">
          <ac:chgData name="Jeff DeRemer" userId="a37f3d2d141577c5" providerId="Windows Live" clId="Web-{0BDED9F4-44CE-425C-96BA-E94E9F532312}" dt="2023-07-08T15:07:05.089" v="2927" actId="20577"/>
          <ac:spMkLst>
            <pc:docMk/>
            <pc:sldMk cId="204965760" sldId="282"/>
            <ac:spMk id="3" creationId="{214B1D8D-63BD-DD0B-C0F5-8839FC6374EC}"/>
          </ac:spMkLst>
        </pc:spChg>
      </pc:sldChg>
      <pc:sldChg chg="modSp">
        <pc:chgData name="Jeff DeRemer" userId="a37f3d2d141577c5" providerId="Windows Live" clId="Web-{0BDED9F4-44CE-425C-96BA-E94E9F532312}" dt="2023-07-08T15:04:03.301" v="2822" actId="20577"/>
        <pc:sldMkLst>
          <pc:docMk/>
          <pc:sldMk cId="1861732289" sldId="283"/>
        </pc:sldMkLst>
        <pc:spChg chg="mod">
          <ac:chgData name="Jeff DeRemer" userId="a37f3d2d141577c5" providerId="Windows Live" clId="Web-{0BDED9F4-44CE-425C-96BA-E94E9F532312}" dt="2023-07-08T15:04:03.301" v="2822" actId="20577"/>
          <ac:spMkLst>
            <pc:docMk/>
            <pc:sldMk cId="1861732289" sldId="283"/>
            <ac:spMk id="3" creationId="{A4DD8A52-93C3-307C-94F8-99CD4F67B3B0}"/>
          </ac:spMkLst>
        </pc:spChg>
      </pc:sldChg>
      <pc:sldChg chg="modSp">
        <pc:chgData name="Jeff DeRemer" userId="a37f3d2d141577c5" providerId="Windows Live" clId="Web-{0BDED9F4-44CE-425C-96BA-E94E9F532312}" dt="2023-07-08T15:16:25.283" v="3232" actId="20577"/>
        <pc:sldMkLst>
          <pc:docMk/>
          <pc:sldMk cId="4209612668" sldId="287"/>
        </pc:sldMkLst>
        <pc:spChg chg="mod">
          <ac:chgData name="Jeff DeRemer" userId="a37f3d2d141577c5" providerId="Windows Live" clId="Web-{0BDED9F4-44CE-425C-96BA-E94E9F532312}" dt="2023-07-08T15:16:25.283" v="3232" actId="20577"/>
          <ac:spMkLst>
            <pc:docMk/>
            <pc:sldMk cId="4209612668" sldId="287"/>
            <ac:spMk id="3" creationId="{6B269FE1-63F3-9D97-79C3-958C05C90B8F}"/>
          </ac:spMkLst>
        </pc:spChg>
      </pc:sldChg>
      <pc:sldChg chg="modSp">
        <pc:chgData name="Jeff DeRemer" userId="a37f3d2d141577c5" providerId="Windows Live" clId="Web-{0BDED9F4-44CE-425C-96BA-E94E9F532312}" dt="2023-07-08T15:17:24.301" v="3251" actId="20577"/>
        <pc:sldMkLst>
          <pc:docMk/>
          <pc:sldMk cId="1175048660" sldId="288"/>
        </pc:sldMkLst>
        <pc:spChg chg="mod">
          <ac:chgData name="Jeff DeRemer" userId="a37f3d2d141577c5" providerId="Windows Live" clId="Web-{0BDED9F4-44CE-425C-96BA-E94E9F532312}" dt="2023-07-08T15:17:24.301" v="3251" actId="20577"/>
          <ac:spMkLst>
            <pc:docMk/>
            <pc:sldMk cId="1175048660" sldId="288"/>
            <ac:spMk id="3" creationId="{E35BB5F5-DEF6-901B-798D-F75EF1BEE6C3}"/>
          </ac:spMkLst>
        </pc:spChg>
      </pc:sldChg>
      <pc:sldChg chg="modSp">
        <pc:chgData name="Jeff DeRemer" userId="a37f3d2d141577c5" providerId="Windows Live" clId="Web-{0BDED9F4-44CE-425C-96BA-E94E9F532312}" dt="2023-07-08T15:27:41.966" v="3606" actId="20577"/>
        <pc:sldMkLst>
          <pc:docMk/>
          <pc:sldMk cId="1487085672" sldId="289"/>
        </pc:sldMkLst>
        <pc:spChg chg="mod">
          <ac:chgData name="Jeff DeRemer" userId="a37f3d2d141577c5" providerId="Windows Live" clId="Web-{0BDED9F4-44CE-425C-96BA-E94E9F532312}" dt="2023-07-08T15:27:41.966" v="3606" actId="20577"/>
          <ac:spMkLst>
            <pc:docMk/>
            <pc:sldMk cId="1487085672" sldId="289"/>
            <ac:spMk id="3" creationId="{35D0BBDA-8803-BE37-2613-0EDAF02F44B8}"/>
          </ac:spMkLst>
        </pc:spChg>
      </pc:sldChg>
      <pc:sldChg chg="modSp">
        <pc:chgData name="Jeff DeRemer" userId="a37f3d2d141577c5" providerId="Windows Live" clId="Web-{0BDED9F4-44CE-425C-96BA-E94E9F532312}" dt="2023-07-08T15:11:41.819" v="3171" actId="20577"/>
        <pc:sldMkLst>
          <pc:docMk/>
          <pc:sldMk cId="117291877" sldId="291"/>
        </pc:sldMkLst>
        <pc:spChg chg="mod">
          <ac:chgData name="Jeff DeRemer" userId="a37f3d2d141577c5" providerId="Windows Live" clId="Web-{0BDED9F4-44CE-425C-96BA-E94E9F532312}" dt="2023-07-08T15:07:21.715" v="2935" actId="20577"/>
          <ac:spMkLst>
            <pc:docMk/>
            <pc:sldMk cId="117291877" sldId="291"/>
            <ac:spMk id="2" creationId="{7C7FA624-06C1-58CB-6EBF-6A6E06B55AA5}"/>
          </ac:spMkLst>
        </pc:spChg>
        <pc:spChg chg="mod">
          <ac:chgData name="Jeff DeRemer" userId="a37f3d2d141577c5" providerId="Windows Live" clId="Web-{0BDED9F4-44CE-425C-96BA-E94E9F532312}" dt="2023-07-08T15:11:41.819" v="3171" actId="20577"/>
          <ac:spMkLst>
            <pc:docMk/>
            <pc:sldMk cId="117291877" sldId="291"/>
            <ac:spMk id="3" creationId="{64E1AC00-5F6F-8A57-76A4-5BD2487C9873}"/>
          </ac:spMkLst>
        </pc:spChg>
      </pc:sldChg>
      <pc:sldChg chg="modSp">
        <pc:chgData name="Jeff DeRemer" userId="a37f3d2d141577c5" providerId="Windows Live" clId="Web-{0BDED9F4-44CE-425C-96BA-E94E9F532312}" dt="2023-07-08T11:53:56.750" v="553" actId="20577"/>
        <pc:sldMkLst>
          <pc:docMk/>
          <pc:sldMk cId="2803421184" sldId="292"/>
        </pc:sldMkLst>
        <pc:spChg chg="mod">
          <ac:chgData name="Jeff DeRemer" userId="a37f3d2d141577c5" providerId="Windows Live" clId="Web-{0BDED9F4-44CE-425C-96BA-E94E9F532312}" dt="2023-07-08T11:36:55.047" v="412" actId="20577"/>
          <ac:spMkLst>
            <pc:docMk/>
            <pc:sldMk cId="2803421184" sldId="292"/>
            <ac:spMk id="2" creationId="{510215B2-DF99-3E84-7238-F0D2E5D50C17}"/>
          </ac:spMkLst>
        </pc:spChg>
        <pc:spChg chg="mod">
          <ac:chgData name="Jeff DeRemer" userId="a37f3d2d141577c5" providerId="Windows Live" clId="Web-{0BDED9F4-44CE-425C-96BA-E94E9F532312}" dt="2023-07-08T11:53:56.750" v="553" actId="20577"/>
          <ac:spMkLst>
            <pc:docMk/>
            <pc:sldMk cId="2803421184" sldId="292"/>
            <ac:spMk id="3" creationId="{DABAC2CE-B759-65A2-A9AA-973000EA0D14}"/>
          </ac:spMkLst>
        </pc:spChg>
      </pc:sldChg>
      <pc:sldChg chg="modSp ord">
        <pc:chgData name="Jeff DeRemer" userId="a37f3d2d141577c5" providerId="Windows Live" clId="Web-{0BDED9F4-44CE-425C-96BA-E94E9F532312}" dt="2023-07-08T13:54:10.025" v="644" actId="20577"/>
        <pc:sldMkLst>
          <pc:docMk/>
          <pc:sldMk cId="3056689765" sldId="293"/>
        </pc:sldMkLst>
        <pc:spChg chg="mod">
          <ac:chgData name="Jeff DeRemer" userId="a37f3d2d141577c5" providerId="Windows Live" clId="Web-{0BDED9F4-44CE-425C-96BA-E94E9F532312}" dt="2023-07-08T13:53:41.524" v="627" actId="20577"/>
          <ac:spMkLst>
            <pc:docMk/>
            <pc:sldMk cId="3056689765" sldId="293"/>
            <ac:spMk id="2" creationId="{9B72F42E-71E2-E1A2-37B7-6E9C499FFAE7}"/>
          </ac:spMkLst>
        </pc:spChg>
        <pc:spChg chg="mod">
          <ac:chgData name="Jeff DeRemer" userId="a37f3d2d141577c5" providerId="Windows Live" clId="Web-{0BDED9F4-44CE-425C-96BA-E94E9F532312}" dt="2023-07-08T13:54:10.025" v="644" actId="20577"/>
          <ac:spMkLst>
            <pc:docMk/>
            <pc:sldMk cId="3056689765" sldId="293"/>
            <ac:spMk id="3" creationId="{9467E316-5D91-2FB1-4C2B-A1567791A982}"/>
          </ac:spMkLst>
        </pc:spChg>
      </pc:sldChg>
      <pc:sldChg chg="modSp">
        <pc:chgData name="Jeff DeRemer" userId="a37f3d2d141577c5" providerId="Windows Live" clId="Web-{0BDED9F4-44CE-425C-96BA-E94E9F532312}" dt="2023-07-08T15:27:18.605" v="3602" actId="20577"/>
        <pc:sldMkLst>
          <pc:docMk/>
          <pc:sldMk cId="1109033926" sldId="295"/>
        </pc:sldMkLst>
        <pc:spChg chg="mod">
          <ac:chgData name="Jeff DeRemer" userId="a37f3d2d141577c5" providerId="Windows Live" clId="Web-{0BDED9F4-44CE-425C-96BA-E94E9F532312}" dt="2023-07-08T15:27:18.605" v="3602" actId="20577"/>
          <ac:spMkLst>
            <pc:docMk/>
            <pc:sldMk cId="1109033926" sldId="295"/>
            <ac:spMk id="3" creationId="{E3140AD6-29F6-0D56-8236-D0ADD8B7A538}"/>
          </ac:spMkLst>
        </pc:spChg>
      </pc:sldChg>
      <pc:sldChg chg="addSp delSp modSp">
        <pc:chgData name="Jeff DeRemer" userId="a37f3d2d141577c5" providerId="Windows Live" clId="Web-{0BDED9F4-44CE-425C-96BA-E94E9F532312}" dt="2023-07-08T11:28:21.547" v="49" actId="20577"/>
        <pc:sldMkLst>
          <pc:docMk/>
          <pc:sldMk cId="3257431584" sldId="296"/>
        </pc:sldMkLst>
        <pc:spChg chg="add del mod">
          <ac:chgData name="Jeff DeRemer" userId="a37f3d2d141577c5" providerId="Windows Live" clId="Web-{0BDED9F4-44CE-425C-96BA-E94E9F532312}" dt="2023-07-08T11:28:21.547" v="49" actId="20577"/>
          <ac:spMkLst>
            <pc:docMk/>
            <pc:sldMk cId="3257431584" sldId="296"/>
            <ac:spMk id="3" creationId="{796CF47D-9B0B-ECCF-6644-4B8820451995}"/>
          </ac:spMkLst>
        </pc:spChg>
        <pc:spChg chg="add del mod">
          <ac:chgData name="Jeff DeRemer" userId="a37f3d2d141577c5" providerId="Windows Live" clId="Web-{0BDED9F4-44CE-425C-96BA-E94E9F532312}" dt="2023-07-08T11:27:33.857" v="22"/>
          <ac:spMkLst>
            <pc:docMk/>
            <pc:sldMk cId="3257431584" sldId="296"/>
            <ac:spMk id="7" creationId="{1B3D225C-D499-AD47-97FD-F2D09AC3FDAF}"/>
          </ac:spMkLst>
        </pc:spChg>
      </pc:sldChg>
      <pc:sldChg chg="modSp">
        <pc:chgData name="Jeff DeRemer" userId="a37f3d2d141577c5" providerId="Windows Live" clId="Web-{0BDED9F4-44CE-425C-96BA-E94E9F532312}" dt="2023-07-08T11:36:08.732" v="404" actId="20577"/>
        <pc:sldMkLst>
          <pc:docMk/>
          <pc:sldMk cId="3916907533" sldId="297"/>
        </pc:sldMkLst>
        <pc:spChg chg="mod">
          <ac:chgData name="Jeff DeRemer" userId="a37f3d2d141577c5" providerId="Windows Live" clId="Web-{0BDED9F4-44CE-425C-96BA-E94E9F532312}" dt="2023-07-08T11:36:08.732" v="404" actId="20577"/>
          <ac:spMkLst>
            <pc:docMk/>
            <pc:sldMk cId="3916907533" sldId="297"/>
            <ac:spMk id="3" creationId="{44445D3B-2A71-A9CA-450D-9A629D66162C}"/>
          </ac:spMkLst>
        </pc:spChg>
      </pc:sldChg>
      <pc:sldChg chg="modSp">
        <pc:chgData name="Jeff DeRemer" userId="a37f3d2d141577c5" providerId="Windows Live" clId="Web-{0BDED9F4-44CE-425C-96BA-E94E9F532312}" dt="2023-07-08T11:58:35.172" v="582" actId="20577"/>
        <pc:sldMkLst>
          <pc:docMk/>
          <pc:sldMk cId="4013399894" sldId="298"/>
        </pc:sldMkLst>
        <pc:spChg chg="mod">
          <ac:chgData name="Jeff DeRemer" userId="a37f3d2d141577c5" providerId="Windows Live" clId="Web-{0BDED9F4-44CE-425C-96BA-E94E9F532312}" dt="2023-07-08T11:54:15.705" v="554" actId="20577"/>
          <ac:spMkLst>
            <pc:docMk/>
            <pc:sldMk cId="4013399894" sldId="298"/>
            <ac:spMk id="2" creationId="{9FC04FDF-F6C6-A102-AAE8-320D1538DF86}"/>
          </ac:spMkLst>
        </pc:spChg>
        <pc:spChg chg="mod">
          <ac:chgData name="Jeff DeRemer" userId="a37f3d2d141577c5" providerId="Windows Live" clId="Web-{0BDED9F4-44CE-425C-96BA-E94E9F532312}" dt="2023-07-08T11:58:35.172" v="582" actId="20577"/>
          <ac:spMkLst>
            <pc:docMk/>
            <pc:sldMk cId="4013399894" sldId="298"/>
            <ac:spMk id="3" creationId="{6743DE19-7F4F-73A0-DA1F-334D05FC2A93}"/>
          </ac:spMkLst>
        </pc:spChg>
      </pc:sldChg>
      <pc:sldChg chg="modSp">
        <pc:chgData name="Jeff DeRemer" userId="a37f3d2d141577c5" providerId="Windows Live" clId="Web-{0BDED9F4-44CE-425C-96BA-E94E9F532312}" dt="2023-07-08T15:25:06.147" v="3549" actId="20577"/>
        <pc:sldMkLst>
          <pc:docMk/>
          <pc:sldMk cId="3946900745" sldId="299"/>
        </pc:sldMkLst>
        <pc:spChg chg="mod">
          <ac:chgData name="Jeff DeRemer" userId="a37f3d2d141577c5" providerId="Windows Live" clId="Web-{0BDED9F4-44CE-425C-96BA-E94E9F532312}" dt="2023-07-08T15:25:06.147" v="3549" actId="20577"/>
          <ac:spMkLst>
            <pc:docMk/>
            <pc:sldMk cId="3946900745" sldId="299"/>
            <ac:spMk id="3" creationId="{A1E87770-01A5-B22D-9FD5-4D43730A2611}"/>
          </ac:spMkLst>
        </pc:spChg>
      </pc:sldChg>
      <pc:sldChg chg="modSp">
        <pc:chgData name="Jeff DeRemer" userId="a37f3d2d141577c5" providerId="Windows Live" clId="Web-{0BDED9F4-44CE-425C-96BA-E94E9F532312}" dt="2023-07-08T15:18:11.022" v="3259" actId="20577"/>
        <pc:sldMkLst>
          <pc:docMk/>
          <pc:sldMk cId="586689482" sldId="300"/>
        </pc:sldMkLst>
        <pc:spChg chg="mod">
          <ac:chgData name="Jeff DeRemer" userId="a37f3d2d141577c5" providerId="Windows Live" clId="Web-{0BDED9F4-44CE-425C-96BA-E94E9F532312}" dt="2023-07-08T15:18:11.022" v="3259" actId="20577"/>
          <ac:spMkLst>
            <pc:docMk/>
            <pc:sldMk cId="586689482" sldId="300"/>
            <ac:spMk id="2" creationId="{E396FD66-0FAC-C93C-0BC0-9B32126BDF21}"/>
          </ac:spMkLst>
        </pc:spChg>
      </pc:sldChg>
      <pc:sldChg chg="modSp">
        <pc:chgData name="Jeff DeRemer" userId="a37f3d2d141577c5" providerId="Windows Live" clId="Web-{0BDED9F4-44CE-425C-96BA-E94E9F532312}" dt="2023-07-08T15:23:54.176" v="3537" actId="20577"/>
        <pc:sldMkLst>
          <pc:docMk/>
          <pc:sldMk cId="2894770160" sldId="304"/>
        </pc:sldMkLst>
        <pc:spChg chg="mod">
          <ac:chgData name="Jeff DeRemer" userId="a37f3d2d141577c5" providerId="Windows Live" clId="Web-{0BDED9F4-44CE-425C-96BA-E94E9F532312}" dt="2023-07-08T15:23:54.176" v="3537" actId="20577"/>
          <ac:spMkLst>
            <pc:docMk/>
            <pc:sldMk cId="2894770160" sldId="304"/>
            <ac:spMk id="3" creationId="{2F937BE4-4929-16C4-8E4A-1D00330A31F8}"/>
          </ac:spMkLst>
        </pc:spChg>
      </pc:sldChg>
      <pc:sldChg chg="modSp ord">
        <pc:chgData name="Jeff DeRemer" userId="a37f3d2d141577c5" providerId="Windows Live" clId="Web-{0BDED9F4-44CE-425C-96BA-E94E9F532312}" dt="2023-07-08T14:51:32.802" v="2350" actId="20577"/>
        <pc:sldMkLst>
          <pc:docMk/>
          <pc:sldMk cId="1935756779" sldId="305"/>
        </pc:sldMkLst>
        <pc:spChg chg="mod">
          <ac:chgData name="Jeff DeRemer" userId="a37f3d2d141577c5" providerId="Windows Live" clId="Web-{0BDED9F4-44CE-425C-96BA-E94E9F532312}" dt="2023-07-08T14:51:32.802" v="2350" actId="20577"/>
          <ac:spMkLst>
            <pc:docMk/>
            <pc:sldMk cId="1935756779" sldId="305"/>
            <ac:spMk id="3" creationId="{F35AF883-E517-E47F-2E86-4749B82BCBFE}"/>
          </ac:spMkLst>
        </pc:spChg>
      </pc:sldChg>
      <pc:sldChg chg="modSp">
        <pc:chgData name="Jeff DeRemer" userId="a37f3d2d141577c5" providerId="Windows Live" clId="Web-{0BDED9F4-44CE-425C-96BA-E94E9F532312}" dt="2023-07-08T15:12:33.899" v="3201" actId="20577"/>
        <pc:sldMkLst>
          <pc:docMk/>
          <pc:sldMk cId="3166782752" sldId="306"/>
        </pc:sldMkLst>
        <pc:spChg chg="mod">
          <ac:chgData name="Jeff DeRemer" userId="a37f3d2d141577c5" providerId="Windows Live" clId="Web-{0BDED9F4-44CE-425C-96BA-E94E9F532312}" dt="2023-07-08T15:11:54.444" v="3175" actId="20577"/>
          <ac:spMkLst>
            <pc:docMk/>
            <pc:sldMk cId="3166782752" sldId="306"/>
            <ac:spMk id="2" creationId="{772C3B8A-BFCD-230B-87C2-C9526DBB601C}"/>
          </ac:spMkLst>
        </pc:spChg>
        <pc:spChg chg="mod">
          <ac:chgData name="Jeff DeRemer" userId="a37f3d2d141577c5" providerId="Windows Live" clId="Web-{0BDED9F4-44CE-425C-96BA-E94E9F532312}" dt="2023-07-08T15:12:33.899" v="3201" actId="20577"/>
          <ac:spMkLst>
            <pc:docMk/>
            <pc:sldMk cId="3166782752" sldId="306"/>
            <ac:spMk id="3" creationId="{AF8FF007-92D4-19F3-0CFD-9DAFB052AB3F}"/>
          </ac:spMkLst>
        </pc:spChg>
      </pc:sldChg>
      <pc:sldChg chg="modSp">
        <pc:chgData name="Jeff DeRemer" userId="a37f3d2d141577c5" providerId="Windows Live" clId="Web-{0BDED9F4-44CE-425C-96BA-E94E9F532312}" dt="2023-07-08T14:07:01.118" v="969" actId="20577"/>
        <pc:sldMkLst>
          <pc:docMk/>
          <pc:sldMk cId="2145870571" sldId="307"/>
        </pc:sldMkLst>
        <pc:spChg chg="mod">
          <ac:chgData name="Jeff DeRemer" userId="a37f3d2d141577c5" providerId="Windows Live" clId="Web-{0BDED9F4-44CE-425C-96BA-E94E9F532312}" dt="2023-07-08T14:07:01.118" v="969" actId="20577"/>
          <ac:spMkLst>
            <pc:docMk/>
            <pc:sldMk cId="2145870571" sldId="307"/>
            <ac:spMk id="3" creationId="{E16765E4-91CB-D7BB-72DE-17157CA29AE6}"/>
          </ac:spMkLst>
        </pc:spChg>
      </pc:sldChg>
      <pc:sldChg chg="modSp">
        <pc:chgData name="Jeff DeRemer" userId="a37f3d2d141577c5" providerId="Windows Live" clId="Web-{0BDED9F4-44CE-425C-96BA-E94E9F532312}" dt="2023-07-08T14:08:07.573" v="1025" actId="20577"/>
        <pc:sldMkLst>
          <pc:docMk/>
          <pc:sldMk cId="1173428035" sldId="308"/>
        </pc:sldMkLst>
        <pc:spChg chg="mod">
          <ac:chgData name="Jeff DeRemer" userId="a37f3d2d141577c5" providerId="Windows Live" clId="Web-{0BDED9F4-44CE-425C-96BA-E94E9F532312}" dt="2023-07-08T14:08:07.573" v="1025" actId="20577"/>
          <ac:spMkLst>
            <pc:docMk/>
            <pc:sldMk cId="1173428035" sldId="308"/>
            <ac:spMk id="3" creationId="{D8401FEB-2B12-65C9-4AB5-92E8C061DEA6}"/>
          </ac:spMkLst>
        </pc:spChg>
      </pc:sldChg>
      <pc:sldChg chg="modSp">
        <pc:chgData name="Jeff DeRemer" userId="a37f3d2d141577c5" providerId="Windows Live" clId="Web-{0BDED9F4-44CE-425C-96BA-E94E9F532312}" dt="2023-07-08T11:34:28.242" v="387" actId="20577"/>
        <pc:sldMkLst>
          <pc:docMk/>
          <pc:sldMk cId="3630277452" sldId="309"/>
        </pc:sldMkLst>
        <pc:spChg chg="mod">
          <ac:chgData name="Jeff DeRemer" userId="a37f3d2d141577c5" providerId="Windows Live" clId="Web-{0BDED9F4-44CE-425C-96BA-E94E9F532312}" dt="2023-07-08T11:28:41.892" v="53" actId="20577"/>
          <ac:spMkLst>
            <pc:docMk/>
            <pc:sldMk cId="3630277452" sldId="309"/>
            <ac:spMk id="2" creationId="{143E2224-8D2A-9674-3AB7-C33CFCD589D7}"/>
          </ac:spMkLst>
        </pc:spChg>
        <pc:spChg chg="mod">
          <ac:chgData name="Jeff DeRemer" userId="a37f3d2d141577c5" providerId="Windows Live" clId="Web-{0BDED9F4-44CE-425C-96BA-E94E9F532312}" dt="2023-07-08T11:34:28.242" v="387" actId="20577"/>
          <ac:spMkLst>
            <pc:docMk/>
            <pc:sldMk cId="3630277452" sldId="309"/>
            <ac:spMk id="3" creationId="{667CAB59-D103-80B2-8972-BA950EE5CE80}"/>
          </ac:spMkLst>
        </pc:spChg>
      </pc:sldChg>
      <pc:sldChg chg="modSp new ord">
        <pc:chgData name="Jeff DeRemer" userId="a37f3d2d141577c5" providerId="Windows Live" clId="Web-{0BDED9F4-44CE-425C-96BA-E94E9F532312}" dt="2023-07-08T11:45:01.794" v="454" actId="20577"/>
        <pc:sldMkLst>
          <pc:docMk/>
          <pc:sldMk cId="919761700" sldId="311"/>
        </pc:sldMkLst>
        <pc:spChg chg="mod">
          <ac:chgData name="Jeff DeRemer" userId="a37f3d2d141577c5" providerId="Windows Live" clId="Web-{0BDED9F4-44CE-425C-96BA-E94E9F532312}" dt="2023-07-08T11:45:01.794" v="454" actId="20577"/>
          <ac:spMkLst>
            <pc:docMk/>
            <pc:sldMk cId="919761700" sldId="311"/>
            <ac:spMk id="2" creationId="{29AF3C7E-6407-4D0B-656A-23CD35D1438A}"/>
          </ac:spMkLst>
        </pc:spChg>
      </pc:sldChg>
      <pc:sldChg chg="modSp new">
        <pc:chgData name="Jeff DeRemer" userId="a37f3d2d141577c5" providerId="Windows Live" clId="Web-{0BDED9F4-44CE-425C-96BA-E94E9F532312}" dt="2023-07-08T14:30:46.535" v="1687" actId="20577"/>
        <pc:sldMkLst>
          <pc:docMk/>
          <pc:sldMk cId="322086555" sldId="312"/>
        </pc:sldMkLst>
        <pc:spChg chg="mod">
          <ac:chgData name="Jeff DeRemer" userId="a37f3d2d141577c5" providerId="Windows Live" clId="Web-{0BDED9F4-44CE-425C-96BA-E94E9F532312}" dt="2023-07-08T14:29:02.719" v="1574" actId="20577"/>
          <ac:spMkLst>
            <pc:docMk/>
            <pc:sldMk cId="322086555" sldId="312"/>
            <ac:spMk id="2" creationId="{5FF6EBCF-D7C6-7D4F-E1F5-F35CACAB2D0A}"/>
          </ac:spMkLst>
        </pc:spChg>
        <pc:spChg chg="mod">
          <ac:chgData name="Jeff DeRemer" userId="a37f3d2d141577c5" providerId="Windows Live" clId="Web-{0BDED9F4-44CE-425C-96BA-E94E9F532312}" dt="2023-07-08T14:30:46.535" v="1687" actId="20577"/>
          <ac:spMkLst>
            <pc:docMk/>
            <pc:sldMk cId="322086555" sldId="312"/>
            <ac:spMk id="3" creationId="{0167575D-D147-EA22-F445-19C81CCD42A4}"/>
          </ac:spMkLst>
        </pc:spChg>
      </pc:sldChg>
      <pc:sldChg chg="modSp new del ord">
        <pc:chgData name="Jeff DeRemer" userId="a37f3d2d141577c5" providerId="Windows Live" clId="Web-{0BDED9F4-44CE-425C-96BA-E94E9F532312}" dt="2023-07-08T15:38:03.634" v="3655"/>
        <pc:sldMkLst>
          <pc:docMk/>
          <pc:sldMk cId="2364620901" sldId="313"/>
        </pc:sldMkLst>
        <pc:spChg chg="mod">
          <ac:chgData name="Jeff DeRemer" userId="a37f3d2d141577c5" providerId="Windows Live" clId="Web-{0BDED9F4-44CE-425C-96BA-E94E9F532312}" dt="2023-07-08T15:36:37.036" v="3610" actId="20577"/>
          <ac:spMkLst>
            <pc:docMk/>
            <pc:sldMk cId="2364620901" sldId="313"/>
            <ac:spMk id="2" creationId="{4D2FA814-8B70-AD93-2FF4-B3C6F68D21B1}"/>
          </ac:spMkLst>
        </pc:spChg>
        <pc:spChg chg="mod">
          <ac:chgData name="Jeff DeRemer" userId="a37f3d2d141577c5" providerId="Windows Live" clId="Web-{0BDED9F4-44CE-425C-96BA-E94E9F532312}" dt="2023-07-08T15:38:01.790" v="3654" actId="20577"/>
          <ac:spMkLst>
            <pc:docMk/>
            <pc:sldMk cId="2364620901" sldId="313"/>
            <ac:spMk id="3" creationId="{FD2BE128-0417-C920-3A70-993F4544B9FF}"/>
          </ac:spMkLst>
        </pc:spChg>
      </pc:sldChg>
    </pc:docChg>
  </pc:docChgLst>
  <pc:docChgLst>
    <pc:chgData name="Jeff DeRemer" userId="a37f3d2d141577c5" providerId="Windows Live" clId="Web-{F453DC0A-5A79-4B0E-A6BB-37057526593A}"/>
    <pc:docChg chg="addSld modSld sldOrd">
      <pc:chgData name="Jeff DeRemer" userId="a37f3d2d141577c5" providerId="Windows Live" clId="Web-{F453DC0A-5A79-4B0E-A6BB-37057526593A}" dt="2023-07-09T18:22:19.420" v="48"/>
      <pc:docMkLst>
        <pc:docMk/>
      </pc:docMkLst>
      <pc:sldChg chg="modSp">
        <pc:chgData name="Jeff DeRemer" userId="a37f3d2d141577c5" providerId="Windows Live" clId="Web-{F453DC0A-5A79-4B0E-A6BB-37057526593A}" dt="2023-07-09T18:21:00.340" v="47" actId="20577"/>
        <pc:sldMkLst>
          <pc:docMk/>
          <pc:sldMk cId="4027165043" sldId="265"/>
        </pc:sldMkLst>
        <pc:spChg chg="mod">
          <ac:chgData name="Jeff DeRemer" userId="a37f3d2d141577c5" providerId="Windows Live" clId="Web-{F453DC0A-5A79-4B0E-A6BB-37057526593A}" dt="2023-07-09T18:21:00.340" v="47" actId="20577"/>
          <ac:spMkLst>
            <pc:docMk/>
            <pc:sldMk cId="4027165043" sldId="265"/>
            <ac:spMk id="3" creationId="{4182CC16-3AE7-DF35-254E-91CD4D63E479}"/>
          </ac:spMkLst>
        </pc:spChg>
      </pc:sldChg>
      <pc:sldChg chg="modSp">
        <pc:chgData name="Jeff DeRemer" userId="a37f3d2d141577c5" providerId="Windows Live" clId="Web-{F453DC0A-5A79-4B0E-A6BB-37057526593A}" dt="2023-07-09T18:19:35.259" v="42" actId="20577"/>
        <pc:sldMkLst>
          <pc:docMk/>
          <pc:sldMk cId="4291219111" sldId="269"/>
        </pc:sldMkLst>
        <pc:spChg chg="mod">
          <ac:chgData name="Jeff DeRemer" userId="a37f3d2d141577c5" providerId="Windows Live" clId="Web-{F453DC0A-5A79-4B0E-A6BB-37057526593A}" dt="2023-07-09T18:19:35.259" v="42" actId="20577"/>
          <ac:spMkLst>
            <pc:docMk/>
            <pc:sldMk cId="4291219111" sldId="269"/>
            <ac:spMk id="3" creationId="{0F18B9B2-A879-82B3-D71E-0BA6774BC0F8}"/>
          </ac:spMkLst>
        </pc:spChg>
      </pc:sldChg>
      <pc:sldChg chg="ord">
        <pc:chgData name="Jeff DeRemer" userId="a37f3d2d141577c5" providerId="Windows Live" clId="Web-{F453DC0A-5A79-4B0E-A6BB-37057526593A}" dt="2023-07-09T18:19:35.322" v="43"/>
        <pc:sldMkLst>
          <pc:docMk/>
          <pc:sldMk cId="4094167011" sldId="271"/>
        </pc:sldMkLst>
      </pc:sldChg>
      <pc:sldChg chg="modSp">
        <pc:chgData name="Jeff DeRemer" userId="a37f3d2d141577c5" providerId="Windows Live" clId="Web-{F453DC0A-5A79-4B0E-A6BB-37057526593A}" dt="2023-07-09T18:17:44.866" v="20" actId="20577"/>
        <pc:sldMkLst>
          <pc:docMk/>
          <pc:sldMk cId="494778731" sldId="275"/>
        </pc:sldMkLst>
        <pc:spChg chg="mod">
          <ac:chgData name="Jeff DeRemer" userId="a37f3d2d141577c5" providerId="Windows Live" clId="Web-{F453DC0A-5A79-4B0E-A6BB-37057526593A}" dt="2023-07-09T18:17:44.866" v="20" actId="20577"/>
          <ac:spMkLst>
            <pc:docMk/>
            <pc:sldMk cId="494778731" sldId="275"/>
            <ac:spMk id="3" creationId="{62D247C3-81E2-E2CD-1A32-6248E469CEAD}"/>
          </ac:spMkLst>
        </pc:spChg>
      </pc:sldChg>
      <pc:sldChg chg="ord">
        <pc:chgData name="Jeff DeRemer" userId="a37f3d2d141577c5" providerId="Windows Live" clId="Web-{F453DC0A-5A79-4B0E-A6BB-37057526593A}" dt="2023-07-09T18:22:19.420" v="48"/>
        <pc:sldMkLst>
          <pc:docMk/>
          <pc:sldMk cId="1935756779" sldId="305"/>
        </pc:sldMkLst>
      </pc:sldChg>
      <pc:sldChg chg="modSp new">
        <pc:chgData name="Jeff DeRemer" userId="a37f3d2d141577c5" providerId="Windows Live" clId="Web-{F453DC0A-5A79-4B0E-A6BB-37057526593A}" dt="2023-07-09T18:18:33.961" v="39" actId="20577"/>
        <pc:sldMkLst>
          <pc:docMk/>
          <pc:sldMk cId="3080211462" sldId="316"/>
        </pc:sldMkLst>
        <pc:spChg chg="mod">
          <ac:chgData name="Jeff DeRemer" userId="a37f3d2d141577c5" providerId="Windows Live" clId="Web-{F453DC0A-5A79-4B0E-A6BB-37057526593A}" dt="2023-07-09T18:16:56.505" v="10" actId="20577"/>
          <ac:spMkLst>
            <pc:docMk/>
            <pc:sldMk cId="3080211462" sldId="316"/>
            <ac:spMk id="2" creationId="{4F6C01A0-4242-C1D3-4BE9-69799859E081}"/>
          </ac:spMkLst>
        </pc:spChg>
        <pc:spChg chg="mod">
          <ac:chgData name="Jeff DeRemer" userId="a37f3d2d141577c5" providerId="Windows Live" clId="Web-{F453DC0A-5A79-4B0E-A6BB-37057526593A}" dt="2023-07-09T18:18:33.961" v="39" actId="20577"/>
          <ac:spMkLst>
            <pc:docMk/>
            <pc:sldMk cId="3080211462" sldId="316"/>
            <ac:spMk id="3" creationId="{22CFC226-DC8E-64BB-56E7-EA99E3243D7F}"/>
          </ac:spMkLst>
        </pc:spChg>
      </pc:sldChg>
    </pc:docChg>
  </pc:docChgLst>
  <pc:docChgLst>
    <pc:chgData name="Jeff DeRemer" userId="a37f3d2d141577c5" providerId="Windows Live" clId="Web-{9F28D5C8-2B8B-4C36-840A-84D9CE3ABDD9}"/>
    <pc:docChg chg="modSld">
      <pc:chgData name="Jeff DeRemer" userId="a37f3d2d141577c5" providerId="Windows Live" clId="Web-{9F28D5C8-2B8B-4C36-840A-84D9CE3ABDD9}" dt="2023-07-08T15:47:15.574" v="68" actId="20577"/>
      <pc:docMkLst>
        <pc:docMk/>
      </pc:docMkLst>
      <pc:sldChg chg="modSp">
        <pc:chgData name="Jeff DeRemer" userId="a37f3d2d141577c5" providerId="Windows Live" clId="Web-{9F28D5C8-2B8B-4C36-840A-84D9CE3ABDD9}" dt="2023-07-08T15:47:15.574" v="68" actId="20577"/>
        <pc:sldMkLst>
          <pc:docMk/>
          <pc:sldMk cId="3204198918" sldId="258"/>
        </pc:sldMkLst>
        <pc:spChg chg="mod">
          <ac:chgData name="Jeff DeRemer" userId="a37f3d2d141577c5" providerId="Windows Live" clId="Web-{9F28D5C8-2B8B-4C36-840A-84D9CE3ABDD9}" dt="2023-07-08T15:47:15.574" v="68" actId="20577"/>
          <ac:spMkLst>
            <pc:docMk/>
            <pc:sldMk cId="3204198918" sldId="258"/>
            <ac:spMk id="3" creationId="{B6C27F68-3CFD-F860-DC38-DB6A07A7E802}"/>
          </ac:spMkLst>
        </pc:spChg>
      </pc:sldChg>
    </pc:docChg>
  </pc:docChgLst>
  <pc:docChgLst>
    <pc:chgData name="Jeff DeRemer" userId="a37f3d2d141577c5" providerId="Windows Live" clId="Web-{C5C4C69A-C9AB-413A-9E04-A2ECC18226DA}"/>
    <pc:docChg chg="addSld delSld sldOrd">
      <pc:chgData name="Jeff DeRemer" userId="a37f3d2d141577c5" providerId="Windows Live" clId="Web-{C5C4C69A-C9AB-413A-9E04-A2ECC18226DA}" dt="2023-07-09T11:13:25.513" v="2"/>
      <pc:docMkLst>
        <pc:docMk/>
      </pc:docMkLst>
      <pc:sldChg chg="new del ord">
        <pc:chgData name="Jeff DeRemer" userId="a37f3d2d141577c5" providerId="Windows Live" clId="Web-{C5C4C69A-C9AB-413A-9E04-A2ECC18226DA}" dt="2023-07-09T11:13:25.513" v="2"/>
        <pc:sldMkLst>
          <pc:docMk/>
          <pc:sldMk cId="3359720500" sldId="314"/>
        </pc:sldMkLst>
      </pc:sldChg>
    </pc:docChg>
  </pc:docChgLst>
  <pc:docChgLst>
    <pc:chgData name="Jeff DeRemer" userId="a37f3d2d141577c5" providerId="Windows Live" clId="Web-{A79622ED-45C5-49CA-B4C5-3A324EB20FD8}"/>
    <pc:docChg chg="addSld delSld modSld sldOrd">
      <pc:chgData name="Jeff DeRemer" userId="a37f3d2d141577c5" providerId="Windows Live" clId="Web-{A79622ED-45C5-49CA-B4C5-3A324EB20FD8}" dt="2023-07-01T19:16:20.682" v="753" actId="20577"/>
      <pc:docMkLst>
        <pc:docMk/>
      </pc:docMkLst>
      <pc:sldChg chg="modSp">
        <pc:chgData name="Jeff DeRemer" userId="a37f3d2d141577c5" providerId="Windows Live" clId="Web-{A79622ED-45C5-49CA-B4C5-3A324EB20FD8}" dt="2023-07-01T18:56:07.999" v="430" actId="20577"/>
        <pc:sldMkLst>
          <pc:docMk/>
          <pc:sldMk cId="1862461135" sldId="261"/>
        </pc:sldMkLst>
        <pc:spChg chg="mod">
          <ac:chgData name="Jeff DeRemer" userId="a37f3d2d141577c5" providerId="Windows Live" clId="Web-{A79622ED-45C5-49CA-B4C5-3A324EB20FD8}" dt="2023-07-01T18:56:07.999" v="430" actId="20577"/>
          <ac:spMkLst>
            <pc:docMk/>
            <pc:sldMk cId="1862461135" sldId="261"/>
            <ac:spMk id="3" creationId="{4FA58D88-1C41-4DB8-50F5-C0148DF26DEC}"/>
          </ac:spMkLst>
        </pc:spChg>
      </pc:sldChg>
      <pc:sldChg chg="modSp">
        <pc:chgData name="Jeff DeRemer" userId="a37f3d2d141577c5" providerId="Windows Live" clId="Web-{A79622ED-45C5-49CA-B4C5-3A324EB20FD8}" dt="2023-07-01T19:01:21.244" v="556" actId="20577"/>
        <pc:sldMkLst>
          <pc:docMk/>
          <pc:sldMk cId="517718756" sldId="274"/>
        </pc:sldMkLst>
        <pc:spChg chg="mod">
          <ac:chgData name="Jeff DeRemer" userId="a37f3d2d141577c5" providerId="Windows Live" clId="Web-{A79622ED-45C5-49CA-B4C5-3A324EB20FD8}" dt="2023-07-01T19:01:21.244" v="556" actId="20577"/>
          <ac:spMkLst>
            <pc:docMk/>
            <pc:sldMk cId="517718756" sldId="274"/>
            <ac:spMk id="2" creationId="{DA44FD8D-74EE-A547-A9C3-112CE6388BDC}"/>
          </ac:spMkLst>
        </pc:spChg>
      </pc:sldChg>
      <pc:sldChg chg="modSp">
        <pc:chgData name="Jeff DeRemer" userId="a37f3d2d141577c5" providerId="Windows Live" clId="Web-{A79622ED-45C5-49CA-B4C5-3A324EB20FD8}" dt="2023-07-01T19:00:38.016" v="546" actId="20577"/>
        <pc:sldMkLst>
          <pc:docMk/>
          <pc:sldMk cId="1987841433" sldId="284"/>
        </pc:sldMkLst>
        <pc:spChg chg="mod">
          <ac:chgData name="Jeff DeRemer" userId="a37f3d2d141577c5" providerId="Windows Live" clId="Web-{A79622ED-45C5-49CA-B4C5-3A324EB20FD8}" dt="2023-07-01T19:00:38.016" v="546" actId="20577"/>
          <ac:spMkLst>
            <pc:docMk/>
            <pc:sldMk cId="1987841433" sldId="284"/>
            <ac:spMk id="2" creationId="{AB39C18F-3603-3648-A2BA-FD719DB2D2F4}"/>
          </ac:spMkLst>
        </pc:spChg>
      </pc:sldChg>
      <pc:sldChg chg="modSp">
        <pc:chgData name="Jeff DeRemer" userId="a37f3d2d141577c5" providerId="Windows Live" clId="Web-{A79622ED-45C5-49CA-B4C5-3A324EB20FD8}" dt="2023-07-01T18:58:43.176" v="488" actId="20577"/>
        <pc:sldMkLst>
          <pc:docMk/>
          <pc:sldMk cId="2771794891" sldId="286"/>
        </pc:sldMkLst>
        <pc:spChg chg="mod">
          <ac:chgData name="Jeff DeRemer" userId="a37f3d2d141577c5" providerId="Windows Live" clId="Web-{A79622ED-45C5-49CA-B4C5-3A324EB20FD8}" dt="2023-07-01T18:58:43.176" v="488" actId="20577"/>
          <ac:spMkLst>
            <pc:docMk/>
            <pc:sldMk cId="2771794891" sldId="286"/>
            <ac:spMk id="2" creationId="{971AA95C-DED5-3E53-CD9A-C04D628DFA05}"/>
          </ac:spMkLst>
        </pc:spChg>
      </pc:sldChg>
      <pc:sldChg chg="modSp">
        <pc:chgData name="Jeff DeRemer" userId="a37f3d2d141577c5" providerId="Windows Live" clId="Web-{A79622ED-45C5-49CA-B4C5-3A324EB20FD8}" dt="2023-07-01T18:58:37.285" v="487" actId="20577"/>
        <pc:sldMkLst>
          <pc:docMk/>
          <pc:sldMk cId="4209612668" sldId="287"/>
        </pc:sldMkLst>
        <pc:spChg chg="mod">
          <ac:chgData name="Jeff DeRemer" userId="a37f3d2d141577c5" providerId="Windows Live" clId="Web-{A79622ED-45C5-49CA-B4C5-3A324EB20FD8}" dt="2023-07-01T18:58:37.285" v="487" actId="20577"/>
          <ac:spMkLst>
            <pc:docMk/>
            <pc:sldMk cId="4209612668" sldId="287"/>
            <ac:spMk id="3" creationId="{6B269FE1-63F3-9D97-79C3-958C05C90B8F}"/>
          </ac:spMkLst>
        </pc:spChg>
      </pc:sldChg>
      <pc:sldChg chg="modSp">
        <pc:chgData name="Jeff DeRemer" userId="a37f3d2d141577c5" providerId="Windows Live" clId="Web-{A79622ED-45C5-49CA-B4C5-3A324EB20FD8}" dt="2023-07-01T19:10:03.387" v="588" actId="20577"/>
        <pc:sldMkLst>
          <pc:docMk/>
          <pc:sldMk cId="1175048660" sldId="288"/>
        </pc:sldMkLst>
        <pc:spChg chg="mod">
          <ac:chgData name="Jeff DeRemer" userId="a37f3d2d141577c5" providerId="Windows Live" clId="Web-{A79622ED-45C5-49CA-B4C5-3A324EB20FD8}" dt="2023-07-01T19:10:03.387" v="588" actId="20577"/>
          <ac:spMkLst>
            <pc:docMk/>
            <pc:sldMk cId="1175048660" sldId="288"/>
            <ac:spMk id="3" creationId="{E35BB5F5-DEF6-901B-798D-F75EF1BEE6C3}"/>
          </ac:spMkLst>
        </pc:spChg>
      </pc:sldChg>
      <pc:sldChg chg="modSp">
        <pc:chgData name="Jeff DeRemer" userId="a37f3d2d141577c5" providerId="Windows Live" clId="Web-{A79622ED-45C5-49CA-B4C5-3A324EB20FD8}" dt="2023-07-01T19:16:20.682" v="753" actId="20577"/>
        <pc:sldMkLst>
          <pc:docMk/>
          <pc:sldMk cId="1487085672" sldId="289"/>
        </pc:sldMkLst>
        <pc:spChg chg="mod">
          <ac:chgData name="Jeff DeRemer" userId="a37f3d2d141577c5" providerId="Windows Live" clId="Web-{A79622ED-45C5-49CA-B4C5-3A324EB20FD8}" dt="2023-07-01T19:16:20.682" v="753" actId="20577"/>
          <ac:spMkLst>
            <pc:docMk/>
            <pc:sldMk cId="1487085672" sldId="289"/>
            <ac:spMk id="3" creationId="{35D0BBDA-8803-BE37-2613-0EDAF02F44B8}"/>
          </ac:spMkLst>
        </pc:spChg>
      </pc:sldChg>
      <pc:sldChg chg="modSp ord">
        <pc:chgData name="Jeff DeRemer" userId="a37f3d2d141577c5" providerId="Windows Live" clId="Web-{A79622ED-45C5-49CA-B4C5-3A324EB20FD8}" dt="2023-07-01T19:00:26.352" v="536"/>
        <pc:sldMkLst>
          <pc:docMk/>
          <pc:sldMk cId="117291877" sldId="291"/>
        </pc:sldMkLst>
        <pc:spChg chg="mod">
          <ac:chgData name="Jeff DeRemer" userId="a37f3d2d141577c5" providerId="Windows Live" clId="Web-{A79622ED-45C5-49CA-B4C5-3A324EB20FD8}" dt="2023-07-01T19:00:18.851" v="535" actId="20577"/>
          <ac:spMkLst>
            <pc:docMk/>
            <pc:sldMk cId="117291877" sldId="291"/>
            <ac:spMk id="3" creationId="{64E1AC00-5F6F-8A57-76A4-5BD2487C9873}"/>
          </ac:spMkLst>
        </pc:spChg>
      </pc:sldChg>
      <pc:sldChg chg="modSp">
        <pc:chgData name="Jeff DeRemer" userId="a37f3d2d141577c5" providerId="Windows Live" clId="Web-{A79622ED-45C5-49CA-B4C5-3A324EB20FD8}" dt="2023-07-01T19:15:21.743" v="726" actId="20577"/>
        <pc:sldMkLst>
          <pc:docMk/>
          <pc:sldMk cId="1109033926" sldId="295"/>
        </pc:sldMkLst>
        <pc:spChg chg="mod">
          <ac:chgData name="Jeff DeRemer" userId="a37f3d2d141577c5" providerId="Windows Live" clId="Web-{A79622ED-45C5-49CA-B4C5-3A324EB20FD8}" dt="2023-07-01T19:15:21.743" v="726" actId="20577"/>
          <ac:spMkLst>
            <pc:docMk/>
            <pc:sldMk cId="1109033926" sldId="295"/>
            <ac:spMk id="3" creationId="{E3140AD6-29F6-0D56-8236-D0ADD8B7A538}"/>
          </ac:spMkLst>
        </pc:spChg>
      </pc:sldChg>
      <pc:sldChg chg="modSp new">
        <pc:chgData name="Jeff DeRemer" userId="a37f3d2d141577c5" providerId="Windows Live" clId="Web-{A79622ED-45C5-49CA-B4C5-3A324EB20FD8}" dt="2023-07-01T18:49:17.948" v="234" actId="20577"/>
        <pc:sldMkLst>
          <pc:docMk/>
          <pc:sldMk cId="3257431584" sldId="296"/>
        </pc:sldMkLst>
        <pc:spChg chg="mod">
          <ac:chgData name="Jeff DeRemer" userId="a37f3d2d141577c5" providerId="Windows Live" clId="Web-{A79622ED-45C5-49CA-B4C5-3A324EB20FD8}" dt="2023-07-01T18:45:24.175" v="5" actId="20577"/>
          <ac:spMkLst>
            <pc:docMk/>
            <pc:sldMk cId="3257431584" sldId="296"/>
            <ac:spMk id="2" creationId="{EB083C7E-F228-5F0E-5102-DEE771266A85}"/>
          </ac:spMkLst>
        </pc:spChg>
        <pc:spChg chg="mod">
          <ac:chgData name="Jeff DeRemer" userId="a37f3d2d141577c5" providerId="Windows Live" clId="Web-{A79622ED-45C5-49CA-B4C5-3A324EB20FD8}" dt="2023-07-01T18:49:17.948" v="234" actId="20577"/>
          <ac:spMkLst>
            <pc:docMk/>
            <pc:sldMk cId="3257431584" sldId="296"/>
            <ac:spMk id="3" creationId="{796CF47D-9B0B-ECCF-6644-4B8820451995}"/>
          </ac:spMkLst>
        </pc:spChg>
      </pc:sldChg>
      <pc:sldChg chg="modSp new">
        <pc:chgData name="Jeff DeRemer" userId="a37f3d2d141577c5" providerId="Windows Live" clId="Web-{A79622ED-45C5-49CA-B4C5-3A324EB20FD8}" dt="2023-07-01T18:53:33.103" v="382" actId="20577"/>
        <pc:sldMkLst>
          <pc:docMk/>
          <pc:sldMk cId="3916907533" sldId="297"/>
        </pc:sldMkLst>
        <pc:spChg chg="mod">
          <ac:chgData name="Jeff DeRemer" userId="a37f3d2d141577c5" providerId="Windows Live" clId="Web-{A79622ED-45C5-49CA-B4C5-3A324EB20FD8}" dt="2023-07-01T18:49:26.824" v="248" actId="20577"/>
          <ac:spMkLst>
            <pc:docMk/>
            <pc:sldMk cId="3916907533" sldId="297"/>
            <ac:spMk id="2" creationId="{5A685380-2386-9E47-2E6D-53289BC316F1}"/>
          </ac:spMkLst>
        </pc:spChg>
        <pc:spChg chg="mod">
          <ac:chgData name="Jeff DeRemer" userId="a37f3d2d141577c5" providerId="Windows Live" clId="Web-{A79622ED-45C5-49CA-B4C5-3A324EB20FD8}" dt="2023-07-01T18:53:33.103" v="382" actId="20577"/>
          <ac:spMkLst>
            <pc:docMk/>
            <pc:sldMk cId="3916907533" sldId="297"/>
            <ac:spMk id="3" creationId="{44445D3B-2A71-A9CA-450D-9A629D66162C}"/>
          </ac:spMkLst>
        </pc:spChg>
      </pc:sldChg>
      <pc:sldChg chg="modSp new del">
        <pc:chgData name="Jeff DeRemer" userId="a37f3d2d141577c5" providerId="Windows Live" clId="Web-{A79622ED-45C5-49CA-B4C5-3A324EB20FD8}" dt="2023-07-01T19:01:00.587" v="554"/>
        <pc:sldMkLst>
          <pc:docMk/>
          <pc:sldMk cId="3739706592" sldId="298"/>
        </pc:sldMkLst>
        <pc:spChg chg="mod">
          <ac:chgData name="Jeff DeRemer" userId="a37f3d2d141577c5" providerId="Windows Live" clId="Web-{A79622ED-45C5-49CA-B4C5-3A324EB20FD8}" dt="2023-07-01T19:00:57.165" v="553" actId="20577"/>
          <ac:spMkLst>
            <pc:docMk/>
            <pc:sldMk cId="3739706592" sldId="298"/>
            <ac:spMk id="2" creationId="{46502FE1-B98A-BB03-D9E8-1FB39408C2B2}"/>
          </ac:spMkLst>
        </pc:spChg>
      </pc:sldChg>
    </pc:docChg>
  </pc:docChgLst>
  <pc:docChgLst>
    <pc:chgData name="Jeff DeRemer" userId="a37f3d2d141577c5" providerId="Windows Live" clId="Web-{A6BECA11-9D7C-43E7-A7C4-03BEAA99AD62}"/>
    <pc:docChg chg="modSld">
      <pc:chgData name="Jeff DeRemer" userId="a37f3d2d141577c5" providerId="Windows Live" clId="Web-{A6BECA11-9D7C-43E7-A7C4-03BEAA99AD62}" dt="2023-07-08T17:19:20.380" v="82" actId="20577"/>
      <pc:docMkLst>
        <pc:docMk/>
      </pc:docMkLst>
      <pc:sldChg chg="modSp">
        <pc:chgData name="Jeff DeRemer" userId="a37f3d2d141577c5" providerId="Windows Live" clId="Web-{A6BECA11-9D7C-43E7-A7C4-03BEAA99AD62}" dt="2023-07-08T17:02:53.817" v="77" actId="20577"/>
        <pc:sldMkLst>
          <pc:docMk/>
          <pc:sldMk cId="3800418244" sldId="260"/>
        </pc:sldMkLst>
        <pc:spChg chg="mod">
          <ac:chgData name="Jeff DeRemer" userId="a37f3d2d141577c5" providerId="Windows Live" clId="Web-{A6BECA11-9D7C-43E7-A7C4-03BEAA99AD62}" dt="2023-07-08T17:02:53.817" v="77" actId="20577"/>
          <ac:spMkLst>
            <pc:docMk/>
            <pc:sldMk cId="3800418244" sldId="260"/>
            <ac:spMk id="3" creationId="{0C5B5C69-3010-67FC-1E38-ECFAC33F0253}"/>
          </ac:spMkLst>
        </pc:spChg>
      </pc:sldChg>
      <pc:sldChg chg="modSp">
        <pc:chgData name="Jeff DeRemer" userId="a37f3d2d141577c5" providerId="Windows Live" clId="Web-{A6BECA11-9D7C-43E7-A7C4-03BEAA99AD62}" dt="2023-07-08T17:14:57.840" v="79" actId="20577"/>
        <pc:sldMkLst>
          <pc:docMk/>
          <pc:sldMk cId="1052964133" sldId="266"/>
        </pc:sldMkLst>
        <pc:spChg chg="mod">
          <ac:chgData name="Jeff DeRemer" userId="a37f3d2d141577c5" providerId="Windows Live" clId="Web-{A6BECA11-9D7C-43E7-A7C4-03BEAA99AD62}" dt="2023-07-08T17:14:57.840" v="79" actId="20577"/>
          <ac:spMkLst>
            <pc:docMk/>
            <pc:sldMk cId="1052964133" sldId="266"/>
            <ac:spMk id="2" creationId="{55A4768E-42E5-3FF9-7510-ED67E4D80E22}"/>
          </ac:spMkLst>
        </pc:spChg>
      </pc:sldChg>
      <pc:sldChg chg="modSp">
        <pc:chgData name="Jeff DeRemer" userId="a37f3d2d141577c5" providerId="Windows Live" clId="Web-{A6BECA11-9D7C-43E7-A7C4-03BEAA99AD62}" dt="2023-07-08T17:19:20.380" v="82" actId="20577"/>
        <pc:sldMkLst>
          <pc:docMk/>
          <pc:sldMk cId="2373186645" sldId="294"/>
        </pc:sldMkLst>
        <pc:spChg chg="mod">
          <ac:chgData name="Jeff DeRemer" userId="a37f3d2d141577c5" providerId="Windows Live" clId="Web-{A6BECA11-9D7C-43E7-A7C4-03BEAA99AD62}" dt="2023-07-08T17:19:20.380" v="82" actId="20577"/>
          <ac:spMkLst>
            <pc:docMk/>
            <pc:sldMk cId="2373186645" sldId="294"/>
            <ac:spMk id="2" creationId="{B2222F7C-0144-814E-2BAD-01A1646151D4}"/>
          </ac:spMkLst>
        </pc:spChg>
      </pc:sldChg>
      <pc:sldChg chg="modSp">
        <pc:chgData name="Jeff DeRemer" userId="a37f3d2d141577c5" providerId="Windows Live" clId="Web-{A6BECA11-9D7C-43E7-A7C4-03BEAA99AD62}" dt="2023-07-08T16:46:33.034" v="6" actId="20577"/>
        <pc:sldMkLst>
          <pc:docMk/>
          <pc:sldMk cId="3257431584" sldId="296"/>
        </pc:sldMkLst>
        <pc:spChg chg="mod">
          <ac:chgData name="Jeff DeRemer" userId="a37f3d2d141577c5" providerId="Windows Live" clId="Web-{A6BECA11-9D7C-43E7-A7C4-03BEAA99AD62}" dt="2023-07-08T16:46:33.034" v="6" actId="20577"/>
          <ac:spMkLst>
            <pc:docMk/>
            <pc:sldMk cId="3257431584" sldId="296"/>
            <ac:spMk id="3" creationId="{796CF47D-9B0B-ECCF-6644-4B8820451995}"/>
          </ac:spMkLst>
        </pc:spChg>
      </pc:sldChg>
      <pc:sldChg chg="modSp">
        <pc:chgData name="Jeff DeRemer" userId="a37f3d2d141577c5" providerId="Windows Live" clId="Web-{A6BECA11-9D7C-43E7-A7C4-03BEAA99AD62}" dt="2023-07-08T16:57:43.103" v="67" actId="20577"/>
        <pc:sldMkLst>
          <pc:docMk/>
          <pc:sldMk cId="3916907533" sldId="297"/>
        </pc:sldMkLst>
        <pc:spChg chg="mod">
          <ac:chgData name="Jeff DeRemer" userId="a37f3d2d141577c5" providerId="Windows Live" clId="Web-{A6BECA11-9D7C-43E7-A7C4-03BEAA99AD62}" dt="2023-07-08T16:57:43.103" v="67" actId="20577"/>
          <ac:spMkLst>
            <pc:docMk/>
            <pc:sldMk cId="3916907533" sldId="297"/>
            <ac:spMk id="3" creationId="{44445D3B-2A71-A9CA-450D-9A629D66162C}"/>
          </ac:spMkLst>
        </pc:spChg>
      </pc:sldChg>
      <pc:sldChg chg="modSp">
        <pc:chgData name="Jeff DeRemer" userId="a37f3d2d141577c5" providerId="Windows Live" clId="Web-{A6BECA11-9D7C-43E7-A7C4-03BEAA99AD62}" dt="2023-07-08T16:55:44.208" v="61" actId="20577"/>
        <pc:sldMkLst>
          <pc:docMk/>
          <pc:sldMk cId="3630277452" sldId="309"/>
        </pc:sldMkLst>
        <pc:spChg chg="mod">
          <ac:chgData name="Jeff DeRemer" userId="a37f3d2d141577c5" providerId="Windows Live" clId="Web-{A6BECA11-9D7C-43E7-A7C4-03BEAA99AD62}" dt="2023-07-08T16:55:44.208" v="61" actId="20577"/>
          <ac:spMkLst>
            <pc:docMk/>
            <pc:sldMk cId="3630277452" sldId="309"/>
            <ac:spMk id="3" creationId="{667CAB59-D103-80B2-8972-BA950EE5CE80}"/>
          </ac:spMkLst>
        </pc:spChg>
      </pc:sldChg>
    </pc:docChg>
  </pc:docChgLst>
  <pc:docChgLst>
    <pc:chgData name="Jeff DeRemer" userId="a37f3d2d141577c5" providerId="Windows Live" clId="Web-{887904E5-101B-4198-B41C-CB7CF2220861}"/>
    <pc:docChg chg="modSld">
      <pc:chgData name="Jeff DeRemer" userId="a37f3d2d141577c5" providerId="Windows Live" clId="Web-{887904E5-101B-4198-B41C-CB7CF2220861}" dt="2023-07-09T14:50:25.165" v="33" actId="20577"/>
      <pc:docMkLst>
        <pc:docMk/>
      </pc:docMkLst>
      <pc:sldChg chg="modSp">
        <pc:chgData name="Jeff DeRemer" userId="a37f3d2d141577c5" providerId="Windows Live" clId="Web-{887904E5-101B-4198-B41C-CB7CF2220861}" dt="2023-07-09T14:50:25.165" v="33" actId="20577"/>
        <pc:sldMkLst>
          <pc:docMk/>
          <pc:sldMk cId="4076531934" sldId="290"/>
        </pc:sldMkLst>
        <pc:spChg chg="mod">
          <ac:chgData name="Jeff DeRemer" userId="a37f3d2d141577c5" providerId="Windows Live" clId="Web-{887904E5-101B-4198-B41C-CB7CF2220861}" dt="2023-07-09T14:50:25.165" v="33" actId="20577"/>
          <ac:spMkLst>
            <pc:docMk/>
            <pc:sldMk cId="4076531934" sldId="290"/>
            <ac:spMk id="3" creationId="{960B53B4-EA2F-EDEB-811E-08923203A428}"/>
          </ac:spMkLst>
        </pc:spChg>
      </pc:sldChg>
    </pc:docChg>
  </pc:docChgLst>
  <pc:docChgLst>
    <pc:chgData name="Jeff DeRemer" userId="a37f3d2d141577c5" providerId="Windows Live" clId="Web-{2C89035A-D4C0-42E0-8F7B-602192D4449B}"/>
    <pc:docChg chg="addSld delSld modSld sldOrd">
      <pc:chgData name="Jeff DeRemer" userId="a37f3d2d141577c5" providerId="Windows Live" clId="Web-{2C89035A-D4C0-42E0-8F7B-602192D4449B}" dt="2023-07-01T18:39:19.477" v="18209" actId="20577"/>
      <pc:docMkLst>
        <pc:docMk/>
      </pc:docMkLst>
      <pc:sldChg chg="modSp del">
        <pc:chgData name="Jeff DeRemer" userId="a37f3d2d141577c5" providerId="Windows Live" clId="Web-{2C89035A-D4C0-42E0-8F7B-602192D4449B}" dt="2023-07-01T15:42:02.213" v="13369"/>
        <pc:sldMkLst>
          <pc:docMk/>
          <pc:sldMk cId="109857222" sldId="256"/>
        </pc:sldMkLst>
        <pc:spChg chg="mod">
          <ac:chgData name="Jeff DeRemer" userId="a37f3d2d141577c5" providerId="Windows Live" clId="Web-{2C89035A-D4C0-42E0-8F7B-602192D4449B}" dt="2023-07-01T11:10:39.465" v="7" actId="20577"/>
          <ac:spMkLst>
            <pc:docMk/>
            <pc:sldMk cId="109857222" sldId="256"/>
            <ac:spMk id="2" creationId="{00000000-0000-0000-0000-000000000000}"/>
          </ac:spMkLst>
        </pc:spChg>
      </pc:sldChg>
      <pc:sldChg chg="modSp new">
        <pc:chgData name="Jeff DeRemer" userId="a37f3d2d141577c5" providerId="Windows Live" clId="Web-{2C89035A-D4C0-42E0-8F7B-602192D4449B}" dt="2023-07-01T18:12:12.037" v="17867" actId="20577"/>
        <pc:sldMkLst>
          <pc:docMk/>
          <pc:sldMk cId="436497126" sldId="257"/>
        </pc:sldMkLst>
        <pc:spChg chg="mod">
          <ac:chgData name="Jeff DeRemer" userId="a37f3d2d141577c5" providerId="Windows Live" clId="Web-{2C89035A-D4C0-42E0-8F7B-602192D4449B}" dt="2023-07-01T18:12:12.037" v="17867" actId="20577"/>
          <ac:spMkLst>
            <pc:docMk/>
            <pc:sldMk cId="436497126" sldId="257"/>
            <ac:spMk id="2" creationId="{705C1FC0-8568-3450-3259-23A92828998B}"/>
          </ac:spMkLst>
        </pc:spChg>
        <pc:spChg chg="mod">
          <ac:chgData name="Jeff DeRemer" userId="a37f3d2d141577c5" providerId="Windows Live" clId="Web-{2C89035A-D4C0-42E0-8F7B-602192D4449B}" dt="2023-07-01T16:10:12.762" v="13907" actId="20577"/>
          <ac:spMkLst>
            <pc:docMk/>
            <pc:sldMk cId="436497126" sldId="257"/>
            <ac:spMk id="3" creationId="{69F6AD24-2AA8-1769-5A4C-06990BD5C0B0}"/>
          </ac:spMkLst>
        </pc:spChg>
      </pc:sldChg>
      <pc:sldChg chg="modSp new">
        <pc:chgData name="Jeff DeRemer" userId="a37f3d2d141577c5" providerId="Windows Live" clId="Web-{2C89035A-D4C0-42E0-8F7B-602192D4449B}" dt="2023-07-01T18:33:40.703" v="17976" actId="20577"/>
        <pc:sldMkLst>
          <pc:docMk/>
          <pc:sldMk cId="3204198918" sldId="258"/>
        </pc:sldMkLst>
        <pc:spChg chg="mod">
          <ac:chgData name="Jeff DeRemer" userId="a37f3d2d141577c5" providerId="Windows Live" clId="Web-{2C89035A-D4C0-42E0-8F7B-602192D4449B}" dt="2023-07-01T11:15:40.317" v="145" actId="20577"/>
          <ac:spMkLst>
            <pc:docMk/>
            <pc:sldMk cId="3204198918" sldId="258"/>
            <ac:spMk id="2" creationId="{52FFD090-B222-1045-0E79-FE2F27ED7D36}"/>
          </ac:spMkLst>
        </pc:spChg>
        <pc:spChg chg="mod">
          <ac:chgData name="Jeff DeRemer" userId="a37f3d2d141577c5" providerId="Windows Live" clId="Web-{2C89035A-D4C0-42E0-8F7B-602192D4449B}" dt="2023-07-01T18:33:40.703" v="17976" actId="20577"/>
          <ac:spMkLst>
            <pc:docMk/>
            <pc:sldMk cId="3204198918" sldId="258"/>
            <ac:spMk id="3" creationId="{B6C27F68-3CFD-F860-DC38-DB6A07A7E802}"/>
          </ac:spMkLst>
        </pc:spChg>
      </pc:sldChg>
      <pc:sldChg chg="modSp new mod setBg">
        <pc:chgData name="Jeff DeRemer" userId="a37f3d2d141577c5" providerId="Windows Live" clId="Web-{2C89035A-D4C0-42E0-8F7B-602192D4449B}" dt="2023-07-01T16:18:29.448" v="14355"/>
        <pc:sldMkLst>
          <pc:docMk/>
          <pc:sldMk cId="1537062186" sldId="259"/>
        </pc:sldMkLst>
        <pc:spChg chg="mod">
          <ac:chgData name="Jeff DeRemer" userId="a37f3d2d141577c5" providerId="Windows Live" clId="Web-{2C89035A-D4C0-42E0-8F7B-602192D4449B}" dt="2023-07-01T11:42:10.668" v="419" actId="20577"/>
          <ac:spMkLst>
            <pc:docMk/>
            <pc:sldMk cId="1537062186" sldId="259"/>
            <ac:spMk id="2" creationId="{FAA10C24-5063-9A08-6EF6-CE8367BBCED5}"/>
          </ac:spMkLst>
        </pc:spChg>
        <pc:spChg chg="mod">
          <ac:chgData name="Jeff DeRemer" userId="a37f3d2d141577c5" providerId="Windows Live" clId="Web-{2C89035A-D4C0-42E0-8F7B-602192D4449B}" dt="2023-07-01T13:30:45.370" v="5382" actId="20577"/>
          <ac:spMkLst>
            <pc:docMk/>
            <pc:sldMk cId="1537062186" sldId="259"/>
            <ac:spMk id="3" creationId="{C94EAD4E-0DEF-F3E3-2CD3-304D0D8776E8}"/>
          </ac:spMkLst>
        </pc:spChg>
      </pc:sldChg>
      <pc:sldChg chg="modSp new">
        <pc:chgData name="Jeff DeRemer" userId="a37f3d2d141577c5" providerId="Windows Live" clId="Web-{2C89035A-D4C0-42E0-8F7B-602192D4449B}" dt="2023-07-01T15:53:14.732" v="13398" actId="20577"/>
        <pc:sldMkLst>
          <pc:docMk/>
          <pc:sldMk cId="3800418244" sldId="260"/>
        </pc:sldMkLst>
        <pc:spChg chg="mod">
          <ac:chgData name="Jeff DeRemer" userId="a37f3d2d141577c5" providerId="Windows Live" clId="Web-{2C89035A-D4C0-42E0-8F7B-602192D4449B}" dt="2023-07-01T11:44:59.658" v="534" actId="20577"/>
          <ac:spMkLst>
            <pc:docMk/>
            <pc:sldMk cId="3800418244" sldId="260"/>
            <ac:spMk id="2" creationId="{B1D4C514-C7C7-BF2E-7E46-F8567E808013}"/>
          </ac:spMkLst>
        </pc:spChg>
        <pc:spChg chg="mod">
          <ac:chgData name="Jeff DeRemer" userId="a37f3d2d141577c5" providerId="Windows Live" clId="Web-{2C89035A-D4C0-42E0-8F7B-602192D4449B}" dt="2023-07-01T15:53:14.732" v="13398" actId="20577"/>
          <ac:spMkLst>
            <pc:docMk/>
            <pc:sldMk cId="3800418244" sldId="260"/>
            <ac:spMk id="3" creationId="{0C5B5C69-3010-67FC-1E38-ECFAC33F0253}"/>
          </ac:spMkLst>
        </pc:spChg>
      </pc:sldChg>
      <pc:sldChg chg="modSp new">
        <pc:chgData name="Jeff DeRemer" userId="a37f3d2d141577c5" providerId="Windows Live" clId="Web-{2C89035A-D4C0-42E0-8F7B-602192D4449B}" dt="2023-07-01T17:08:25.900" v="15698" actId="20577"/>
        <pc:sldMkLst>
          <pc:docMk/>
          <pc:sldMk cId="1862461135" sldId="261"/>
        </pc:sldMkLst>
        <pc:spChg chg="mod">
          <ac:chgData name="Jeff DeRemer" userId="a37f3d2d141577c5" providerId="Windows Live" clId="Web-{2C89035A-D4C0-42E0-8F7B-602192D4449B}" dt="2023-07-01T11:52:21.483" v="724" actId="20577"/>
          <ac:spMkLst>
            <pc:docMk/>
            <pc:sldMk cId="1862461135" sldId="261"/>
            <ac:spMk id="2" creationId="{3C0A472B-B6FE-1E36-BAAA-CEFDE0D6E812}"/>
          </ac:spMkLst>
        </pc:spChg>
        <pc:spChg chg="mod">
          <ac:chgData name="Jeff DeRemer" userId="a37f3d2d141577c5" providerId="Windows Live" clId="Web-{2C89035A-D4C0-42E0-8F7B-602192D4449B}" dt="2023-07-01T17:08:25.900" v="15698" actId="20577"/>
          <ac:spMkLst>
            <pc:docMk/>
            <pc:sldMk cId="1862461135" sldId="261"/>
            <ac:spMk id="3" creationId="{4FA58D88-1C41-4DB8-50F5-C0148DF26DEC}"/>
          </ac:spMkLst>
        </pc:spChg>
      </pc:sldChg>
      <pc:sldChg chg="modSp new">
        <pc:chgData name="Jeff DeRemer" userId="a37f3d2d141577c5" providerId="Windows Live" clId="Web-{2C89035A-D4C0-42E0-8F7B-602192D4449B}" dt="2023-07-01T16:03:31.016" v="13585" actId="20577"/>
        <pc:sldMkLst>
          <pc:docMk/>
          <pc:sldMk cId="750474985" sldId="262"/>
        </pc:sldMkLst>
        <pc:spChg chg="mod">
          <ac:chgData name="Jeff DeRemer" userId="a37f3d2d141577c5" providerId="Windows Live" clId="Web-{2C89035A-D4C0-42E0-8F7B-602192D4449B}" dt="2023-07-01T11:54:11.267" v="737" actId="20577"/>
          <ac:spMkLst>
            <pc:docMk/>
            <pc:sldMk cId="750474985" sldId="262"/>
            <ac:spMk id="2" creationId="{720CAF6B-2713-2BF8-D39E-F92F43D744B3}"/>
          </ac:spMkLst>
        </pc:spChg>
        <pc:spChg chg="mod">
          <ac:chgData name="Jeff DeRemer" userId="a37f3d2d141577c5" providerId="Windows Live" clId="Web-{2C89035A-D4C0-42E0-8F7B-602192D4449B}" dt="2023-07-01T16:03:31.016" v="13585" actId="20577"/>
          <ac:spMkLst>
            <pc:docMk/>
            <pc:sldMk cId="750474985" sldId="262"/>
            <ac:spMk id="3" creationId="{429D0DB0-413D-C8AB-1A23-F9C01F950E4C}"/>
          </ac:spMkLst>
        </pc:spChg>
      </pc:sldChg>
      <pc:sldChg chg="modSp new">
        <pc:chgData name="Jeff DeRemer" userId="a37f3d2d141577c5" providerId="Windows Live" clId="Web-{2C89035A-D4C0-42E0-8F7B-602192D4449B}" dt="2023-07-01T16:05:38.957" v="13689" actId="20577"/>
        <pc:sldMkLst>
          <pc:docMk/>
          <pc:sldMk cId="1604463162" sldId="263"/>
        </pc:sldMkLst>
        <pc:spChg chg="mod">
          <ac:chgData name="Jeff DeRemer" userId="a37f3d2d141577c5" providerId="Windows Live" clId="Web-{2C89035A-D4C0-42E0-8F7B-602192D4449B}" dt="2023-07-01T12:01:23.193" v="995" actId="20577"/>
          <ac:spMkLst>
            <pc:docMk/>
            <pc:sldMk cId="1604463162" sldId="263"/>
            <ac:spMk id="2" creationId="{A315C418-6360-87D7-B716-504F48CE67DC}"/>
          </ac:spMkLst>
        </pc:spChg>
        <pc:spChg chg="mod">
          <ac:chgData name="Jeff DeRemer" userId="a37f3d2d141577c5" providerId="Windows Live" clId="Web-{2C89035A-D4C0-42E0-8F7B-602192D4449B}" dt="2023-07-01T16:05:38.957" v="13689" actId="20577"/>
          <ac:spMkLst>
            <pc:docMk/>
            <pc:sldMk cId="1604463162" sldId="263"/>
            <ac:spMk id="3" creationId="{FF35C628-9ED1-48A4-98A5-A82E3566925E}"/>
          </ac:spMkLst>
        </pc:spChg>
      </pc:sldChg>
      <pc:sldChg chg="modSp new">
        <pc:chgData name="Jeff DeRemer" userId="a37f3d2d141577c5" providerId="Windows Live" clId="Web-{2C89035A-D4C0-42E0-8F7B-602192D4449B}" dt="2023-07-01T16:06:05.301" v="13692" actId="20577"/>
        <pc:sldMkLst>
          <pc:docMk/>
          <pc:sldMk cId="98002227" sldId="264"/>
        </pc:sldMkLst>
        <pc:spChg chg="mod">
          <ac:chgData name="Jeff DeRemer" userId="a37f3d2d141577c5" providerId="Windows Live" clId="Web-{2C89035A-D4C0-42E0-8F7B-602192D4449B}" dt="2023-07-01T12:16:21.984" v="1512" actId="20577"/>
          <ac:spMkLst>
            <pc:docMk/>
            <pc:sldMk cId="98002227" sldId="264"/>
            <ac:spMk id="2" creationId="{5CEA8E9D-6032-95F0-2F3B-1159C45D6D81}"/>
          </ac:spMkLst>
        </pc:spChg>
        <pc:spChg chg="mod">
          <ac:chgData name="Jeff DeRemer" userId="a37f3d2d141577c5" providerId="Windows Live" clId="Web-{2C89035A-D4C0-42E0-8F7B-602192D4449B}" dt="2023-07-01T16:06:05.301" v="13692" actId="20577"/>
          <ac:spMkLst>
            <pc:docMk/>
            <pc:sldMk cId="98002227" sldId="264"/>
            <ac:spMk id="3" creationId="{18544897-D0A9-DA82-41A4-10CBB57ECE59}"/>
          </ac:spMkLst>
        </pc:spChg>
      </pc:sldChg>
      <pc:sldChg chg="modSp new">
        <pc:chgData name="Jeff DeRemer" userId="a37f3d2d141577c5" providerId="Windows Live" clId="Web-{2C89035A-D4C0-42E0-8F7B-602192D4449B}" dt="2023-07-01T18:00:22.489" v="17443" actId="20577"/>
        <pc:sldMkLst>
          <pc:docMk/>
          <pc:sldMk cId="4027165043" sldId="265"/>
        </pc:sldMkLst>
        <pc:spChg chg="mod">
          <ac:chgData name="Jeff DeRemer" userId="a37f3d2d141577c5" providerId="Windows Live" clId="Web-{2C89035A-D4C0-42E0-8F7B-602192D4449B}" dt="2023-07-01T17:57:28.063" v="17397" actId="20577"/>
          <ac:spMkLst>
            <pc:docMk/>
            <pc:sldMk cId="4027165043" sldId="265"/>
            <ac:spMk id="2" creationId="{1BF760D8-DE18-3103-21DD-2AFB11BC4FC1}"/>
          </ac:spMkLst>
        </pc:spChg>
        <pc:spChg chg="mod">
          <ac:chgData name="Jeff DeRemer" userId="a37f3d2d141577c5" providerId="Windows Live" clId="Web-{2C89035A-D4C0-42E0-8F7B-602192D4449B}" dt="2023-07-01T18:00:22.489" v="17443" actId="20577"/>
          <ac:spMkLst>
            <pc:docMk/>
            <pc:sldMk cId="4027165043" sldId="265"/>
            <ac:spMk id="3" creationId="{4182CC16-3AE7-DF35-254E-91CD4D63E479}"/>
          </ac:spMkLst>
        </pc:spChg>
      </pc:sldChg>
      <pc:sldChg chg="modSp new">
        <pc:chgData name="Jeff DeRemer" userId="a37f3d2d141577c5" providerId="Windows Live" clId="Web-{2C89035A-D4C0-42E0-8F7B-602192D4449B}" dt="2023-07-01T12:33:51.250" v="2006" actId="20577"/>
        <pc:sldMkLst>
          <pc:docMk/>
          <pc:sldMk cId="1052964133" sldId="266"/>
        </pc:sldMkLst>
        <pc:spChg chg="mod">
          <ac:chgData name="Jeff DeRemer" userId="a37f3d2d141577c5" providerId="Windows Live" clId="Web-{2C89035A-D4C0-42E0-8F7B-602192D4449B}" dt="2023-07-01T12:22:11.746" v="1871" actId="20577"/>
          <ac:spMkLst>
            <pc:docMk/>
            <pc:sldMk cId="1052964133" sldId="266"/>
            <ac:spMk id="2" creationId="{55A4768E-42E5-3FF9-7510-ED67E4D80E22}"/>
          </ac:spMkLst>
        </pc:spChg>
        <pc:spChg chg="mod">
          <ac:chgData name="Jeff DeRemer" userId="a37f3d2d141577c5" providerId="Windows Live" clId="Web-{2C89035A-D4C0-42E0-8F7B-602192D4449B}" dt="2023-07-01T12:33:51.250" v="2006" actId="20577"/>
          <ac:spMkLst>
            <pc:docMk/>
            <pc:sldMk cId="1052964133" sldId="266"/>
            <ac:spMk id="3" creationId="{FB20C80A-234C-1B92-533C-D58FA0A04C61}"/>
          </ac:spMkLst>
        </pc:spChg>
      </pc:sldChg>
      <pc:sldChg chg="modSp new">
        <pc:chgData name="Jeff DeRemer" userId="a37f3d2d141577c5" providerId="Windows Live" clId="Web-{2C89035A-D4C0-42E0-8F7B-602192D4449B}" dt="2023-07-01T12:39:22.525" v="2286" actId="20577"/>
        <pc:sldMkLst>
          <pc:docMk/>
          <pc:sldMk cId="1079600738" sldId="267"/>
        </pc:sldMkLst>
        <pc:spChg chg="mod">
          <ac:chgData name="Jeff DeRemer" userId="a37f3d2d141577c5" providerId="Windows Live" clId="Web-{2C89035A-D4C0-42E0-8F7B-602192D4449B}" dt="2023-07-01T12:34:09.407" v="2019" actId="20577"/>
          <ac:spMkLst>
            <pc:docMk/>
            <pc:sldMk cId="1079600738" sldId="267"/>
            <ac:spMk id="2" creationId="{5F1A04C7-4354-2449-0C51-C807DAABA0D9}"/>
          </ac:spMkLst>
        </pc:spChg>
        <pc:spChg chg="mod">
          <ac:chgData name="Jeff DeRemer" userId="a37f3d2d141577c5" providerId="Windows Live" clId="Web-{2C89035A-D4C0-42E0-8F7B-602192D4449B}" dt="2023-07-01T12:39:22.525" v="2286" actId="20577"/>
          <ac:spMkLst>
            <pc:docMk/>
            <pc:sldMk cId="1079600738" sldId="267"/>
            <ac:spMk id="3" creationId="{D5A21A21-6D25-B829-492F-6BC8C1ADA0ED}"/>
          </ac:spMkLst>
        </pc:spChg>
      </pc:sldChg>
      <pc:sldChg chg="modSp new">
        <pc:chgData name="Jeff DeRemer" userId="a37f3d2d141577c5" providerId="Windows Live" clId="Web-{2C89035A-D4C0-42E0-8F7B-602192D4449B}" dt="2023-07-01T12:43:06.313" v="2428" actId="20577"/>
        <pc:sldMkLst>
          <pc:docMk/>
          <pc:sldMk cId="3059359370" sldId="268"/>
        </pc:sldMkLst>
        <pc:spChg chg="mod">
          <ac:chgData name="Jeff DeRemer" userId="a37f3d2d141577c5" providerId="Windows Live" clId="Web-{2C89035A-D4C0-42E0-8F7B-602192D4449B}" dt="2023-07-01T12:40:41.356" v="2292" actId="20577"/>
          <ac:spMkLst>
            <pc:docMk/>
            <pc:sldMk cId="3059359370" sldId="268"/>
            <ac:spMk id="2" creationId="{BAE2503A-0488-D5C7-B302-07BABE5BDEFC}"/>
          </ac:spMkLst>
        </pc:spChg>
        <pc:spChg chg="mod">
          <ac:chgData name="Jeff DeRemer" userId="a37f3d2d141577c5" providerId="Windows Live" clId="Web-{2C89035A-D4C0-42E0-8F7B-602192D4449B}" dt="2023-07-01T12:43:06.313" v="2428" actId="20577"/>
          <ac:spMkLst>
            <pc:docMk/>
            <pc:sldMk cId="3059359370" sldId="268"/>
            <ac:spMk id="3" creationId="{73345575-4215-69DF-BAC1-57E514E491CD}"/>
          </ac:spMkLst>
        </pc:spChg>
      </pc:sldChg>
      <pc:sldChg chg="modSp new">
        <pc:chgData name="Jeff DeRemer" userId="a37f3d2d141577c5" providerId="Windows Live" clId="Web-{2C89035A-D4C0-42E0-8F7B-602192D4449B}" dt="2023-07-01T12:45:36.802" v="2641" actId="20577"/>
        <pc:sldMkLst>
          <pc:docMk/>
          <pc:sldMk cId="4291219111" sldId="269"/>
        </pc:sldMkLst>
        <pc:spChg chg="mod">
          <ac:chgData name="Jeff DeRemer" userId="a37f3d2d141577c5" providerId="Windows Live" clId="Web-{2C89035A-D4C0-42E0-8F7B-602192D4449B}" dt="2023-07-01T12:43:32.048" v="2439" actId="20577"/>
          <ac:spMkLst>
            <pc:docMk/>
            <pc:sldMk cId="4291219111" sldId="269"/>
            <ac:spMk id="2" creationId="{9247A437-3EC2-47AD-0CB0-00EE5C7560CD}"/>
          </ac:spMkLst>
        </pc:spChg>
        <pc:spChg chg="mod">
          <ac:chgData name="Jeff DeRemer" userId="a37f3d2d141577c5" providerId="Windows Live" clId="Web-{2C89035A-D4C0-42E0-8F7B-602192D4449B}" dt="2023-07-01T12:45:36.802" v="2641" actId="20577"/>
          <ac:spMkLst>
            <pc:docMk/>
            <pc:sldMk cId="4291219111" sldId="269"/>
            <ac:spMk id="3" creationId="{0F18B9B2-A879-82B3-D71E-0BA6774BC0F8}"/>
          </ac:spMkLst>
        </pc:spChg>
      </pc:sldChg>
      <pc:sldChg chg="modSp new">
        <pc:chgData name="Jeff DeRemer" userId="a37f3d2d141577c5" providerId="Windows Live" clId="Web-{2C89035A-D4C0-42E0-8F7B-602192D4449B}" dt="2023-07-01T17:24:48.705" v="16018" actId="20577"/>
        <pc:sldMkLst>
          <pc:docMk/>
          <pc:sldMk cId="3628189326" sldId="270"/>
        </pc:sldMkLst>
        <pc:spChg chg="mod">
          <ac:chgData name="Jeff DeRemer" userId="a37f3d2d141577c5" providerId="Windows Live" clId="Web-{2C89035A-D4C0-42E0-8F7B-602192D4449B}" dt="2023-07-01T12:45:45.021" v="2651" actId="20577"/>
          <ac:spMkLst>
            <pc:docMk/>
            <pc:sldMk cId="3628189326" sldId="270"/>
            <ac:spMk id="2" creationId="{9DB831FD-D532-CC05-3979-A33DE6AA6F6E}"/>
          </ac:spMkLst>
        </pc:spChg>
        <pc:spChg chg="mod">
          <ac:chgData name="Jeff DeRemer" userId="a37f3d2d141577c5" providerId="Windows Live" clId="Web-{2C89035A-D4C0-42E0-8F7B-602192D4449B}" dt="2023-07-01T17:24:48.705" v="16018" actId="20577"/>
          <ac:spMkLst>
            <pc:docMk/>
            <pc:sldMk cId="3628189326" sldId="270"/>
            <ac:spMk id="3" creationId="{6F7476CC-B0F5-EBA0-A09C-F0614C089CE5}"/>
          </ac:spMkLst>
        </pc:spChg>
      </pc:sldChg>
      <pc:sldChg chg="modSp new">
        <pc:chgData name="Jeff DeRemer" userId="a37f3d2d141577c5" providerId="Windows Live" clId="Web-{2C89035A-D4C0-42E0-8F7B-602192D4449B}" dt="2023-07-01T17:25:25.190" v="16021" actId="20577"/>
        <pc:sldMkLst>
          <pc:docMk/>
          <pc:sldMk cId="4094167011" sldId="271"/>
        </pc:sldMkLst>
        <pc:spChg chg="mod">
          <ac:chgData name="Jeff DeRemer" userId="a37f3d2d141577c5" providerId="Windows Live" clId="Web-{2C89035A-D4C0-42E0-8F7B-602192D4449B}" dt="2023-07-01T12:54:47.989" v="2973" actId="20577"/>
          <ac:spMkLst>
            <pc:docMk/>
            <pc:sldMk cId="4094167011" sldId="271"/>
            <ac:spMk id="2" creationId="{4B83C084-F164-5B4F-20C9-DF943C3489F4}"/>
          </ac:spMkLst>
        </pc:spChg>
        <pc:spChg chg="mod">
          <ac:chgData name="Jeff DeRemer" userId="a37f3d2d141577c5" providerId="Windows Live" clId="Web-{2C89035A-D4C0-42E0-8F7B-602192D4449B}" dt="2023-07-01T17:25:25.190" v="16021" actId="20577"/>
          <ac:spMkLst>
            <pc:docMk/>
            <pc:sldMk cId="4094167011" sldId="271"/>
            <ac:spMk id="3" creationId="{1149A847-D5C9-8EA2-01EB-CE8AF3A606C7}"/>
          </ac:spMkLst>
        </pc:spChg>
      </pc:sldChg>
      <pc:sldChg chg="modSp new">
        <pc:chgData name="Jeff DeRemer" userId="a37f3d2d141577c5" providerId="Windows Live" clId="Web-{2C89035A-D4C0-42E0-8F7B-602192D4449B}" dt="2023-07-01T17:38:00.520" v="16586" actId="20577"/>
        <pc:sldMkLst>
          <pc:docMk/>
          <pc:sldMk cId="1682394483" sldId="272"/>
        </pc:sldMkLst>
        <pc:spChg chg="mod">
          <ac:chgData name="Jeff DeRemer" userId="a37f3d2d141577c5" providerId="Windows Live" clId="Web-{2C89035A-D4C0-42E0-8F7B-602192D4449B}" dt="2023-07-01T12:58:31.105" v="3305" actId="20577"/>
          <ac:spMkLst>
            <pc:docMk/>
            <pc:sldMk cId="1682394483" sldId="272"/>
            <ac:spMk id="2" creationId="{DFEA679F-44D7-6C55-4EAC-4A6CECA19046}"/>
          </ac:spMkLst>
        </pc:spChg>
        <pc:spChg chg="mod">
          <ac:chgData name="Jeff DeRemer" userId="a37f3d2d141577c5" providerId="Windows Live" clId="Web-{2C89035A-D4C0-42E0-8F7B-602192D4449B}" dt="2023-07-01T17:38:00.520" v="16586" actId="20577"/>
          <ac:spMkLst>
            <pc:docMk/>
            <pc:sldMk cId="1682394483" sldId="272"/>
            <ac:spMk id="3" creationId="{2E6A5B9C-8714-7D1B-798C-B25477747AB1}"/>
          </ac:spMkLst>
        </pc:spChg>
      </pc:sldChg>
      <pc:sldChg chg="modSp new">
        <pc:chgData name="Jeff DeRemer" userId="a37f3d2d141577c5" providerId="Windows Live" clId="Web-{2C89035A-D4C0-42E0-8F7B-602192D4449B}" dt="2023-07-01T13:09:05.521" v="4112" actId="20577"/>
        <pc:sldMkLst>
          <pc:docMk/>
          <pc:sldMk cId="1966568967" sldId="273"/>
        </pc:sldMkLst>
        <pc:spChg chg="mod">
          <ac:chgData name="Jeff DeRemer" userId="a37f3d2d141577c5" providerId="Windows Live" clId="Web-{2C89035A-D4C0-42E0-8F7B-602192D4449B}" dt="2023-07-01T13:04:23.872" v="3780" actId="20577"/>
          <ac:spMkLst>
            <pc:docMk/>
            <pc:sldMk cId="1966568967" sldId="273"/>
            <ac:spMk id="2" creationId="{C4C77302-4BF8-065B-0985-42ED6C4A094E}"/>
          </ac:spMkLst>
        </pc:spChg>
        <pc:spChg chg="mod">
          <ac:chgData name="Jeff DeRemer" userId="a37f3d2d141577c5" providerId="Windows Live" clId="Web-{2C89035A-D4C0-42E0-8F7B-602192D4449B}" dt="2023-07-01T13:09:05.521" v="4112" actId="20577"/>
          <ac:spMkLst>
            <pc:docMk/>
            <pc:sldMk cId="1966568967" sldId="273"/>
            <ac:spMk id="3" creationId="{FEC97AF6-D0E5-6CFC-5087-727547E76E49}"/>
          </ac:spMkLst>
        </pc:spChg>
      </pc:sldChg>
      <pc:sldChg chg="modSp new">
        <pc:chgData name="Jeff DeRemer" userId="a37f3d2d141577c5" providerId="Windows Live" clId="Web-{2C89035A-D4C0-42E0-8F7B-602192D4449B}" dt="2023-07-01T13:18:37.287" v="4847" actId="20577"/>
        <pc:sldMkLst>
          <pc:docMk/>
          <pc:sldMk cId="517718756" sldId="274"/>
        </pc:sldMkLst>
        <pc:spChg chg="mod">
          <ac:chgData name="Jeff DeRemer" userId="a37f3d2d141577c5" providerId="Windows Live" clId="Web-{2C89035A-D4C0-42E0-8F7B-602192D4449B}" dt="2023-07-01T13:09:16.146" v="4132" actId="20577"/>
          <ac:spMkLst>
            <pc:docMk/>
            <pc:sldMk cId="517718756" sldId="274"/>
            <ac:spMk id="2" creationId="{DA44FD8D-74EE-A547-A9C3-112CE6388BDC}"/>
          </ac:spMkLst>
        </pc:spChg>
        <pc:spChg chg="mod">
          <ac:chgData name="Jeff DeRemer" userId="a37f3d2d141577c5" providerId="Windows Live" clId="Web-{2C89035A-D4C0-42E0-8F7B-602192D4449B}" dt="2023-07-01T13:18:37.287" v="4847" actId="20577"/>
          <ac:spMkLst>
            <pc:docMk/>
            <pc:sldMk cId="517718756" sldId="274"/>
            <ac:spMk id="3" creationId="{36AB1BDB-E2A1-4202-92E8-6D3885AAD11B}"/>
          </ac:spMkLst>
        </pc:spChg>
      </pc:sldChg>
      <pc:sldChg chg="modSp new ord">
        <pc:chgData name="Jeff DeRemer" userId="a37f3d2d141577c5" providerId="Windows Live" clId="Web-{2C89035A-D4C0-42E0-8F7B-602192D4449B}" dt="2023-07-01T17:45:27.937" v="16836" actId="20577"/>
        <pc:sldMkLst>
          <pc:docMk/>
          <pc:sldMk cId="494778731" sldId="275"/>
        </pc:sldMkLst>
        <pc:spChg chg="mod">
          <ac:chgData name="Jeff DeRemer" userId="a37f3d2d141577c5" providerId="Windows Live" clId="Web-{2C89035A-D4C0-42E0-8F7B-602192D4449B}" dt="2023-07-01T13:09:39.100" v="4142" actId="20577"/>
          <ac:spMkLst>
            <pc:docMk/>
            <pc:sldMk cId="494778731" sldId="275"/>
            <ac:spMk id="2" creationId="{2AA5F595-ECBE-3437-19A2-D19972141E08}"/>
          </ac:spMkLst>
        </pc:spChg>
        <pc:spChg chg="mod">
          <ac:chgData name="Jeff DeRemer" userId="a37f3d2d141577c5" providerId="Windows Live" clId="Web-{2C89035A-D4C0-42E0-8F7B-602192D4449B}" dt="2023-07-01T17:45:27.937" v="16836" actId="20577"/>
          <ac:spMkLst>
            <pc:docMk/>
            <pc:sldMk cId="494778731" sldId="275"/>
            <ac:spMk id="3" creationId="{62D247C3-81E2-E2CD-1A32-6248E469CEAD}"/>
          </ac:spMkLst>
        </pc:spChg>
      </pc:sldChg>
      <pc:sldChg chg="modSp new">
        <pc:chgData name="Jeff DeRemer" userId="a37f3d2d141577c5" providerId="Windows Live" clId="Web-{2C89035A-D4C0-42E0-8F7B-602192D4449B}" dt="2023-07-01T16:22:26.970" v="14384" actId="20577"/>
        <pc:sldMkLst>
          <pc:docMk/>
          <pc:sldMk cId="3591501101" sldId="276"/>
        </pc:sldMkLst>
        <pc:spChg chg="mod">
          <ac:chgData name="Jeff DeRemer" userId="a37f3d2d141577c5" providerId="Windows Live" clId="Web-{2C89035A-D4C0-42E0-8F7B-602192D4449B}" dt="2023-07-01T13:18:43.428" v="4858" actId="20577"/>
          <ac:spMkLst>
            <pc:docMk/>
            <pc:sldMk cId="3591501101" sldId="276"/>
            <ac:spMk id="2" creationId="{EB58C5B0-CD11-C4E3-EE21-6C7E30B4329B}"/>
          </ac:spMkLst>
        </pc:spChg>
        <pc:spChg chg="mod">
          <ac:chgData name="Jeff DeRemer" userId="a37f3d2d141577c5" providerId="Windows Live" clId="Web-{2C89035A-D4C0-42E0-8F7B-602192D4449B}" dt="2023-07-01T16:22:26.970" v="14384" actId="20577"/>
          <ac:spMkLst>
            <pc:docMk/>
            <pc:sldMk cId="3591501101" sldId="276"/>
            <ac:spMk id="3" creationId="{0398F67A-659A-3AB8-CBA9-89F233418F8E}"/>
          </ac:spMkLst>
        </pc:spChg>
      </pc:sldChg>
      <pc:sldChg chg="addSp delSp modSp new mod setBg">
        <pc:chgData name="Jeff DeRemer" userId="a37f3d2d141577c5" providerId="Windows Live" clId="Web-{2C89035A-D4C0-42E0-8F7B-602192D4449B}" dt="2023-07-01T17:47:13.955" v="16856" actId="20577"/>
        <pc:sldMkLst>
          <pc:docMk/>
          <pc:sldMk cId="2990784307" sldId="277"/>
        </pc:sldMkLst>
        <pc:spChg chg="mod">
          <ac:chgData name="Jeff DeRemer" userId="a37f3d2d141577c5" providerId="Windows Live" clId="Web-{2C89035A-D4C0-42E0-8F7B-602192D4449B}" dt="2023-07-01T16:35:40.915" v="15456"/>
          <ac:spMkLst>
            <pc:docMk/>
            <pc:sldMk cId="2990784307" sldId="277"/>
            <ac:spMk id="2" creationId="{565F1ACE-E1A5-AC6B-5431-FD0893238A06}"/>
          </ac:spMkLst>
        </pc:spChg>
        <pc:spChg chg="add del mod">
          <ac:chgData name="Jeff DeRemer" userId="a37f3d2d141577c5" providerId="Windows Live" clId="Web-{2C89035A-D4C0-42E0-8F7B-602192D4449B}" dt="2023-07-01T17:47:13.955" v="16856" actId="20577"/>
          <ac:spMkLst>
            <pc:docMk/>
            <pc:sldMk cId="2990784307" sldId="277"/>
            <ac:spMk id="3" creationId="{8505100E-6EFE-B8B7-5E92-053F23902331}"/>
          </ac:spMkLst>
        </pc:spChg>
        <pc:spChg chg="add del">
          <ac:chgData name="Jeff DeRemer" userId="a37f3d2d141577c5" providerId="Windows Live" clId="Web-{2C89035A-D4C0-42E0-8F7B-602192D4449B}" dt="2023-07-01T16:35:17.258" v="15454"/>
          <ac:spMkLst>
            <pc:docMk/>
            <pc:sldMk cId="2990784307" sldId="277"/>
            <ac:spMk id="9" creationId="{BACC6370-2D7E-4714-9D71-7542949D7D5D}"/>
          </ac:spMkLst>
        </pc:spChg>
        <pc:spChg chg="add del">
          <ac:chgData name="Jeff DeRemer" userId="a37f3d2d141577c5" providerId="Windows Live" clId="Web-{2C89035A-D4C0-42E0-8F7B-602192D4449B}" dt="2023-07-01T16:35:17.258" v="15454"/>
          <ac:spMkLst>
            <pc:docMk/>
            <pc:sldMk cId="2990784307" sldId="277"/>
            <ac:spMk id="11" creationId="{256B2C21-A230-48C0-8DF1-C46611373C44}"/>
          </ac:spMkLst>
        </pc:spChg>
        <pc:spChg chg="add del">
          <ac:chgData name="Jeff DeRemer" userId="a37f3d2d141577c5" providerId="Windows Live" clId="Web-{2C89035A-D4C0-42E0-8F7B-602192D4449B}" dt="2023-07-01T16:35:17.258" v="15454"/>
          <ac:spMkLst>
            <pc:docMk/>
            <pc:sldMk cId="2990784307" sldId="277"/>
            <ac:spMk id="13" creationId="{3847E18C-932D-4C95-AABA-FEC7C9499AD7}"/>
          </ac:spMkLst>
        </pc:spChg>
        <pc:spChg chg="add del">
          <ac:chgData name="Jeff DeRemer" userId="a37f3d2d141577c5" providerId="Windows Live" clId="Web-{2C89035A-D4C0-42E0-8F7B-602192D4449B}" dt="2023-07-01T16:35:17.258" v="15454"/>
          <ac:spMkLst>
            <pc:docMk/>
            <pc:sldMk cId="2990784307" sldId="277"/>
            <ac:spMk id="15" creationId="{3150CB11-0C61-439E-910F-5787759E72A0}"/>
          </ac:spMkLst>
        </pc:spChg>
        <pc:spChg chg="add del">
          <ac:chgData name="Jeff DeRemer" userId="a37f3d2d141577c5" providerId="Windows Live" clId="Web-{2C89035A-D4C0-42E0-8F7B-602192D4449B}" dt="2023-07-01T16:35:17.258" v="15454"/>
          <ac:spMkLst>
            <pc:docMk/>
            <pc:sldMk cId="2990784307" sldId="277"/>
            <ac:spMk id="17" creationId="{43F8A58B-5155-44CE-A5FF-7647B47D0A7A}"/>
          </ac:spMkLst>
        </pc:spChg>
        <pc:spChg chg="add del">
          <ac:chgData name="Jeff DeRemer" userId="a37f3d2d141577c5" providerId="Windows Live" clId="Web-{2C89035A-D4C0-42E0-8F7B-602192D4449B}" dt="2023-07-01T16:35:17.258" v="15454"/>
          <ac:spMkLst>
            <pc:docMk/>
            <pc:sldMk cId="2990784307" sldId="277"/>
            <ac:spMk id="19" creationId="{443F2ACA-E6D6-4028-82DD-F03C262D5DE6}"/>
          </ac:spMkLst>
        </pc:spChg>
        <pc:spChg chg="add del">
          <ac:chgData name="Jeff DeRemer" userId="a37f3d2d141577c5" providerId="Windows Live" clId="Web-{2C89035A-D4C0-42E0-8F7B-602192D4449B}" dt="2023-07-01T16:35:40.915" v="15456"/>
          <ac:spMkLst>
            <pc:docMk/>
            <pc:sldMk cId="2990784307" sldId="277"/>
            <ac:spMk id="23" creationId="{8505100E-6EFE-B8B7-5E92-053F23902331}"/>
          </ac:spMkLst>
        </pc:spChg>
        <pc:graphicFrameChg chg="add del">
          <ac:chgData name="Jeff DeRemer" userId="a37f3d2d141577c5" providerId="Windows Live" clId="Web-{2C89035A-D4C0-42E0-8F7B-602192D4449B}" dt="2023-07-01T16:35:17.258" v="15454"/>
          <ac:graphicFrameMkLst>
            <pc:docMk/>
            <pc:sldMk cId="2990784307" sldId="277"/>
            <ac:graphicFrameMk id="5" creationId="{23B186F3-E788-0731-02EA-56C61429AFC5}"/>
          </ac:graphicFrameMkLst>
        </pc:graphicFrameChg>
        <pc:picChg chg="add del">
          <ac:chgData name="Jeff DeRemer" userId="a37f3d2d141577c5" providerId="Windows Live" clId="Web-{2C89035A-D4C0-42E0-8F7B-602192D4449B}" dt="2023-07-01T16:35:40.915" v="15456"/>
          <ac:picMkLst>
            <pc:docMk/>
            <pc:sldMk cId="2990784307" sldId="277"/>
            <ac:picMk id="21" creationId="{51F2A1D0-E754-AF93-5FB0-4C3511FCBD08}"/>
          </ac:picMkLst>
        </pc:picChg>
        <pc:cxnChg chg="add del">
          <ac:chgData name="Jeff DeRemer" userId="a37f3d2d141577c5" providerId="Windows Live" clId="Web-{2C89035A-D4C0-42E0-8F7B-602192D4449B}" dt="2023-07-01T16:35:40.915" v="15456"/>
          <ac:cxnSpMkLst>
            <pc:docMk/>
            <pc:sldMk cId="2990784307" sldId="277"/>
            <ac:cxnSpMk id="22" creationId="{1503BFE4-729B-D9D0-C17B-501E6AF1127A}"/>
          </ac:cxnSpMkLst>
        </pc:cxnChg>
      </pc:sldChg>
      <pc:sldChg chg="modSp new">
        <pc:chgData name="Jeff DeRemer" userId="a37f3d2d141577c5" providerId="Windows Live" clId="Web-{2C89035A-D4C0-42E0-8F7B-602192D4449B}" dt="2023-07-01T16:45:28.197" v="15539" actId="20577"/>
        <pc:sldMkLst>
          <pc:docMk/>
          <pc:sldMk cId="3744251568" sldId="278"/>
        </pc:sldMkLst>
        <pc:spChg chg="mod">
          <ac:chgData name="Jeff DeRemer" userId="a37f3d2d141577c5" providerId="Windows Live" clId="Web-{2C89035A-D4C0-42E0-8F7B-602192D4449B}" dt="2023-07-01T13:37:03.335" v="5880" actId="20577"/>
          <ac:spMkLst>
            <pc:docMk/>
            <pc:sldMk cId="3744251568" sldId="278"/>
            <ac:spMk id="2" creationId="{BAA71AE8-2FF9-CF54-57B4-391ABD6A0BD1}"/>
          </ac:spMkLst>
        </pc:spChg>
        <pc:spChg chg="mod">
          <ac:chgData name="Jeff DeRemer" userId="a37f3d2d141577c5" providerId="Windows Live" clId="Web-{2C89035A-D4C0-42E0-8F7B-602192D4449B}" dt="2023-07-01T16:45:28.197" v="15539" actId="20577"/>
          <ac:spMkLst>
            <pc:docMk/>
            <pc:sldMk cId="3744251568" sldId="278"/>
            <ac:spMk id="3" creationId="{FB490085-442A-F459-46C4-DE49E5A3B707}"/>
          </ac:spMkLst>
        </pc:spChg>
      </pc:sldChg>
      <pc:sldChg chg="modSp new">
        <pc:chgData name="Jeff DeRemer" userId="a37f3d2d141577c5" providerId="Windows Live" clId="Web-{2C89035A-D4C0-42E0-8F7B-602192D4449B}" dt="2023-07-01T17:48:43.691" v="16867" actId="20577"/>
        <pc:sldMkLst>
          <pc:docMk/>
          <pc:sldMk cId="3982399502" sldId="279"/>
        </pc:sldMkLst>
        <pc:spChg chg="mod">
          <ac:chgData name="Jeff DeRemer" userId="a37f3d2d141577c5" providerId="Windows Live" clId="Web-{2C89035A-D4C0-42E0-8F7B-602192D4449B}" dt="2023-07-01T13:47:31.078" v="6825" actId="20577"/>
          <ac:spMkLst>
            <pc:docMk/>
            <pc:sldMk cId="3982399502" sldId="279"/>
            <ac:spMk id="2" creationId="{05EFE47B-64BD-A963-0E90-03A9E467E90E}"/>
          </ac:spMkLst>
        </pc:spChg>
        <pc:spChg chg="mod">
          <ac:chgData name="Jeff DeRemer" userId="a37f3d2d141577c5" providerId="Windows Live" clId="Web-{2C89035A-D4C0-42E0-8F7B-602192D4449B}" dt="2023-07-01T17:48:43.691" v="16867" actId="20577"/>
          <ac:spMkLst>
            <pc:docMk/>
            <pc:sldMk cId="3982399502" sldId="279"/>
            <ac:spMk id="3" creationId="{E9946A79-B7B2-74E9-63F9-ED6A04F68C26}"/>
          </ac:spMkLst>
        </pc:spChg>
      </pc:sldChg>
      <pc:sldChg chg="modSp new">
        <pc:chgData name="Jeff DeRemer" userId="a37f3d2d141577c5" providerId="Windows Live" clId="Web-{2C89035A-D4C0-42E0-8F7B-602192D4449B}" dt="2023-07-01T17:18:04.492" v="15877" actId="20577"/>
        <pc:sldMkLst>
          <pc:docMk/>
          <pc:sldMk cId="2746935985" sldId="280"/>
        </pc:sldMkLst>
        <pc:spChg chg="mod">
          <ac:chgData name="Jeff DeRemer" userId="a37f3d2d141577c5" providerId="Windows Live" clId="Web-{2C89035A-D4C0-42E0-8F7B-602192D4449B}" dt="2023-07-01T13:49:13.190" v="6931" actId="20577"/>
          <ac:spMkLst>
            <pc:docMk/>
            <pc:sldMk cId="2746935985" sldId="280"/>
            <ac:spMk id="2" creationId="{3244082E-3615-003E-03EB-FE8CF36DFEDE}"/>
          </ac:spMkLst>
        </pc:spChg>
        <pc:spChg chg="mod">
          <ac:chgData name="Jeff DeRemer" userId="a37f3d2d141577c5" providerId="Windows Live" clId="Web-{2C89035A-D4C0-42E0-8F7B-602192D4449B}" dt="2023-07-01T17:18:04.492" v="15877" actId="20577"/>
          <ac:spMkLst>
            <pc:docMk/>
            <pc:sldMk cId="2746935985" sldId="280"/>
            <ac:spMk id="3" creationId="{2CC19F36-1038-F57E-91F2-B8DE49592B97}"/>
          </ac:spMkLst>
        </pc:spChg>
      </pc:sldChg>
      <pc:sldChg chg="modSp new">
        <pc:chgData name="Jeff DeRemer" userId="a37f3d2d141577c5" providerId="Windows Live" clId="Web-{2C89035A-D4C0-42E0-8F7B-602192D4449B}" dt="2023-07-01T13:59:30.567" v="8124" actId="20577"/>
        <pc:sldMkLst>
          <pc:docMk/>
          <pc:sldMk cId="1741603341" sldId="281"/>
        </pc:sldMkLst>
        <pc:spChg chg="mod">
          <ac:chgData name="Jeff DeRemer" userId="a37f3d2d141577c5" providerId="Windows Live" clId="Web-{2C89035A-D4C0-42E0-8F7B-602192D4449B}" dt="2023-07-01T13:53:27.432" v="7453" actId="20577"/>
          <ac:spMkLst>
            <pc:docMk/>
            <pc:sldMk cId="1741603341" sldId="281"/>
            <ac:spMk id="2" creationId="{76059A4D-C0FA-3742-CB0A-83B93BEC2BE4}"/>
          </ac:spMkLst>
        </pc:spChg>
        <pc:spChg chg="mod">
          <ac:chgData name="Jeff DeRemer" userId="a37f3d2d141577c5" providerId="Windows Live" clId="Web-{2C89035A-D4C0-42E0-8F7B-602192D4449B}" dt="2023-07-01T13:59:30.567" v="8124" actId="20577"/>
          <ac:spMkLst>
            <pc:docMk/>
            <pc:sldMk cId="1741603341" sldId="281"/>
            <ac:spMk id="3" creationId="{AE93F422-6E43-9151-FE4B-8F3515273467}"/>
          </ac:spMkLst>
        </pc:spChg>
      </pc:sldChg>
      <pc:sldChg chg="modSp new">
        <pc:chgData name="Jeff DeRemer" userId="a37f3d2d141577c5" providerId="Windows Live" clId="Web-{2C89035A-D4C0-42E0-8F7B-602192D4449B}" dt="2023-07-01T15:25:15.950" v="12856" actId="20577"/>
        <pc:sldMkLst>
          <pc:docMk/>
          <pc:sldMk cId="204965760" sldId="282"/>
        </pc:sldMkLst>
        <pc:spChg chg="mod">
          <ac:chgData name="Jeff DeRemer" userId="a37f3d2d141577c5" providerId="Windows Live" clId="Web-{2C89035A-D4C0-42E0-8F7B-602192D4449B}" dt="2023-07-01T14:06:37.126" v="8436" actId="20577"/>
          <ac:spMkLst>
            <pc:docMk/>
            <pc:sldMk cId="204965760" sldId="282"/>
            <ac:spMk id="2" creationId="{914FED01-8779-087B-5283-D07A32C50510}"/>
          </ac:spMkLst>
        </pc:spChg>
        <pc:spChg chg="mod">
          <ac:chgData name="Jeff DeRemer" userId="a37f3d2d141577c5" providerId="Windows Live" clId="Web-{2C89035A-D4C0-42E0-8F7B-602192D4449B}" dt="2023-07-01T15:25:15.950" v="12856" actId="20577"/>
          <ac:spMkLst>
            <pc:docMk/>
            <pc:sldMk cId="204965760" sldId="282"/>
            <ac:spMk id="3" creationId="{214B1D8D-63BD-DD0B-C0F5-8839FC6374EC}"/>
          </ac:spMkLst>
        </pc:spChg>
      </pc:sldChg>
      <pc:sldChg chg="modSp new del">
        <pc:chgData name="Jeff DeRemer" userId="a37f3d2d141577c5" providerId="Windows Live" clId="Web-{2C89035A-D4C0-42E0-8F7B-602192D4449B}" dt="2023-07-01T14:06:00.016" v="8431"/>
        <pc:sldMkLst>
          <pc:docMk/>
          <pc:sldMk cId="721438517" sldId="282"/>
        </pc:sldMkLst>
        <pc:spChg chg="mod">
          <ac:chgData name="Jeff DeRemer" userId="a37f3d2d141577c5" providerId="Windows Live" clId="Web-{2C89035A-D4C0-42E0-8F7B-602192D4449B}" dt="2023-07-01T14:04:21.529" v="8273" actId="20577"/>
          <ac:spMkLst>
            <pc:docMk/>
            <pc:sldMk cId="721438517" sldId="282"/>
            <ac:spMk id="2" creationId="{2EEEB5EE-D492-7469-F03A-9BC3226F910A}"/>
          </ac:spMkLst>
        </pc:spChg>
        <pc:spChg chg="mod">
          <ac:chgData name="Jeff DeRemer" userId="a37f3d2d141577c5" providerId="Windows Live" clId="Web-{2C89035A-D4C0-42E0-8F7B-602192D4449B}" dt="2023-07-01T14:05:57.953" v="8430" actId="20577"/>
          <ac:spMkLst>
            <pc:docMk/>
            <pc:sldMk cId="721438517" sldId="282"/>
            <ac:spMk id="3" creationId="{544B5E6C-54D4-56BA-E8BA-F5728CD26DA2}"/>
          </ac:spMkLst>
        </pc:spChg>
      </pc:sldChg>
      <pc:sldChg chg="modSp new del">
        <pc:chgData name="Jeff DeRemer" userId="a37f3d2d141577c5" providerId="Windows Live" clId="Web-{2C89035A-D4C0-42E0-8F7B-602192D4449B}" dt="2023-07-01T14:16:05.976" v="8971"/>
        <pc:sldMkLst>
          <pc:docMk/>
          <pc:sldMk cId="1775455975" sldId="283"/>
        </pc:sldMkLst>
        <pc:spChg chg="mod">
          <ac:chgData name="Jeff DeRemer" userId="a37f3d2d141577c5" providerId="Windows Live" clId="Web-{2C89035A-D4C0-42E0-8F7B-602192D4449B}" dt="2023-07-01T14:15:57.289" v="8963" actId="20577"/>
          <ac:spMkLst>
            <pc:docMk/>
            <pc:sldMk cId="1775455975" sldId="283"/>
            <ac:spMk id="2" creationId="{09450D6A-04C6-ADEA-EFA8-8E4385DE5263}"/>
          </ac:spMkLst>
        </pc:spChg>
        <pc:spChg chg="mod">
          <ac:chgData name="Jeff DeRemer" userId="a37f3d2d141577c5" providerId="Windows Live" clId="Web-{2C89035A-D4C0-42E0-8F7B-602192D4449B}" dt="2023-07-01T14:16:00.304" v="8970" actId="20577"/>
          <ac:spMkLst>
            <pc:docMk/>
            <pc:sldMk cId="1775455975" sldId="283"/>
            <ac:spMk id="3" creationId="{AE3CBA56-BB25-EF41-126B-F12D419CF7D1}"/>
          </ac:spMkLst>
        </pc:spChg>
      </pc:sldChg>
      <pc:sldChg chg="modSp new ord">
        <pc:chgData name="Jeff DeRemer" userId="a37f3d2d141577c5" providerId="Windows Live" clId="Web-{2C89035A-D4C0-42E0-8F7B-602192D4449B}" dt="2023-07-01T17:22:10.576" v="16001" actId="20577"/>
        <pc:sldMkLst>
          <pc:docMk/>
          <pc:sldMk cId="1861732289" sldId="283"/>
        </pc:sldMkLst>
        <pc:spChg chg="mod">
          <ac:chgData name="Jeff DeRemer" userId="a37f3d2d141577c5" providerId="Windows Live" clId="Web-{2C89035A-D4C0-42E0-8F7B-602192D4449B}" dt="2023-07-01T14:31:46.418" v="9036" actId="20577"/>
          <ac:spMkLst>
            <pc:docMk/>
            <pc:sldMk cId="1861732289" sldId="283"/>
            <ac:spMk id="2" creationId="{90154AB9-1AF3-ED6E-8F13-992CE33A864A}"/>
          </ac:spMkLst>
        </pc:spChg>
        <pc:spChg chg="mod">
          <ac:chgData name="Jeff DeRemer" userId="a37f3d2d141577c5" providerId="Windows Live" clId="Web-{2C89035A-D4C0-42E0-8F7B-602192D4449B}" dt="2023-07-01T17:22:10.576" v="16001" actId="20577"/>
          <ac:spMkLst>
            <pc:docMk/>
            <pc:sldMk cId="1861732289" sldId="283"/>
            <ac:spMk id="3" creationId="{A4DD8A52-93C3-307C-94F8-99CD4F67B3B0}"/>
          </ac:spMkLst>
        </pc:spChg>
      </pc:sldChg>
      <pc:sldChg chg="modSp new">
        <pc:chgData name="Jeff DeRemer" userId="a37f3d2d141577c5" providerId="Windows Live" clId="Web-{2C89035A-D4C0-42E0-8F7B-602192D4449B}" dt="2023-07-01T15:26:48.562" v="12999" actId="20577"/>
        <pc:sldMkLst>
          <pc:docMk/>
          <pc:sldMk cId="1987841433" sldId="284"/>
        </pc:sldMkLst>
        <pc:spChg chg="mod">
          <ac:chgData name="Jeff DeRemer" userId="a37f3d2d141577c5" providerId="Windows Live" clId="Web-{2C89035A-D4C0-42E0-8F7B-602192D4449B}" dt="2023-07-01T14:37:05.052" v="9402" actId="20577"/>
          <ac:spMkLst>
            <pc:docMk/>
            <pc:sldMk cId="1987841433" sldId="284"/>
            <ac:spMk id="2" creationId="{AB39C18F-3603-3648-A2BA-FD719DB2D2F4}"/>
          </ac:spMkLst>
        </pc:spChg>
        <pc:spChg chg="mod">
          <ac:chgData name="Jeff DeRemer" userId="a37f3d2d141577c5" providerId="Windows Live" clId="Web-{2C89035A-D4C0-42E0-8F7B-602192D4449B}" dt="2023-07-01T15:26:48.562" v="12999" actId="20577"/>
          <ac:spMkLst>
            <pc:docMk/>
            <pc:sldMk cId="1987841433" sldId="284"/>
            <ac:spMk id="3" creationId="{167EB91F-F6C9-4B4F-90F3-7CA2D46122AE}"/>
          </ac:spMkLst>
        </pc:spChg>
      </pc:sldChg>
      <pc:sldChg chg="modSp new">
        <pc:chgData name="Jeff DeRemer" userId="a37f3d2d141577c5" providerId="Windows Live" clId="Web-{2C89035A-D4C0-42E0-8F7B-602192D4449B}" dt="2023-07-01T14:49:51.027" v="10740" actId="20577"/>
        <pc:sldMkLst>
          <pc:docMk/>
          <pc:sldMk cId="1112612059" sldId="285"/>
        </pc:sldMkLst>
        <pc:spChg chg="mod">
          <ac:chgData name="Jeff DeRemer" userId="a37f3d2d141577c5" providerId="Windows Live" clId="Web-{2C89035A-D4C0-42E0-8F7B-602192D4449B}" dt="2023-07-01T14:41:52.607" v="9962" actId="20577"/>
          <ac:spMkLst>
            <pc:docMk/>
            <pc:sldMk cId="1112612059" sldId="285"/>
            <ac:spMk id="2" creationId="{FF69CDF3-6BE5-B6C7-68A2-D0BFEE530E47}"/>
          </ac:spMkLst>
        </pc:spChg>
        <pc:spChg chg="mod">
          <ac:chgData name="Jeff DeRemer" userId="a37f3d2d141577c5" providerId="Windows Live" clId="Web-{2C89035A-D4C0-42E0-8F7B-602192D4449B}" dt="2023-07-01T14:49:51.027" v="10740" actId="20577"/>
          <ac:spMkLst>
            <pc:docMk/>
            <pc:sldMk cId="1112612059" sldId="285"/>
            <ac:spMk id="3" creationId="{2C233C5D-AE6E-EE9D-E247-48CB088754FF}"/>
          </ac:spMkLst>
        </pc:spChg>
      </pc:sldChg>
      <pc:sldChg chg="modSp new ord">
        <pc:chgData name="Jeff DeRemer" userId="a37f3d2d141577c5" providerId="Windows Live" clId="Web-{2C89035A-D4C0-42E0-8F7B-602192D4449B}" dt="2023-07-01T16:09:03.791" v="13831" actId="20577"/>
        <pc:sldMkLst>
          <pc:docMk/>
          <pc:sldMk cId="2771794891" sldId="286"/>
        </pc:sldMkLst>
        <pc:spChg chg="mod">
          <ac:chgData name="Jeff DeRemer" userId="a37f3d2d141577c5" providerId="Windows Live" clId="Web-{2C89035A-D4C0-42E0-8F7B-602192D4449B}" dt="2023-07-01T14:45:05.534" v="10296" actId="20577"/>
          <ac:spMkLst>
            <pc:docMk/>
            <pc:sldMk cId="2771794891" sldId="286"/>
            <ac:spMk id="2" creationId="{971AA95C-DED5-3E53-CD9A-C04D628DFA05}"/>
          </ac:spMkLst>
        </pc:spChg>
        <pc:spChg chg="mod">
          <ac:chgData name="Jeff DeRemer" userId="a37f3d2d141577c5" providerId="Windows Live" clId="Web-{2C89035A-D4C0-42E0-8F7B-602192D4449B}" dt="2023-07-01T16:09:03.791" v="13831" actId="20577"/>
          <ac:spMkLst>
            <pc:docMk/>
            <pc:sldMk cId="2771794891" sldId="286"/>
            <ac:spMk id="3" creationId="{E43A48AF-984B-687B-AB99-A4749E13FE18}"/>
          </ac:spMkLst>
        </pc:spChg>
      </pc:sldChg>
      <pc:sldChg chg="modSp new ord">
        <pc:chgData name="Jeff DeRemer" userId="a37f3d2d141577c5" providerId="Windows Live" clId="Web-{2C89035A-D4C0-42E0-8F7B-602192D4449B}" dt="2023-07-01T14:56:54.586" v="11441" actId="20577"/>
        <pc:sldMkLst>
          <pc:docMk/>
          <pc:sldMk cId="4209612668" sldId="287"/>
        </pc:sldMkLst>
        <pc:spChg chg="mod">
          <ac:chgData name="Jeff DeRemer" userId="a37f3d2d141577c5" providerId="Windows Live" clId="Web-{2C89035A-D4C0-42E0-8F7B-602192D4449B}" dt="2023-07-01T14:50:12.528" v="10760" actId="20577"/>
          <ac:spMkLst>
            <pc:docMk/>
            <pc:sldMk cId="4209612668" sldId="287"/>
            <ac:spMk id="2" creationId="{2EF7659A-F540-6B95-C923-EA9F9DA2FDC8}"/>
          </ac:spMkLst>
        </pc:spChg>
        <pc:spChg chg="mod">
          <ac:chgData name="Jeff DeRemer" userId="a37f3d2d141577c5" providerId="Windows Live" clId="Web-{2C89035A-D4C0-42E0-8F7B-602192D4449B}" dt="2023-07-01T14:56:54.586" v="11441" actId="20577"/>
          <ac:spMkLst>
            <pc:docMk/>
            <pc:sldMk cId="4209612668" sldId="287"/>
            <ac:spMk id="3" creationId="{6B269FE1-63F3-9D97-79C3-958C05C90B8F}"/>
          </ac:spMkLst>
        </pc:spChg>
      </pc:sldChg>
      <pc:sldChg chg="modSp new ord">
        <pc:chgData name="Jeff DeRemer" userId="a37f3d2d141577c5" providerId="Windows Live" clId="Web-{2C89035A-D4C0-42E0-8F7B-602192D4449B}" dt="2023-07-01T15:04:02.286" v="12196" actId="20577"/>
        <pc:sldMkLst>
          <pc:docMk/>
          <pc:sldMk cId="1175048660" sldId="288"/>
        </pc:sldMkLst>
        <pc:spChg chg="mod">
          <ac:chgData name="Jeff DeRemer" userId="a37f3d2d141577c5" providerId="Windows Live" clId="Web-{2C89035A-D4C0-42E0-8F7B-602192D4449B}" dt="2023-07-01T14:57:47.900" v="11447" actId="20577"/>
          <ac:spMkLst>
            <pc:docMk/>
            <pc:sldMk cId="1175048660" sldId="288"/>
            <ac:spMk id="2" creationId="{BD199800-686D-7B67-2DFF-8048E8C21283}"/>
          </ac:spMkLst>
        </pc:spChg>
        <pc:spChg chg="mod">
          <ac:chgData name="Jeff DeRemer" userId="a37f3d2d141577c5" providerId="Windows Live" clId="Web-{2C89035A-D4C0-42E0-8F7B-602192D4449B}" dt="2023-07-01T15:04:02.286" v="12196" actId="20577"/>
          <ac:spMkLst>
            <pc:docMk/>
            <pc:sldMk cId="1175048660" sldId="288"/>
            <ac:spMk id="3" creationId="{E35BB5F5-DEF6-901B-798D-F75EF1BEE6C3}"/>
          </ac:spMkLst>
        </pc:spChg>
      </pc:sldChg>
      <pc:sldChg chg="modSp new">
        <pc:chgData name="Jeff DeRemer" userId="a37f3d2d141577c5" providerId="Windows Live" clId="Web-{2C89035A-D4C0-42E0-8F7B-602192D4449B}" dt="2023-07-01T18:07:39.421" v="17739" actId="20577"/>
        <pc:sldMkLst>
          <pc:docMk/>
          <pc:sldMk cId="1487085672" sldId="289"/>
        </pc:sldMkLst>
        <pc:spChg chg="mod">
          <ac:chgData name="Jeff DeRemer" userId="a37f3d2d141577c5" providerId="Windows Live" clId="Web-{2C89035A-D4C0-42E0-8F7B-602192D4449B}" dt="2023-07-01T15:05:05.444" v="12335" actId="20577"/>
          <ac:spMkLst>
            <pc:docMk/>
            <pc:sldMk cId="1487085672" sldId="289"/>
            <ac:spMk id="2" creationId="{2E1ABDE6-357D-FC17-2CEA-CA3F5C03FDA2}"/>
          </ac:spMkLst>
        </pc:spChg>
        <pc:spChg chg="mod">
          <ac:chgData name="Jeff DeRemer" userId="a37f3d2d141577c5" providerId="Windows Live" clId="Web-{2C89035A-D4C0-42E0-8F7B-602192D4449B}" dt="2023-07-01T18:07:39.421" v="17739" actId="20577"/>
          <ac:spMkLst>
            <pc:docMk/>
            <pc:sldMk cId="1487085672" sldId="289"/>
            <ac:spMk id="3" creationId="{35D0BBDA-8803-BE37-2613-0EDAF02F44B8}"/>
          </ac:spMkLst>
        </pc:spChg>
      </pc:sldChg>
      <pc:sldChg chg="modSp new del">
        <pc:chgData name="Jeff DeRemer" userId="a37f3d2d141577c5" providerId="Windows Live" clId="Web-{2C89035A-D4C0-42E0-8F7B-602192D4449B}" dt="2023-07-01T15:41:51.760" v="13368"/>
        <pc:sldMkLst>
          <pc:docMk/>
          <pc:sldMk cId="42186156" sldId="290"/>
        </pc:sldMkLst>
        <pc:spChg chg="mod">
          <ac:chgData name="Jeff DeRemer" userId="a37f3d2d141577c5" providerId="Windows Live" clId="Web-{2C89035A-D4C0-42E0-8F7B-602192D4449B}" dt="2023-07-01T15:40:31.179" v="13264" actId="20577"/>
          <ac:spMkLst>
            <pc:docMk/>
            <pc:sldMk cId="42186156" sldId="290"/>
            <ac:spMk id="2" creationId="{6E75CD9A-DE38-E9E6-AA1C-2E730FA057B3}"/>
          </ac:spMkLst>
        </pc:spChg>
        <pc:spChg chg="mod">
          <ac:chgData name="Jeff DeRemer" userId="a37f3d2d141577c5" providerId="Windows Live" clId="Web-{2C89035A-D4C0-42E0-8F7B-602192D4449B}" dt="2023-07-01T15:41:43.978" v="13367" actId="20577"/>
          <ac:spMkLst>
            <pc:docMk/>
            <pc:sldMk cId="42186156" sldId="290"/>
            <ac:spMk id="3" creationId="{6D1B93F2-6940-1C19-A00B-57CB202853B5}"/>
          </ac:spMkLst>
        </pc:spChg>
      </pc:sldChg>
      <pc:sldChg chg="modSp new del">
        <pc:chgData name="Jeff DeRemer" userId="a37f3d2d141577c5" providerId="Windows Live" clId="Web-{2C89035A-D4C0-42E0-8F7B-602192D4449B}" dt="2023-07-01T16:09:11.322" v="13832"/>
        <pc:sldMkLst>
          <pc:docMk/>
          <pc:sldMk cId="207120715" sldId="290"/>
        </pc:sldMkLst>
        <pc:spChg chg="mod">
          <ac:chgData name="Jeff DeRemer" userId="a37f3d2d141577c5" providerId="Windows Live" clId="Web-{2C89035A-D4C0-42E0-8F7B-602192D4449B}" dt="2023-07-01T16:07:42.851" v="13808" actId="20577"/>
          <ac:spMkLst>
            <pc:docMk/>
            <pc:sldMk cId="207120715" sldId="290"/>
            <ac:spMk id="2" creationId="{C33E35FD-38AF-0B0E-0B09-98740C31F504}"/>
          </ac:spMkLst>
        </pc:spChg>
      </pc:sldChg>
      <pc:sldChg chg="modSp new">
        <pc:chgData name="Jeff DeRemer" userId="a37f3d2d141577c5" providerId="Windows Live" clId="Web-{2C89035A-D4C0-42E0-8F7B-602192D4449B}" dt="2023-07-01T16:47:38.607" v="15672" actId="20577"/>
        <pc:sldMkLst>
          <pc:docMk/>
          <pc:sldMk cId="4076531934" sldId="290"/>
        </pc:sldMkLst>
        <pc:spChg chg="mod">
          <ac:chgData name="Jeff DeRemer" userId="a37f3d2d141577c5" providerId="Windows Live" clId="Web-{2C89035A-D4C0-42E0-8F7B-602192D4449B}" dt="2023-07-01T16:10:24.606" v="13915" actId="20577"/>
          <ac:spMkLst>
            <pc:docMk/>
            <pc:sldMk cId="4076531934" sldId="290"/>
            <ac:spMk id="2" creationId="{37F05085-E3C5-2B49-C270-BD57BB87E8D2}"/>
          </ac:spMkLst>
        </pc:spChg>
        <pc:spChg chg="mod">
          <ac:chgData name="Jeff DeRemer" userId="a37f3d2d141577c5" providerId="Windows Live" clId="Web-{2C89035A-D4C0-42E0-8F7B-602192D4449B}" dt="2023-07-01T16:47:38.607" v="15672" actId="20577"/>
          <ac:spMkLst>
            <pc:docMk/>
            <pc:sldMk cId="4076531934" sldId="290"/>
            <ac:spMk id="3" creationId="{960B53B4-EA2F-EDEB-811E-08923203A428}"/>
          </ac:spMkLst>
        </pc:spChg>
      </pc:sldChg>
      <pc:sldChg chg="modSp new">
        <pc:chgData name="Jeff DeRemer" userId="a37f3d2d141577c5" providerId="Windows Live" clId="Web-{2C89035A-D4C0-42E0-8F7B-602192D4449B}" dt="2023-07-01T17:31:17.698" v="16314" actId="20577"/>
        <pc:sldMkLst>
          <pc:docMk/>
          <pc:sldMk cId="117291877" sldId="291"/>
        </pc:sldMkLst>
        <pc:spChg chg="mod">
          <ac:chgData name="Jeff DeRemer" userId="a37f3d2d141577c5" providerId="Windows Live" clId="Web-{2C89035A-D4C0-42E0-8F7B-602192D4449B}" dt="2023-07-01T17:26:43.863" v="16034" actId="20577"/>
          <ac:spMkLst>
            <pc:docMk/>
            <pc:sldMk cId="117291877" sldId="291"/>
            <ac:spMk id="2" creationId="{7C7FA624-06C1-58CB-6EBF-6A6E06B55AA5}"/>
          </ac:spMkLst>
        </pc:spChg>
        <pc:spChg chg="mod">
          <ac:chgData name="Jeff DeRemer" userId="a37f3d2d141577c5" providerId="Windows Live" clId="Web-{2C89035A-D4C0-42E0-8F7B-602192D4449B}" dt="2023-07-01T17:31:17.698" v="16314" actId="20577"/>
          <ac:spMkLst>
            <pc:docMk/>
            <pc:sldMk cId="117291877" sldId="291"/>
            <ac:spMk id="3" creationId="{64E1AC00-5F6F-8A57-76A4-5BD2487C9873}"/>
          </ac:spMkLst>
        </pc:spChg>
      </pc:sldChg>
      <pc:sldChg chg="addSp delSp modSp new del mod setBg">
        <pc:chgData name="Jeff DeRemer" userId="a37f3d2d141577c5" providerId="Windows Live" clId="Web-{2C89035A-D4C0-42E0-8F7B-602192D4449B}" dt="2023-07-01T16:20:34.420" v="14375"/>
        <pc:sldMkLst>
          <pc:docMk/>
          <pc:sldMk cId="827078652" sldId="291"/>
        </pc:sldMkLst>
        <pc:spChg chg="del">
          <ac:chgData name="Jeff DeRemer" userId="a37f3d2d141577c5" providerId="Windows Live" clId="Web-{2C89035A-D4C0-42E0-8F7B-602192D4449B}" dt="2023-07-01T16:18:48.308" v="14357"/>
          <ac:spMkLst>
            <pc:docMk/>
            <pc:sldMk cId="827078652" sldId="291"/>
            <ac:spMk id="2" creationId="{F24AC9EC-437B-5E40-877A-E0DEBEEBB1A5}"/>
          </ac:spMkLst>
        </pc:spChg>
        <pc:spChg chg="add del mod">
          <ac:chgData name="Jeff DeRemer" userId="a37f3d2d141577c5" providerId="Windows Live" clId="Web-{2C89035A-D4C0-42E0-8F7B-602192D4449B}" dt="2023-07-01T16:19:25.981" v="14361"/>
          <ac:spMkLst>
            <pc:docMk/>
            <pc:sldMk cId="827078652" sldId="291"/>
            <ac:spMk id="3" creationId="{634FDE92-0329-9212-543F-A395C6D08DE4}"/>
          </ac:spMkLst>
        </pc:spChg>
        <pc:spChg chg="add">
          <ac:chgData name="Jeff DeRemer" userId="a37f3d2d141577c5" providerId="Windows Live" clId="Web-{2C89035A-D4C0-42E0-8F7B-602192D4449B}" dt="2023-07-01T16:20:17.779" v="14374"/>
          <ac:spMkLst>
            <pc:docMk/>
            <pc:sldMk cId="827078652" sldId="291"/>
            <ac:spMk id="9" creationId="{D93ED5A5-EC0E-93AE-1C24-BFA624B31201}"/>
          </ac:spMkLst>
        </pc:spChg>
        <pc:spChg chg="add">
          <ac:chgData name="Jeff DeRemer" userId="a37f3d2d141577c5" providerId="Windows Live" clId="Web-{2C89035A-D4C0-42E0-8F7B-602192D4449B}" dt="2023-07-01T16:20:17.779" v="14374"/>
          <ac:spMkLst>
            <pc:docMk/>
            <pc:sldMk cId="827078652" sldId="291"/>
            <ac:spMk id="12" creationId="{F13C74B1-5B17-4795-BED0-7140497B445A}"/>
          </ac:spMkLst>
        </pc:spChg>
        <pc:spChg chg="add">
          <ac:chgData name="Jeff DeRemer" userId="a37f3d2d141577c5" providerId="Windows Live" clId="Web-{2C89035A-D4C0-42E0-8F7B-602192D4449B}" dt="2023-07-01T16:20:17.779" v="14374"/>
          <ac:spMkLst>
            <pc:docMk/>
            <pc:sldMk cId="827078652" sldId="291"/>
            <ac:spMk id="14" creationId="{D4974D33-8DC5-464E-8C6D-BE58F0669C17}"/>
          </ac:spMkLst>
        </pc:spChg>
        <pc:picChg chg="add del mod ord">
          <ac:chgData name="Jeff DeRemer" userId="a37f3d2d141577c5" providerId="Windows Live" clId="Web-{2C89035A-D4C0-42E0-8F7B-602192D4449B}" dt="2023-07-01T16:19:18.574" v="14360"/>
          <ac:picMkLst>
            <pc:docMk/>
            <pc:sldMk cId="827078652" sldId="291"/>
            <ac:picMk id="4" creationId="{DAC908EF-DF1B-B72F-D3F5-9BB1134E2854}"/>
          </ac:picMkLst>
        </pc:picChg>
        <pc:picChg chg="add mod ord">
          <ac:chgData name="Jeff DeRemer" userId="a37f3d2d141577c5" providerId="Windows Live" clId="Web-{2C89035A-D4C0-42E0-8F7B-602192D4449B}" dt="2023-07-01T16:20:17.779" v="14374"/>
          <ac:picMkLst>
            <pc:docMk/>
            <pc:sldMk cId="827078652" sldId="291"/>
            <ac:picMk id="5" creationId="{6D288F53-FFA6-6304-5E84-E3BD533374C9}"/>
          </ac:picMkLst>
        </pc:picChg>
      </pc:sldChg>
      <pc:sldChg chg="modSp new del">
        <pc:chgData name="Jeff DeRemer" userId="a37f3d2d141577c5" providerId="Windows Live" clId="Web-{2C89035A-D4C0-42E0-8F7B-602192D4449B}" dt="2023-07-01T16:31:34.189" v="15296"/>
        <pc:sldMkLst>
          <pc:docMk/>
          <pc:sldMk cId="1382817205" sldId="291"/>
        </pc:sldMkLst>
        <pc:spChg chg="mod">
          <ac:chgData name="Jeff DeRemer" userId="a37f3d2d141577c5" providerId="Windows Live" clId="Web-{2C89035A-D4C0-42E0-8F7B-602192D4449B}" dt="2023-07-01T16:25:33.507" v="14683" actId="20577"/>
          <ac:spMkLst>
            <pc:docMk/>
            <pc:sldMk cId="1382817205" sldId="291"/>
            <ac:spMk id="2" creationId="{75B5FFF2-F83B-0C64-A2A5-16926BF65E1B}"/>
          </ac:spMkLst>
        </pc:spChg>
        <pc:spChg chg="mod">
          <ac:chgData name="Jeff DeRemer" userId="a37f3d2d141577c5" providerId="Windows Live" clId="Web-{2C89035A-D4C0-42E0-8F7B-602192D4449B}" dt="2023-07-01T16:28:15.590" v="14984" actId="20577"/>
          <ac:spMkLst>
            <pc:docMk/>
            <pc:sldMk cId="1382817205" sldId="291"/>
            <ac:spMk id="3" creationId="{7FE514CB-C001-EF9B-B68F-242F5559B671}"/>
          </ac:spMkLst>
        </pc:spChg>
      </pc:sldChg>
      <pc:sldChg chg="modSp new del">
        <pc:chgData name="Jeff DeRemer" userId="a37f3d2d141577c5" providerId="Windows Live" clId="Web-{2C89035A-D4C0-42E0-8F7B-602192D4449B}" dt="2023-07-01T17:14:25.268" v="15807"/>
        <pc:sldMkLst>
          <pc:docMk/>
          <pc:sldMk cId="2196801571" sldId="291"/>
        </pc:sldMkLst>
        <pc:spChg chg="mod">
          <ac:chgData name="Jeff DeRemer" userId="a37f3d2d141577c5" providerId="Windows Live" clId="Web-{2C89035A-D4C0-42E0-8F7B-602192D4449B}" dt="2023-07-01T17:13:29.251" v="15795" actId="20577"/>
          <ac:spMkLst>
            <pc:docMk/>
            <pc:sldMk cId="2196801571" sldId="291"/>
            <ac:spMk id="2" creationId="{5A6FDFAD-4C3F-5BD2-65D9-D47691B9A28F}"/>
          </ac:spMkLst>
        </pc:spChg>
        <pc:spChg chg="mod">
          <ac:chgData name="Jeff DeRemer" userId="a37f3d2d141577c5" providerId="Windows Live" clId="Web-{2C89035A-D4C0-42E0-8F7B-602192D4449B}" dt="2023-07-01T17:14:23.627" v="15806" actId="20577"/>
          <ac:spMkLst>
            <pc:docMk/>
            <pc:sldMk cId="2196801571" sldId="291"/>
            <ac:spMk id="3" creationId="{C6DC13A2-2EC2-BA79-E5EB-C15F9E02A5E3}"/>
          </ac:spMkLst>
        </pc:spChg>
      </pc:sldChg>
      <pc:sldChg chg="modSp new del">
        <pc:chgData name="Jeff DeRemer" userId="a37f3d2d141577c5" providerId="Windows Live" clId="Web-{2C89035A-D4C0-42E0-8F7B-602192D4449B}" dt="2023-07-01T17:09:56.793" v="15707"/>
        <pc:sldMkLst>
          <pc:docMk/>
          <pc:sldMk cId="3943425422" sldId="291"/>
        </pc:sldMkLst>
        <pc:spChg chg="mod">
          <ac:chgData name="Jeff DeRemer" userId="a37f3d2d141577c5" providerId="Windows Live" clId="Web-{2C89035A-D4C0-42E0-8F7B-602192D4449B}" dt="2023-07-01T17:09:13.964" v="15706" actId="20577"/>
          <ac:spMkLst>
            <pc:docMk/>
            <pc:sldMk cId="3943425422" sldId="291"/>
            <ac:spMk id="2" creationId="{BEA00CDD-1093-0F9C-8E8B-D8B8A66AB3C3}"/>
          </ac:spMkLst>
        </pc:spChg>
      </pc:sldChg>
      <pc:sldChg chg="modSp new">
        <pc:chgData name="Jeff DeRemer" userId="a37f3d2d141577c5" providerId="Windows Live" clId="Web-{2C89035A-D4C0-42E0-8F7B-602192D4449B}" dt="2023-07-01T17:54:22.277" v="17198" actId="20577"/>
        <pc:sldMkLst>
          <pc:docMk/>
          <pc:sldMk cId="2803421184" sldId="292"/>
        </pc:sldMkLst>
        <pc:spChg chg="mod">
          <ac:chgData name="Jeff DeRemer" userId="a37f3d2d141577c5" providerId="Windows Live" clId="Web-{2C89035A-D4C0-42E0-8F7B-602192D4449B}" dt="2023-07-01T17:49:16.942" v="16878" actId="20577"/>
          <ac:spMkLst>
            <pc:docMk/>
            <pc:sldMk cId="2803421184" sldId="292"/>
            <ac:spMk id="2" creationId="{510215B2-DF99-3E84-7238-F0D2E5D50C17}"/>
          </ac:spMkLst>
        </pc:spChg>
        <pc:spChg chg="mod">
          <ac:chgData name="Jeff DeRemer" userId="a37f3d2d141577c5" providerId="Windows Live" clId="Web-{2C89035A-D4C0-42E0-8F7B-602192D4449B}" dt="2023-07-01T17:54:22.277" v="17198" actId="20577"/>
          <ac:spMkLst>
            <pc:docMk/>
            <pc:sldMk cId="2803421184" sldId="292"/>
            <ac:spMk id="3" creationId="{DABAC2CE-B759-65A2-A9AA-973000EA0D14}"/>
          </ac:spMkLst>
        </pc:spChg>
      </pc:sldChg>
      <pc:sldChg chg="modSp new del">
        <pc:chgData name="Jeff DeRemer" userId="a37f3d2d141577c5" providerId="Windows Live" clId="Web-{2C89035A-D4C0-42E0-8F7B-602192D4449B}" dt="2023-07-01T16:31:04.469" v="15295"/>
        <pc:sldMkLst>
          <pc:docMk/>
          <pc:sldMk cId="3242707832" sldId="292"/>
        </pc:sldMkLst>
        <pc:spChg chg="mod">
          <ac:chgData name="Jeff DeRemer" userId="a37f3d2d141577c5" providerId="Windows Live" clId="Web-{2C89035A-D4C0-42E0-8F7B-602192D4449B}" dt="2023-07-01T16:29:04.950" v="15082" actId="20577"/>
          <ac:spMkLst>
            <pc:docMk/>
            <pc:sldMk cId="3242707832" sldId="292"/>
            <ac:spMk id="2" creationId="{8CB762DA-9B57-B0B7-8CC5-C80D930F8F22}"/>
          </ac:spMkLst>
        </pc:spChg>
        <pc:spChg chg="mod">
          <ac:chgData name="Jeff DeRemer" userId="a37f3d2d141577c5" providerId="Windows Live" clId="Web-{2C89035A-D4C0-42E0-8F7B-602192D4449B}" dt="2023-07-01T16:30:51.391" v="15294" actId="20577"/>
          <ac:spMkLst>
            <pc:docMk/>
            <pc:sldMk cId="3242707832" sldId="292"/>
            <ac:spMk id="3" creationId="{27E24229-37A7-9A33-B62A-33AAFD7614B0}"/>
          </ac:spMkLst>
        </pc:spChg>
      </pc:sldChg>
      <pc:sldChg chg="modSp new">
        <pc:chgData name="Jeff DeRemer" userId="a37f3d2d141577c5" providerId="Windows Live" clId="Web-{2C89035A-D4C0-42E0-8F7B-602192D4449B}" dt="2023-07-01T17:57:13.485" v="17393" actId="20577"/>
        <pc:sldMkLst>
          <pc:docMk/>
          <pc:sldMk cId="3056689765" sldId="293"/>
        </pc:sldMkLst>
        <pc:spChg chg="mod">
          <ac:chgData name="Jeff DeRemer" userId="a37f3d2d141577c5" providerId="Windows Live" clId="Web-{2C89035A-D4C0-42E0-8F7B-602192D4449B}" dt="2023-07-01T17:54:43.309" v="17203" actId="20577"/>
          <ac:spMkLst>
            <pc:docMk/>
            <pc:sldMk cId="3056689765" sldId="293"/>
            <ac:spMk id="2" creationId="{9B72F42E-71E2-E1A2-37B7-6E9C499FFAE7}"/>
          </ac:spMkLst>
        </pc:spChg>
        <pc:spChg chg="mod">
          <ac:chgData name="Jeff DeRemer" userId="a37f3d2d141577c5" providerId="Windows Live" clId="Web-{2C89035A-D4C0-42E0-8F7B-602192D4449B}" dt="2023-07-01T17:57:13.485" v="17393" actId="20577"/>
          <ac:spMkLst>
            <pc:docMk/>
            <pc:sldMk cId="3056689765" sldId="293"/>
            <ac:spMk id="3" creationId="{9467E316-5D91-2FB1-4C2B-A1567791A982}"/>
          </ac:spMkLst>
        </pc:spChg>
      </pc:sldChg>
      <pc:sldChg chg="modSp new">
        <pc:chgData name="Jeff DeRemer" userId="a37f3d2d141577c5" providerId="Windows Live" clId="Web-{2C89035A-D4C0-42E0-8F7B-602192D4449B}" dt="2023-07-01T18:06:11.560" v="17725" actId="20577"/>
        <pc:sldMkLst>
          <pc:docMk/>
          <pc:sldMk cId="2373186645" sldId="294"/>
        </pc:sldMkLst>
        <pc:spChg chg="mod">
          <ac:chgData name="Jeff DeRemer" userId="a37f3d2d141577c5" providerId="Windows Live" clId="Web-{2C89035A-D4C0-42E0-8F7B-602192D4449B}" dt="2023-07-01T18:00:58.521" v="17448" actId="20577"/>
          <ac:spMkLst>
            <pc:docMk/>
            <pc:sldMk cId="2373186645" sldId="294"/>
            <ac:spMk id="2" creationId="{B2222F7C-0144-814E-2BAD-01A1646151D4}"/>
          </ac:spMkLst>
        </pc:spChg>
        <pc:spChg chg="mod">
          <ac:chgData name="Jeff DeRemer" userId="a37f3d2d141577c5" providerId="Windows Live" clId="Web-{2C89035A-D4C0-42E0-8F7B-602192D4449B}" dt="2023-07-01T18:06:11.560" v="17725" actId="20577"/>
          <ac:spMkLst>
            <pc:docMk/>
            <pc:sldMk cId="2373186645" sldId="294"/>
            <ac:spMk id="3" creationId="{044EA9B4-6A65-9695-5C1B-998070458920}"/>
          </ac:spMkLst>
        </pc:spChg>
      </pc:sldChg>
      <pc:sldChg chg="modSp new">
        <pc:chgData name="Jeff DeRemer" userId="a37f3d2d141577c5" providerId="Windows Live" clId="Web-{2C89035A-D4C0-42E0-8F7B-602192D4449B}" dt="2023-07-01T18:39:19.477" v="18209" actId="20577"/>
        <pc:sldMkLst>
          <pc:docMk/>
          <pc:sldMk cId="1109033926" sldId="295"/>
        </pc:sldMkLst>
        <pc:spChg chg="mod">
          <ac:chgData name="Jeff DeRemer" userId="a37f3d2d141577c5" providerId="Windows Live" clId="Web-{2C89035A-D4C0-42E0-8F7B-602192D4449B}" dt="2023-07-01T18:07:44.593" v="17750" actId="20577"/>
          <ac:spMkLst>
            <pc:docMk/>
            <pc:sldMk cId="1109033926" sldId="295"/>
            <ac:spMk id="2" creationId="{CBA80173-B3B5-CC73-FF33-5D32FFD9933C}"/>
          </ac:spMkLst>
        </pc:spChg>
        <pc:spChg chg="mod">
          <ac:chgData name="Jeff DeRemer" userId="a37f3d2d141577c5" providerId="Windows Live" clId="Web-{2C89035A-D4C0-42E0-8F7B-602192D4449B}" dt="2023-07-01T18:39:19.477" v="18209" actId="20577"/>
          <ac:spMkLst>
            <pc:docMk/>
            <pc:sldMk cId="1109033926" sldId="295"/>
            <ac:spMk id="3" creationId="{E3140AD6-29F6-0D56-8236-D0ADD8B7A53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10/10/2023</a:t>
            </a:fld>
            <a:endParaRPr lang="en-US"/>
          </a:p>
        </p:txBody>
      </p:sp>
      <p:sp>
        <p:nvSpPr>
          <p:cNvPr id="5" name="Footer Placeholder 4"/>
          <p:cNvSpPr>
            <a:spLocks noGrp="1"/>
          </p:cNvSpPr>
          <p:nvPr>
            <p:ph type="ftr" sz="quarter" idx="11"/>
          </p:nvPr>
        </p:nvSpPr>
        <p:spPr/>
        <p:txBody>
          <a:bodyPr/>
          <a:lstStyle/>
          <a:p>
            <a:r>
              <a:rPr lang="en-US"/>
              <a:t>Copyright 2023 - Charon Software - All Rights Reserved </a:t>
            </a:r>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10/10/2023</a:t>
            </a:fld>
            <a:endParaRPr lang="en-US"/>
          </a:p>
        </p:txBody>
      </p:sp>
      <p:sp>
        <p:nvSpPr>
          <p:cNvPr id="5" name="Footer Placeholder 4"/>
          <p:cNvSpPr>
            <a:spLocks noGrp="1"/>
          </p:cNvSpPr>
          <p:nvPr>
            <p:ph type="ftr" sz="quarter" idx="11"/>
          </p:nvPr>
        </p:nvSpPr>
        <p:spPr/>
        <p:txBody>
          <a:bodyPr/>
          <a:lstStyle/>
          <a:p>
            <a:r>
              <a:rPr lang="en-US"/>
              <a:t>Copyright 2023 - Charon Software - All Rights Reserved </a:t>
            </a:r>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10/10/2023</a:t>
            </a:fld>
            <a:endParaRPr lang="en-US"/>
          </a:p>
        </p:txBody>
      </p:sp>
      <p:sp>
        <p:nvSpPr>
          <p:cNvPr id="5" name="Footer Placeholder 4"/>
          <p:cNvSpPr>
            <a:spLocks noGrp="1"/>
          </p:cNvSpPr>
          <p:nvPr>
            <p:ph type="ftr" sz="quarter" idx="11"/>
          </p:nvPr>
        </p:nvSpPr>
        <p:spPr/>
        <p:txBody>
          <a:bodyPr/>
          <a:lstStyle/>
          <a:p>
            <a:r>
              <a:rPr lang="en-US"/>
              <a:t>Copyright 2023 - Charon Software - All Rights Reserved </a:t>
            </a:r>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10/10/2023</a:t>
            </a:fld>
            <a:endParaRPr lang="en-US"/>
          </a:p>
        </p:txBody>
      </p:sp>
      <p:sp>
        <p:nvSpPr>
          <p:cNvPr id="5" name="Footer Placeholder 4"/>
          <p:cNvSpPr>
            <a:spLocks noGrp="1"/>
          </p:cNvSpPr>
          <p:nvPr>
            <p:ph type="ftr" sz="quarter" idx="11"/>
          </p:nvPr>
        </p:nvSpPr>
        <p:spPr/>
        <p:txBody>
          <a:bodyPr/>
          <a:lstStyle/>
          <a:p>
            <a:r>
              <a:rPr lang="en-US"/>
              <a:t>Copyright 2023 - Charon Software - All Rights Reserved </a:t>
            </a:r>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10/10/2023</a:t>
            </a:fld>
            <a:endParaRPr lang="en-US"/>
          </a:p>
        </p:txBody>
      </p:sp>
      <p:sp>
        <p:nvSpPr>
          <p:cNvPr id="5" name="Footer Placeholder 4"/>
          <p:cNvSpPr>
            <a:spLocks noGrp="1"/>
          </p:cNvSpPr>
          <p:nvPr>
            <p:ph type="ftr" sz="quarter" idx="11"/>
          </p:nvPr>
        </p:nvSpPr>
        <p:spPr/>
        <p:txBody>
          <a:bodyPr/>
          <a:lstStyle/>
          <a:p>
            <a:r>
              <a:rPr lang="en-US"/>
              <a:t>Copyright 2023 - Charon Software - All Rights Reserved </a:t>
            </a:r>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10/10/2023</a:t>
            </a:fld>
            <a:endParaRPr lang="en-US"/>
          </a:p>
        </p:txBody>
      </p:sp>
      <p:sp>
        <p:nvSpPr>
          <p:cNvPr id="6" name="Footer Placeholder 5"/>
          <p:cNvSpPr>
            <a:spLocks noGrp="1"/>
          </p:cNvSpPr>
          <p:nvPr>
            <p:ph type="ftr" sz="quarter" idx="11"/>
          </p:nvPr>
        </p:nvSpPr>
        <p:spPr/>
        <p:txBody>
          <a:bodyPr/>
          <a:lstStyle/>
          <a:p>
            <a:r>
              <a:rPr lang="en-US"/>
              <a:t>Copyright 2023 - Charon Software - All Rights Reserved </a:t>
            </a:r>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10/10/2023</a:t>
            </a:fld>
            <a:endParaRPr lang="en-US"/>
          </a:p>
        </p:txBody>
      </p:sp>
      <p:sp>
        <p:nvSpPr>
          <p:cNvPr id="8" name="Footer Placeholder 7"/>
          <p:cNvSpPr>
            <a:spLocks noGrp="1"/>
          </p:cNvSpPr>
          <p:nvPr>
            <p:ph type="ftr" sz="quarter" idx="11"/>
          </p:nvPr>
        </p:nvSpPr>
        <p:spPr/>
        <p:txBody>
          <a:bodyPr/>
          <a:lstStyle/>
          <a:p>
            <a:r>
              <a:rPr lang="en-US"/>
              <a:t>Copyright 2023 - Charon Software - All Rights Reserved </a:t>
            </a:r>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10/10/2023</a:t>
            </a:fld>
            <a:endParaRPr lang="en-US"/>
          </a:p>
        </p:txBody>
      </p:sp>
      <p:sp>
        <p:nvSpPr>
          <p:cNvPr id="4" name="Footer Placeholder 3"/>
          <p:cNvSpPr>
            <a:spLocks noGrp="1"/>
          </p:cNvSpPr>
          <p:nvPr>
            <p:ph type="ftr" sz="quarter" idx="11"/>
          </p:nvPr>
        </p:nvSpPr>
        <p:spPr/>
        <p:txBody>
          <a:bodyPr/>
          <a:lstStyle/>
          <a:p>
            <a:r>
              <a:rPr lang="en-US"/>
              <a:t>Copyright 2023 - Charon Software - All Rights Reserved </a:t>
            </a:r>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10/10/2023</a:t>
            </a:fld>
            <a:endParaRPr lang="en-US"/>
          </a:p>
        </p:txBody>
      </p:sp>
      <p:sp>
        <p:nvSpPr>
          <p:cNvPr id="3" name="Footer Placeholder 2"/>
          <p:cNvSpPr>
            <a:spLocks noGrp="1"/>
          </p:cNvSpPr>
          <p:nvPr>
            <p:ph type="ftr" sz="quarter" idx="11"/>
          </p:nvPr>
        </p:nvSpPr>
        <p:spPr/>
        <p:txBody>
          <a:bodyPr/>
          <a:lstStyle/>
          <a:p>
            <a:r>
              <a:rPr lang="en-US"/>
              <a:t>Copyright 2023 - Charon Software - All Rights Reserved </a:t>
            </a:r>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10/10/2023</a:t>
            </a:fld>
            <a:endParaRPr lang="en-US"/>
          </a:p>
        </p:txBody>
      </p:sp>
      <p:sp>
        <p:nvSpPr>
          <p:cNvPr id="6" name="Footer Placeholder 5"/>
          <p:cNvSpPr>
            <a:spLocks noGrp="1"/>
          </p:cNvSpPr>
          <p:nvPr>
            <p:ph type="ftr" sz="quarter" idx="11"/>
          </p:nvPr>
        </p:nvSpPr>
        <p:spPr/>
        <p:txBody>
          <a:bodyPr/>
          <a:lstStyle/>
          <a:p>
            <a:r>
              <a:rPr lang="en-US"/>
              <a:t>Copyright 2023 - Charon Software - All Rights Reserved </a:t>
            </a:r>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10/10/2023</a:t>
            </a:fld>
            <a:endParaRPr lang="en-US"/>
          </a:p>
        </p:txBody>
      </p:sp>
      <p:sp>
        <p:nvSpPr>
          <p:cNvPr id="6" name="Footer Placeholder 5"/>
          <p:cNvSpPr>
            <a:spLocks noGrp="1"/>
          </p:cNvSpPr>
          <p:nvPr>
            <p:ph type="ftr" sz="quarter" idx="11"/>
          </p:nvPr>
        </p:nvSpPr>
        <p:spPr/>
        <p:txBody>
          <a:bodyPr/>
          <a:lstStyle/>
          <a:p>
            <a:r>
              <a:rPr lang="en-US"/>
              <a:t>Copyright 2023 - Charon Software - All Rights Reserved </a:t>
            </a:r>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10/10/2023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Copyright 2023 - Charon Software - All Rights Reserved </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www.youtube.com/watch?v=3qVPNONdF58"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imgur.com/" TargetMode="External"/><Relationship Id="rId2" Type="http://schemas.openxmlformats.org/officeDocument/2006/relationships/hyperlink" Target="https://stackoverflow.com/" TargetMode="External"/><Relationship Id="rId1" Type="http://schemas.openxmlformats.org/officeDocument/2006/relationships/slideLayout" Target="../slideLayouts/slideLayout2.xml"/><Relationship Id="rId4" Type="http://schemas.openxmlformats.org/officeDocument/2006/relationships/hyperlink" Target="https://twitter.com/home"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yachtworld.com/research/worlds-largest-yachts/" TargetMode="External"/><Relationship Id="rId2" Type="http://schemas.openxmlformats.org/officeDocument/2006/relationships/hyperlink" Target="https://www.youtube.com/watch?v=NIGMUAMevH0" TargetMode="External"/><Relationship Id="rId1" Type="http://schemas.openxmlformats.org/officeDocument/2006/relationships/slideLayout" Target="../slideLayouts/slideLayout2.xml"/><Relationship Id="rId4" Type="http://schemas.openxmlformats.org/officeDocument/2006/relationships/hyperlink" Target="https://www.independent.co.uk/news/business/cartier-boss-with-7-5bn-fortune-says-prospect-poor-rising-up-keeps-him-awake-at-night-10307485.html"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en.wikipedia.org/wiki/Leonard_v._Pepsico,_Inc.#:~:text=Leonard%20sent%20a%20check%20for,%22humorous%20and%20entertaining%20ad%22."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worldofwarcraft.blizzard.com/en-us/"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s://en.wikipedia.org/wiki/Srinivasa_Ramanujan"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https://ohiomemory.ohiohistory.org/archives/2477#:~:text=Priced%20at%20just%20%24825%2C%20the,vehicle%20for%20the%20common%20man."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s://en.wikipedia.org/wiki/K-2SO" TargetMode="External"/><Relationship Id="rId2" Type="http://schemas.openxmlformats.org/officeDocument/2006/relationships/hyperlink" Target="https://nypost.com/2017/11/18/video-shows-nurses-laughing-as-89-year-old-vet-dies-begs-for-help/"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s://www.youtube.com/watch?v=epbOHloSpZM" TargetMode="External"/><Relationship Id="rId2" Type="http://schemas.openxmlformats.org/officeDocument/2006/relationships/hyperlink" Target="https://www.youtube.com/watch?v=G5uamDMoW4o"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s://www.imdb.com/title/tt0119081/" TargetMode="External"/><Relationship Id="rId2" Type="http://schemas.openxmlformats.org/officeDocument/2006/relationships/hyperlink" Target="https://www.space.com/31933-quantum-entanglement-action-at-a-distance.html#:~:text=Quantum%20entanglement%20is%20when%20two,Their%20state%20remains%20the%20sam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en.wikipedia.org/wiki/Fiduciary"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8DD63-82CF-36AD-39FD-8F4E9EE508BE}"/>
              </a:ext>
            </a:extLst>
          </p:cNvPr>
          <p:cNvSpPr>
            <a:spLocks noGrp="1"/>
          </p:cNvSpPr>
          <p:nvPr>
            <p:ph type="title"/>
          </p:nvPr>
        </p:nvSpPr>
        <p:spPr/>
        <p:txBody>
          <a:bodyPr/>
          <a:lstStyle/>
          <a:p>
            <a:r>
              <a:rPr lang="en-US" err="1">
                <a:cs typeface="Calibri Light"/>
              </a:rPr>
              <a:t>i</a:t>
            </a:r>
            <a:r>
              <a:rPr lang="en-US">
                <a:cs typeface="Calibri Light"/>
              </a:rPr>
              <a:t> am – Jeff DeRemer</a:t>
            </a:r>
            <a:endParaRPr lang="en-US"/>
          </a:p>
        </p:txBody>
      </p:sp>
      <p:sp>
        <p:nvSpPr>
          <p:cNvPr id="3" name="Content Placeholder 2">
            <a:extLst>
              <a:ext uri="{FF2B5EF4-FFF2-40B4-BE49-F238E27FC236}">
                <a16:creationId xmlns:a16="http://schemas.microsoft.com/office/drawing/2014/main" id="{2B48F1B9-BE18-2779-9783-44A7FC8F6204}"/>
              </a:ext>
            </a:extLst>
          </p:cNvPr>
          <p:cNvSpPr>
            <a:spLocks noGrp="1"/>
          </p:cNvSpPr>
          <p:nvPr>
            <p:ph idx="1"/>
          </p:nvPr>
        </p:nvSpPr>
        <p:spPr/>
        <p:txBody>
          <a:bodyPr vert="horz" lIns="91440" tIns="45720" rIns="91440" bIns="45720" rtlCol="0" anchor="t">
            <a:normAutofit fontScale="92500" lnSpcReduction="20000"/>
          </a:bodyPr>
          <a:lstStyle/>
          <a:p>
            <a:r>
              <a:rPr lang="en-US">
                <a:cs typeface="Calibri"/>
              </a:rPr>
              <a:t>I have always dreamt of flying cars</a:t>
            </a:r>
          </a:p>
          <a:p>
            <a:r>
              <a:rPr lang="en-US">
                <a:cs typeface="Calibri"/>
              </a:rPr>
              <a:t>I have some ideas that I think are different from what </a:t>
            </a:r>
            <a:r>
              <a:rPr lang="en-US" err="1">
                <a:cs typeface="Calibri"/>
              </a:rPr>
              <a:t>i</a:t>
            </a:r>
            <a:r>
              <a:rPr lang="en-US">
                <a:cs typeface="Calibri"/>
              </a:rPr>
              <a:t> have seen, and are worthy of exploration</a:t>
            </a:r>
          </a:p>
          <a:p>
            <a:r>
              <a:rPr lang="en-US">
                <a:cs typeface="Calibri"/>
              </a:rPr>
              <a:t>This presentation will be a bit rough. Sorry. I've never done this</a:t>
            </a:r>
          </a:p>
          <a:p>
            <a:r>
              <a:rPr lang="en-US">
                <a:cs typeface="Calibri"/>
              </a:rPr>
              <a:t>I just want to see if I can connect with like-minded folks who might wish to go along on this journey with me</a:t>
            </a:r>
          </a:p>
          <a:p>
            <a:r>
              <a:rPr lang="en-US">
                <a:cs typeface="Calibri"/>
              </a:rPr>
              <a:t>There's a lot to cover. If – at the end – you feel like some part of this seemed interesting -- I'd love to hear from you. Maybe send a few bucks, if you have the means</a:t>
            </a:r>
          </a:p>
          <a:p>
            <a:r>
              <a:rPr lang="en-US">
                <a:cs typeface="Calibri"/>
              </a:rPr>
              <a:t>But – if AN Y of this resonates with you - I would truly love to hear from you</a:t>
            </a:r>
          </a:p>
          <a:p>
            <a:r>
              <a:rPr lang="en-US">
                <a:cs typeface="Calibri"/>
              </a:rPr>
              <a:t>#TerranAstra   :-)  More, later... </a:t>
            </a:r>
          </a:p>
          <a:p>
            <a:endParaRPr lang="en-US">
              <a:cs typeface="Calibri"/>
            </a:endParaRPr>
          </a:p>
        </p:txBody>
      </p:sp>
      <p:sp>
        <p:nvSpPr>
          <p:cNvPr id="4" name="Footer Placeholder 3">
            <a:extLst>
              <a:ext uri="{FF2B5EF4-FFF2-40B4-BE49-F238E27FC236}">
                <a16:creationId xmlns:a16="http://schemas.microsoft.com/office/drawing/2014/main" id="{8DF25866-1ADB-63AB-5042-977ACD947767}"/>
              </a:ext>
            </a:extLst>
          </p:cNvPr>
          <p:cNvSpPr>
            <a:spLocks noGrp="1"/>
          </p:cNvSpPr>
          <p:nvPr>
            <p:ph type="ftr" sz="quarter" idx="11"/>
          </p:nvPr>
        </p:nvSpPr>
        <p:spPr/>
        <p:txBody>
          <a:bodyPr/>
          <a:lstStyle/>
          <a:p>
            <a:r>
              <a:rPr lang="en-US"/>
              <a:t>Copyright 2023 - Charon Software - All Rights Reserved </a:t>
            </a:r>
          </a:p>
        </p:txBody>
      </p:sp>
      <p:sp>
        <p:nvSpPr>
          <p:cNvPr id="5" name="Slide Number Placeholder 4">
            <a:extLst>
              <a:ext uri="{FF2B5EF4-FFF2-40B4-BE49-F238E27FC236}">
                <a16:creationId xmlns:a16="http://schemas.microsoft.com/office/drawing/2014/main" id="{C27890D4-E625-86C9-E795-FF7B8C74B0AC}"/>
              </a:ext>
            </a:extLst>
          </p:cNvPr>
          <p:cNvSpPr>
            <a:spLocks noGrp="1"/>
          </p:cNvSpPr>
          <p:nvPr>
            <p:ph type="sldNum" sz="quarter" idx="12"/>
          </p:nvPr>
        </p:nvSpPr>
        <p:spPr/>
        <p:txBody>
          <a:bodyPr/>
          <a:lstStyle/>
          <a:p>
            <a:fld id="{330EA680-D336-4FF7-8B7A-9848BB0A1C32}" type="slidenum">
              <a:rPr lang="en-US" smtClean="0"/>
              <a:t>1</a:t>
            </a:fld>
            <a:endParaRPr lang="en-US"/>
          </a:p>
        </p:txBody>
      </p:sp>
    </p:spTree>
    <p:extLst>
      <p:ext uri="{BB962C8B-B14F-4D97-AF65-F5344CB8AC3E}">
        <p14:creationId xmlns:p14="http://schemas.microsoft.com/office/powerpoint/2010/main" val="3904009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10C24-5063-9A08-6EF6-CE8367BBCED5}"/>
              </a:ext>
            </a:extLst>
          </p:cNvPr>
          <p:cNvSpPr>
            <a:spLocks noGrp="1"/>
          </p:cNvSpPr>
          <p:nvPr>
            <p:ph type="title"/>
          </p:nvPr>
        </p:nvSpPr>
        <p:spPr/>
        <p:txBody>
          <a:bodyPr/>
          <a:lstStyle/>
          <a:p>
            <a:r>
              <a:rPr lang="en-US">
                <a:cs typeface="Calibri Light"/>
              </a:rPr>
              <a:t>Flying Cars – 1) Pods</a:t>
            </a:r>
          </a:p>
        </p:txBody>
      </p:sp>
      <p:sp>
        <p:nvSpPr>
          <p:cNvPr id="3" name="Content Placeholder 2">
            <a:extLst>
              <a:ext uri="{FF2B5EF4-FFF2-40B4-BE49-F238E27FC236}">
                <a16:creationId xmlns:a16="http://schemas.microsoft.com/office/drawing/2014/main" id="{C94EAD4E-0DEF-F3E3-2CD3-304D0D8776E8}"/>
              </a:ext>
            </a:extLst>
          </p:cNvPr>
          <p:cNvSpPr>
            <a:spLocks noGrp="1"/>
          </p:cNvSpPr>
          <p:nvPr>
            <p:ph idx="1"/>
          </p:nvPr>
        </p:nvSpPr>
        <p:spPr/>
        <p:txBody>
          <a:bodyPr vert="horz" lIns="91440" tIns="45720" rIns="91440" bIns="45720" rtlCol="0" anchor="t">
            <a:normAutofit fontScale="92500" lnSpcReduction="20000"/>
          </a:bodyPr>
          <a:lstStyle/>
          <a:p>
            <a:r>
              <a:rPr lang="en-US" dirty="0">
                <a:cs typeface="Calibri"/>
              </a:rPr>
              <a:t>Pods </a:t>
            </a:r>
            <a:endParaRPr lang="en-US">
              <a:cs typeface="Calibri" panose="020F0502020204030204"/>
            </a:endParaRPr>
          </a:p>
          <a:p>
            <a:pPr lvl="1"/>
            <a:r>
              <a:rPr lang="en-US" dirty="0">
                <a:cs typeface="Calibri"/>
              </a:rPr>
              <a:t>"My Own Space" - No "Wet Spot" , also – a place to confidently leave my stuff.. </a:t>
            </a:r>
          </a:p>
          <a:p>
            <a:pPr lvl="1"/>
            <a:r>
              <a:rPr lang="en-US" sz="2500" dirty="0">
                <a:cs typeface="Calibri"/>
              </a:rPr>
              <a:t>I don't care for being on city bus / trams. They're not my personal pod. But I need to do a lot of affordable travel </a:t>
            </a:r>
          </a:p>
          <a:p>
            <a:pPr lvl="1"/>
            <a:r>
              <a:rPr lang="en-US" dirty="0">
                <a:cs typeface="Calibri"/>
              </a:rPr>
              <a:t>I can't afford a sports car, but I occasionally just want to go fast. Preferably; in my own chair </a:t>
            </a:r>
            <a:endParaRPr lang="en-US">
              <a:ea typeface="Calibri"/>
              <a:cs typeface="Calibri"/>
            </a:endParaRPr>
          </a:p>
          <a:p>
            <a:pPr lvl="1"/>
            <a:r>
              <a:rPr lang="en-US" dirty="0">
                <a:cs typeface="Calibri"/>
              </a:rPr>
              <a:t>This system offers (hopefully?) the best of both those worlds</a:t>
            </a:r>
            <a:endParaRPr lang="en-US">
              <a:ea typeface="Calibri"/>
              <a:cs typeface="Calibri"/>
            </a:endParaRPr>
          </a:p>
          <a:p>
            <a:r>
              <a:rPr lang="en-US" dirty="0">
                <a:cs typeface="Calibri"/>
              </a:rPr>
              <a:t>Sizing Standards [A, B, C, etc.] </a:t>
            </a:r>
            <a:endParaRPr lang="en-US">
              <a:ea typeface="Calibri"/>
              <a:cs typeface="Calibri"/>
            </a:endParaRPr>
          </a:p>
          <a:p>
            <a:pPr lvl="1"/>
            <a:r>
              <a:rPr lang="en-US" dirty="0">
                <a:cs typeface="Calibri"/>
              </a:rPr>
              <a:t>A = Smart car / 1 seater / first class airplane seat size</a:t>
            </a:r>
          </a:p>
          <a:p>
            <a:pPr lvl="1"/>
            <a:r>
              <a:rPr lang="en-US" dirty="0">
                <a:cs typeface="Calibri"/>
              </a:rPr>
              <a:t>B = double A; 2 seater, restaurant booth</a:t>
            </a:r>
          </a:p>
          <a:p>
            <a:pPr lvl="1"/>
            <a:r>
              <a:rPr lang="en-US" dirty="0">
                <a:cs typeface="Calibri"/>
              </a:rPr>
              <a:t>C = double B; ultra-efficiency. Can be equipped as power-assist biking across America</a:t>
            </a:r>
          </a:p>
          <a:p>
            <a:pPr lvl="1"/>
            <a:r>
              <a:rPr lang="en-US" dirty="0">
                <a:cs typeface="Calibri"/>
              </a:rPr>
              <a:t>D on up – Process of expanding on the 3x4 (I think?) sizing / doubling pattern</a:t>
            </a:r>
          </a:p>
          <a:p>
            <a:pPr lvl="1"/>
            <a:r>
              <a:rPr lang="en-US" dirty="0">
                <a:cs typeface="Calibri"/>
              </a:rPr>
              <a:t>ESTABLISH &amp; FOLLOW STANDARDS. </a:t>
            </a:r>
          </a:p>
          <a:p>
            <a:pPr lvl="1"/>
            <a:r>
              <a:rPr lang="en-US" dirty="0">
                <a:cs typeface="Calibri"/>
              </a:rPr>
              <a:t>re: insides – we have $2,000 -&gt; $200,000 versions.. But outsides &amp; form-factors: yes. </a:t>
            </a:r>
            <a:endParaRPr lang="en-US">
              <a:ea typeface="Calibri"/>
              <a:cs typeface="Calibri"/>
            </a:endParaRPr>
          </a:p>
        </p:txBody>
      </p:sp>
      <p:sp>
        <p:nvSpPr>
          <p:cNvPr id="5" name="Slide Number Placeholder 4">
            <a:extLst>
              <a:ext uri="{FF2B5EF4-FFF2-40B4-BE49-F238E27FC236}">
                <a16:creationId xmlns:a16="http://schemas.microsoft.com/office/drawing/2014/main" id="{2ED89070-8C3D-0DD3-1D34-EFD191473CE6}"/>
              </a:ext>
            </a:extLst>
          </p:cNvPr>
          <p:cNvSpPr>
            <a:spLocks noGrp="1"/>
          </p:cNvSpPr>
          <p:nvPr>
            <p:ph type="sldNum" sz="quarter" idx="12"/>
          </p:nvPr>
        </p:nvSpPr>
        <p:spPr/>
        <p:txBody>
          <a:bodyPr/>
          <a:lstStyle/>
          <a:p>
            <a:fld id="{330EA680-D336-4FF7-8B7A-9848BB0A1C32}" type="slidenum">
              <a:rPr lang="en-US" smtClean="0"/>
              <a:t>10</a:t>
            </a:fld>
            <a:endParaRPr lang="en-US"/>
          </a:p>
        </p:txBody>
      </p:sp>
      <p:sp>
        <p:nvSpPr>
          <p:cNvPr id="4" name="Footer Placeholder 3">
            <a:extLst>
              <a:ext uri="{FF2B5EF4-FFF2-40B4-BE49-F238E27FC236}">
                <a16:creationId xmlns:a16="http://schemas.microsoft.com/office/drawing/2014/main" id="{9ADC56BE-44DA-C666-A9D6-861E716E6A2E}"/>
              </a:ext>
            </a:extLst>
          </p:cNvPr>
          <p:cNvSpPr>
            <a:spLocks noGrp="1"/>
          </p:cNvSpPr>
          <p:nvPr>
            <p:ph type="ftr" sz="quarter" idx="11"/>
          </p:nvPr>
        </p:nvSpPr>
        <p:spPr/>
        <p:txBody>
          <a:bodyPr/>
          <a:lstStyle/>
          <a:p>
            <a:r>
              <a:rPr lang="en-US"/>
              <a:t>Copyright 2023 - Charon Software - All Rights Reserved </a:t>
            </a:r>
          </a:p>
        </p:txBody>
      </p:sp>
    </p:spTree>
    <p:extLst>
      <p:ext uri="{BB962C8B-B14F-4D97-AF65-F5344CB8AC3E}">
        <p14:creationId xmlns:p14="http://schemas.microsoft.com/office/powerpoint/2010/main" val="1537062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F3C7E-6407-4D0B-656A-23CD35D1438A}"/>
              </a:ext>
            </a:extLst>
          </p:cNvPr>
          <p:cNvSpPr>
            <a:spLocks noGrp="1"/>
          </p:cNvSpPr>
          <p:nvPr>
            <p:ph type="title"/>
          </p:nvPr>
        </p:nvSpPr>
        <p:spPr/>
        <p:txBody>
          <a:bodyPr/>
          <a:lstStyle/>
          <a:p>
            <a:r>
              <a:rPr lang="en-US">
                <a:cs typeface="Calibri Light"/>
              </a:rPr>
              <a:t>Explanation of what a chassis is? </a:t>
            </a:r>
            <a:endParaRPr lang="en-US"/>
          </a:p>
        </p:txBody>
      </p:sp>
      <p:sp>
        <p:nvSpPr>
          <p:cNvPr id="3" name="Content Placeholder 2">
            <a:extLst>
              <a:ext uri="{FF2B5EF4-FFF2-40B4-BE49-F238E27FC236}">
                <a16:creationId xmlns:a16="http://schemas.microsoft.com/office/drawing/2014/main" id="{327C63A5-7994-4E6A-6D9D-4D19D38E36BA}"/>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192E68C1-514B-8783-337A-16299C3CCF4B}"/>
              </a:ext>
            </a:extLst>
          </p:cNvPr>
          <p:cNvSpPr>
            <a:spLocks noGrp="1"/>
          </p:cNvSpPr>
          <p:nvPr>
            <p:ph type="ftr" sz="quarter" idx="11"/>
          </p:nvPr>
        </p:nvSpPr>
        <p:spPr/>
        <p:txBody>
          <a:bodyPr/>
          <a:lstStyle/>
          <a:p>
            <a:r>
              <a:rPr lang="en-US"/>
              <a:t>Copyright 2023 - Charon Software - All Rights Reserved </a:t>
            </a:r>
          </a:p>
        </p:txBody>
      </p:sp>
      <p:sp>
        <p:nvSpPr>
          <p:cNvPr id="5" name="Slide Number Placeholder 4">
            <a:extLst>
              <a:ext uri="{FF2B5EF4-FFF2-40B4-BE49-F238E27FC236}">
                <a16:creationId xmlns:a16="http://schemas.microsoft.com/office/drawing/2014/main" id="{6515DA8A-93A8-265A-A929-CBCF65B4E60B}"/>
              </a:ext>
            </a:extLst>
          </p:cNvPr>
          <p:cNvSpPr>
            <a:spLocks noGrp="1"/>
          </p:cNvSpPr>
          <p:nvPr>
            <p:ph type="sldNum" sz="quarter" idx="12"/>
          </p:nvPr>
        </p:nvSpPr>
        <p:spPr/>
        <p:txBody>
          <a:bodyPr/>
          <a:lstStyle/>
          <a:p>
            <a:fld id="{330EA680-D336-4FF7-8B7A-9848BB0A1C32}" type="slidenum">
              <a:rPr lang="en-US" smtClean="0"/>
              <a:t>11</a:t>
            </a:fld>
            <a:endParaRPr lang="en-US"/>
          </a:p>
        </p:txBody>
      </p:sp>
    </p:spTree>
    <p:extLst>
      <p:ext uri="{BB962C8B-B14F-4D97-AF65-F5344CB8AC3E}">
        <p14:creationId xmlns:p14="http://schemas.microsoft.com/office/powerpoint/2010/main" val="9197617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58994-4E62-BF27-E971-0CC76BE631EF}"/>
              </a:ext>
            </a:extLst>
          </p:cNvPr>
          <p:cNvSpPr>
            <a:spLocks noGrp="1"/>
          </p:cNvSpPr>
          <p:nvPr>
            <p:ph type="title"/>
          </p:nvPr>
        </p:nvSpPr>
        <p:spPr/>
        <p:txBody>
          <a:bodyPr/>
          <a:lstStyle/>
          <a:p>
            <a:r>
              <a:rPr lang="en-US" dirty="0">
                <a:cs typeface="Calibri Light"/>
              </a:rPr>
              <a:t>Flying Cars – 1) Pods - pg2</a:t>
            </a:r>
          </a:p>
        </p:txBody>
      </p:sp>
      <p:sp>
        <p:nvSpPr>
          <p:cNvPr id="3" name="Content Placeholder 2">
            <a:extLst>
              <a:ext uri="{FF2B5EF4-FFF2-40B4-BE49-F238E27FC236}">
                <a16:creationId xmlns:a16="http://schemas.microsoft.com/office/drawing/2014/main" id="{8797E62F-9EFE-7982-AA44-CA6ED395C745}"/>
              </a:ext>
            </a:extLst>
          </p:cNvPr>
          <p:cNvSpPr>
            <a:spLocks noGrp="1"/>
          </p:cNvSpPr>
          <p:nvPr>
            <p:ph idx="1"/>
          </p:nvPr>
        </p:nvSpPr>
        <p:spPr/>
        <p:txBody>
          <a:bodyPr vert="horz" lIns="91440" tIns="45720" rIns="91440" bIns="45720" rtlCol="0" anchor="t">
            <a:normAutofit fontScale="92500" lnSpcReduction="20000"/>
          </a:bodyPr>
          <a:lstStyle/>
          <a:p>
            <a:r>
              <a:rPr lang="en-US" dirty="0">
                <a:ea typeface="+mn-lt"/>
                <a:cs typeface="+mn-lt"/>
              </a:rPr>
              <a:t>Ratings [Land, Sea, Air] </a:t>
            </a:r>
            <a:endParaRPr lang="en-US" dirty="0">
              <a:cs typeface="Calibri" panose="020F0502020204030204"/>
            </a:endParaRPr>
          </a:p>
          <a:p>
            <a:pPr lvl="1"/>
            <a:r>
              <a:rPr lang="en-US" dirty="0">
                <a:ea typeface="+mn-lt"/>
                <a:cs typeface="+mn-lt"/>
              </a:rPr>
              <a:t>Land-Slow – around the parks </a:t>
            </a:r>
            <a:endParaRPr lang="en-US" dirty="0">
              <a:cs typeface="Calibri"/>
            </a:endParaRPr>
          </a:p>
          <a:p>
            <a:pPr lvl="1"/>
            <a:r>
              <a:rPr lang="en-US" dirty="0">
                <a:ea typeface="+mn-lt"/>
                <a:cs typeface="+mn-lt"/>
              </a:rPr>
              <a:t>Land-Fast – on the roads – buckle-enforced (?) </a:t>
            </a:r>
            <a:endParaRPr lang="en-US" dirty="0">
              <a:cs typeface="Calibri"/>
            </a:endParaRPr>
          </a:p>
          <a:p>
            <a:pPr lvl="1"/>
            <a:r>
              <a:rPr lang="en-US" dirty="0">
                <a:ea typeface="+mn-lt"/>
                <a:cs typeface="+mn-lt"/>
              </a:rPr>
              <a:t>Sea-Above – basic lifesaving </a:t>
            </a:r>
            <a:endParaRPr lang="en-US" dirty="0">
              <a:cs typeface="Calibri"/>
            </a:endParaRPr>
          </a:p>
          <a:p>
            <a:pPr lvl="1"/>
            <a:r>
              <a:rPr lang="en-US" dirty="0">
                <a:ea typeface="+mn-lt"/>
                <a:cs typeface="+mn-lt"/>
              </a:rPr>
              <a:t>Sea-Below – yes, I have ideas... </a:t>
            </a:r>
            <a:endParaRPr lang="en-US" dirty="0">
              <a:cs typeface="Calibri"/>
            </a:endParaRPr>
          </a:p>
          <a:p>
            <a:pPr lvl="1"/>
            <a:r>
              <a:rPr lang="en-US" dirty="0">
                <a:ea typeface="+mn-lt"/>
                <a:cs typeface="+mn-lt"/>
              </a:rPr>
              <a:t>Air-12k – open the window, sit out on the balcony, can be cheap-</a:t>
            </a:r>
            <a:r>
              <a:rPr lang="en-US" dirty="0" err="1">
                <a:ea typeface="+mn-lt"/>
                <a:cs typeface="+mn-lt"/>
              </a:rPr>
              <a:t>ish</a:t>
            </a:r>
            <a:r>
              <a:rPr lang="en-US" dirty="0">
                <a:ea typeface="+mn-lt"/>
                <a:cs typeface="+mn-lt"/>
              </a:rPr>
              <a:t> more than 2k, but not 100k </a:t>
            </a:r>
            <a:endParaRPr lang="en-US" dirty="0">
              <a:cs typeface="Calibri"/>
            </a:endParaRPr>
          </a:p>
          <a:p>
            <a:pPr lvl="1"/>
            <a:r>
              <a:rPr lang="en-US" dirty="0">
                <a:ea typeface="+mn-lt"/>
                <a:cs typeface="+mn-lt"/>
              </a:rPr>
              <a:t>Air-35k – pressurized, similar to planes, more pricey </a:t>
            </a:r>
            <a:endParaRPr lang="en-US" dirty="0">
              <a:cs typeface="Calibri"/>
            </a:endParaRPr>
          </a:p>
          <a:p>
            <a:pPr lvl="1"/>
            <a:r>
              <a:rPr lang="en-US" dirty="0">
                <a:ea typeface="+mn-lt"/>
                <a:cs typeface="+mn-lt"/>
              </a:rPr>
              <a:t>Air-110k – don't know what differences, but basically something that's rated for top of the atmosphere </a:t>
            </a:r>
            <a:endParaRPr lang="en-US" dirty="0">
              <a:cs typeface="Calibri"/>
            </a:endParaRPr>
          </a:p>
          <a:p>
            <a:r>
              <a:rPr lang="en-US" dirty="0">
                <a:ea typeface="+mn-lt"/>
                <a:cs typeface="+mn-lt"/>
              </a:rPr>
              <a:t>Safety vs. Mobility Spectrum .. </a:t>
            </a:r>
            <a:endParaRPr lang="en-US" dirty="0"/>
          </a:p>
          <a:p>
            <a:pPr lvl="1"/>
            <a:r>
              <a:rPr lang="en-US" dirty="0">
                <a:ea typeface="+mn-lt"/>
                <a:cs typeface="+mn-lt"/>
              </a:rPr>
              <a:t>Doing 2mph on the ground? $2,000 bamboo is fine </a:t>
            </a:r>
            <a:endParaRPr lang="en-US" dirty="0">
              <a:cs typeface="Calibri"/>
            </a:endParaRPr>
          </a:p>
          <a:p>
            <a:pPr lvl="1"/>
            <a:r>
              <a:rPr lang="en-US" dirty="0">
                <a:ea typeface="+mn-lt"/>
                <a:cs typeface="+mn-lt"/>
              </a:rPr>
              <a:t>Doing 200mph in the air? $20,000 (?) safety-engineered versions, only </a:t>
            </a:r>
            <a:endParaRPr lang="en-US" dirty="0">
              <a:cs typeface="Calibri"/>
            </a:endParaRPr>
          </a:p>
        </p:txBody>
      </p:sp>
      <p:sp>
        <p:nvSpPr>
          <p:cNvPr id="4" name="Footer Placeholder 3">
            <a:extLst>
              <a:ext uri="{FF2B5EF4-FFF2-40B4-BE49-F238E27FC236}">
                <a16:creationId xmlns:a16="http://schemas.microsoft.com/office/drawing/2014/main" id="{2BB1D195-3AA0-EEF8-A214-7263301DEFF8}"/>
              </a:ext>
            </a:extLst>
          </p:cNvPr>
          <p:cNvSpPr>
            <a:spLocks noGrp="1"/>
          </p:cNvSpPr>
          <p:nvPr>
            <p:ph type="ftr" sz="quarter" idx="11"/>
          </p:nvPr>
        </p:nvSpPr>
        <p:spPr/>
        <p:txBody>
          <a:bodyPr/>
          <a:lstStyle/>
          <a:p>
            <a:r>
              <a:rPr lang="en-US"/>
              <a:t>Copyright 2023 - Charon Software - All Rights Reserved </a:t>
            </a:r>
          </a:p>
        </p:txBody>
      </p:sp>
      <p:sp>
        <p:nvSpPr>
          <p:cNvPr id="5" name="Slide Number Placeholder 4">
            <a:extLst>
              <a:ext uri="{FF2B5EF4-FFF2-40B4-BE49-F238E27FC236}">
                <a16:creationId xmlns:a16="http://schemas.microsoft.com/office/drawing/2014/main" id="{C41867FC-1DC6-98A0-CCA5-D6DFB2CE9FDD}"/>
              </a:ext>
            </a:extLst>
          </p:cNvPr>
          <p:cNvSpPr>
            <a:spLocks noGrp="1"/>
          </p:cNvSpPr>
          <p:nvPr>
            <p:ph type="sldNum" sz="quarter" idx="12"/>
          </p:nvPr>
        </p:nvSpPr>
        <p:spPr/>
        <p:txBody>
          <a:bodyPr/>
          <a:lstStyle/>
          <a:p>
            <a:fld id="{330EA680-D336-4FF7-8B7A-9848BB0A1C32}" type="slidenum">
              <a:rPr lang="en-US" smtClean="0"/>
              <a:t>12</a:t>
            </a:fld>
            <a:endParaRPr lang="en-US"/>
          </a:p>
        </p:txBody>
      </p:sp>
    </p:spTree>
    <p:extLst>
      <p:ext uri="{BB962C8B-B14F-4D97-AF65-F5344CB8AC3E}">
        <p14:creationId xmlns:p14="http://schemas.microsoft.com/office/powerpoint/2010/main" val="3588194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A472B-B6FE-1E36-BAAA-CEFDE0D6E812}"/>
              </a:ext>
            </a:extLst>
          </p:cNvPr>
          <p:cNvSpPr>
            <a:spLocks noGrp="1"/>
          </p:cNvSpPr>
          <p:nvPr>
            <p:ph type="title"/>
          </p:nvPr>
        </p:nvSpPr>
        <p:spPr/>
        <p:txBody>
          <a:bodyPr/>
          <a:lstStyle/>
          <a:p>
            <a:r>
              <a:rPr lang="en-US">
                <a:cs typeface="Calibri Light"/>
              </a:rPr>
              <a:t>Flying Cars 2) 'Chassis' - Design </a:t>
            </a:r>
          </a:p>
        </p:txBody>
      </p:sp>
      <p:sp>
        <p:nvSpPr>
          <p:cNvPr id="3" name="Content Placeholder 2">
            <a:extLst>
              <a:ext uri="{FF2B5EF4-FFF2-40B4-BE49-F238E27FC236}">
                <a16:creationId xmlns:a16="http://schemas.microsoft.com/office/drawing/2014/main" id="{4FA58D88-1C41-4DB8-50F5-C0148DF26DEC}"/>
              </a:ext>
            </a:extLst>
          </p:cNvPr>
          <p:cNvSpPr>
            <a:spLocks noGrp="1"/>
          </p:cNvSpPr>
          <p:nvPr>
            <p:ph idx="1"/>
          </p:nvPr>
        </p:nvSpPr>
        <p:spPr/>
        <p:txBody>
          <a:bodyPr vert="horz" lIns="91440" tIns="45720" rIns="91440" bIns="45720" rtlCol="0" anchor="t">
            <a:normAutofit fontScale="70000" lnSpcReduction="20000"/>
          </a:bodyPr>
          <a:lstStyle/>
          <a:p>
            <a:r>
              <a:rPr lang="en-US">
                <a:cs typeface="Calibri"/>
              </a:rPr>
              <a:t>Picture a Box truck, but your E Pod </a:t>
            </a:r>
            <a:r>
              <a:rPr lang="en-US" sz="2900">
                <a:cs typeface="Calibri"/>
              </a:rPr>
              <a:t>(2 D) </a:t>
            </a:r>
            <a:r>
              <a:rPr lang="en-US">
                <a:cs typeface="Calibri"/>
              </a:rPr>
              <a:t>would be the "box"</a:t>
            </a:r>
          </a:p>
          <a:p>
            <a:r>
              <a:rPr lang="en-US">
                <a:cs typeface="Calibri"/>
              </a:rPr>
              <a:t>Picture a train, but 6-8 F Pods on each, coming and going</a:t>
            </a:r>
          </a:p>
          <a:p>
            <a:r>
              <a:rPr lang="en-US">
                <a:cs typeface="Calibri"/>
              </a:rPr>
              <a:t>Extrapolate that out to cars, boats, personal gliders</a:t>
            </a:r>
          </a:p>
          <a:p>
            <a:pPr lvl="1"/>
            <a:r>
              <a:rPr lang="en-US">
                <a:ea typeface="Calibri"/>
                <a:cs typeface="Calibri"/>
              </a:rPr>
              <a:t>Shape it more closely to between a tug boat (with the bridge at the bow) and a surfboard</a:t>
            </a:r>
            <a:endParaRPr lang="en-US">
              <a:cs typeface="Calibri"/>
            </a:endParaRPr>
          </a:p>
          <a:p>
            <a:r>
              <a:rPr lang="en-US">
                <a:cs typeface="Calibri"/>
              </a:rPr>
              <a:t>Extrapolate even further – city bus, cruise ship, 747</a:t>
            </a:r>
          </a:p>
          <a:p>
            <a:pPr lvl="1"/>
            <a:r>
              <a:rPr lang="en-US">
                <a:cs typeface="Calibri"/>
              </a:rPr>
              <a:t>All things we already have, except – MY personal space. I can afford it. I know it. It's mine. </a:t>
            </a:r>
          </a:p>
          <a:p>
            <a:pPr lvl="1"/>
            <a:r>
              <a:rPr lang="en-US">
                <a:cs typeface="Calibri"/>
              </a:rPr>
              <a:t>Consequently; I am no longer in such a major hurry to get off / out. </a:t>
            </a:r>
            <a:endParaRPr lang="en-US">
              <a:ea typeface="Calibri"/>
              <a:cs typeface="Calibri"/>
            </a:endParaRPr>
          </a:p>
          <a:p>
            <a:r>
              <a:rPr lang="en-US">
                <a:cs typeface="Calibri"/>
              </a:rPr>
              <a:t>"Shoebox" | "cubby" design – they accept the sizes of Pods [A, B, C, etc.]</a:t>
            </a:r>
          </a:p>
          <a:p>
            <a:r>
              <a:rPr lang="en-US">
                <a:cs typeface="Calibri"/>
              </a:rPr>
              <a:t>"Modular" designs where applicable, for not much more – if we need 16 in some cases, 20 in others - adapt our "airplane sequence" to that need</a:t>
            </a:r>
          </a:p>
          <a:p>
            <a:r>
              <a:rPr lang="en-US">
                <a:cs typeface="Calibri"/>
              </a:rPr>
              <a:t>"Lego"-</a:t>
            </a:r>
            <a:r>
              <a:rPr lang="en-US" err="1">
                <a:cs typeface="Calibri"/>
              </a:rPr>
              <a:t>esque</a:t>
            </a:r>
            <a:r>
              <a:rPr lang="en-US">
                <a:cs typeface="Calibri"/>
              </a:rPr>
              <a:t>.. Ubiquitous, Size :: Function [A, B, C :: Power, Air-store, Engine] combinations </a:t>
            </a:r>
          </a:p>
          <a:p>
            <a:r>
              <a:rPr lang="en-US">
                <a:cs typeface="Calibri"/>
              </a:rPr>
              <a:t>Again; No Ownership! - (Picture Titanic's lifeboats)</a:t>
            </a:r>
          </a:p>
          <a:p>
            <a:pPr lvl="1"/>
            <a:r>
              <a:rPr lang="en-US">
                <a:cs typeface="Calibri"/>
              </a:rPr>
              <a:t>Own the Pods? Yes. Mobility units? No.</a:t>
            </a:r>
          </a:p>
        </p:txBody>
      </p:sp>
      <p:sp>
        <p:nvSpPr>
          <p:cNvPr id="5" name="Slide Number Placeholder 4">
            <a:extLst>
              <a:ext uri="{FF2B5EF4-FFF2-40B4-BE49-F238E27FC236}">
                <a16:creationId xmlns:a16="http://schemas.microsoft.com/office/drawing/2014/main" id="{680FC876-883E-BE6F-3BFD-F214802D0E9C}"/>
              </a:ext>
            </a:extLst>
          </p:cNvPr>
          <p:cNvSpPr>
            <a:spLocks noGrp="1"/>
          </p:cNvSpPr>
          <p:nvPr>
            <p:ph type="sldNum" sz="quarter" idx="12"/>
          </p:nvPr>
        </p:nvSpPr>
        <p:spPr/>
        <p:txBody>
          <a:bodyPr/>
          <a:lstStyle/>
          <a:p>
            <a:fld id="{330EA680-D336-4FF7-8B7A-9848BB0A1C32}" type="slidenum">
              <a:rPr lang="en-US" smtClean="0"/>
              <a:t>13</a:t>
            </a:fld>
            <a:endParaRPr lang="en-US"/>
          </a:p>
        </p:txBody>
      </p:sp>
      <p:sp>
        <p:nvSpPr>
          <p:cNvPr id="4" name="Footer Placeholder 3">
            <a:extLst>
              <a:ext uri="{FF2B5EF4-FFF2-40B4-BE49-F238E27FC236}">
                <a16:creationId xmlns:a16="http://schemas.microsoft.com/office/drawing/2014/main" id="{A8290706-B6E4-DF05-C600-46541FB00CF8}"/>
              </a:ext>
            </a:extLst>
          </p:cNvPr>
          <p:cNvSpPr>
            <a:spLocks noGrp="1"/>
          </p:cNvSpPr>
          <p:nvPr>
            <p:ph type="ftr" sz="quarter" idx="11"/>
          </p:nvPr>
        </p:nvSpPr>
        <p:spPr/>
        <p:txBody>
          <a:bodyPr/>
          <a:lstStyle/>
          <a:p>
            <a:r>
              <a:rPr lang="en-US"/>
              <a:t>Copyright 2023 - Charon Software - All Rights Reserved </a:t>
            </a:r>
          </a:p>
        </p:txBody>
      </p:sp>
    </p:spTree>
    <p:extLst>
      <p:ext uri="{BB962C8B-B14F-4D97-AF65-F5344CB8AC3E}">
        <p14:creationId xmlns:p14="http://schemas.microsoft.com/office/powerpoint/2010/main" val="1862461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4C514-C7C7-BF2E-7E46-F8567E808013}"/>
              </a:ext>
            </a:extLst>
          </p:cNvPr>
          <p:cNvSpPr>
            <a:spLocks noGrp="1"/>
          </p:cNvSpPr>
          <p:nvPr>
            <p:ph type="title"/>
          </p:nvPr>
        </p:nvSpPr>
        <p:spPr/>
        <p:txBody>
          <a:bodyPr/>
          <a:lstStyle/>
          <a:p>
            <a:r>
              <a:rPr lang="en-US">
                <a:cs typeface="Calibri Light"/>
              </a:rPr>
              <a:t>Flying Cars – 2) 'Chassis'; Worries </a:t>
            </a:r>
          </a:p>
        </p:txBody>
      </p:sp>
      <p:sp>
        <p:nvSpPr>
          <p:cNvPr id="3" name="Content Placeholder 2">
            <a:extLst>
              <a:ext uri="{FF2B5EF4-FFF2-40B4-BE49-F238E27FC236}">
                <a16:creationId xmlns:a16="http://schemas.microsoft.com/office/drawing/2014/main" id="{0C5B5C69-3010-67FC-1E38-ECFAC33F0253}"/>
              </a:ext>
            </a:extLst>
          </p:cNvPr>
          <p:cNvSpPr>
            <a:spLocks noGrp="1"/>
          </p:cNvSpPr>
          <p:nvPr>
            <p:ph idx="1"/>
          </p:nvPr>
        </p:nvSpPr>
        <p:spPr/>
        <p:txBody>
          <a:bodyPr vert="horz" lIns="91440" tIns="45720" rIns="91440" bIns="45720" rtlCol="0" anchor="t">
            <a:normAutofit/>
          </a:bodyPr>
          <a:lstStyle/>
          <a:p>
            <a:r>
              <a:rPr lang="en-US">
                <a:cs typeface="Calibri"/>
              </a:rPr>
              <a:t>1st – needs to be internationally owned &amp; operated. </a:t>
            </a:r>
            <a:endParaRPr lang="en-US"/>
          </a:p>
          <a:p>
            <a:r>
              <a:rPr lang="en-US">
                <a:cs typeface="Calibri"/>
              </a:rPr>
              <a:t>That dialog is probably already open all over; we can't live under threat of what an 'owner' could do .. </a:t>
            </a:r>
          </a:p>
          <a:p>
            <a:r>
              <a:rPr lang="en-US">
                <a:cs typeface="Calibri"/>
              </a:rPr>
              <a:t>No jihad, "gone postal" / disgruntled former employees, stalker exes, launching of world war 3.. ffs</a:t>
            </a:r>
          </a:p>
          <a:p>
            <a:r>
              <a:rPr lang="en-US">
                <a:cs typeface="Calibri"/>
              </a:rPr>
              <a:t>"No Ownership" should be self-evident, but lots of people never see things through the lens of anyone else.. </a:t>
            </a:r>
            <a:endParaRPr lang="en-US"/>
          </a:p>
          <a:p>
            <a:r>
              <a:rPr lang="en-US">
                <a:cs typeface="Calibri"/>
              </a:rPr>
              <a:t>On the bright side; your personal chauffer drives you everywhere</a:t>
            </a:r>
          </a:p>
          <a:p>
            <a:endParaRPr lang="en-US">
              <a:cs typeface="Calibri"/>
            </a:endParaRPr>
          </a:p>
        </p:txBody>
      </p:sp>
      <p:sp>
        <p:nvSpPr>
          <p:cNvPr id="5" name="Slide Number Placeholder 4">
            <a:extLst>
              <a:ext uri="{FF2B5EF4-FFF2-40B4-BE49-F238E27FC236}">
                <a16:creationId xmlns:a16="http://schemas.microsoft.com/office/drawing/2014/main" id="{52C8E932-2B84-67F3-C23A-136CD5431681}"/>
              </a:ext>
            </a:extLst>
          </p:cNvPr>
          <p:cNvSpPr>
            <a:spLocks noGrp="1"/>
          </p:cNvSpPr>
          <p:nvPr>
            <p:ph type="sldNum" sz="quarter" idx="12"/>
          </p:nvPr>
        </p:nvSpPr>
        <p:spPr/>
        <p:txBody>
          <a:bodyPr/>
          <a:lstStyle/>
          <a:p>
            <a:fld id="{330EA680-D336-4FF7-8B7A-9848BB0A1C32}" type="slidenum">
              <a:rPr lang="en-US" smtClean="0"/>
              <a:t>14</a:t>
            </a:fld>
            <a:endParaRPr lang="en-US"/>
          </a:p>
        </p:txBody>
      </p:sp>
      <p:sp>
        <p:nvSpPr>
          <p:cNvPr id="4" name="Footer Placeholder 3">
            <a:extLst>
              <a:ext uri="{FF2B5EF4-FFF2-40B4-BE49-F238E27FC236}">
                <a16:creationId xmlns:a16="http://schemas.microsoft.com/office/drawing/2014/main" id="{3FBF3CC6-3F28-1FFE-C00F-2293DFEA6155}"/>
              </a:ext>
            </a:extLst>
          </p:cNvPr>
          <p:cNvSpPr>
            <a:spLocks noGrp="1"/>
          </p:cNvSpPr>
          <p:nvPr>
            <p:ph type="ftr" sz="quarter" idx="11"/>
          </p:nvPr>
        </p:nvSpPr>
        <p:spPr/>
        <p:txBody>
          <a:bodyPr/>
          <a:lstStyle/>
          <a:p>
            <a:r>
              <a:rPr lang="en-US"/>
              <a:t>Copyright 2023 - Charon Software - All Rights Reserved </a:t>
            </a:r>
          </a:p>
        </p:txBody>
      </p:sp>
    </p:spTree>
    <p:extLst>
      <p:ext uri="{BB962C8B-B14F-4D97-AF65-F5344CB8AC3E}">
        <p14:creationId xmlns:p14="http://schemas.microsoft.com/office/powerpoint/2010/main" val="38004182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5C418-6360-87D7-B716-504F48CE67DC}"/>
              </a:ext>
            </a:extLst>
          </p:cNvPr>
          <p:cNvSpPr>
            <a:spLocks noGrp="1"/>
          </p:cNvSpPr>
          <p:nvPr>
            <p:ph type="title"/>
          </p:nvPr>
        </p:nvSpPr>
        <p:spPr/>
        <p:txBody>
          <a:bodyPr/>
          <a:lstStyle/>
          <a:p>
            <a:r>
              <a:rPr lang="en-US">
                <a:cs typeface="Calibri Light"/>
              </a:rPr>
              <a:t>Flying Cars  - Buses – Design</a:t>
            </a:r>
          </a:p>
        </p:txBody>
      </p:sp>
      <p:sp>
        <p:nvSpPr>
          <p:cNvPr id="3" name="Content Placeholder 2">
            <a:extLst>
              <a:ext uri="{FF2B5EF4-FFF2-40B4-BE49-F238E27FC236}">
                <a16:creationId xmlns:a16="http://schemas.microsoft.com/office/drawing/2014/main" id="{FF35C628-9ED1-48A4-98A5-A82E3566925E}"/>
              </a:ext>
            </a:extLst>
          </p:cNvPr>
          <p:cNvSpPr>
            <a:spLocks noGrp="1"/>
          </p:cNvSpPr>
          <p:nvPr>
            <p:ph idx="1"/>
          </p:nvPr>
        </p:nvSpPr>
        <p:spPr/>
        <p:txBody>
          <a:bodyPr vert="horz" lIns="91440" tIns="45720" rIns="91440" bIns="45720" rtlCol="0" anchor="t">
            <a:normAutofit fontScale="85000" lnSpcReduction="20000"/>
          </a:bodyPr>
          <a:lstStyle/>
          <a:p>
            <a:r>
              <a:rPr lang="en-US">
                <a:cs typeface="Calibri"/>
              </a:rPr>
              <a:t>Yes, I've heard of the Hindenburg – thank you :)</a:t>
            </a:r>
          </a:p>
          <a:p>
            <a:pPr lvl="1"/>
            <a:r>
              <a:rPr lang="en-US">
                <a:cs typeface="Calibri"/>
              </a:rPr>
              <a:t>Ours are never going to land</a:t>
            </a:r>
          </a:p>
          <a:p>
            <a:pPr lvl="1"/>
            <a:r>
              <a:rPr lang="en-US">
                <a:cs typeface="Calibri"/>
              </a:rPr>
              <a:t>etc.</a:t>
            </a:r>
          </a:p>
          <a:p>
            <a:r>
              <a:rPr lang="en-US">
                <a:cs typeface="Calibri"/>
              </a:rPr>
              <a:t>Another Comparison: If I had designed the titanic – even if 3/8ths had been smashed by iceberg, 5/8ths would still be in the form of fully functioning "segments".. Duplicate that thinking</a:t>
            </a:r>
          </a:p>
          <a:p>
            <a:pPr lvl="1"/>
            <a:r>
              <a:rPr lang="en-US">
                <a:cs typeface="Calibri"/>
              </a:rPr>
              <a:t>Three rules; 1) Redundancy, 2) Redundancy, 3) Redundancy</a:t>
            </a:r>
          </a:p>
          <a:p>
            <a:pPr lvl="2"/>
            <a:r>
              <a:rPr lang="en-US">
                <a:cs typeface="Calibri"/>
              </a:rPr>
              <a:t>Note that this will not be "cost effective" and is 10% why I say; </a:t>
            </a:r>
            <a:r>
              <a:rPr lang="en-US" b="1">
                <a:cs typeface="Calibri"/>
              </a:rPr>
              <a:t>NO VC</a:t>
            </a:r>
            <a:r>
              <a:rPr lang="en-US">
                <a:cs typeface="Calibri"/>
              </a:rPr>
              <a:t>s!</a:t>
            </a:r>
          </a:p>
          <a:p>
            <a:r>
              <a:rPr lang="en-US">
                <a:cs typeface="Calibri"/>
              </a:rPr>
              <a:t>Sizes </a:t>
            </a:r>
          </a:p>
          <a:p>
            <a:pPr lvl="1"/>
            <a:r>
              <a:rPr lang="en-US">
                <a:cs typeface="Calibri"/>
              </a:rPr>
              <a:t>Personal (expensive, presumably?) like a yacht – still not "owned"</a:t>
            </a:r>
          </a:p>
          <a:p>
            <a:pPr lvl="1"/>
            <a:r>
              <a:rPr lang="en-US">
                <a:cs typeface="Calibri"/>
              </a:rPr>
              <a:t>Airplane – dozen(s), headed in same direction, all in A &amp; B (?)</a:t>
            </a:r>
          </a:p>
          <a:p>
            <a:pPr lvl="1"/>
            <a:r>
              <a:rPr lang="en-US">
                <a:cs typeface="Calibri"/>
              </a:rPr>
              <a:t>Huge -- Local – like apartment complexes that move slowly around one place</a:t>
            </a:r>
          </a:p>
          <a:p>
            <a:pPr lvl="1"/>
            <a:r>
              <a:rPr lang="en-US">
                <a:cs typeface="Calibri"/>
              </a:rPr>
              <a:t>Huge -- Express - "I'll get there" paced mobility units, cross between an airplane and a cruise ship </a:t>
            </a:r>
          </a:p>
        </p:txBody>
      </p:sp>
      <p:sp>
        <p:nvSpPr>
          <p:cNvPr id="5" name="Slide Number Placeholder 4">
            <a:extLst>
              <a:ext uri="{FF2B5EF4-FFF2-40B4-BE49-F238E27FC236}">
                <a16:creationId xmlns:a16="http://schemas.microsoft.com/office/drawing/2014/main" id="{F8A0A5F9-3409-F5F2-C0F3-58645AB18FB4}"/>
              </a:ext>
            </a:extLst>
          </p:cNvPr>
          <p:cNvSpPr>
            <a:spLocks noGrp="1"/>
          </p:cNvSpPr>
          <p:nvPr>
            <p:ph type="sldNum" sz="quarter" idx="12"/>
          </p:nvPr>
        </p:nvSpPr>
        <p:spPr/>
        <p:txBody>
          <a:bodyPr/>
          <a:lstStyle/>
          <a:p>
            <a:fld id="{330EA680-D336-4FF7-8B7A-9848BB0A1C32}" type="slidenum">
              <a:rPr lang="en-US" smtClean="0"/>
              <a:t>15</a:t>
            </a:fld>
            <a:endParaRPr lang="en-US"/>
          </a:p>
        </p:txBody>
      </p:sp>
      <p:sp>
        <p:nvSpPr>
          <p:cNvPr id="4" name="Footer Placeholder 3">
            <a:extLst>
              <a:ext uri="{FF2B5EF4-FFF2-40B4-BE49-F238E27FC236}">
                <a16:creationId xmlns:a16="http://schemas.microsoft.com/office/drawing/2014/main" id="{112ADD7B-25BC-52F5-2359-6AB3F29A4D49}"/>
              </a:ext>
            </a:extLst>
          </p:cNvPr>
          <p:cNvSpPr>
            <a:spLocks noGrp="1"/>
          </p:cNvSpPr>
          <p:nvPr>
            <p:ph type="ftr" sz="quarter" idx="11"/>
          </p:nvPr>
        </p:nvSpPr>
        <p:spPr/>
        <p:txBody>
          <a:bodyPr/>
          <a:lstStyle/>
          <a:p>
            <a:r>
              <a:rPr lang="en-US"/>
              <a:t>Copyright 2023 - Charon Software - All Rights Reserved </a:t>
            </a:r>
          </a:p>
        </p:txBody>
      </p:sp>
    </p:spTree>
    <p:extLst>
      <p:ext uri="{BB962C8B-B14F-4D97-AF65-F5344CB8AC3E}">
        <p14:creationId xmlns:p14="http://schemas.microsoft.com/office/powerpoint/2010/main" val="16044631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215B2-DF99-3E84-7238-F0D2E5D50C17}"/>
              </a:ext>
            </a:extLst>
          </p:cNvPr>
          <p:cNvSpPr>
            <a:spLocks noGrp="1"/>
          </p:cNvSpPr>
          <p:nvPr>
            <p:ph type="title"/>
          </p:nvPr>
        </p:nvSpPr>
        <p:spPr/>
        <p:txBody>
          <a:bodyPr/>
          <a:lstStyle/>
          <a:p>
            <a:r>
              <a:rPr lang="en-US">
                <a:cs typeface="Calibri Light"/>
              </a:rPr>
              <a:t>Flying Cars – Buses – Hulls &amp; Balloons</a:t>
            </a:r>
            <a:endParaRPr lang="en-US"/>
          </a:p>
        </p:txBody>
      </p:sp>
      <p:sp>
        <p:nvSpPr>
          <p:cNvPr id="3" name="Content Placeholder 2">
            <a:extLst>
              <a:ext uri="{FF2B5EF4-FFF2-40B4-BE49-F238E27FC236}">
                <a16:creationId xmlns:a16="http://schemas.microsoft.com/office/drawing/2014/main" id="{DABAC2CE-B759-65A2-A9AA-973000EA0D14}"/>
              </a:ext>
            </a:extLst>
          </p:cNvPr>
          <p:cNvSpPr>
            <a:spLocks noGrp="1"/>
          </p:cNvSpPr>
          <p:nvPr>
            <p:ph idx="1"/>
          </p:nvPr>
        </p:nvSpPr>
        <p:spPr/>
        <p:txBody>
          <a:bodyPr vert="horz" lIns="91440" tIns="45720" rIns="91440" bIns="45720" rtlCol="0" anchor="t">
            <a:normAutofit fontScale="92500"/>
          </a:bodyPr>
          <a:lstStyle/>
          <a:p>
            <a:r>
              <a:rPr lang="en-US">
                <a:cs typeface="Calibri"/>
              </a:rPr>
              <a:t>Independent segments – in case of emergency – separate!</a:t>
            </a:r>
          </a:p>
          <a:p>
            <a:pPr lvl="1"/>
            <a:r>
              <a:rPr lang="en-US" sz="2200">
                <a:cs typeface="Calibri"/>
              </a:rPr>
              <a:t>And again; 1) redundancy, 2) redundancy, 3) redundancy</a:t>
            </a:r>
          </a:p>
          <a:p>
            <a:r>
              <a:rPr lang="en-US">
                <a:cs typeface="Calibri"/>
              </a:rPr>
              <a:t>Segments are loaded with "balloons" that can be inflated / released</a:t>
            </a:r>
          </a:p>
          <a:p>
            <a:r>
              <a:rPr lang="en-US">
                <a:cs typeface="Calibri"/>
              </a:rPr>
              <a:t>Segments are flooded with Nitrogen .. even if there was a leak; the contents are cycled regularly – leak can be identified, corrected, never cause a problem.. Even if the whole segment needs to be replaced</a:t>
            </a:r>
          </a:p>
          <a:p>
            <a:r>
              <a:rPr lang="en-US">
                <a:cs typeface="Calibri"/>
              </a:rPr>
              <a:t>Segments are connected | woven into place (safety rigging, quick release but durable AF otherwise) </a:t>
            </a:r>
          </a:p>
          <a:p>
            <a:r>
              <a:rPr lang="en-US">
                <a:cs typeface="Calibri"/>
              </a:rPr>
              <a:t>Shoebox cubby structure suspended (possibly by hundreds of feet?) with inter-connecting braces</a:t>
            </a:r>
          </a:p>
        </p:txBody>
      </p:sp>
      <p:sp>
        <p:nvSpPr>
          <p:cNvPr id="5" name="Slide Number Placeholder 4">
            <a:extLst>
              <a:ext uri="{FF2B5EF4-FFF2-40B4-BE49-F238E27FC236}">
                <a16:creationId xmlns:a16="http://schemas.microsoft.com/office/drawing/2014/main" id="{A958BE83-AD4F-8A1F-5126-6DD223B505DA}"/>
              </a:ext>
            </a:extLst>
          </p:cNvPr>
          <p:cNvSpPr>
            <a:spLocks noGrp="1"/>
          </p:cNvSpPr>
          <p:nvPr>
            <p:ph type="sldNum" sz="quarter" idx="12"/>
          </p:nvPr>
        </p:nvSpPr>
        <p:spPr/>
        <p:txBody>
          <a:bodyPr/>
          <a:lstStyle/>
          <a:p>
            <a:fld id="{330EA680-D336-4FF7-8B7A-9848BB0A1C32}" type="slidenum">
              <a:rPr lang="en-US" smtClean="0"/>
              <a:t>16</a:t>
            </a:fld>
            <a:endParaRPr lang="en-US"/>
          </a:p>
        </p:txBody>
      </p:sp>
      <p:sp>
        <p:nvSpPr>
          <p:cNvPr id="4" name="Footer Placeholder 3">
            <a:extLst>
              <a:ext uri="{FF2B5EF4-FFF2-40B4-BE49-F238E27FC236}">
                <a16:creationId xmlns:a16="http://schemas.microsoft.com/office/drawing/2014/main" id="{DF869D12-DCC8-9DB1-B0BE-0E33D62FC784}"/>
              </a:ext>
            </a:extLst>
          </p:cNvPr>
          <p:cNvSpPr>
            <a:spLocks noGrp="1"/>
          </p:cNvSpPr>
          <p:nvPr>
            <p:ph type="ftr" sz="quarter" idx="11"/>
          </p:nvPr>
        </p:nvSpPr>
        <p:spPr/>
        <p:txBody>
          <a:bodyPr/>
          <a:lstStyle/>
          <a:p>
            <a:r>
              <a:rPr lang="en-US"/>
              <a:t>Copyright 2023 - Charon Software - All Rights Reserved </a:t>
            </a:r>
          </a:p>
        </p:txBody>
      </p:sp>
    </p:spTree>
    <p:extLst>
      <p:ext uri="{BB962C8B-B14F-4D97-AF65-F5344CB8AC3E}">
        <p14:creationId xmlns:p14="http://schemas.microsoft.com/office/powerpoint/2010/main" val="28034211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CAF6B-2713-2BF8-D39E-F92F43D744B3}"/>
              </a:ext>
            </a:extLst>
          </p:cNvPr>
          <p:cNvSpPr>
            <a:spLocks noGrp="1"/>
          </p:cNvSpPr>
          <p:nvPr>
            <p:ph type="title"/>
          </p:nvPr>
        </p:nvSpPr>
        <p:spPr/>
        <p:txBody>
          <a:bodyPr/>
          <a:lstStyle/>
          <a:p>
            <a:r>
              <a:rPr lang="en-US">
                <a:cs typeface="Calibri Light"/>
              </a:rPr>
              <a:t>Flying Cars  - 3) Buses – Worries</a:t>
            </a:r>
          </a:p>
        </p:txBody>
      </p:sp>
      <p:sp>
        <p:nvSpPr>
          <p:cNvPr id="3" name="Content Placeholder 2">
            <a:extLst>
              <a:ext uri="{FF2B5EF4-FFF2-40B4-BE49-F238E27FC236}">
                <a16:creationId xmlns:a16="http://schemas.microsoft.com/office/drawing/2014/main" id="{429D0DB0-413D-C8AB-1A23-F9C01F950E4C}"/>
              </a:ext>
            </a:extLst>
          </p:cNvPr>
          <p:cNvSpPr>
            <a:spLocks noGrp="1"/>
          </p:cNvSpPr>
          <p:nvPr>
            <p:ph idx="1"/>
          </p:nvPr>
        </p:nvSpPr>
        <p:spPr/>
        <p:txBody>
          <a:bodyPr vert="horz" lIns="91440" tIns="45720" rIns="91440" bIns="45720" rtlCol="0" anchor="t">
            <a:normAutofit fontScale="92500" lnSpcReduction="10000"/>
          </a:bodyPr>
          <a:lstStyle/>
          <a:p>
            <a:r>
              <a:rPr lang="en-US">
                <a:cs typeface="Calibri"/>
              </a:rPr>
              <a:t>Even more of the "International Command &amp; Control or it's Moot!" than chassis. Chassis are "Local" and battery-powered - these are meant to be global. They float. Right on over international lines.. With Hydrogen.. </a:t>
            </a:r>
          </a:p>
          <a:p>
            <a:r>
              <a:rPr lang="en-US">
                <a:cs typeface="Calibri"/>
              </a:rPr>
              <a:t>We saw the reactions to spy balloons. Those were helium (99% likely) </a:t>
            </a:r>
          </a:p>
          <a:p>
            <a:r>
              <a:rPr lang="en-US">
                <a:cs typeface="Calibri"/>
              </a:rPr>
              <a:t>We all either get to have rides on flying yachts over mountains at sunset, or we perpetuate the centuries-old game of "Fire &amp; Pitchforks on an international scale"</a:t>
            </a:r>
          </a:p>
          <a:p>
            <a:r>
              <a:rPr lang="en-US">
                <a:cs typeface="Calibri"/>
              </a:rPr>
              <a:t>I want my world. To get there; we need to have these dialogs. I am mostly interested in hearing from those who also want to share in exploring however much of this we can. NOT those whose sole purpose is "HA-HA You Talk Funny, Weirdo. I brought my pitchfork"</a:t>
            </a:r>
          </a:p>
        </p:txBody>
      </p:sp>
      <p:sp>
        <p:nvSpPr>
          <p:cNvPr id="5" name="Slide Number Placeholder 4">
            <a:extLst>
              <a:ext uri="{FF2B5EF4-FFF2-40B4-BE49-F238E27FC236}">
                <a16:creationId xmlns:a16="http://schemas.microsoft.com/office/drawing/2014/main" id="{95121D71-457D-B5D7-DF0B-0463AAB3B368}"/>
              </a:ext>
            </a:extLst>
          </p:cNvPr>
          <p:cNvSpPr>
            <a:spLocks noGrp="1"/>
          </p:cNvSpPr>
          <p:nvPr>
            <p:ph type="sldNum" sz="quarter" idx="12"/>
          </p:nvPr>
        </p:nvSpPr>
        <p:spPr/>
        <p:txBody>
          <a:bodyPr/>
          <a:lstStyle/>
          <a:p>
            <a:fld id="{330EA680-D336-4FF7-8B7A-9848BB0A1C32}" type="slidenum">
              <a:rPr lang="en-US" smtClean="0"/>
              <a:t>17</a:t>
            </a:fld>
            <a:endParaRPr lang="en-US"/>
          </a:p>
        </p:txBody>
      </p:sp>
      <p:sp>
        <p:nvSpPr>
          <p:cNvPr id="4" name="Footer Placeholder 3">
            <a:extLst>
              <a:ext uri="{FF2B5EF4-FFF2-40B4-BE49-F238E27FC236}">
                <a16:creationId xmlns:a16="http://schemas.microsoft.com/office/drawing/2014/main" id="{7B2C4D28-35A4-EFC8-7012-128C4440D7CD}"/>
              </a:ext>
            </a:extLst>
          </p:cNvPr>
          <p:cNvSpPr>
            <a:spLocks noGrp="1"/>
          </p:cNvSpPr>
          <p:nvPr>
            <p:ph type="ftr" sz="quarter" idx="11"/>
          </p:nvPr>
        </p:nvSpPr>
        <p:spPr/>
        <p:txBody>
          <a:bodyPr/>
          <a:lstStyle/>
          <a:p>
            <a:r>
              <a:rPr lang="en-US"/>
              <a:t>Copyright 2023 - Charon Software - All Rights Reserved </a:t>
            </a:r>
          </a:p>
        </p:txBody>
      </p:sp>
    </p:spTree>
    <p:extLst>
      <p:ext uri="{BB962C8B-B14F-4D97-AF65-F5344CB8AC3E}">
        <p14:creationId xmlns:p14="http://schemas.microsoft.com/office/powerpoint/2010/main" val="7504749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04FDF-F6C6-A102-AAE8-320D1538DF86}"/>
              </a:ext>
            </a:extLst>
          </p:cNvPr>
          <p:cNvSpPr>
            <a:spLocks noGrp="1"/>
          </p:cNvSpPr>
          <p:nvPr>
            <p:ph type="title"/>
          </p:nvPr>
        </p:nvSpPr>
        <p:spPr/>
        <p:txBody>
          <a:bodyPr/>
          <a:lstStyle/>
          <a:p>
            <a:r>
              <a:rPr lang="en-US">
                <a:ea typeface="Calibri Light"/>
                <a:cs typeface="Calibri Light"/>
              </a:rPr>
              <a:t>Flying Cars  - System</a:t>
            </a:r>
            <a:endParaRPr lang="en-US"/>
          </a:p>
        </p:txBody>
      </p:sp>
      <p:sp>
        <p:nvSpPr>
          <p:cNvPr id="3" name="Content Placeholder 2">
            <a:extLst>
              <a:ext uri="{FF2B5EF4-FFF2-40B4-BE49-F238E27FC236}">
                <a16:creationId xmlns:a16="http://schemas.microsoft.com/office/drawing/2014/main" id="{6743DE19-7F4F-73A0-DA1F-334D05FC2A93}"/>
              </a:ext>
            </a:extLst>
          </p:cNvPr>
          <p:cNvSpPr>
            <a:spLocks noGrp="1"/>
          </p:cNvSpPr>
          <p:nvPr>
            <p:ph idx="1"/>
          </p:nvPr>
        </p:nvSpPr>
        <p:spPr/>
        <p:txBody>
          <a:bodyPr vert="horz" lIns="91440" tIns="45720" rIns="91440" bIns="45720" rtlCol="0" anchor="t">
            <a:normAutofit fontScale="85000" lnSpcReduction="20000"/>
          </a:bodyPr>
          <a:lstStyle/>
          <a:p>
            <a:r>
              <a:rPr lang="en-US">
                <a:ea typeface="Calibri"/>
                <a:cs typeface="Calibri"/>
              </a:rPr>
              <a:t>Again – stepping out of my lane, here.. We need a global system for the software. Can't be designed in a vacuum, by a team committed to cost-cutting &amp; profits before all else. I want to ride around in systems confident that we won't fall from the sky because bill weren't paid as a cost-cutting profitability measure </a:t>
            </a:r>
          </a:p>
          <a:p>
            <a:r>
              <a:rPr lang="en-US">
                <a:ea typeface="Calibri"/>
                <a:cs typeface="Calibri"/>
              </a:rPr>
              <a:t>One of the things I like most about all of this is the concepts of global teams of all of us.. there is simply not a team – ANYWHERE – that can compete with that.</a:t>
            </a:r>
          </a:p>
          <a:p>
            <a:r>
              <a:rPr lang="en-US">
                <a:ea typeface="Calibri"/>
                <a:cs typeface="Calibri"/>
              </a:rPr>
              <a:t>We want (need / must have) a system where the global command &amp; control can take over at any time</a:t>
            </a:r>
          </a:p>
          <a:p>
            <a:r>
              <a:rPr lang="en-US">
                <a:ea typeface="Calibri"/>
                <a:cs typeface="Calibri"/>
              </a:rPr>
              <a:t>The positive, here - we still have </a:t>
            </a:r>
            <a:r>
              <a:rPr lang="en-US" i="1">
                <a:ea typeface="Calibri"/>
                <a:cs typeface="Calibri"/>
              </a:rPr>
              <a:t>some</a:t>
            </a:r>
            <a:r>
              <a:rPr lang="en-US">
                <a:ea typeface="Calibri"/>
                <a:cs typeface="Calibri"/>
              </a:rPr>
              <a:t> autonomy! Get me out over those corn fields and see what she can do! The system will prevent you from nosediving (etc.), but otherwise -- let her rip</a:t>
            </a:r>
          </a:p>
          <a:p>
            <a:r>
              <a:rPr lang="en-US">
                <a:ea typeface="Calibri"/>
                <a:cs typeface="Calibri"/>
              </a:rPr>
              <a:t>Sorry – no way any single company (or even just a few) can ever again own </a:t>
            </a:r>
            <a:r>
              <a:rPr lang="en-US" i="1">
                <a:ea typeface="Calibri"/>
                <a:cs typeface="Calibri"/>
              </a:rPr>
              <a:t>this much</a:t>
            </a:r>
            <a:r>
              <a:rPr lang="en-US">
                <a:ea typeface="Calibri"/>
                <a:cs typeface="Calibri"/>
              </a:rPr>
              <a:t> Wealth, let alone this much Power</a:t>
            </a:r>
            <a:endParaRPr lang="en-US"/>
          </a:p>
        </p:txBody>
      </p:sp>
      <p:sp>
        <p:nvSpPr>
          <p:cNvPr id="5" name="Slide Number Placeholder 4">
            <a:extLst>
              <a:ext uri="{FF2B5EF4-FFF2-40B4-BE49-F238E27FC236}">
                <a16:creationId xmlns:a16="http://schemas.microsoft.com/office/drawing/2014/main" id="{3D70995D-CE41-9393-1A11-093EC33A0790}"/>
              </a:ext>
            </a:extLst>
          </p:cNvPr>
          <p:cNvSpPr>
            <a:spLocks noGrp="1"/>
          </p:cNvSpPr>
          <p:nvPr>
            <p:ph type="sldNum" sz="quarter" idx="12"/>
          </p:nvPr>
        </p:nvSpPr>
        <p:spPr/>
        <p:txBody>
          <a:bodyPr/>
          <a:lstStyle/>
          <a:p>
            <a:fld id="{330EA680-D336-4FF7-8B7A-9848BB0A1C32}" type="slidenum">
              <a:rPr lang="en-US" smtClean="0"/>
              <a:t>18</a:t>
            </a:fld>
            <a:endParaRPr lang="en-US"/>
          </a:p>
        </p:txBody>
      </p:sp>
      <p:sp>
        <p:nvSpPr>
          <p:cNvPr id="4" name="Footer Placeholder 3">
            <a:extLst>
              <a:ext uri="{FF2B5EF4-FFF2-40B4-BE49-F238E27FC236}">
                <a16:creationId xmlns:a16="http://schemas.microsoft.com/office/drawing/2014/main" id="{7AF8F374-55AC-A17C-8C09-E6BA573584D1}"/>
              </a:ext>
            </a:extLst>
          </p:cNvPr>
          <p:cNvSpPr>
            <a:spLocks noGrp="1"/>
          </p:cNvSpPr>
          <p:nvPr>
            <p:ph type="ftr" sz="quarter" idx="11"/>
          </p:nvPr>
        </p:nvSpPr>
        <p:spPr/>
        <p:txBody>
          <a:bodyPr/>
          <a:lstStyle/>
          <a:p>
            <a:r>
              <a:rPr lang="en-US"/>
              <a:t>Copyright 2023 - Charon Software - All Rights Reserved </a:t>
            </a:r>
          </a:p>
        </p:txBody>
      </p:sp>
    </p:spTree>
    <p:extLst>
      <p:ext uri="{BB962C8B-B14F-4D97-AF65-F5344CB8AC3E}">
        <p14:creationId xmlns:p14="http://schemas.microsoft.com/office/powerpoint/2010/main" val="40133998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A8E9D-6032-95F0-2F3B-1159C45D6D81}"/>
              </a:ext>
            </a:extLst>
          </p:cNvPr>
          <p:cNvSpPr>
            <a:spLocks noGrp="1"/>
          </p:cNvSpPr>
          <p:nvPr>
            <p:ph type="title"/>
          </p:nvPr>
        </p:nvSpPr>
        <p:spPr/>
        <p:txBody>
          <a:bodyPr/>
          <a:lstStyle/>
          <a:p>
            <a:r>
              <a:rPr lang="en-US">
                <a:cs typeface="Calibri Light"/>
              </a:rPr>
              <a:t>Flying Cars – Cost</a:t>
            </a:r>
          </a:p>
        </p:txBody>
      </p:sp>
      <p:sp>
        <p:nvSpPr>
          <p:cNvPr id="3" name="Content Placeholder 2">
            <a:extLst>
              <a:ext uri="{FF2B5EF4-FFF2-40B4-BE49-F238E27FC236}">
                <a16:creationId xmlns:a16="http://schemas.microsoft.com/office/drawing/2014/main" id="{18544897-D0A9-DA82-41A4-10CBB57ECE59}"/>
              </a:ext>
            </a:extLst>
          </p:cNvPr>
          <p:cNvSpPr>
            <a:spLocks noGrp="1"/>
          </p:cNvSpPr>
          <p:nvPr>
            <p:ph idx="1"/>
          </p:nvPr>
        </p:nvSpPr>
        <p:spPr/>
        <p:txBody>
          <a:bodyPr vert="horz" lIns="91440" tIns="45720" rIns="91440" bIns="45720" rtlCol="0" anchor="t">
            <a:normAutofit lnSpcReduction="10000"/>
          </a:bodyPr>
          <a:lstStyle/>
          <a:p>
            <a:r>
              <a:rPr lang="en-US">
                <a:cs typeface="Calibri"/>
              </a:rPr>
              <a:t>Billions. Honestly</a:t>
            </a:r>
          </a:p>
          <a:p>
            <a:r>
              <a:rPr lang="en-US">
                <a:cs typeface="Calibri"/>
              </a:rPr>
              <a:t>I don't have billions</a:t>
            </a:r>
          </a:p>
          <a:p>
            <a:r>
              <a:rPr lang="en-US">
                <a:cs typeface="Calibri"/>
              </a:rPr>
              <a:t>I don't want to be beholden to profits and the demands of the insatiable few</a:t>
            </a:r>
          </a:p>
          <a:p>
            <a:r>
              <a:rPr lang="en-US">
                <a:cs typeface="Calibri"/>
              </a:rPr>
              <a:t>We </a:t>
            </a:r>
            <a:r>
              <a:rPr lang="en-US" i="1">
                <a:cs typeface="Calibri"/>
              </a:rPr>
              <a:t>can't</a:t>
            </a:r>
            <a:r>
              <a:rPr lang="en-US">
                <a:cs typeface="Calibri"/>
              </a:rPr>
              <a:t> be. We just can't.. No, literally - I don't think we ever leave humanity's canon if we make this a corporation</a:t>
            </a:r>
          </a:p>
          <a:p>
            <a:r>
              <a:rPr lang="en-US">
                <a:cs typeface="Calibri"/>
              </a:rPr>
              <a:t>We need a "resource"-raiser</a:t>
            </a:r>
          </a:p>
          <a:p>
            <a:pPr lvl="1"/>
            <a:r>
              <a:rPr lang="en-US">
                <a:cs typeface="Calibri"/>
              </a:rPr>
              <a:t>Not a "fund" raiser, because I don't want to think in terms of "dollars"</a:t>
            </a:r>
          </a:p>
          <a:p>
            <a:r>
              <a:rPr lang="en-US">
                <a:cs typeface="Calibri"/>
              </a:rPr>
              <a:t>A big, global resource-raiser:</a:t>
            </a:r>
          </a:p>
          <a:p>
            <a:pPr lvl="1"/>
            <a:r>
              <a:rPr lang="en-US" b="1">
                <a:cs typeface="Calibri"/>
              </a:rPr>
              <a:t>Terran Astra Parks</a:t>
            </a:r>
            <a:r>
              <a:rPr lang="en-US">
                <a:cs typeface="Calibri"/>
              </a:rPr>
              <a:t> – definitely where you want to go, for your next outing!</a:t>
            </a:r>
          </a:p>
        </p:txBody>
      </p:sp>
      <p:sp>
        <p:nvSpPr>
          <p:cNvPr id="5" name="Slide Number Placeholder 4">
            <a:extLst>
              <a:ext uri="{FF2B5EF4-FFF2-40B4-BE49-F238E27FC236}">
                <a16:creationId xmlns:a16="http://schemas.microsoft.com/office/drawing/2014/main" id="{894FBBF4-2700-10F1-9065-D822FD62AFA1}"/>
              </a:ext>
            </a:extLst>
          </p:cNvPr>
          <p:cNvSpPr>
            <a:spLocks noGrp="1"/>
          </p:cNvSpPr>
          <p:nvPr>
            <p:ph type="sldNum" sz="quarter" idx="12"/>
          </p:nvPr>
        </p:nvSpPr>
        <p:spPr/>
        <p:txBody>
          <a:bodyPr/>
          <a:lstStyle/>
          <a:p>
            <a:fld id="{330EA680-D336-4FF7-8B7A-9848BB0A1C32}" type="slidenum">
              <a:rPr lang="en-US" smtClean="0"/>
              <a:t>19</a:t>
            </a:fld>
            <a:endParaRPr lang="en-US"/>
          </a:p>
        </p:txBody>
      </p:sp>
      <p:sp>
        <p:nvSpPr>
          <p:cNvPr id="4" name="Footer Placeholder 3">
            <a:extLst>
              <a:ext uri="{FF2B5EF4-FFF2-40B4-BE49-F238E27FC236}">
                <a16:creationId xmlns:a16="http://schemas.microsoft.com/office/drawing/2014/main" id="{DE7E06D0-7837-B8BB-9F16-E805AB1FD24E}"/>
              </a:ext>
            </a:extLst>
          </p:cNvPr>
          <p:cNvSpPr>
            <a:spLocks noGrp="1"/>
          </p:cNvSpPr>
          <p:nvPr>
            <p:ph type="ftr" sz="quarter" idx="11"/>
          </p:nvPr>
        </p:nvSpPr>
        <p:spPr/>
        <p:txBody>
          <a:bodyPr/>
          <a:lstStyle/>
          <a:p>
            <a:r>
              <a:rPr lang="en-US"/>
              <a:t>Copyright 2023 - Charon Software - All Rights Reserved </a:t>
            </a:r>
          </a:p>
        </p:txBody>
      </p:sp>
    </p:spTree>
    <p:extLst>
      <p:ext uri="{BB962C8B-B14F-4D97-AF65-F5344CB8AC3E}">
        <p14:creationId xmlns:p14="http://schemas.microsoft.com/office/powerpoint/2010/main" val="98002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C1FC0-8568-3450-3259-23A92828998B}"/>
              </a:ext>
            </a:extLst>
          </p:cNvPr>
          <p:cNvSpPr>
            <a:spLocks noGrp="1"/>
          </p:cNvSpPr>
          <p:nvPr>
            <p:ph type="title"/>
          </p:nvPr>
        </p:nvSpPr>
        <p:spPr/>
        <p:txBody>
          <a:bodyPr/>
          <a:lstStyle/>
          <a:p>
            <a:r>
              <a:rPr lang="en-US">
                <a:cs typeface="Calibri Light"/>
              </a:rPr>
              <a:t>"Quick" versions of:</a:t>
            </a:r>
          </a:p>
        </p:txBody>
      </p:sp>
      <p:sp>
        <p:nvSpPr>
          <p:cNvPr id="3" name="Content Placeholder 2">
            <a:extLst>
              <a:ext uri="{FF2B5EF4-FFF2-40B4-BE49-F238E27FC236}">
                <a16:creationId xmlns:a16="http://schemas.microsoft.com/office/drawing/2014/main" id="{69F6AD24-2AA8-1769-5A4C-06990BD5C0B0}"/>
              </a:ext>
            </a:extLst>
          </p:cNvPr>
          <p:cNvSpPr>
            <a:spLocks noGrp="1"/>
          </p:cNvSpPr>
          <p:nvPr>
            <p:ph idx="1"/>
          </p:nvPr>
        </p:nvSpPr>
        <p:spPr/>
        <p:txBody>
          <a:bodyPr vert="horz" lIns="91440" tIns="45720" rIns="91440" bIns="45720" rtlCol="0" anchor="t">
            <a:normAutofit fontScale="62500" lnSpcReduction="20000"/>
          </a:bodyPr>
          <a:lstStyle/>
          <a:p>
            <a:r>
              <a:rPr lang="en-US">
                <a:cs typeface="Calibri"/>
              </a:rPr>
              <a:t>About me</a:t>
            </a:r>
            <a:endParaRPr lang="en-US">
              <a:ea typeface="Calibri"/>
              <a:cs typeface="Calibri"/>
            </a:endParaRPr>
          </a:p>
          <a:p>
            <a:r>
              <a:rPr lang="en-US">
                <a:cs typeface="Calibri"/>
              </a:rPr>
              <a:t>All "just a story" .. just a big "hey, what if?" </a:t>
            </a:r>
          </a:p>
          <a:p>
            <a:pPr lvl="1"/>
            <a:r>
              <a:rPr lang="en-US">
                <a:cs typeface="Calibri"/>
              </a:rPr>
              <a:t>But - with luck &amp; perseverance - I believe this is possible</a:t>
            </a:r>
            <a:endParaRPr lang="en-US"/>
          </a:p>
          <a:p>
            <a:r>
              <a:rPr lang="en-US">
                <a:ea typeface="Calibri"/>
                <a:cs typeface="Calibri"/>
              </a:rPr>
              <a:t>Just a brief intro – ideas that have been floating around for years. </a:t>
            </a:r>
          </a:p>
          <a:p>
            <a:pPr lvl="1"/>
            <a:r>
              <a:rPr lang="en-US">
                <a:ea typeface="Calibri"/>
                <a:cs typeface="Calibri"/>
              </a:rPr>
              <a:t>Obviously; each of these sections requires entire teams &amp; years of effort.. </a:t>
            </a:r>
            <a:endParaRPr lang="en-US">
              <a:cs typeface="Calibri"/>
            </a:endParaRPr>
          </a:p>
          <a:p>
            <a:r>
              <a:rPr lang="en-US">
                <a:cs typeface="Calibri"/>
              </a:rPr>
              <a:t>Flying cars - $ Billions</a:t>
            </a:r>
          </a:p>
          <a:p>
            <a:pPr lvl="1"/>
            <a:r>
              <a:rPr lang="en-US">
                <a:cs typeface="Calibri"/>
              </a:rPr>
              <a:t>no VCs, this time. Let's try something new</a:t>
            </a:r>
            <a:endParaRPr lang="en-US"/>
          </a:p>
          <a:p>
            <a:r>
              <a:rPr lang="en-US" sz="2900">
                <a:cs typeface="Calibri"/>
              </a:rPr>
              <a:t>Space Elevator - $ Trillions </a:t>
            </a:r>
          </a:p>
          <a:p>
            <a:r>
              <a:rPr lang="en-US">
                <a:cs typeface="Calibri"/>
              </a:rPr>
              <a:t>New Parks | New Restaurants – New Fundraising, $ "just" a few million gets our 1st started (?)</a:t>
            </a:r>
            <a:endParaRPr lang="en-US">
              <a:ea typeface="Calibri"/>
              <a:cs typeface="Calibri"/>
            </a:endParaRPr>
          </a:p>
          <a:p>
            <a:r>
              <a:rPr lang="en-US">
                <a:cs typeface="Calibri"/>
              </a:rPr>
              <a:t>New Part-time / "Gig" work | Vacation / Dude Ranch | Date night </a:t>
            </a:r>
            <a:endParaRPr lang="en-US">
              <a:ea typeface="Calibri" panose="020F0502020204030204"/>
              <a:cs typeface="Calibri"/>
            </a:endParaRPr>
          </a:p>
          <a:p>
            <a:r>
              <a:rPr lang="en-US">
                <a:cs typeface="Calibri"/>
              </a:rPr>
              <a:t>New Governance – the allure of "easy money" is simply too much. </a:t>
            </a:r>
          </a:p>
          <a:p>
            <a:pPr lvl="1"/>
            <a:r>
              <a:rPr lang="en-US">
                <a:cs typeface="Calibri"/>
              </a:rPr>
              <a:t>(How many times do we need to learn that lesson??)</a:t>
            </a:r>
            <a:endParaRPr lang="en-US">
              <a:ea typeface="Calibri"/>
              <a:cs typeface="Calibri"/>
            </a:endParaRPr>
          </a:p>
          <a:p>
            <a:r>
              <a:rPr lang="en-US">
                <a:cs typeface="Calibri"/>
              </a:rPr>
              <a:t>New "Delta SkyMiles" | "Monopoly" - </a:t>
            </a:r>
            <a:r>
              <a:rPr lang="en-US" err="1">
                <a:cs typeface="Calibri"/>
              </a:rPr>
              <a:t>esque</a:t>
            </a:r>
            <a:r>
              <a:rPr lang="en-US">
                <a:cs typeface="Calibri"/>
              </a:rPr>
              <a:t> Currency</a:t>
            </a:r>
          </a:p>
          <a:p>
            <a:r>
              <a:rPr lang="en-US">
                <a:cs typeface="Calibri"/>
              </a:rPr>
              <a:t>New software - </a:t>
            </a:r>
            <a:r>
              <a:rPr lang="en-US" sz="2900">
                <a:cs typeface="Calibri"/>
              </a:rPr>
              <a:t>"Concierge"</a:t>
            </a:r>
            <a:endParaRPr lang="en-US">
              <a:cs typeface="Calibri"/>
            </a:endParaRPr>
          </a:p>
          <a:p>
            <a:pPr lvl="1"/>
            <a:r>
              <a:rPr lang="en-US">
                <a:cs typeface="Calibri"/>
              </a:rPr>
              <a:t>We must get around several issues of today's systems, or this never gets off the ground</a:t>
            </a:r>
            <a:endParaRPr lang="en-US">
              <a:ea typeface="Calibri"/>
              <a:cs typeface="Calibri"/>
            </a:endParaRPr>
          </a:p>
        </p:txBody>
      </p:sp>
      <p:sp>
        <p:nvSpPr>
          <p:cNvPr id="4" name="Slide Number Placeholder 3">
            <a:extLst>
              <a:ext uri="{FF2B5EF4-FFF2-40B4-BE49-F238E27FC236}">
                <a16:creationId xmlns:a16="http://schemas.microsoft.com/office/drawing/2014/main" id="{2D30E854-3D99-2497-2036-58669A3FD513}"/>
              </a:ext>
            </a:extLst>
          </p:cNvPr>
          <p:cNvSpPr>
            <a:spLocks noGrp="1"/>
          </p:cNvSpPr>
          <p:nvPr>
            <p:ph type="sldNum" sz="quarter" idx="12"/>
          </p:nvPr>
        </p:nvSpPr>
        <p:spPr/>
        <p:txBody>
          <a:bodyPr/>
          <a:lstStyle/>
          <a:p>
            <a:fld id="{330EA680-D336-4FF7-8B7A-9848BB0A1C32}" type="slidenum">
              <a:rPr lang="en-US" dirty="0" smtClean="0"/>
              <a:t>2</a:t>
            </a:fld>
            <a:endParaRPr lang="en-US" dirty="0"/>
          </a:p>
        </p:txBody>
      </p:sp>
      <p:sp>
        <p:nvSpPr>
          <p:cNvPr id="5" name="Footer Placeholder 4">
            <a:extLst>
              <a:ext uri="{FF2B5EF4-FFF2-40B4-BE49-F238E27FC236}">
                <a16:creationId xmlns:a16="http://schemas.microsoft.com/office/drawing/2014/main" id="{DADCD71B-DEBB-A3DF-ACC4-F65D0D5BD104}"/>
              </a:ext>
            </a:extLst>
          </p:cNvPr>
          <p:cNvSpPr>
            <a:spLocks noGrp="1"/>
          </p:cNvSpPr>
          <p:nvPr>
            <p:ph type="ftr" sz="quarter" idx="11"/>
          </p:nvPr>
        </p:nvSpPr>
        <p:spPr/>
        <p:txBody>
          <a:bodyPr/>
          <a:lstStyle/>
          <a:p>
            <a:r>
              <a:rPr lang="en-US"/>
              <a:t>Copyright 2023 - Charon Software - All Rights Reserved </a:t>
            </a:r>
          </a:p>
        </p:txBody>
      </p:sp>
    </p:spTree>
    <p:extLst>
      <p:ext uri="{BB962C8B-B14F-4D97-AF65-F5344CB8AC3E}">
        <p14:creationId xmlns:p14="http://schemas.microsoft.com/office/powerpoint/2010/main" val="4364971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2F42E-71E2-E1A2-37B7-6E9C499FFAE7}"/>
              </a:ext>
            </a:extLst>
          </p:cNvPr>
          <p:cNvSpPr>
            <a:spLocks noGrp="1"/>
          </p:cNvSpPr>
          <p:nvPr>
            <p:ph type="title"/>
          </p:nvPr>
        </p:nvSpPr>
        <p:spPr/>
        <p:txBody>
          <a:bodyPr/>
          <a:lstStyle/>
          <a:p>
            <a:r>
              <a:rPr lang="en-US">
                <a:cs typeface="Calibri Light"/>
              </a:rPr>
              <a:t>Flying Cars – closing thoughts, for now.. </a:t>
            </a:r>
            <a:endParaRPr lang="en-US"/>
          </a:p>
        </p:txBody>
      </p:sp>
      <p:sp>
        <p:nvSpPr>
          <p:cNvPr id="3" name="Content Placeholder 2">
            <a:extLst>
              <a:ext uri="{FF2B5EF4-FFF2-40B4-BE49-F238E27FC236}">
                <a16:creationId xmlns:a16="http://schemas.microsoft.com/office/drawing/2014/main" id="{9467E316-5D91-2FB1-4C2B-A1567791A982}"/>
              </a:ext>
            </a:extLst>
          </p:cNvPr>
          <p:cNvSpPr>
            <a:spLocks noGrp="1"/>
          </p:cNvSpPr>
          <p:nvPr>
            <p:ph idx="1"/>
          </p:nvPr>
        </p:nvSpPr>
        <p:spPr/>
        <p:txBody>
          <a:bodyPr vert="horz" lIns="91440" tIns="45720" rIns="91440" bIns="45720" rtlCol="0" anchor="t">
            <a:normAutofit/>
          </a:bodyPr>
          <a:lstStyle/>
          <a:p>
            <a:r>
              <a:rPr lang="en-US">
                <a:cs typeface="Calibri"/>
              </a:rPr>
              <a:t>I don't want to pretend that any of this is "final form" or even remotely close to that.. I want to start some dialog, and see whose ideas are the most sought after by the widest groups of people</a:t>
            </a:r>
          </a:p>
          <a:p>
            <a:r>
              <a:rPr lang="en-US">
                <a:cs typeface="Calibri"/>
              </a:rPr>
              <a:t>All of these designs – for any part of all of this – can be made into whatever we need them to be. They could take years to get them right .. OR we can keep things modular</a:t>
            </a:r>
          </a:p>
        </p:txBody>
      </p:sp>
      <p:sp>
        <p:nvSpPr>
          <p:cNvPr id="5" name="Slide Number Placeholder 4">
            <a:extLst>
              <a:ext uri="{FF2B5EF4-FFF2-40B4-BE49-F238E27FC236}">
                <a16:creationId xmlns:a16="http://schemas.microsoft.com/office/drawing/2014/main" id="{2B9C54DF-533F-26EA-D248-FBEFE07D58E8}"/>
              </a:ext>
            </a:extLst>
          </p:cNvPr>
          <p:cNvSpPr>
            <a:spLocks noGrp="1"/>
          </p:cNvSpPr>
          <p:nvPr>
            <p:ph type="sldNum" sz="quarter" idx="12"/>
          </p:nvPr>
        </p:nvSpPr>
        <p:spPr/>
        <p:txBody>
          <a:bodyPr/>
          <a:lstStyle/>
          <a:p>
            <a:fld id="{330EA680-D336-4FF7-8B7A-9848BB0A1C32}" type="slidenum">
              <a:rPr lang="en-US" smtClean="0"/>
              <a:t>20</a:t>
            </a:fld>
            <a:endParaRPr lang="en-US"/>
          </a:p>
        </p:txBody>
      </p:sp>
      <p:sp>
        <p:nvSpPr>
          <p:cNvPr id="4" name="Footer Placeholder 3">
            <a:extLst>
              <a:ext uri="{FF2B5EF4-FFF2-40B4-BE49-F238E27FC236}">
                <a16:creationId xmlns:a16="http://schemas.microsoft.com/office/drawing/2014/main" id="{998DB161-18B7-3960-1DE7-D0E8672789B7}"/>
              </a:ext>
            </a:extLst>
          </p:cNvPr>
          <p:cNvSpPr>
            <a:spLocks noGrp="1"/>
          </p:cNvSpPr>
          <p:nvPr>
            <p:ph type="ftr" sz="quarter" idx="11"/>
          </p:nvPr>
        </p:nvSpPr>
        <p:spPr/>
        <p:txBody>
          <a:bodyPr/>
          <a:lstStyle/>
          <a:p>
            <a:r>
              <a:rPr lang="en-US"/>
              <a:t>Copyright 2023 - Charon Software - All Rights Reserved </a:t>
            </a:r>
          </a:p>
        </p:txBody>
      </p:sp>
    </p:spTree>
    <p:extLst>
      <p:ext uri="{BB962C8B-B14F-4D97-AF65-F5344CB8AC3E}">
        <p14:creationId xmlns:p14="http://schemas.microsoft.com/office/powerpoint/2010/main" val="30566897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760D8-DE18-3103-21DD-2AFB11BC4FC1}"/>
              </a:ext>
            </a:extLst>
          </p:cNvPr>
          <p:cNvSpPr>
            <a:spLocks noGrp="1"/>
          </p:cNvSpPr>
          <p:nvPr>
            <p:ph type="title"/>
          </p:nvPr>
        </p:nvSpPr>
        <p:spPr/>
        <p:txBody>
          <a:bodyPr/>
          <a:lstStyle/>
          <a:p>
            <a:r>
              <a:rPr lang="en-US">
                <a:cs typeface="Calibri Light"/>
              </a:rPr>
              <a:t>Terran Astra Parks – not for profit Terran side </a:t>
            </a:r>
            <a:endParaRPr lang="en-US"/>
          </a:p>
        </p:txBody>
      </p:sp>
      <p:sp>
        <p:nvSpPr>
          <p:cNvPr id="3" name="Content Placeholder 2">
            <a:extLst>
              <a:ext uri="{FF2B5EF4-FFF2-40B4-BE49-F238E27FC236}">
                <a16:creationId xmlns:a16="http://schemas.microsoft.com/office/drawing/2014/main" id="{4182CC16-3AE7-DF35-254E-91CD4D63E479}"/>
              </a:ext>
            </a:extLst>
          </p:cNvPr>
          <p:cNvSpPr>
            <a:spLocks noGrp="1"/>
          </p:cNvSpPr>
          <p:nvPr>
            <p:ph idx="1"/>
          </p:nvPr>
        </p:nvSpPr>
        <p:spPr/>
        <p:txBody>
          <a:bodyPr vert="horz" lIns="91440" tIns="45720" rIns="91440" bIns="45720" rtlCol="0" anchor="t">
            <a:normAutofit fontScale="77500" lnSpcReduction="20000"/>
          </a:bodyPr>
          <a:lstStyle/>
          <a:p>
            <a:r>
              <a:rPr lang="en-US" dirty="0">
                <a:cs typeface="Calibri"/>
              </a:rPr>
              <a:t>Parks / Restaurants / Amusement Parks / Vacations / Events Halls</a:t>
            </a:r>
            <a:endParaRPr lang="en-US" dirty="0">
              <a:ea typeface="Calibri"/>
              <a:cs typeface="Calibri"/>
            </a:endParaRPr>
          </a:p>
          <a:p>
            <a:r>
              <a:rPr lang="en-US" dirty="0">
                <a:cs typeface="Calibri"/>
              </a:rPr>
              <a:t>What they're </a:t>
            </a:r>
            <a:r>
              <a:rPr lang="en-US" i="1" dirty="0">
                <a:cs typeface="Calibri"/>
              </a:rPr>
              <a:t>not</a:t>
            </a:r>
            <a:r>
              <a:rPr lang="en-US" dirty="0">
                <a:cs typeface="Calibri"/>
              </a:rPr>
              <a:t>;</a:t>
            </a:r>
          </a:p>
          <a:p>
            <a:pPr lvl="1"/>
            <a:r>
              <a:rPr lang="en-US" dirty="0">
                <a:cs typeface="Calibri"/>
              </a:rPr>
              <a:t>No "ownership" - these are community fund-raisers, dedicated to raising money for flying cars - the only business </a:t>
            </a:r>
          </a:p>
          <a:p>
            <a:pPr lvl="1"/>
            <a:r>
              <a:rPr lang="en-US" dirty="0">
                <a:cs typeface="Calibri"/>
              </a:rPr>
              <a:t>No "investment" except – come and have dinner &amp; rides. Help us grow the place organically </a:t>
            </a:r>
          </a:p>
          <a:p>
            <a:pPr lvl="1"/>
            <a:r>
              <a:rPr lang="en-US" dirty="0">
                <a:cs typeface="Calibri"/>
              </a:rPr>
              <a:t>No "agendas" .. we can only support everybody, by saying that equally; if it's incendiary – it waits outside</a:t>
            </a:r>
          </a:p>
          <a:p>
            <a:pPr lvl="1"/>
            <a:r>
              <a:rPr lang="en-US" dirty="0">
                <a:cs typeface="Calibri"/>
              </a:rPr>
              <a:t>No "living" / addresses (?) .. these are just places to visit.. Even if you stay a few days -- your address is still someplace "Terran"</a:t>
            </a:r>
            <a:endParaRPr lang="en-US" dirty="0">
              <a:ea typeface="Calibri"/>
              <a:cs typeface="Calibri"/>
            </a:endParaRPr>
          </a:p>
          <a:p>
            <a:pPr lvl="2"/>
            <a:r>
              <a:rPr lang="en-US" dirty="0">
                <a:cs typeface="Calibri"/>
              </a:rPr>
              <a:t>I would very much like to address homelessness and I am not sure how this fits within 'nobody </a:t>
            </a:r>
            <a:r>
              <a:rPr lang="en-US" i="1" dirty="0">
                <a:cs typeface="Calibri"/>
              </a:rPr>
              <a:t>lives</a:t>
            </a:r>
            <a:r>
              <a:rPr lang="en-US" dirty="0">
                <a:cs typeface="Calibri"/>
              </a:rPr>
              <a:t> here' </a:t>
            </a:r>
          </a:p>
          <a:p>
            <a:pPr lvl="1"/>
            <a:r>
              <a:rPr lang="en-US" dirty="0">
                <a:cs typeface="Calibri"/>
              </a:rPr>
              <a:t>No "jobs", per se – these are meant to be Date night, or Vacations, or "Dude Ranches", maybe even a side thing</a:t>
            </a:r>
          </a:p>
          <a:p>
            <a:r>
              <a:rPr lang="en-US" dirty="0">
                <a:cs typeface="Calibri"/>
              </a:rPr>
              <a:t>Rotating opportunities to explore places and 'things to do', even when that means things that others have thought of as jobs.</a:t>
            </a:r>
          </a:p>
          <a:p>
            <a:r>
              <a:rPr lang="en-US">
                <a:cs typeface="Calibri"/>
              </a:rPr>
              <a:t>The ability to work all over – like the ride-share apps, except if you were </a:t>
            </a:r>
            <a:r>
              <a:rPr lang="en-US" i="1">
                <a:cs typeface="Calibri"/>
              </a:rPr>
              <a:t>my</a:t>
            </a:r>
            <a:r>
              <a:rPr lang="en-US">
                <a:cs typeface="Calibri"/>
              </a:rPr>
              <a:t> driver, you could wind your way across country over the course of weeks &amp; </a:t>
            </a:r>
            <a:r>
              <a:rPr lang="en-US" dirty="0">
                <a:cs typeface="Calibri"/>
              </a:rPr>
              <a:t>months </a:t>
            </a:r>
            <a:endParaRPr lang="en-US" dirty="0"/>
          </a:p>
        </p:txBody>
      </p:sp>
      <p:sp>
        <p:nvSpPr>
          <p:cNvPr id="5" name="Slide Number Placeholder 4">
            <a:extLst>
              <a:ext uri="{FF2B5EF4-FFF2-40B4-BE49-F238E27FC236}">
                <a16:creationId xmlns:a16="http://schemas.microsoft.com/office/drawing/2014/main" id="{EA5FBE19-035B-066C-9F4F-0095FB65C138}"/>
              </a:ext>
            </a:extLst>
          </p:cNvPr>
          <p:cNvSpPr>
            <a:spLocks noGrp="1"/>
          </p:cNvSpPr>
          <p:nvPr>
            <p:ph type="sldNum" sz="quarter" idx="12"/>
          </p:nvPr>
        </p:nvSpPr>
        <p:spPr/>
        <p:txBody>
          <a:bodyPr/>
          <a:lstStyle/>
          <a:p>
            <a:fld id="{330EA680-D336-4FF7-8B7A-9848BB0A1C32}" type="slidenum">
              <a:rPr lang="en-US" smtClean="0"/>
              <a:t>21</a:t>
            </a:fld>
            <a:endParaRPr lang="en-US"/>
          </a:p>
        </p:txBody>
      </p:sp>
      <p:sp>
        <p:nvSpPr>
          <p:cNvPr id="4" name="Footer Placeholder 3">
            <a:extLst>
              <a:ext uri="{FF2B5EF4-FFF2-40B4-BE49-F238E27FC236}">
                <a16:creationId xmlns:a16="http://schemas.microsoft.com/office/drawing/2014/main" id="{DFA78D99-54C1-C7BC-2729-7037C881289C}"/>
              </a:ext>
            </a:extLst>
          </p:cNvPr>
          <p:cNvSpPr>
            <a:spLocks noGrp="1"/>
          </p:cNvSpPr>
          <p:nvPr>
            <p:ph type="ftr" sz="quarter" idx="11"/>
          </p:nvPr>
        </p:nvSpPr>
        <p:spPr/>
        <p:txBody>
          <a:bodyPr/>
          <a:lstStyle/>
          <a:p>
            <a:r>
              <a:rPr lang="en-US"/>
              <a:t>Copyright 2023 - Charon Software - All Rights Reserved </a:t>
            </a:r>
          </a:p>
        </p:txBody>
      </p:sp>
    </p:spTree>
    <p:extLst>
      <p:ext uri="{BB962C8B-B14F-4D97-AF65-F5344CB8AC3E}">
        <p14:creationId xmlns:p14="http://schemas.microsoft.com/office/powerpoint/2010/main" val="40271650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4768E-42E5-3FF9-7510-ED67E4D80E22}"/>
              </a:ext>
            </a:extLst>
          </p:cNvPr>
          <p:cNvSpPr>
            <a:spLocks noGrp="1"/>
          </p:cNvSpPr>
          <p:nvPr>
            <p:ph type="title"/>
          </p:nvPr>
        </p:nvSpPr>
        <p:spPr/>
        <p:txBody>
          <a:bodyPr/>
          <a:lstStyle/>
          <a:p>
            <a:r>
              <a:rPr lang="en-US">
                <a:cs typeface="Calibri Light"/>
              </a:rPr>
              <a:t>Parks – "Restaurants"</a:t>
            </a:r>
            <a:endParaRPr lang="en-US"/>
          </a:p>
        </p:txBody>
      </p:sp>
      <p:sp>
        <p:nvSpPr>
          <p:cNvPr id="3" name="Content Placeholder 2">
            <a:extLst>
              <a:ext uri="{FF2B5EF4-FFF2-40B4-BE49-F238E27FC236}">
                <a16:creationId xmlns:a16="http://schemas.microsoft.com/office/drawing/2014/main" id="{FB20C80A-234C-1B92-533C-D58FA0A04C61}"/>
              </a:ext>
            </a:extLst>
          </p:cNvPr>
          <p:cNvSpPr>
            <a:spLocks noGrp="1"/>
          </p:cNvSpPr>
          <p:nvPr>
            <p:ph idx="1"/>
          </p:nvPr>
        </p:nvSpPr>
        <p:spPr/>
        <p:txBody>
          <a:bodyPr vert="horz" lIns="91440" tIns="45720" rIns="91440" bIns="45720" rtlCol="0" anchor="t">
            <a:normAutofit/>
          </a:bodyPr>
          <a:lstStyle/>
          <a:p>
            <a:r>
              <a:rPr lang="en-US">
                <a:cs typeface="Calibri"/>
              </a:rPr>
              <a:t>Leased cooking spaces – I want them available to the community </a:t>
            </a:r>
          </a:p>
          <a:p>
            <a:pPr lvl="1"/>
            <a:r>
              <a:rPr lang="en-US">
                <a:cs typeface="Calibri"/>
              </a:rPr>
              <a:t>% that's for mom &amp; pop</a:t>
            </a:r>
          </a:p>
          <a:p>
            <a:pPr lvl="1"/>
            <a:r>
              <a:rPr lang="en-US">
                <a:cs typeface="Calibri"/>
              </a:rPr>
              <a:t>% that's to be shared by community restaurants</a:t>
            </a:r>
          </a:p>
          <a:p>
            <a:pPr lvl="1"/>
            <a:r>
              <a:rPr lang="en-US">
                <a:cs typeface="Calibri"/>
              </a:rPr>
              <a:t>% that's prioritized for personal use </a:t>
            </a:r>
          </a:p>
          <a:p>
            <a:r>
              <a:rPr lang="en-US">
                <a:cs typeface="Calibri"/>
              </a:rPr>
              <a:t>Lease (bid on?) eating / cooking / activities spaces.. </a:t>
            </a:r>
          </a:p>
          <a:p>
            <a:pPr lvl="1"/>
            <a:r>
              <a:rPr lang="en-US">
                <a:cs typeface="Calibri"/>
              </a:rPr>
              <a:t>$20 for the spot by the lake</a:t>
            </a:r>
          </a:p>
          <a:p>
            <a:pPr lvl="1"/>
            <a:r>
              <a:rPr lang="en-US">
                <a:cs typeface="Calibri"/>
              </a:rPr>
              <a:t>$30 by the waterfall</a:t>
            </a:r>
          </a:p>
          <a:p>
            <a:pPr lvl="1"/>
            <a:r>
              <a:rPr lang="en-US">
                <a:cs typeface="Calibri"/>
              </a:rPr>
              <a:t>$70 for the fireplace driving tour .. unless we were able </a:t>
            </a:r>
          </a:p>
          <a:p>
            <a:pPr lvl="2"/>
            <a:r>
              <a:rPr lang="en-US">
                <a:cs typeface="Calibri"/>
              </a:rPr>
              <a:t>Need Thomas Kincaide style artist to draw that, as marketing</a:t>
            </a:r>
          </a:p>
        </p:txBody>
      </p:sp>
      <p:sp>
        <p:nvSpPr>
          <p:cNvPr id="5" name="Slide Number Placeholder 4">
            <a:extLst>
              <a:ext uri="{FF2B5EF4-FFF2-40B4-BE49-F238E27FC236}">
                <a16:creationId xmlns:a16="http://schemas.microsoft.com/office/drawing/2014/main" id="{8E7FB098-F80A-DF80-64BC-B67497794327}"/>
              </a:ext>
            </a:extLst>
          </p:cNvPr>
          <p:cNvSpPr>
            <a:spLocks noGrp="1"/>
          </p:cNvSpPr>
          <p:nvPr>
            <p:ph type="sldNum" sz="quarter" idx="12"/>
          </p:nvPr>
        </p:nvSpPr>
        <p:spPr/>
        <p:txBody>
          <a:bodyPr/>
          <a:lstStyle/>
          <a:p>
            <a:fld id="{330EA680-D336-4FF7-8B7A-9848BB0A1C32}" type="slidenum">
              <a:rPr lang="en-US" smtClean="0"/>
              <a:t>22</a:t>
            </a:fld>
            <a:endParaRPr lang="en-US"/>
          </a:p>
        </p:txBody>
      </p:sp>
      <p:sp>
        <p:nvSpPr>
          <p:cNvPr id="4" name="Footer Placeholder 3">
            <a:extLst>
              <a:ext uri="{FF2B5EF4-FFF2-40B4-BE49-F238E27FC236}">
                <a16:creationId xmlns:a16="http://schemas.microsoft.com/office/drawing/2014/main" id="{67DB5FED-CF43-0F62-B632-FDACAD69FCBF}"/>
              </a:ext>
            </a:extLst>
          </p:cNvPr>
          <p:cNvSpPr>
            <a:spLocks noGrp="1"/>
          </p:cNvSpPr>
          <p:nvPr>
            <p:ph type="ftr" sz="quarter" idx="11"/>
          </p:nvPr>
        </p:nvSpPr>
        <p:spPr/>
        <p:txBody>
          <a:bodyPr/>
          <a:lstStyle/>
          <a:p>
            <a:r>
              <a:rPr lang="en-US"/>
              <a:t>Copyright 2023 - Charon Software - All Rights Reserved </a:t>
            </a:r>
          </a:p>
        </p:txBody>
      </p:sp>
    </p:spTree>
    <p:extLst>
      <p:ext uri="{BB962C8B-B14F-4D97-AF65-F5344CB8AC3E}">
        <p14:creationId xmlns:p14="http://schemas.microsoft.com/office/powerpoint/2010/main" val="10529641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1577D-3269-B23F-3A8B-0D70D67FC7AD}"/>
              </a:ext>
            </a:extLst>
          </p:cNvPr>
          <p:cNvSpPr>
            <a:spLocks noGrp="1"/>
          </p:cNvSpPr>
          <p:nvPr>
            <p:ph type="title"/>
          </p:nvPr>
        </p:nvSpPr>
        <p:spPr/>
        <p:txBody>
          <a:bodyPr/>
          <a:lstStyle/>
          <a:p>
            <a:r>
              <a:rPr lang="en-US">
                <a:cs typeface="Calibri Light"/>
              </a:rPr>
              <a:t>Parks – Riding through</a:t>
            </a:r>
            <a:endParaRPr lang="en-US"/>
          </a:p>
        </p:txBody>
      </p:sp>
      <p:sp>
        <p:nvSpPr>
          <p:cNvPr id="3" name="Content Placeholder 2">
            <a:extLst>
              <a:ext uri="{FF2B5EF4-FFF2-40B4-BE49-F238E27FC236}">
                <a16:creationId xmlns:a16="http://schemas.microsoft.com/office/drawing/2014/main" id="{E16765E4-91CB-D7BB-72DE-17157CA29AE6}"/>
              </a:ext>
            </a:extLst>
          </p:cNvPr>
          <p:cNvSpPr>
            <a:spLocks noGrp="1"/>
          </p:cNvSpPr>
          <p:nvPr>
            <p:ph idx="1"/>
          </p:nvPr>
        </p:nvSpPr>
        <p:spPr/>
        <p:txBody>
          <a:bodyPr vert="horz" lIns="91440" tIns="45720" rIns="91440" bIns="45720" rtlCol="0" anchor="t">
            <a:normAutofit fontScale="62500" lnSpcReduction="20000"/>
          </a:bodyPr>
          <a:lstStyle/>
          <a:p>
            <a:r>
              <a:rPr lang="en-US" dirty="0">
                <a:cs typeface="Calibri"/>
              </a:rPr>
              <a:t>Eating / visiting / working can all be stationary</a:t>
            </a:r>
          </a:p>
          <a:p>
            <a:r>
              <a:rPr lang="en-US" dirty="0">
                <a:cs typeface="Calibri"/>
              </a:rPr>
              <a:t>Conversely; riding doesn't have to mean eating</a:t>
            </a:r>
            <a:endParaRPr lang="en-US" dirty="0"/>
          </a:p>
          <a:p>
            <a:r>
              <a:rPr lang="en-US" dirty="0">
                <a:cs typeface="Calibri"/>
              </a:rPr>
              <a:t>I want to explore different options.. Maybe batteries &amp; wheels? </a:t>
            </a:r>
          </a:p>
          <a:p>
            <a:pPr lvl="1"/>
            <a:r>
              <a:rPr lang="en-US" dirty="0">
                <a:cs typeface="Calibri"/>
              </a:rPr>
              <a:t>Long-term I would love to explore new forms of rail, TBH</a:t>
            </a:r>
          </a:p>
          <a:p>
            <a:r>
              <a:rPr lang="en-US" dirty="0">
                <a:cs typeface="Calibri"/>
              </a:rPr>
              <a:t>Possible to pull up near a steep-</a:t>
            </a:r>
            <a:r>
              <a:rPr lang="en-US" dirty="0" err="1">
                <a:cs typeface="Calibri"/>
              </a:rPr>
              <a:t>ish</a:t>
            </a:r>
            <a:r>
              <a:rPr lang="en-US" dirty="0">
                <a:cs typeface="Calibri"/>
              </a:rPr>
              <a:t> line (need tables that self-adjust :))</a:t>
            </a:r>
          </a:p>
          <a:p>
            <a:pPr lvl="1"/>
            <a:r>
              <a:rPr lang="en-US" dirty="0">
                <a:cs typeface="Calibri"/>
              </a:rPr>
              <a:t>From there, slowly navigate in a general 'down' direction, like skiing from a ski lift</a:t>
            </a:r>
          </a:p>
          <a:p>
            <a:pPr lvl="1"/>
            <a:r>
              <a:rPr lang="en-US" dirty="0">
                <a:cs typeface="Calibri"/>
              </a:rPr>
              <a:t>Winter time – "skiing" but in a B pod??? Heck Yes! </a:t>
            </a:r>
          </a:p>
          <a:p>
            <a:r>
              <a:rPr lang="en-US" dirty="0">
                <a:cs typeface="Calibri"/>
              </a:rPr>
              <a:t>Dreaming big - somehow incorporate trips up sides of mountains to waterfalls, crossing over rivers needlessly</a:t>
            </a:r>
          </a:p>
          <a:p>
            <a:r>
              <a:rPr lang="en-US" dirty="0">
                <a:cs typeface="Calibri"/>
              </a:rPr>
              <a:t>These could be 2, 3, 5, 8+ </a:t>
            </a:r>
            <a:r>
              <a:rPr lang="en-US" sz="2900" dirty="0">
                <a:cs typeface="Calibri"/>
              </a:rPr>
              <a:t>hour </a:t>
            </a:r>
            <a:r>
              <a:rPr lang="en-US" dirty="0">
                <a:cs typeface="Calibri"/>
              </a:rPr>
              <a:t>(a whole workday) nature trips, when we have parks big enough</a:t>
            </a:r>
          </a:p>
          <a:p>
            <a:r>
              <a:rPr lang="en-US" dirty="0">
                <a:cs typeface="Calibri"/>
              </a:rPr>
              <a:t>Perfect for days off – just reading, tooling through the park</a:t>
            </a:r>
          </a:p>
          <a:p>
            <a:r>
              <a:rPr lang="en-US" dirty="0">
                <a:cs typeface="Calibri"/>
              </a:rPr>
              <a:t>Perfect for cubicle work. Market the heck out of that. Even if nothing else changed the whole world over .. if we suddenly had this as an option for where to work; I bet &gt;50% of office workers would say Yes </a:t>
            </a:r>
          </a:p>
          <a:p>
            <a:pPr lvl="1"/>
            <a:r>
              <a:rPr lang="en-US" dirty="0">
                <a:cs typeface="Calibri"/>
              </a:rPr>
              <a:t>B size Pod would be not quite an office cubicle, or C could be fitted with a sofa :)</a:t>
            </a:r>
          </a:p>
          <a:p>
            <a:pPr lvl="1"/>
            <a:r>
              <a:rPr lang="en-US" dirty="0">
                <a:cs typeface="Calibri"/>
              </a:rPr>
              <a:t>Your work can lease one of these from you - I would imagine for less than they're paying now for that cubicle you're suddenly so incredibly sick of</a:t>
            </a:r>
          </a:p>
        </p:txBody>
      </p:sp>
      <p:sp>
        <p:nvSpPr>
          <p:cNvPr id="5" name="Slide Number Placeholder 4">
            <a:extLst>
              <a:ext uri="{FF2B5EF4-FFF2-40B4-BE49-F238E27FC236}">
                <a16:creationId xmlns:a16="http://schemas.microsoft.com/office/drawing/2014/main" id="{1A113725-E4E6-177A-25E2-9DA2F75A4C53}"/>
              </a:ext>
            </a:extLst>
          </p:cNvPr>
          <p:cNvSpPr>
            <a:spLocks noGrp="1"/>
          </p:cNvSpPr>
          <p:nvPr>
            <p:ph type="sldNum" sz="quarter" idx="12"/>
          </p:nvPr>
        </p:nvSpPr>
        <p:spPr/>
        <p:txBody>
          <a:bodyPr/>
          <a:lstStyle/>
          <a:p>
            <a:fld id="{330EA680-D336-4FF7-8B7A-9848BB0A1C32}" type="slidenum">
              <a:rPr lang="en-US" smtClean="0"/>
              <a:t>23</a:t>
            </a:fld>
            <a:endParaRPr lang="en-US"/>
          </a:p>
        </p:txBody>
      </p:sp>
      <p:sp>
        <p:nvSpPr>
          <p:cNvPr id="4" name="Footer Placeholder 3">
            <a:extLst>
              <a:ext uri="{FF2B5EF4-FFF2-40B4-BE49-F238E27FC236}">
                <a16:creationId xmlns:a16="http://schemas.microsoft.com/office/drawing/2014/main" id="{494AB627-1125-2E11-1F5F-79A54FE7A8D1}"/>
              </a:ext>
            </a:extLst>
          </p:cNvPr>
          <p:cNvSpPr>
            <a:spLocks noGrp="1"/>
          </p:cNvSpPr>
          <p:nvPr>
            <p:ph type="ftr" sz="quarter" idx="11"/>
          </p:nvPr>
        </p:nvSpPr>
        <p:spPr/>
        <p:txBody>
          <a:bodyPr/>
          <a:lstStyle/>
          <a:p>
            <a:r>
              <a:rPr lang="en-US"/>
              <a:t>Copyright 2023 - Charon Software - All Rights Reserved </a:t>
            </a:r>
          </a:p>
        </p:txBody>
      </p:sp>
    </p:spTree>
    <p:extLst>
      <p:ext uri="{BB962C8B-B14F-4D97-AF65-F5344CB8AC3E}">
        <p14:creationId xmlns:p14="http://schemas.microsoft.com/office/powerpoint/2010/main" val="21458705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5709C-0522-4331-5D4F-CCBE2BEF0D9D}"/>
              </a:ext>
            </a:extLst>
          </p:cNvPr>
          <p:cNvSpPr>
            <a:spLocks noGrp="1"/>
          </p:cNvSpPr>
          <p:nvPr>
            <p:ph type="title"/>
          </p:nvPr>
        </p:nvSpPr>
        <p:spPr/>
        <p:txBody>
          <a:bodyPr/>
          <a:lstStyle/>
          <a:p>
            <a:r>
              <a:rPr lang="en-US">
                <a:cs typeface="Calibri Light"/>
              </a:rPr>
              <a:t>Parks - Events</a:t>
            </a:r>
            <a:endParaRPr lang="en-US"/>
          </a:p>
        </p:txBody>
      </p:sp>
      <p:sp>
        <p:nvSpPr>
          <p:cNvPr id="3" name="Content Placeholder 2">
            <a:extLst>
              <a:ext uri="{FF2B5EF4-FFF2-40B4-BE49-F238E27FC236}">
                <a16:creationId xmlns:a16="http://schemas.microsoft.com/office/drawing/2014/main" id="{D8401FEB-2B12-65C9-4AB5-92E8C061DEA6}"/>
              </a:ext>
            </a:extLst>
          </p:cNvPr>
          <p:cNvSpPr>
            <a:spLocks noGrp="1"/>
          </p:cNvSpPr>
          <p:nvPr>
            <p:ph idx="1"/>
          </p:nvPr>
        </p:nvSpPr>
        <p:spPr/>
        <p:txBody>
          <a:bodyPr vert="horz" lIns="91440" tIns="45720" rIns="91440" bIns="45720" rtlCol="0" anchor="t">
            <a:normAutofit/>
          </a:bodyPr>
          <a:lstStyle/>
          <a:p>
            <a:r>
              <a:rPr lang="en-US">
                <a:cs typeface="Calibri"/>
              </a:rPr>
              <a:t>Dreaming big - I would hope that some of these parks are huge.. </a:t>
            </a:r>
          </a:p>
          <a:p>
            <a:r>
              <a:rPr lang="en-US">
                <a:cs typeface="Calibri"/>
              </a:rPr>
              <a:t>Ideally; we'd be able to have room for lot of different activity spaces</a:t>
            </a:r>
          </a:p>
          <a:p>
            <a:r>
              <a:rPr lang="en-US">
                <a:cs typeface="Calibri"/>
              </a:rPr>
              <a:t>Meaning – it's not just coming to the park to drive through.. Not sure what else we do with them, but.. this space available :) </a:t>
            </a:r>
          </a:p>
          <a:p>
            <a:endParaRPr lang="en-US">
              <a:cs typeface="Calibri"/>
            </a:endParaRPr>
          </a:p>
          <a:p>
            <a:r>
              <a:rPr lang="en-US">
                <a:cs typeface="Calibri"/>
              </a:rPr>
              <a:t>Honestly; I just wanted to point out that we will have a </a:t>
            </a:r>
            <a:r>
              <a:rPr lang="en-US" i="1">
                <a:cs typeface="Calibri"/>
              </a:rPr>
              <a:t>lot</a:t>
            </a:r>
            <a:r>
              <a:rPr lang="en-US">
                <a:cs typeface="Calibri"/>
              </a:rPr>
              <a:t> of land (hopefully) with lots of options... what do you think? What would </a:t>
            </a:r>
            <a:r>
              <a:rPr lang="en-US" i="1">
                <a:cs typeface="Calibri"/>
              </a:rPr>
              <a:t>you</a:t>
            </a:r>
            <a:r>
              <a:rPr lang="en-US">
                <a:cs typeface="Calibri"/>
              </a:rPr>
              <a:t> put there? </a:t>
            </a:r>
          </a:p>
        </p:txBody>
      </p:sp>
      <p:sp>
        <p:nvSpPr>
          <p:cNvPr id="5" name="Slide Number Placeholder 4">
            <a:extLst>
              <a:ext uri="{FF2B5EF4-FFF2-40B4-BE49-F238E27FC236}">
                <a16:creationId xmlns:a16="http://schemas.microsoft.com/office/drawing/2014/main" id="{00F21626-D2A6-5FCA-5234-22F84AAEE458}"/>
              </a:ext>
            </a:extLst>
          </p:cNvPr>
          <p:cNvSpPr>
            <a:spLocks noGrp="1"/>
          </p:cNvSpPr>
          <p:nvPr>
            <p:ph type="sldNum" sz="quarter" idx="12"/>
          </p:nvPr>
        </p:nvSpPr>
        <p:spPr/>
        <p:txBody>
          <a:bodyPr/>
          <a:lstStyle/>
          <a:p>
            <a:fld id="{330EA680-D336-4FF7-8B7A-9848BB0A1C32}" type="slidenum">
              <a:rPr lang="en-US" smtClean="0"/>
              <a:t>24</a:t>
            </a:fld>
            <a:endParaRPr lang="en-US"/>
          </a:p>
        </p:txBody>
      </p:sp>
      <p:sp>
        <p:nvSpPr>
          <p:cNvPr id="4" name="Footer Placeholder 3">
            <a:extLst>
              <a:ext uri="{FF2B5EF4-FFF2-40B4-BE49-F238E27FC236}">
                <a16:creationId xmlns:a16="http://schemas.microsoft.com/office/drawing/2014/main" id="{9CB8CAAA-FD08-944A-5703-2473D9010728}"/>
              </a:ext>
            </a:extLst>
          </p:cNvPr>
          <p:cNvSpPr>
            <a:spLocks noGrp="1"/>
          </p:cNvSpPr>
          <p:nvPr>
            <p:ph type="ftr" sz="quarter" idx="11"/>
          </p:nvPr>
        </p:nvSpPr>
        <p:spPr/>
        <p:txBody>
          <a:bodyPr/>
          <a:lstStyle/>
          <a:p>
            <a:r>
              <a:rPr lang="en-US"/>
              <a:t>Copyright 2023 - Charon Software - All Rights Reserved </a:t>
            </a:r>
          </a:p>
        </p:txBody>
      </p:sp>
    </p:spTree>
    <p:extLst>
      <p:ext uri="{BB962C8B-B14F-4D97-AF65-F5344CB8AC3E}">
        <p14:creationId xmlns:p14="http://schemas.microsoft.com/office/powerpoint/2010/main" val="11734280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22F7C-0144-814E-2BAD-01A1646151D4}"/>
              </a:ext>
            </a:extLst>
          </p:cNvPr>
          <p:cNvSpPr>
            <a:spLocks noGrp="1"/>
          </p:cNvSpPr>
          <p:nvPr>
            <p:ph type="title"/>
          </p:nvPr>
        </p:nvSpPr>
        <p:spPr/>
        <p:txBody>
          <a:bodyPr/>
          <a:lstStyle/>
          <a:p>
            <a:r>
              <a:rPr lang="en-US">
                <a:cs typeface="Calibri Light"/>
              </a:rPr>
              <a:t>Parks – "Lodging" </a:t>
            </a:r>
            <a:endParaRPr lang="en-US"/>
          </a:p>
        </p:txBody>
      </p:sp>
      <p:sp>
        <p:nvSpPr>
          <p:cNvPr id="3" name="Content Placeholder 2">
            <a:extLst>
              <a:ext uri="{FF2B5EF4-FFF2-40B4-BE49-F238E27FC236}">
                <a16:creationId xmlns:a16="http://schemas.microsoft.com/office/drawing/2014/main" id="{044EA9B4-6A65-9695-5C1B-998070458920}"/>
              </a:ext>
            </a:extLst>
          </p:cNvPr>
          <p:cNvSpPr>
            <a:spLocks noGrp="1"/>
          </p:cNvSpPr>
          <p:nvPr>
            <p:ph idx="1"/>
          </p:nvPr>
        </p:nvSpPr>
        <p:spPr/>
        <p:txBody>
          <a:bodyPr vert="horz" lIns="91440" tIns="45720" rIns="91440" bIns="45720" rtlCol="0" anchor="t">
            <a:normAutofit/>
          </a:bodyPr>
          <a:lstStyle/>
          <a:p>
            <a:r>
              <a:rPr lang="en-US">
                <a:cs typeface="Calibri"/>
              </a:rPr>
              <a:t>Sunsets &amp; Sunrises are of utmost importance.. Building cubby slots with those two in mind is a primary consideration for location</a:t>
            </a:r>
          </a:p>
          <a:p>
            <a:r>
              <a:rPr lang="en-US">
                <a:cs typeface="Calibri"/>
              </a:rPr>
              <a:t>Stepping out onto a balcony that's loaded with fruit, nut, flowering trees is an Eden-level fantasy.. I want the cubbies to also double as big "victory gardens" .. each of the dozens | hundreds of locations should have access to plenty of locally grown | </a:t>
            </a:r>
            <a:r>
              <a:rPr lang="en-US" i="1">
                <a:cs typeface="Calibri"/>
              </a:rPr>
              <a:t>growing</a:t>
            </a:r>
            <a:r>
              <a:rPr lang="en-US">
                <a:cs typeface="Calibri"/>
              </a:rPr>
              <a:t> produce</a:t>
            </a:r>
          </a:p>
          <a:p>
            <a:r>
              <a:rPr lang="en-US">
                <a:cs typeface="Calibri"/>
              </a:rPr>
              <a:t>Building up along ridgeline sides of mountains is a definite. If we can get the yachts lifting the efficiencies into place? </a:t>
            </a:r>
          </a:p>
        </p:txBody>
      </p:sp>
      <p:sp>
        <p:nvSpPr>
          <p:cNvPr id="5" name="Slide Number Placeholder 4">
            <a:extLst>
              <a:ext uri="{FF2B5EF4-FFF2-40B4-BE49-F238E27FC236}">
                <a16:creationId xmlns:a16="http://schemas.microsoft.com/office/drawing/2014/main" id="{7ECC03F6-4B65-3017-4CEA-B0CD82D04098}"/>
              </a:ext>
            </a:extLst>
          </p:cNvPr>
          <p:cNvSpPr>
            <a:spLocks noGrp="1"/>
          </p:cNvSpPr>
          <p:nvPr>
            <p:ph type="sldNum" sz="quarter" idx="12"/>
          </p:nvPr>
        </p:nvSpPr>
        <p:spPr/>
        <p:txBody>
          <a:bodyPr/>
          <a:lstStyle/>
          <a:p>
            <a:fld id="{330EA680-D336-4FF7-8B7A-9848BB0A1C32}" type="slidenum">
              <a:rPr lang="en-US" smtClean="0"/>
              <a:t>25</a:t>
            </a:fld>
            <a:endParaRPr lang="en-US"/>
          </a:p>
        </p:txBody>
      </p:sp>
      <p:sp>
        <p:nvSpPr>
          <p:cNvPr id="4" name="Footer Placeholder 3">
            <a:extLst>
              <a:ext uri="{FF2B5EF4-FFF2-40B4-BE49-F238E27FC236}">
                <a16:creationId xmlns:a16="http://schemas.microsoft.com/office/drawing/2014/main" id="{973A4EE9-0959-2A7D-B4E3-8BA534C15B9A}"/>
              </a:ext>
            </a:extLst>
          </p:cNvPr>
          <p:cNvSpPr>
            <a:spLocks noGrp="1"/>
          </p:cNvSpPr>
          <p:nvPr>
            <p:ph type="ftr" sz="quarter" idx="11"/>
          </p:nvPr>
        </p:nvSpPr>
        <p:spPr/>
        <p:txBody>
          <a:bodyPr/>
          <a:lstStyle/>
          <a:p>
            <a:r>
              <a:rPr lang="en-US"/>
              <a:t>Copyright 2023 - Charon Software - All Rights Reserved </a:t>
            </a:r>
          </a:p>
        </p:txBody>
      </p:sp>
    </p:spTree>
    <p:extLst>
      <p:ext uri="{BB962C8B-B14F-4D97-AF65-F5344CB8AC3E}">
        <p14:creationId xmlns:p14="http://schemas.microsoft.com/office/powerpoint/2010/main" val="23731866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A04C7-4354-2449-0C51-C807DAABA0D9}"/>
              </a:ext>
            </a:extLst>
          </p:cNvPr>
          <p:cNvSpPr>
            <a:spLocks noGrp="1"/>
          </p:cNvSpPr>
          <p:nvPr>
            <p:ph type="title"/>
          </p:nvPr>
        </p:nvSpPr>
        <p:spPr/>
        <p:txBody>
          <a:bodyPr/>
          <a:lstStyle/>
          <a:p>
            <a:r>
              <a:rPr lang="en-US">
                <a:cs typeface="Calibri Light"/>
              </a:rPr>
              <a:t>Parks – Funding - Pricing food, rides, etc.</a:t>
            </a:r>
            <a:endParaRPr lang="en-US"/>
          </a:p>
        </p:txBody>
      </p:sp>
      <p:sp>
        <p:nvSpPr>
          <p:cNvPr id="3" name="Content Placeholder 2">
            <a:extLst>
              <a:ext uri="{FF2B5EF4-FFF2-40B4-BE49-F238E27FC236}">
                <a16:creationId xmlns:a16="http://schemas.microsoft.com/office/drawing/2014/main" id="{D5A21A21-6D25-B829-492F-6BC8C1ADA0ED}"/>
              </a:ext>
            </a:extLst>
          </p:cNvPr>
          <p:cNvSpPr>
            <a:spLocks noGrp="1"/>
          </p:cNvSpPr>
          <p:nvPr>
            <p:ph idx="1"/>
          </p:nvPr>
        </p:nvSpPr>
        <p:spPr/>
        <p:txBody>
          <a:bodyPr vert="horz" lIns="91440" tIns="45720" rIns="91440" bIns="45720" rtlCol="0" anchor="t">
            <a:normAutofit fontScale="85000" lnSpcReduction="20000"/>
          </a:bodyPr>
          <a:lstStyle/>
          <a:p>
            <a:r>
              <a:rPr lang="en-US">
                <a:cs typeface="Calibri"/>
              </a:rPr>
              <a:t>Costs start off as "</a:t>
            </a:r>
            <a:r>
              <a:rPr lang="en-US" err="1">
                <a:cs typeface="Calibri"/>
              </a:rPr>
              <a:t>kinda</a:t>
            </a:r>
            <a:r>
              <a:rPr lang="en-US">
                <a:cs typeface="Calibri"/>
              </a:rPr>
              <a:t> pricey" and then go up</a:t>
            </a:r>
          </a:p>
          <a:p>
            <a:r>
              <a:rPr lang="en-US">
                <a:cs typeface="Calibri"/>
              </a:rPr>
              <a:t>e.g. if a meal in an average restaurant today is $100</a:t>
            </a:r>
          </a:p>
          <a:p>
            <a:pPr lvl="1"/>
            <a:r>
              <a:rPr lang="en-US">
                <a:cs typeface="Calibri"/>
              </a:rPr>
              <a:t>Now, ours; $135 </a:t>
            </a:r>
          </a:p>
          <a:p>
            <a:pPr lvl="2"/>
            <a:r>
              <a:rPr lang="en-US">
                <a:cs typeface="Calibri"/>
              </a:rPr>
              <a:t>slow uphill climb to multiple orders of magnitude</a:t>
            </a:r>
          </a:p>
          <a:p>
            <a:pPr lvl="2"/>
            <a:r>
              <a:rPr lang="en-US">
                <a:cs typeface="Calibri"/>
              </a:rPr>
              <a:t>more costly depending on your net worth (?) in both </a:t>
            </a:r>
            <a:r>
              <a:rPr lang="en-US" err="1">
                <a:cs typeface="Calibri"/>
              </a:rPr>
              <a:t>terran</a:t>
            </a:r>
            <a:r>
              <a:rPr lang="en-US">
                <a:cs typeface="Calibri"/>
              </a:rPr>
              <a:t> and astral sides</a:t>
            </a:r>
          </a:p>
          <a:p>
            <a:r>
              <a:rPr lang="en-US">
                <a:cs typeface="Calibri"/>
              </a:rPr>
              <a:t>Pay part-time workers "</a:t>
            </a:r>
            <a:r>
              <a:rPr lang="en-US" err="1">
                <a:cs typeface="Calibri"/>
              </a:rPr>
              <a:t>kinda</a:t>
            </a:r>
            <a:r>
              <a:rPr lang="en-US">
                <a:cs typeface="Calibri"/>
              </a:rPr>
              <a:t> well"</a:t>
            </a:r>
          </a:p>
          <a:p>
            <a:pPr lvl="1"/>
            <a:r>
              <a:rPr lang="en-US">
                <a:cs typeface="Calibri"/>
              </a:rPr>
              <a:t>If $15 is good, pay +35% or amount from above, + 3 to 11%</a:t>
            </a:r>
          </a:p>
          <a:p>
            <a:r>
              <a:rPr lang="en-US">
                <a:cs typeface="Calibri"/>
              </a:rPr>
              <a:t>"</a:t>
            </a:r>
            <a:r>
              <a:rPr lang="en-US">
                <a:solidFill>
                  <a:srgbClr val="FF0000"/>
                </a:solidFill>
                <a:cs typeface="Calibri"/>
              </a:rPr>
              <a:t>Tax*</a:t>
            </a:r>
            <a:r>
              <a:rPr lang="en-US">
                <a:cs typeface="Calibri"/>
              </a:rPr>
              <a:t>" &amp; Spend </a:t>
            </a:r>
          </a:p>
          <a:p>
            <a:pPr lvl="1"/>
            <a:r>
              <a:rPr lang="en-US">
                <a:cs typeface="Calibri"/>
              </a:rPr>
              <a:t>*I am not a government entity. I do not set tax. But the idea </a:t>
            </a:r>
          </a:p>
          <a:p>
            <a:pPr lvl="1"/>
            <a:r>
              <a:rPr lang="en-US">
                <a:cs typeface="Calibri"/>
              </a:rPr>
              <a:t>But - I believe in this system as a potential economic powerhouse.</a:t>
            </a:r>
          </a:p>
          <a:p>
            <a:pPr lvl="2"/>
            <a:r>
              <a:rPr lang="en-US">
                <a:cs typeface="Calibri"/>
              </a:rPr>
              <a:t>Also - I 1,000% believe in "Render Unto Caesar"!! </a:t>
            </a:r>
          </a:p>
          <a:p>
            <a:r>
              <a:rPr lang="en-US">
                <a:cs typeface="Calibri"/>
              </a:rPr>
              <a:t>For all of us to ever have </a:t>
            </a:r>
            <a:r>
              <a:rPr lang="en-US" i="1">
                <a:cs typeface="Calibri"/>
              </a:rPr>
              <a:t>any</a:t>
            </a:r>
            <a:r>
              <a:rPr lang="en-US">
                <a:cs typeface="Calibri"/>
              </a:rPr>
              <a:t> chance of Flying Cars – someone has to get the economy moving.. "trickle down" isn't doing it. I know the total cost to get that first fleet is huge. But to start our first park – seems attainable </a:t>
            </a:r>
            <a:endParaRPr lang="en-US">
              <a:ea typeface="Calibri"/>
              <a:cs typeface="Calibri"/>
            </a:endParaRPr>
          </a:p>
        </p:txBody>
      </p:sp>
      <p:sp>
        <p:nvSpPr>
          <p:cNvPr id="5" name="Slide Number Placeholder 4">
            <a:extLst>
              <a:ext uri="{FF2B5EF4-FFF2-40B4-BE49-F238E27FC236}">
                <a16:creationId xmlns:a16="http://schemas.microsoft.com/office/drawing/2014/main" id="{004ABBB7-59A0-D083-CC5C-DCFD0618BE63}"/>
              </a:ext>
            </a:extLst>
          </p:cNvPr>
          <p:cNvSpPr>
            <a:spLocks noGrp="1"/>
          </p:cNvSpPr>
          <p:nvPr>
            <p:ph type="sldNum" sz="quarter" idx="12"/>
          </p:nvPr>
        </p:nvSpPr>
        <p:spPr/>
        <p:txBody>
          <a:bodyPr/>
          <a:lstStyle/>
          <a:p>
            <a:fld id="{330EA680-D336-4FF7-8B7A-9848BB0A1C32}" type="slidenum">
              <a:rPr lang="en-US" smtClean="0"/>
              <a:t>26</a:t>
            </a:fld>
            <a:endParaRPr lang="en-US"/>
          </a:p>
        </p:txBody>
      </p:sp>
      <p:sp>
        <p:nvSpPr>
          <p:cNvPr id="4" name="Footer Placeholder 3">
            <a:extLst>
              <a:ext uri="{FF2B5EF4-FFF2-40B4-BE49-F238E27FC236}">
                <a16:creationId xmlns:a16="http://schemas.microsoft.com/office/drawing/2014/main" id="{0E094ACD-CAE5-7A44-9D54-CC3788B75723}"/>
              </a:ext>
            </a:extLst>
          </p:cNvPr>
          <p:cNvSpPr>
            <a:spLocks noGrp="1"/>
          </p:cNvSpPr>
          <p:nvPr>
            <p:ph type="ftr" sz="quarter" idx="11"/>
          </p:nvPr>
        </p:nvSpPr>
        <p:spPr/>
        <p:txBody>
          <a:bodyPr/>
          <a:lstStyle/>
          <a:p>
            <a:r>
              <a:rPr lang="en-US"/>
              <a:t>Copyright 2023 - Charon Software - All Rights Reserved </a:t>
            </a:r>
          </a:p>
        </p:txBody>
      </p:sp>
    </p:spTree>
    <p:extLst>
      <p:ext uri="{BB962C8B-B14F-4D97-AF65-F5344CB8AC3E}">
        <p14:creationId xmlns:p14="http://schemas.microsoft.com/office/powerpoint/2010/main" val="10796007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2503A-0488-D5C7-B302-07BABE5BDEFC}"/>
              </a:ext>
            </a:extLst>
          </p:cNvPr>
          <p:cNvSpPr>
            <a:spLocks noGrp="1"/>
          </p:cNvSpPr>
          <p:nvPr>
            <p:ph type="title"/>
          </p:nvPr>
        </p:nvSpPr>
        <p:spPr/>
        <p:txBody>
          <a:bodyPr/>
          <a:lstStyle/>
          <a:p>
            <a:r>
              <a:rPr lang="en-US">
                <a:cs typeface="Calibri Light"/>
              </a:rPr>
              <a:t>Parks – that first one – how do we start??</a:t>
            </a:r>
            <a:endParaRPr lang="en-US"/>
          </a:p>
        </p:txBody>
      </p:sp>
      <p:sp>
        <p:nvSpPr>
          <p:cNvPr id="3" name="Content Placeholder 2">
            <a:extLst>
              <a:ext uri="{FF2B5EF4-FFF2-40B4-BE49-F238E27FC236}">
                <a16:creationId xmlns:a16="http://schemas.microsoft.com/office/drawing/2014/main" id="{73345575-4215-69DF-BAC1-57E514E491CD}"/>
              </a:ext>
            </a:extLst>
          </p:cNvPr>
          <p:cNvSpPr>
            <a:spLocks noGrp="1"/>
          </p:cNvSpPr>
          <p:nvPr>
            <p:ph idx="1"/>
          </p:nvPr>
        </p:nvSpPr>
        <p:spPr/>
        <p:txBody>
          <a:bodyPr vert="horz" lIns="91440" tIns="45720" rIns="91440" bIns="45720" rtlCol="0" anchor="t">
            <a:normAutofit/>
          </a:bodyPr>
          <a:lstStyle/>
          <a:p>
            <a:r>
              <a:rPr lang="en-US">
                <a:cs typeface="Calibri"/>
              </a:rPr>
              <a:t>There's a few plots of several hundred acres for "a few million"</a:t>
            </a:r>
          </a:p>
          <a:p>
            <a:r>
              <a:rPr lang="en-US">
                <a:cs typeface="Calibri"/>
              </a:rPr>
              <a:t>I don't have a few million</a:t>
            </a:r>
          </a:p>
          <a:p>
            <a:r>
              <a:rPr lang="en-US">
                <a:cs typeface="Calibri"/>
              </a:rPr>
              <a:t>I think we could buy one piece of land, build ONE restaurant, 3 or 4  paths, a dozen or so locomotives / chassis, a few hundred "community" seating, and a few dozen "owned" personal B-size pods for ~8 million, at most?</a:t>
            </a:r>
          </a:p>
          <a:p>
            <a:r>
              <a:rPr lang="en-US">
                <a:cs typeface="Calibri"/>
              </a:rPr>
              <a:t>A couple paths, a couple stops, a couple cooking / eating buildings</a:t>
            </a:r>
          </a:p>
        </p:txBody>
      </p:sp>
      <p:sp>
        <p:nvSpPr>
          <p:cNvPr id="5" name="Slide Number Placeholder 4">
            <a:extLst>
              <a:ext uri="{FF2B5EF4-FFF2-40B4-BE49-F238E27FC236}">
                <a16:creationId xmlns:a16="http://schemas.microsoft.com/office/drawing/2014/main" id="{507E872D-E225-9A9C-CC41-273ADF1336AB}"/>
              </a:ext>
            </a:extLst>
          </p:cNvPr>
          <p:cNvSpPr>
            <a:spLocks noGrp="1"/>
          </p:cNvSpPr>
          <p:nvPr>
            <p:ph type="sldNum" sz="quarter" idx="12"/>
          </p:nvPr>
        </p:nvSpPr>
        <p:spPr/>
        <p:txBody>
          <a:bodyPr/>
          <a:lstStyle/>
          <a:p>
            <a:fld id="{330EA680-D336-4FF7-8B7A-9848BB0A1C32}" type="slidenum">
              <a:rPr lang="en-US" smtClean="0"/>
              <a:t>27</a:t>
            </a:fld>
            <a:endParaRPr lang="en-US"/>
          </a:p>
        </p:txBody>
      </p:sp>
      <p:sp>
        <p:nvSpPr>
          <p:cNvPr id="4" name="Footer Placeholder 3">
            <a:extLst>
              <a:ext uri="{FF2B5EF4-FFF2-40B4-BE49-F238E27FC236}">
                <a16:creationId xmlns:a16="http://schemas.microsoft.com/office/drawing/2014/main" id="{5C3C4CF4-3D0C-4428-671E-C78BEE17AEB4}"/>
              </a:ext>
            </a:extLst>
          </p:cNvPr>
          <p:cNvSpPr>
            <a:spLocks noGrp="1"/>
          </p:cNvSpPr>
          <p:nvPr>
            <p:ph type="ftr" sz="quarter" idx="11"/>
          </p:nvPr>
        </p:nvSpPr>
        <p:spPr/>
        <p:txBody>
          <a:bodyPr/>
          <a:lstStyle/>
          <a:p>
            <a:r>
              <a:rPr lang="en-US"/>
              <a:t>Copyright 2023 - Charon Software - All Rights Reserved </a:t>
            </a:r>
          </a:p>
        </p:txBody>
      </p:sp>
    </p:spTree>
    <p:extLst>
      <p:ext uri="{BB962C8B-B14F-4D97-AF65-F5344CB8AC3E}">
        <p14:creationId xmlns:p14="http://schemas.microsoft.com/office/powerpoint/2010/main" val="30593593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7A437-3EC2-47AD-0CB0-00EE5C7560CD}"/>
              </a:ext>
            </a:extLst>
          </p:cNvPr>
          <p:cNvSpPr>
            <a:spLocks noGrp="1"/>
          </p:cNvSpPr>
          <p:nvPr>
            <p:ph type="title"/>
          </p:nvPr>
        </p:nvSpPr>
        <p:spPr/>
        <p:txBody>
          <a:bodyPr/>
          <a:lstStyle/>
          <a:p>
            <a:r>
              <a:rPr lang="en-US">
                <a:cs typeface="Calibri Light"/>
              </a:rPr>
              <a:t>Parks – Excitement</a:t>
            </a:r>
          </a:p>
        </p:txBody>
      </p:sp>
      <p:sp>
        <p:nvSpPr>
          <p:cNvPr id="3" name="Content Placeholder 2">
            <a:extLst>
              <a:ext uri="{FF2B5EF4-FFF2-40B4-BE49-F238E27FC236}">
                <a16:creationId xmlns:a16="http://schemas.microsoft.com/office/drawing/2014/main" id="{0F18B9B2-A879-82B3-D71E-0BA6774BC0F8}"/>
              </a:ext>
            </a:extLst>
          </p:cNvPr>
          <p:cNvSpPr>
            <a:spLocks noGrp="1"/>
          </p:cNvSpPr>
          <p:nvPr>
            <p:ph idx="1"/>
          </p:nvPr>
        </p:nvSpPr>
        <p:spPr/>
        <p:txBody>
          <a:bodyPr vert="horz" lIns="91440" tIns="45720" rIns="91440" bIns="45720" rtlCol="0" anchor="t">
            <a:normAutofit/>
          </a:bodyPr>
          <a:lstStyle/>
          <a:p>
            <a:r>
              <a:rPr lang="en-US" dirty="0">
                <a:cs typeface="Calibri"/>
              </a:rPr>
              <a:t>Right now we have Amusement parks (nothing whatsoever against that), parks that you go for a walk in, and National Parks (I LOVE them – but .. we can't "build" in them)</a:t>
            </a:r>
          </a:p>
          <a:p>
            <a:r>
              <a:rPr lang="en-US" dirty="0">
                <a:cs typeface="Calibri"/>
              </a:rPr>
              <a:t>Right now, we also have restaurants. </a:t>
            </a:r>
          </a:p>
          <a:p>
            <a:pPr lvl="1"/>
            <a:r>
              <a:rPr lang="en-US" dirty="0">
                <a:cs typeface="Calibri"/>
              </a:rPr>
              <a:t>The </a:t>
            </a:r>
            <a:r>
              <a:rPr lang="en-US" i="1" dirty="0">
                <a:cs typeface="Calibri"/>
              </a:rPr>
              <a:t>same exact design</a:t>
            </a:r>
            <a:r>
              <a:rPr lang="en-US" dirty="0">
                <a:cs typeface="Calibri"/>
              </a:rPr>
              <a:t>.. 8 million copies</a:t>
            </a:r>
          </a:p>
          <a:p>
            <a:r>
              <a:rPr lang="en-US" dirty="0">
                <a:cs typeface="Calibri"/>
              </a:rPr>
              <a:t>What </a:t>
            </a:r>
            <a:r>
              <a:rPr lang="en-US" i="1" dirty="0">
                <a:cs typeface="Calibri"/>
              </a:rPr>
              <a:t>we</a:t>
            </a:r>
            <a:r>
              <a:rPr lang="en-US" dirty="0">
                <a:cs typeface="Calibri"/>
              </a:rPr>
              <a:t> want - is the best possible combination of all of those;</a:t>
            </a:r>
          </a:p>
          <a:p>
            <a:r>
              <a:rPr lang="en-US" dirty="0">
                <a:cs typeface="Calibri"/>
              </a:rPr>
              <a:t>I want to start something similar to the 80s' "I want my MTV" .. "I want my Terran Astral Parks" .. if these become used as working spaces; there would be a demand for MANY (we hope)</a:t>
            </a:r>
          </a:p>
          <a:p>
            <a:endParaRPr lang="en-US">
              <a:cs typeface="Calibri"/>
            </a:endParaRPr>
          </a:p>
        </p:txBody>
      </p:sp>
      <p:sp>
        <p:nvSpPr>
          <p:cNvPr id="5" name="Slide Number Placeholder 4">
            <a:extLst>
              <a:ext uri="{FF2B5EF4-FFF2-40B4-BE49-F238E27FC236}">
                <a16:creationId xmlns:a16="http://schemas.microsoft.com/office/drawing/2014/main" id="{670AA0B8-0EB0-3475-38F5-CDE49C1BDA4B}"/>
              </a:ext>
            </a:extLst>
          </p:cNvPr>
          <p:cNvSpPr>
            <a:spLocks noGrp="1"/>
          </p:cNvSpPr>
          <p:nvPr>
            <p:ph type="sldNum" sz="quarter" idx="12"/>
          </p:nvPr>
        </p:nvSpPr>
        <p:spPr/>
        <p:txBody>
          <a:bodyPr/>
          <a:lstStyle/>
          <a:p>
            <a:fld id="{330EA680-D336-4FF7-8B7A-9848BB0A1C32}" type="slidenum">
              <a:rPr lang="en-US" smtClean="0"/>
              <a:t>28</a:t>
            </a:fld>
            <a:endParaRPr lang="en-US"/>
          </a:p>
        </p:txBody>
      </p:sp>
      <p:sp>
        <p:nvSpPr>
          <p:cNvPr id="4" name="Footer Placeholder 3">
            <a:extLst>
              <a:ext uri="{FF2B5EF4-FFF2-40B4-BE49-F238E27FC236}">
                <a16:creationId xmlns:a16="http://schemas.microsoft.com/office/drawing/2014/main" id="{582AD71F-C7CC-7B1C-CA3F-1FE637AC68F4}"/>
              </a:ext>
            </a:extLst>
          </p:cNvPr>
          <p:cNvSpPr>
            <a:spLocks noGrp="1"/>
          </p:cNvSpPr>
          <p:nvPr>
            <p:ph type="ftr" sz="quarter" idx="11"/>
          </p:nvPr>
        </p:nvSpPr>
        <p:spPr/>
        <p:txBody>
          <a:bodyPr/>
          <a:lstStyle/>
          <a:p>
            <a:r>
              <a:rPr lang="en-US"/>
              <a:t>Copyright 2023 - Charon Software - All Rights Reserved </a:t>
            </a:r>
          </a:p>
        </p:txBody>
      </p:sp>
    </p:spTree>
    <p:extLst>
      <p:ext uri="{BB962C8B-B14F-4D97-AF65-F5344CB8AC3E}">
        <p14:creationId xmlns:p14="http://schemas.microsoft.com/office/powerpoint/2010/main" val="42912191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831FD-D532-CC05-3979-A33DE6AA6F6E}"/>
              </a:ext>
            </a:extLst>
          </p:cNvPr>
          <p:cNvSpPr>
            <a:spLocks noGrp="1"/>
          </p:cNvSpPr>
          <p:nvPr>
            <p:ph type="title"/>
          </p:nvPr>
        </p:nvSpPr>
        <p:spPr/>
        <p:txBody>
          <a:bodyPr/>
          <a:lstStyle/>
          <a:p>
            <a:r>
              <a:rPr lang="en-US">
                <a:cs typeface="Calibri Light"/>
              </a:rPr>
              <a:t>Parks / Pods / Gliders</a:t>
            </a:r>
            <a:endParaRPr lang="en-US"/>
          </a:p>
        </p:txBody>
      </p:sp>
      <p:sp>
        <p:nvSpPr>
          <p:cNvPr id="3" name="Content Placeholder 2">
            <a:extLst>
              <a:ext uri="{FF2B5EF4-FFF2-40B4-BE49-F238E27FC236}">
                <a16:creationId xmlns:a16="http://schemas.microsoft.com/office/drawing/2014/main" id="{6F7476CC-B0F5-EBA0-A09C-F0614C089CE5}"/>
              </a:ext>
            </a:extLst>
          </p:cNvPr>
          <p:cNvSpPr>
            <a:spLocks noGrp="1"/>
          </p:cNvSpPr>
          <p:nvPr>
            <p:ph idx="1"/>
          </p:nvPr>
        </p:nvSpPr>
        <p:spPr/>
        <p:txBody>
          <a:bodyPr vert="horz" lIns="91440" tIns="45720" rIns="91440" bIns="45720" rtlCol="0" anchor="t">
            <a:normAutofit fontScale="85000" lnSpcReduction="20000"/>
          </a:bodyPr>
          <a:lstStyle/>
          <a:p>
            <a:r>
              <a:rPr lang="en-US">
                <a:cs typeface="Calibri"/>
              </a:rPr>
              <a:t>Before we have flying cars - I can see having gliders to experiment with for safety</a:t>
            </a:r>
            <a:endParaRPr lang="en-US">
              <a:ea typeface="Calibri" panose="020F0502020204030204"/>
              <a:cs typeface="Calibri"/>
            </a:endParaRPr>
          </a:p>
          <a:p>
            <a:pPr lvl="1"/>
            <a:r>
              <a:rPr lang="en-US" err="1">
                <a:cs typeface="Calibri"/>
              </a:rPr>
              <a:t>Hypno</a:t>
            </a:r>
            <a:r>
              <a:rPr lang="en-US">
                <a:cs typeface="Calibri"/>
              </a:rPr>
              <a:t>: You want something better than a roller coaster; you want a glider ride!</a:t>
            </a:r>
            <a:endParaRPr lang="en-US">
              <a:ea typeface="Calibri"/>
              <a:cs typeface="Calibri"/>
            </a:endParaRPr>
          </a:p>
          <a:p>
            <a:r>
              <a:rPr lang="en-US">
                <a:cs typeface="Calibri"/>
              </a:rPr>
              <a:t>In your own personal A or B size, dozens of us, all queued up at 7:40 for 8:00 pm sunset..</a:t>
            </a:r>
          </a:p>
          <a:p>
            <a:r>
              <a:rPr lang="en-US">
                <a:cs typeface="Calibri"/>
              </a:rPr>
              <a:t>Exploration of 'Launch Style's</a:t>
            </a:r>
          </a:p>
          <a:p>
            <a:pPr lvl="1"/>
            <a:r>
              <a:rPr lang="en-US">
                <a:cs typeface="Calibri"/>
              </a:rPr>
              <a:t>Maybe there are some engineers out there? We will have more in the System section</a:t>
            </a:r>
          </a:p>
          <a:p>
            <a:pPr lvl="1"/>
            <a:r>
              <a:rPr lang="en-US">
                <a:cs typeface="Calibri"/>
              </a:rPr>
              <a:t>Some gas engine? Some slingshot? Some railgun? Some high pressure in an air tunnel*? </a:t>
            </a:r>
            <a:endParaRPr lang="en-US"/>
          </a:p>
          <a:p>
            <a:pPr lvl="1"/>
            <a:r>
              <a:rPr lang="en-US">
                <a:cs typeface="Calibri"/>
              </a:rPr>
              <a:t>That last being the most exciting – if we can produce that along a ridgeline of a mountain?? We could potentially find a new means of launching... </a:t>
            </a:r>
          </a:p>
          <a:p>
            <a:r>
              <a:rPr lang="en-US">
                <a:cs typeface="Calibri"/>
              </a:rPr>
              <a:t>Achieve maximum speed &amp; height, then autonomous glide</a:t>
            </a:r>
          </a:p>
          <a:p>
            <a:r>
              <a:rPr lang="en-US">
                <a:cs typeface="Calibri"/>
              </a:rPr>
              <a:t>Either return to that same park, or go to the next park over. More adventures, tomorrow. Always a new sunrise. Market the heck out of that. Who doesn't want that?? </a:t>
            </a:r>
          </a:p>
        </p:txBody>
      </p:sp>
      <p:sp>
        <p:nvSpPr>
          <p:cNvPr id="5" name="Slide Number Placeholder 4">
            <a:extLst>
              <a:ext uri="{FF2B5EF4-FFF2-40B4-BE49-F238E27FC236}">
                <a16:creationId xmlns:a16="http://schemas.microsoft.com/office/drawing/2014/main" id="{744FE8B4-A9D5-EB53-D172-68FE5E6F1B48}"/>
              </a:ext>
            </a:extLst>
          </p:cNvPr>
          <p:cNvSpPr>
            <a:spLocks noGrp="1"/>
          </p:cNvSpPr>
          <p:nvPr>
            <p:ph type="sldNum" sz="quarter" idx="12"/>
          </p:nvPr>
        </p:nvSpPr>
        <p:spPr/>
        <p:txBody>
          <a:bodyPr/>
          <a:lstStyle/>
          <a:p>
            <a:fld id="{330EA680-D336-4FF7-8B7A-9848BB0A1C32}" type="slidenum">
              <a:rPr lang="en-US" smtClean="0"/>
              <a:t>29</a:t>
            </a:fld>
            <a:endParaRPr lang="en-US"/>
          </a:p>
        </p:txBody>
      </p:sp>
      <p:sp>
        <p:nvSpPr>
          <p:cNvPr id="4" name="Footer Placeholder 3">
            <a:extLst>
              <a:ext uri="{FF2B5EF4-FFF2-40B4-BE49-F238E27FC236}">
                <a16:creationId xmlns:a16="http://schemas.microsoft.com/office/drawing/2014/main" id="{E01E69F4-B17C-130E-8CAD-A03F60D78D8F}"/>
              </a:ext>
            </a:extLst>
          </p:cNvPr>
          <p:cNvSpPr>
            <a:spLocks noGrp="1"/>
          </p:cNvSpPr>
          <p:nvPr>
            <p:ph type="ftr" sz="quarter" idx="11"/>
          </p:nvPr>
        </p:nvSpPr>
        <p:spPr/>
        <p:txBody>
          <a:bodyPr/>
          <a:lstStyle/>
          <a:p>
            <a:r>
              <a:rPr lang="en-US"/>
              <a:t>Copyright 2023 - Charon Software - All Rights Reserved </a:t>
            </a:r>
          </a:p>
        </p:txBody>
      </p:sp>
    </p:spTree>
    <p:extLst>
      <p:ext uri="{BB962C8B-B14F-4D97-AF65-F5344CB8AC3E}">
        <p14:creationId xmlns:p14="http://schemas.microsoft.com/office/powerpoint/2010/main" val="3628189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FD090-B222-1045-0E79-FE2F27ED7D36}"/>
              </a:ext>
            </a:extLst>
          </p:cNvPr>
          <p:cNvSpPr>
            <a:spLocks noGrp="1"/>
          </p:cNvSpPr>
          <p:nvPr>
            <p:ph type="title"/>
          </p:nvPr>
        </p:nvSpPr>
        <p:spPr>
          <a:xfrm>
            <a:off x="838200" y="365125"/>
            <a:ext cx="10515600" cy="814466"/>
          </a:xfrm>
        </p:spPr>
        <p:txBody>
          <a:bodyPr/>
          <a:lstStyle/>
          <a:p>
            <a:r>
              <a:rPr lang="en-US">
                <a:cs typeface="Calibri Light"/>
              </a:rPr>
              <a:t>About Me</a:t>
            </a:r>
            <a:endParaRPr lang="en-US"/>
          </a:p>
        </p:txBody>
      </p:sp>
      <p:sp>
        <p:nvSpPr>
          <p:cNvPr id="3" name="Content Placeholder 2">
            <a:extLst>
              <a:ext uri="{FF2B5EF4-FFF2-40B4-BE49-F238E27FC236}">
                <a16:creationId xmlns:a16="http://schemas.microsoft.com/office/drawing/2014/main" id="{B6C27F68-3CFD-F860-DC38-DB6A07A7E802}"/>
              </a:ext>
            </a:extLst>
          </p:cNvPr>
          <p:cNvSpPr>
            <a:spLocks noGrp="1"/>
          </p:cNvSpPr>
          <p:nvPr>
            <p:ph idx="1"/>
          </p:nvPr>
        </p:nvSpPr>
        <p:spPr>
          <a:xfrm>
            <a:off x="838200" y="1147260"/>
            <a:ext cx="10515600" cy="5029703"/>
          </a:xfrm>
        </p:spPr>
        <p:txBody>
          <a:bodyPr vert="horz" lIns="91440" tIns="45720" rIns="91440" bIns="45720" rtlCol="0" anchor="t">
            <a:normAutofit fontScale="92500" lnSpcReduction="20000"/>
          </a:bodyPr>
          <a:lstStyle/>
          <a:p>
            <a:r>
              <a:rPr lang="en-US">
                <a:cs typeface="Calibri"/>
              </a:rPr>
              <a:t>New to all of this</a:t>
            </a:r>
            <a:endParaRPr lang="en-US">
              <a:ea typeface="Calibri"/>
              <a:cs typeface="Calibri"/>
            </a:endParaRPr>
          </a:p>
          <a:p>
            <a:r>
              <a:rPr lang="en-US" sz="2300">
                <a:cs typeface="Calibri"/>
              </a:rPr>
              <a:t>I 'came from less'.. We don't have to 'compare shortcomings' -- NOT some contest. </a:t>
            </a:r>
          </a:p>
          <a:p>
            <a:pPr lvl="1"/>
            <a:r>
              <a:rPr lang="en-US" sz="1900">
                <a:cs typeface="Calibri"/>
              </a:rPr>
              <a:t>I know I had more than some. But I had a whole lot less than most. And definitely less than most of what I see in current leadership roles, all over the world.</a:t>
            </a:r>
          </a:p>
          <a:p>
            <a:r>
              <a:rPr lang="en-US">
                <a:cs typeface="Calibri"/>
              </a:rPr>
              <a:t>Frustrated - I climbed </a:t>
            </a:r>
            <a:r>
              <a:rPr lang="en-US" i="1">
                <a:cs typeface="Calibri"/>
              </a:rPr>
              <a:t>my</a:t>
            </a:r>
            <a:r>
              <a:rPr lang="en-US">
                <a:cs typeface="Calibri"/>
              </a:rPr>
              <a:t> way to a good place from being poor – but it's difficult to watch current state</a:t>
            </a:r>
            <a:endParaRPr lang="en-US">
              <a:ea typeface="Calibri"/>
              <a:cs typeface="Calibri"/>
            </a:endParaRPr>
          </a:p>
          <a:p>
            <a:pPr lvl="1"/>
            <a:r>
              <a:rPr lang="en-US">
                <a:ea typeface="Calibri"/>
                <a:cs typeface="Calibri"/>
              </a:rPr>
              <a:t>That serotonin hit we're </a:t>
            </a:r>
            <a:r>
              <a:rPr lang="en-US" err="1">
                <a:ea typeface="Calibri"/>
                <a:cs typeface="Calibri"/>
              </a:rPr>
              <a:t>gonna</a:t>
            </a:r>
            <a:r>
              <a:rPr lang="en-US">
                <a:ea typeface="Calibri"/>
                <a:cs typeface="Calibri"/>
              </a:rPr>
              <a:t> get  from vacation .. if we can just hold out .. a few more weeks, months, years .. </a:t>
            </a:r>
          </a:p>
          <a:p>
            <a:pPr lvl="2"/>
            <a:r>
              <a:rPr lang="en-US">
                <a:ea typeface="Calibri"/>
                <a:cs typeface="Calibri"/>
              </a:rPr>
              <a:t>Tired of waiting &amp; hoping for that, and it only ever coming at very expensive premiums </a:t>
            </a:r>
          </a:p>
          <a:p>
            <a:r>
              <a:rPr lang="en-US">
                <a:ea typeface="Calibri"/>
                <a:cs typeface="Calibri"/>
              </a:rPr>
              <a:t>I had nothing. I worked very hard to join the top 10% </a:t>
            </a:r>
          </a:p>
          <a:p>
            <a:r>
              <a:rPr lang="en-US">
                <a:cs typeface="Calibri"/>
              </a:rPr>
              <a:t>Maybe a bit Odd (definitely have been told that my whole life)  </a:t>
            </a:r>
          </a:p>
          <a:p>
            <a:r>
              <a:rPr lang="en-US">
                <a:cs typeface="Calibri"/>
              </a:rPr>
              <a:t>But - I feel a valuable voice that has been missing... </a:t>
            </a:r>
          </a:p>
          <a:p>
            <a:pPr lvl="1"/>
            <a:r>
              <a:rPr lang="en-US">
                <a:cs typeface="Calibri"/>
              </a:rPr>
              <a:t>this is all a check to see if we collectively want to incorporate more divergence, and less emphasis on the polished pomp &amp; pageantry. All too often, "Buzzwords &amp; BS" seem to dominate the discussions. I imagine that that's a scene that plays out all over</a:t>
            </a:r>
            <a:endParaRPr lang="en-US"/>
          </a:p>
        </p:txBody>
      </p:sp>
      <p:sp>
        <p:nvSpPr>
          <p:cNvPr id="5" name="Slide Number Placeholder 4">
            <a:extLst>
              <a:ext uri="{FF2B5EF4-FFF2-40B4-BE49-F238E27FC236}">
                <a16:creationId xmlns:a16="http://schemas.microsoft.com/office/drawing/2014/main" id="{37041B7A-D94E-82AB-7267-BA19E4434FF3}"/>
              </a:ext>
            </a:extLst>
          </p:cNvPr>
          <p:cNvSpPr>
            <a:spLocks noGrp="1"/>
          </p:cNvSpPr>
          <p:nvPr>
            <p:ph type="sldNum" sz="quarter" idx="12"/>
          </p:nvPr>
        </p:nvSpPr>
        <p:spPr/>
        <p:txBody>
          <a:bodyPr/>
          <a:lstStyle/>
          <a:p>
            <a:fld id="{330EA680-D336-4FF7-8B7A-9848BB0A1C32}" type="slidenum">
              <a:rPr lang="en-US" dirty="0" smtClean="0"/>
              <a:t>3</a:t>
            </a:fld>
            <a:endParaRPr lang="en-US" dirty="0"/>
          </a:p>
        </p:txBody>
      </p:sp>
      <p:sp>
        <p:nvSpPr>
          <p:cNvPr id="4" name="Footer Placeholder 3">
            <a:extLst>
              <a:ext uri="{FF2B5EF4-FFF2-40B4-BE49-F238E27FC236}">
                <a16:creationId xmlns:a16="http://schemas.microsoft.com/office/drawing/2014/main" id="{FA827885-E776-0C99-670C-096362AEEF8A}"/>
              </a:ext>
            </a:extLst>
          </p:cNvPr>
          <p:cNvSpPr>
            <a:spLocks noGrp="1"/>
          </p:cNvSpPr>
          <p:nvPr>
            <p:ph type="ftr" sz="quarter" idx="11"/>
          </p:nvPr>
        </p:nvSpPr>
        <p:spPr/>
        <p:txBody>
          <a:bodyPr/>
          <a:lstStyle/>
          <a:p>
            <a:r>
              <a:rPr lang="en-US"/>
              <a:t>Copyright 2023 - Charon Software - All Rights Reserved </a:t>
            </a:r>
          </a:p>
        </p:txBody>
      </p:sp>
    </p:spTree>
    <p:extLst>
      <p:ext uri="{BB962C8B-B14F-4D97-AF65-F5344CB8AC3E}">
        <p14:creationId xmlns:p14="http://schemas.microsoft.com/office/powerpoint/2010/main" val="32041989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A679F-44D7-6C55-4EAC-4A6CECA19046}"/>
              </a:ext>
            </a:extLst>
          </p:cNvPr>
          <p:cNvSpPr>
            <a:spLocks noGrp="1"/>
          </p:cNvSpPr>
          <p:nvPr>
            <p:ph type="title"/>
          </p:nvPr>
        </p:nvSpPr>
        <p:spPr/>
        <p:txBody>
          <a:bodyPr/>
          <a:lstStyle/>
          <a:p>
            <a:r>
              <a:rPr lang="en-US">
                <a:cs typeface="Calibri Light"/>
              </a:rPr>
              <a:t>New Work – "Pay*" - </a:t>
            </a:r>
            <a:r>
              <a:rPr lang="en-US" sz="2000">
                <a:cs typeface="Calibri Light"/>
              </a:rPr>
              <a:t>(*we need a different word than pay!)</a:t>
            </a:r>
            <a:endParaRPr lang="en-US" sz="2000"/>
          </a:p>
        </p:txBody>
      </p:sp>
      <p:sp>
        <p:nvSpPr>
          <p:cNvPr id="3" name="Content Placeholder 2">
            <a:extLst>
              <a:ext uri="{FF2B5EF4-FFF2-40B4-BE49-F238E27FC236}">
                <a16:creationId xmlns:a16="http://schemas.microsoft.com/office/drawing/2014/main" id="{2E6A5B9C-8714-7D1B-798C-B25477747AB1}"/>
              </a:ext>
            </a:extLst>
          </p:cNvPr>
          <p:cNvSpPr>
            <a:spLocks noGrp="1"/>
          </p:cNvSpPr>
          <p:nvPr>
            <p:ph idx="1"/>
          </p:nvPr>
        </p:nvSpPr>
        <p:spPr/>
        <p:txBody>
          <a:bodyPr vert="horz" lIns="91440" tIns="45720" rIns="91440" bIns="45720" rtlCol="0" anchor="t">
            <a:normAutofit fontScale="55000" lnSpcReduction="20000"/>
          </a:bodyPr>
          <a:lstStyle/>
          <a:p>
            <a:r>
              <a:rPr lang="en-US">
                <a:cs typeface="Calibri"/>
              </a:rPr>
              <a:t>Some for me, some for my community </a:t>
            </a:r>
          </a:p>
          <a:p>
            <a:pPr lvl="1"/>
            <a:r>
              <a:rPr lang="en-US">
                <a:cs typeface="Calibri"/>
              </a:rPr>
              <a:t>Like tax, except it's mine to spend / guide </a:t>
            </a:r>
            <a:endParaRPr lang="en-US">
              <a:ea typeface="Calibri"/>
              <a:cs typeface="Calibri"/>
            </a:endParaRPr>
          </a:p>
          <a:p>
            <a:r>
              <a:rPr lang="en-US">
                <a:cs typeface="Calibri"/>
              </a:rPr>
              <a:t>Some for now, some for later</a:t>
            </a:r>
          </a:p>
          <a:p>
            <a:pPr lvl="1"/>
            <a:r>
              <a:rPr lang="en-US">
                <a:cs typeface="Calibri"/>
              </a:rPr>
              <a:t>"Expiring Money" .. those two words alone elicit .. change. The "Money for now" needs to be spent or .. "lost"? </a:t>
            </a:r>
          </a:p>
          <a:p>
            <a:pPr lvl="1"/>
            <a:r>
              <a:rPr lang="en-US">
                <a:cs typeface="Calibri"/>
              </a:rPr>
              <a:t>Money for later – we enter into shared CDs: 1, 2, 3 &amp; 5, 10, 20 year CDs</a:t>
            </a:r>
            <a:endParaRPr lang="en-US">
              <a:ea typeface="Calibri"/>
              <a:cs typeface="Calibri"/>
            </a:endParaRPr>
          </a:p>
          <a:p>
            <a:pPr lvl="1"/>
            <a:r>
              <a:rPr lang="en-US">
                <a:ea typeface="Calibri"/>
                <a:cs typeface="Calibri"/>
              </a:rPr>
              <a:t>The more we all collectively have in these CDs – the more stable the economy becomes.. To hell w the phase "Market Jitters"!</a:t>
            </a:r>
            <a:endParaRPr lang="en-US">
              <a:cs typeface="Calibri"/>
            </a:endParaRPr>
          </a:p>
          <a:p>
            <a:r>
              <a:rPr lang="en-US">
                <a:cs typeface="Calibri"/>
              </a:rPr>
              <a:t>Again - I have zero control over US | other currency... but if Delta can have SkyMiles, can't we have Terran-Astral Credits??</a:t>
            </a:r>
          </a:p>
          <a:p>
            <a:r>
              <a:rPr lang="en-US">
                <a:cs typeface="Calibri"/>
              </a:rPr>
              <a:t>Render Unto Ceasar! This will (hopefully?) be the biggest revenue generator.. Pay homage &amp; hopefully they will recognize that. If not; we find different | more hospitable shores. Don't create anything so "fixed in place" that most of the assets can't be moved from place to place, if ever needed </a:t>
            </a:r>
          </a:p>
          <a:p>
            <a:endParaRPr lang="en-US">
              <a:ea typeface="Calibri" panose="020F0502020204030204"/>
              <a:cs typeface="Calibri"/>
            </a:endParaRPr>
          </a:p>
          <a:p>
            <a:r>
              <a:rPr lang="en-US">
                <a:ea typeface="Calibri" panose="020F0502020204030204"/>
                <a:cs typeface="Calibri"/>
              </a:rPr>
              <a:t>Many will simply refuse to adopt this approach, I know. Those folks will be in the Parks (as opposed to Oases &amp; Eden). I am mostly wishing to connect with people seeking to embrace change. Also; they realize that change isn't something we "do to others", just ourselves. Expecting Bezons &amp; Musk to socialize billions, while refusing to socialize your own hundreds is perhaps not the mindset I seek :) </a:t>
            </a:r>
          </a:p>
          <a:p>
            <a:r>
              <a:rPr lang="en-US">
                <a:ea typeface="Calibri" panose="020F0502020204030204"/>
                <a:cs typeface="Calibri"/>
              </a:rPr>
              <a:t>Again – just like K.J. Un &lt;-&gt; the neighborhood Gun Nut.. the folks who will never see any form of community are mini versions of the billionaire class .. &amp; vice versa </a:t>
            </a:r>
          </a:p>
          <a:p>
            <a:endParaRPr lang="en-US">
              <a:ea typeface="Calibri" panose="020F0502020204030204"/>
              <a:cs typeface="Calibri"/>
            </a:endParaRPr>
          </a:p>
        </p:txBody>
      </p:sp>
      <p:sp>
        <p:nvSpPr>
          <p:cNvPr id="5" name="Slide Number Placeholder 4">
            <a:extLst>
              <a:ext uri="{FF2B5EF4-FFF2-40B4-BE49-F238E27FC236}">
                <a16:creationId xmlns:a16="http://schemas.microsoft.com/office/drawing/2014/main" id="{746B0CE7-8E7E-E08A-DB60-BAE2F7655B29}"/>
              </a:ext>
            </a:extLst>
          </p:cNvPr>
          <p:cNvSpPr>
            <a:spLocks noGrp="1"/>
          </p:cNvSpPr>
          <p:nvPr>
            <p:ph type="sldNum" sz="quarter" idx="12"/>
          </p:nvPr>
        </p:nvSpPr>
        <p:spPr/>
        <p:txBody>
          <a:bodyPr/>
          <a:lstStyle/>
          <a:p>
            <a:fld id="{330EA680-D336-4FF7-8B7A-9848BB0A1C32}" type="slidenum">
              <a:rPr lang="en-US" smtClean="0"/>
              <a:t>30</a:t>
            </a:fld>
            <a:endParaRPr lang="en-US"/>
          </a:p>
        </p:txBody>
      </p:sp>
      <p:sp>
        <p:nvSpPr>
          <p:cNvPr id="4" name="Footer Placeholder 3">
            <a:extLst>
              <a:ext uri="{FF2B5EF4-FFF2-40B4-BE49-F238E27FC236}">
                <a16:creationId xmlns:a16="http://schemas.microsoft.com/office/drawing/2014/main" id="{FD52C712-38D1-27D3-DEFF-0DDF9848B94E}"/>
              </a:ext>
            </a:extLst>
          </p:cNvPr>
          <p:cNvSpPr>
            <a:spLocks noGrp="1"/>
          </p:cNvSpPr>
          <p:nvPr>
            <p:ph type="ftr" sz="quarter" idx="11"/>
          </p:nvPr>
        </p:nvSpPr>
        <p:spPr/>
        <p:txBody>
          <a:bodyPr/>
          <a:lstStyle/>
          <a:p>
            <a:r>
              <a:rPr lang="en-US"/>
              <a:t>Copyright 2023 - Charon Software - All Rights Reserved </a:t>
            </a:r>
          </a:p>
        </p:txBody>
      </p:sp>
    </p:spTree>
    <p:extLst>
      <p:ext uri="{BB962C8B-B14F-4D97-AF65-F5344CB8AC3E}">
        <p14:creationId xmlns:p14="http://schemas.microsoft.com/office/powerpoint/2010/main" val="16823944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3C084-F164-5B4F-20C9-DF943C3489F4}"/>
              </a:ext>
            </a:extLst>
          </p:cNvPr>
          <p:cNvSpPr>
            <a:spLocks noGrp="1"/>
          </p:cNvSpPr>
          <p:nvPr>
            <p:ph type="title"/>
          </p:nvPr>
        </p:nvSpPr>
        <p:spPr/>
        <p:txBody>
          <a:bodyPr/>
          <a:lstStyle/>
          <a:p>
            <a:r>
              <a:rPr lang="en-US">
                <a:cs typeface="Calibri Light"/>
              </a:rPr>
              <a:t>New Work – Work-a-Day / "Gig"</a:t>
            </a:r>
            <a:endParaRPr lang="en-US"/>
          </a:p>
        </p:txBody>
      </p:sp>
      <p:sp>
        <p:nvSpPr>
          <p:cNvPr id="3" name="Content Placeholder 2">
            <a:extLst>
              <a:ext uri="{FF2B5EF4-FFF2-40B4-BE49-F238E27FC236}">
                <a16:creationId xmlns:a16="http://schemas.microsoft.com/office/drawing/2014/main" id="{1149A847-D5C9-8EA2-01EB-CE8AF3A606C7}"/>
              </a:ext>
            </a:extLst>
          </p:cNvPr>
          <p:cNvSpPr>
            <a:spLocks noGrp="1"/>
          </p:cNvSpPr>
          <p:nvPr>
            <p:ph idx="1"/>
          </p:nvPr>
        </p:nvSpPr>
        <p:spPr/>
        <p:txBody>
          <a:bodyPr vert="horz" lIns="91440" tIns="45720" rIns="91440" bIns="45720" rtlCol="0" anchor="t">
            <a:normAutofit fontScale="92500"/>
          </a:bodyPr>
          <a:lstStyle/>
          <a:p>
            <a:r>
              <a:rPr lang="en-US">
                <a:cs typeface="Calibri"/>
              </a:rPr>
              <a:t>I want internal work – even | especially governance – to be period-specific. Do a specific task or role, for a specific time, pay &amp; earn a specific amount</a:t>
            </a:r>
          </a:p>
          <a:p>
            <a:r>
              <a:rPr lang="en-US">
                <a:cs typeface="Calibri"/>
              </a:rPr>
              <a:t>What we're not: Status Quo</a:t>
            </a:r>
          </a:p>
          <a:p>
            <a:pPr lvl="1"/>
            <a:r>
              <a:rPr lang="en-US">
                <a:cs typeface="Calibri"/>
              </a:rPr>
              <a:t>I don't want to "hire" anyone .. no "80k / year" jobs, sorry</a:t>
            </a:r>
          </a:p>
          <a:p>
            <a:pPr lvl="1"/>
            <a:r>
              <a:rPr lang="en-US">
                <a:cs typeface="Calibri"/>
              </a:rPr>
              <a:t>I don't want an internal team of individuals.. </a:t>
            </a:r>
          </a:p>
          <a:p>
            <a:pPr lvl="2"/>
            <a:r>
              <a:rPr lang="en-US">
                <a:cs typeface="Calibri"/>
              </a:rPr>
              <a:t>I know that this will take some acclimating.. The outer parks are "you do the work, you get paid" like everyone is used to - I get it that ~70% or so of people will never see it this way.. but the inner Oases begin to support shared senses of responsibility. </a:t>
            </a:r>
          </a:p>
          <a:p>
            <a:pPr lvl="2"/>
            <a:r>
              <a:rPr lang="en-US">
                <a:cs typeface="Calibri"/>
              </a:rPr>
              <a:t>There are millions (a majority of people) who almost seem physiologically pre-programmed conditioning forces them to scream "SOCIALISTS!" ..  </a:t>
            </a:r>
          </a:p>
          <a:p>
            <a:pPr lvl="3"/>
            <a:r>
              <a:rPr lang="en-US">
                <a:cs typeface="Calibri"/>
              </a:rPr>
              <a:t>I am not a government.. We are a collection of parks &amp; vacation spots </a:t>
            </a:r>
          </a:p>
          <a:p>
            <a:r>
              <a:rPr lang="en-US">
                <a:cs typeface="Calibri"/>
              </a:rPr>
              <a:t>Everything – top -&gt; bottom, all points between – is "Period Specific" </a:t>
            </a:r>
          </a:p>
        </p:txBody>
      </p:sp>
      <p:sp>
        <p:nvSpPr>
          <p:cNvPr id="5" name="Slide Number Placeholder 4">
            <a:extLst>
              <a:ext uri="{FF2B5EF4-FFF2-40B4-BE49-F238E27FC236}">
                <a16:creationId xmlns:a16="http://schemas.microsoft.com/office/drawing/2014/main" id="{D2D7F7C3-CBC3-6869-E9F8-0B057F96C5D4}"/>
              </a:ext>
            </a:extLst>
          </p:cNvPr>
          <p:cNvSpPr>
            <a:spLocks noGrp="1"/>
          </p:cNvSpPr>
          <p:nvPr>
            <p:ph type="sldNum" sz="quarter" idx="12"/>
          </p:nvPr>
        </p:nvSpPr>
        <p:spPr/>
        <p:txBody>
          <a:bodyPr/>
          <a:lstStyle/>
          <a:p>
            <a:fld id="{330EA680-D336-4FF7-8B7A-9848BB0A1C32}" type="slidenum">
              <a:rPr lang="en-US" smtClean="0"/>
              <a:t>31</a:t>
            </a:fld>
            <a:endParaRPr lang="en-US"/>
          </a:p>
        </p:txBody>
      </p:sp>
      <p:sp>
        <p:nvSpPr>
          <p:cNvPr id="4" name="Footer Placeholder 3">
            <a:extLst>
              <a:ext uri="{FF2B5EF4-FFF2-40B4-BE49-F238E27FC236}">
                <a16:creationId xmlns:a16="http://schemas.microsoft.com/office/drawing/2014/main" id="{02F8474D-71C3-9EDA-3C6A-2D4816DE0E41}"/>
              </a:ext>
            </a:extLst>
          </p:cNvPr>
          <p:cNvSpPr>
            <a:spLocks noGrp="1"/>
          </p:cNvSpPr>
          <p:nvPr>
            <p:ph type="ftr" sz="quarter" idx="11"/>
          </p:nvPr>
        </p:nvSpPr>
        <p:spPr/>
        <p:txBody>
          <a:bodyPr/>
          <a:lstStyle/>
          <a:p>
            <a:r>
              <a:rPr lang="en-US"/>
              <a:t>Copyright 2023 - Charon Software - All Rights Reserved </a:t>
            </a:r>
          </a:p>
        </p:txBody>
      </p:sp>
    </p:spTree>
    <p:extLst>
      <p:ext uri="{BB962C8B-B14F-4D97-AF65-F5344CB8AC3E}">
        <p14:creationId xmlns:p14="http://schemas.microsoft.com/office/powerpoint/2010/main" val="40941670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6EBCF-D7C6-7D4F-E1F5-F35CACAB2D0A}"/>
              </a:ext>
            </a:extLst>
          </p:cNvPr>
          <p:cNvSpPr>
            <a:spLocks noGrp="1"/>
          </p:cNvSpPr>
          <p:nvPr>
            <p:ph type="title"/>
          </p:nvPr>
        </p:nvSpPr>
        <p:spPr/>
        <p:txBody>
          <a:bodyPr/>
          <a:lstStyle/>
          <a:p>
            <a:r>
              <a:rPr lang="en-US">
                <a:cs typeface="Calibri Light"/>
              </a:rPr>
              <a:t>New Work – Pay to Lease a Spot</a:t>
            </a:r>
            <a:endParaRPr lang="en-US"/>
          </a:p>
        </p:txBody>
      </p:sp>
      <p:sp>
        <p:nvSpPr>
          <p:cNvPr id="3" name="Content Placeholder 2">
            <a:extLst>
              <a:ext uri="{FF2B5EF4-FFF2-40B4-BE49-F238E27FC236}">
                <a16:creationId xmlns:a16="http://schemas.microsoft.com/office/drawing/2014/main" id="{0167575D-D147-EA22-F445-19C81CCD42A4}"/>
              </a:ext>
            </a:extLst>
          </p:cNvPr>
          <p:cNvSpPr>
            <a:spLocks noGrp="1"/>
          </p:cNvSpPr>
          <p:nvPr>
            <p:ph idx="1"/>
          </p:nvPr>
        </p:nvSpPr>
        <p:spPr/>
        <p:txBody>
          <a:bodyPr vert="horz" lIns="91440" tIns="45720" rIns="91440" bIns="45720" rtlCol="0" anchor="t">
            <a:normAutofit lnSpcReduction="10000"/>
          </a:bodyPr>
          <a:lstStyle/>
          <a:p>
            <a:r>
              <a:rPr lang="en-US">
                <a:cs typeface="Calibri"/>
              </a:rPr>
              <a:t>I like the "Barbershop" approach</a:t>
            </a:r>
          </a:p>
          <a:p>
            <a:pPr lvl="1"/>
            <a:r>
              <a:rPr lang="en-US">
                <a:cs typeface="Calibri"/>
              </a:rPr>
              <a:t>You lease the chair</a:t>
            </a:r>
          </a:p>
          <a:p>
            <a:pPr lvl="1"/>
            <a:r>
              <a:rPr lang="en-US">
                <a:cs typeface="Calibri"/>
              </a:rPr>
              <a:t>Want the best business? Lease the best chair</a:t>
            </a:r>
          </a:p>
          <a:p>
            <a:pPr lvl="1"/>
            <a:r>
              <a:rPr lang="en-US">
                <a:cs typeface="Calibri"/>
              </a:rPr>
              <a:t>Do you suck? You didn't even make back your lease</a:t>
            </a:r>
          </a:p>
          <a:p>
            <a:pPr lvl="1"/>
            <a:r>
              <a:rPr lang="en-US">
                <a:cs typeface="Calibri"/>
              </a:rPr>
              <a:t>Are you awesome? You made your lease x20 </a:t>
            </a:r>
          </a:p>
          <a:p>
            <a:r>
              <a:rPr lang="en-US">
                <a:cs typeface="Calibri"/>
              </a:rPr>
              <a:t>This is applicable for </a:t>
            </a:r>
          </a:p>
          <a:p>
            <a:pPr lvl="1"/>
            <a:r>
              <a:rPr lang="en-US">
                <a:cs typeface="Calibri"/>
              </a:rPr>
              <a:t>"Restaurant" / Cooking spots</a:t>
            </a:r>
          </a:p>
          <a:p>
            <a:pPr lvl="1"/>
            <a:r>
              <a:rPr lang="en-US">
                <a:cs typeface="Calibri"/>
              </a:rPr>
              <a:t>Workstations (Wood, Metal, Leather)</a:t>
            </a:r>
          </a:p>
          <a:p>
            <a:pPr lvl="1"/>
            <a:r>
              <a:rPr lang="en-US">
                <a:cs typeface="Calibri"/>
              </a:rPr>
              <a:t>Rent these places for the day – do a hobby</a:t>
            </a:r>
          </a:p>
          <a:p>
            <a:pPr lvl="1"/>
            <a:r>
              <a:rPr lang="en-US">
                <a:cs typeface="Calibri"/>
              </a:rPr>
              <a:t>Rent them for a couple weeks – earn enough for something fun</a:t>
            </a:r>
          </a:p>
          <a:p>
            <a:pPr lvl="1"/>
            <a:r>
              <a:rPr lang="en-US">
                <a:cs typeface="Calibri"/>
              </a:rPr>
              <a:t>Anything under the Terran Astral Umbrella will be for terms &amp; Periods </a:t>
            </a:r>
          </a:p>
        </p:txBody>
      </p:sp>
      <p:sp>
        <p:nvSpPr>
          <p:cNvPr id="4" name="Footer Placeholder 3">
            <a:extLst>
              <a:ext uri="{FF2B5EF4-FFF2-40B4-BE49-F238E27FC236}">
                <a16:creationId xmlns:a16="http://schemas.microsoft.com/office/drawing/2014/main" id="{EC930C4E-B42D-EBEF-423A-B28D7FDB9D27}"/>
              </a:ext>
            </a:extLst>
          </p:cNvPr>
          <p:cNvSpPr>
            <a:spLocks noGrp="1"/>
          </p:cNvSpPr>
          <p:nvPr>
            <p:ph type="ftr" sz="quarter" idx="11"/>
          </p:nvPr>
        </p:nvSpPr>
        <p:spPr/>
        <p:txBody>
          <a:bodyPr/>
          <a:lstStyle/>
          <a:p>
            <a:r>
              <a:rPr lang="en-US"/>
              <a:t>Copyright 2023 - Charon Software - All Rights Reserved </a:t>
            </a:r>
          </a:p>
        </p:txBody>
      </p:sp>
      <p:sp>
        <p:nvSpPr>
          <p:cNvPr id="5" name="Slide Number Placeholder 4">
            <a:extLst>
              <a:ext uri="{FF2B5EF4-FFF2-40B4-BE49-F238E27FC236}">
                <a16:creationId xmlns:a16="http://schemas.microsoft.com/office/drawing/2014/main" id="{8A715A43-DA86-E989-239A-1606EDB128EF}"/>
              </a:ext>
            </a:extLst>
          </p:cNvPr>
          <p:cNvSpPr>
            <a:spLocks noGrp="1"/>
          </p:cNvSpPr>
          <p:nvPr>
            <p:ph type="sldNum" sz="quarter" idx="12"/>
          </p:nvPr>
        </p:nvSpPr>
        <p:spPr/>
        <p:txBody>
          <a:bodyPr/>
          <a:lstStyle/>
          <a:p>
            <a:fld id="{330EA680-D336-4FF7-8B7A-9848BB0A1C32}" type="slidenum">
              <a:rPr lang="en-US" smtClean="0"/>
              <a:t>32</a:t>
            </a:fld>
            <a:endParaRPr lang="en-US"/>
          </a:p>
        </p:txBody>
      </p:sp>
    </p:spTree>
    <p:extLst>
      <p:ext uri="{BB962C8B-B14F-4D97-AF65-F5344CB8AC3E}">
        <p14:creationId xmlns:p14="http://schemas.microsoft.com/office/powerpoint/2010/main" val="3220865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77302-4BF8-065B-0985-42ED6C4A094E}"/>
              </a:ext>
            </a:extLst>
          </p:cNvPr>
          <p:cNvSpPr>
            <a:spLocks noGrp="1"/>
          </p:cNvSpPr>
          <p:nvPr>
            <p:ph type="title"/>
          </p:nvPr>
        </p:nvSpPr>
        <p:spPr/>
        <p:txBody>
          <a:bodyPr/>
          <a:lstStyle/>
          <a:p>
            <a:r>
              <a:rPr lang="en-US">
                <a:cs typeface="Calibri Light"/>
              </a:rPr>
              <a:t>Community – interactions</a:t>
            </a:r>
          </a:p>
        </p:txBody>
      </p:sp>
      <p:sp>
        <p:nvSpPr>
          <p:cNvPr id="3" name="Content Placeholder 2">
            <a:extLst>
              <a:ext uri="{FF2B5EF4-FFF2-40B4-BE49-F238E27FC236}">
                <a16:creationId xmlns:a16="http://schemas.microsoft.com/office/drawing/2014/main" id="{FEC97AF6-D0E5-6CFC-5087-727547E76E49}"/>
              </a:ext>
            </a:extLst>
          </p:cNvPr>
          <p:cNvSpPr>
            <a:spLocks noGrp="1"/>
          </p:cNvSpPr>
          <p:nvPr>
            <p:ph idx="1"/>
          </p:nvPr>
        </p:nvSpPr>
        <p:spPr/>
        <p:txBody>
          <a:bodyPr vert="horz" lIns="91440" tIns="45720" rIns="91440" bIns="45720" rtlCol="0" anchor="t">
            <a:normAutofit fontScale="92500" lnSpcReduction="20000"/>
          </a:bodyPr>
          <a:lstStyle/>
          <a:p>
            <a:r>
              <a:rPr lang="en-US">
                <a:cs typeface="Calibri"/>
              </a:rPr>
              <a:t>As we interact with people, we like them or we don't. Those are just the facts.. We need to make a way for anticipating good / bad?</a:t>
            </a:r>
          </a:p>
          <a:p>
            <a:r>
              <a:rPr lang="en-US">
                <a:cs typeface="Calibri"/>
              </a:rPr>
              <a:t>I truly want my flying cars. I truly believe that "Shiny Happy People" is the path to that. I truly want YOU (yes, You!) to actually look forward to each new day</a:t>
            </a:r>
          </a:p>
          <a:p>
            <a:r>
              <a:rPr lang="en-US">
                <a:cs typeface="Calibri"/>
              </a:rPr>
              <a:t>Believe me.. It's for purely selfish purposes.. But I am going to make sure that every day possible, you interact with the people most likely to connect with you &amp; get you, and you deftly sidestep those who'd maybe harsh your mellow</a:t>
            </a:r>
          </a:p>
          <a:p>
            <a:r>
              <a:rPr lang="en-US">
                <a:ea typeface="Calibri"/>
                <a:cs typeface="Calibri"/>
              </a:rPr>
              <a:t>Tracking these, with as much context as possible, will lead us to our own personal "</a:t>
            </a:r>
            <a:r>
              <a:rPr lang="en-US">
                <a:ea typeface="Calibri"/>
                <a:cs typeface="Calibri"/>
                <a:hlinkClick r:id="rId2"/>
              </a:rPr>
              <a:t>Bee Village</a:t>
            </a:r>
            <a:r>
              <a:rPr lang="en-US">
                <a:ea typeface="Calibri"/>
                <a:cs typeface="Calibri"/>
              </a:rPr>
              <a:t>" and I think we all deserve that</a:t>
            </a:r>
          </a:p>
          <a:p>
            <a:pPr lvl="1"/>
            <a:r>
              <a:rPr lang="en-US">
                <a:ea typeface="Calibri"/>
                <a:cs typeface="Calibri"/>
              </a:rPr>
              <a:t>The #1 priority of all of the whole Park infrastructure is to build "bee villages" for those who wish to build flying cars &amp; "the world of tomorrow"</a:t>
            </a:r>
          </a:p>
        </p:txBody>
      </p:sp>
      <p:sp>
        <p:nvSpPr>
          <p:cNvPr id="5" name="Slide Number Placeholder 4">
            <a:extLst>
              <a:ext uri="{FF2B5EF4-FFF2-40B4-BE49-F238E27FC236}">
                <a16:creationId xmlns:a16="http://schemas.microsoft.com/office/drawing/2014/main" id="{EC278200-7CB7-7FA8-883E-55FA12FBE7AF}"/>
              </a:ext>
            </a:extLst>
          </p:cNvPr>
          <p:cNvSpPr>
            <a:spLocks noGrp="1"/>
          </p:cNvSpPr>
          <p:nvPr>
            <p:ph type="sldNum" sz="quarter" idx="12"/>
          </p:nvPr>
        </p:nvSpPr>
        <p:spPr/>
        <p:txBody>
          <a:bodyPr/>
          <a:lstStyle/>
          <a:p>
            <a:fld id="{330EA680-D336-4FF7-8B7A-9848BB0A1C32}" type="slidenum">
              <a:rPr lang="en-US" smtClean="0"/>
              <a:t>33</a:t>
            </a:fld>
            <a:endParaRPr lang="en-US"/>
          </a:p>
        </p:txBody>
      </p:sp>
      <p:sp>
        <p:nvSpPr>
          <p:cNvPr id="4" name="Footer Placeholder 3">
            <a:extLst>
              <a:ext uri="{FF2B5EF4-FFF2-40B4-BE49-F238E27FC236}">
                <a16:creationId xmlns:a16="http://schemas.microsoft.com/office/drawing/2014/main" id="{93658FDD-BCAC-6794-151D-20E528D682B0}"/>
              </a:ext>
            </a:extLst>
          </p:cNvPr>
          <p:cNvSpPr>
            <a:spLocks noGrp="1"/>
          </p:cNvSpPr>
          <p:nvPr>
            <p:ph type="ftr" sz="quarter" idx="11"/>
          </p:nvPr>
        </p:nvSpPr>
        <p:spPr/>
        <p:txBody>
          <a:bodyPr/>
          <a:lstStyle/>
          <a:p>
            <a:r>
              <a:rPr lang="en-US"/>
              <a:t>Copyright 2023 - Charon Software - All Rights Reserved </a:t>
            </a:r>
          </a:p>
        </p:txBody>
      </p:sp>
    </p:spTree>
    <p:extLst>
      <p:ext uri="{BB962C8B-B14F-4D97-AF65-F5344CB8AC3E}">
        <p14:creationId xmlns:p14="http://schemas.microsoft.com/office/powerpoint/2010/main" val="19665689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5F595-ECBE-3437-19A2-D19972141E08}"/>
              </a:ext>
            </a:extLst>
          </p:cNvPr>
          <p:cNvSpPr>
            <a:spLocks noGrp="1"/>
          </p:cNvSpPr>
          <p:nvPr>
            <p:ph type="title"/>
          </p:nvPr>
        </p:nvSpPr>
        <p:spPr/>
        <p:txBody>
          <a:bodyPr/>
          <a:lstStyle/>
          <a:p>
            <a:r>
              <a:rPr lang="en-US">
                <a:cs typeface="Calibri Light"/>
              </a:rPr>
              <a:t>New Work - Bounties</a:t>
            </a:r>
            <a:endParaRPr lang="en-US"/>
          </a:p>
        </p:txBody>
      </p:sp>
      <p:sp>
        <p:nvSpPr>
          <p:cNvPr id="3" name="Content Placeholder 2">
            <a:extLst>
              <a:ext uri="{FF2B5EF4-FFF2-40B4-BE49-F238E27FC236}">
                <a16:creationId xmlns:a16="http://schemas.microsoft.com/office/drawing/2014/main" id="{62D247C3-81E2-E2CD-1A32-6248E469CEAD}"/>
              </a:ext>
            </a:extLst>
          </p:cNvPr>
          <p:cNvSpPr>
            <a:spLocks noGrp="1"/>
          </p:cNvSpPr>
          <p:nvPr>
            <p:ph idx="1"/>
          </p:nvPr>
        </p:nvSpPr>
        <p:spPr>
          <a:xfrm>
            <a:off x="838200" y="1825625"/>
            <a:ext cx="10515600" cy="4388508"/>
          </a:xfrm>
        </p:spPr>
        <p:txBody>
          <a:bodyPr vert="horz" lIns="91440" tIns="45720" rIns="91440" bIns="45720" rtlCol="0" anchor="t">
            <a:normAutofit fontScale="70000" lnSpcReduction="20000"/>
          </a:bodyPr>
          <a:lstStyle/>
          <a:p>
            <a:r>
              <a:rPr lang="en-US" dirty="0">
                <a:cs typeface="Calibri"/>
              </a:rPr>
              <a:t>New to this here Dude Ranch? :) Your concierge will check in with the local registrar, see what work sounds good. </a:t>
            </a:r>
            <a:endParaRPr lang="en-US" dirty="0"/>
          </a:p>
          <a:p>
            <a:r>
              <a:rPr lang="en-US" dirty="0">
                <a:cs typeface="Calibri"/>
              </a:rPr>
              <a:t>Lots of this is either "too expensive" or won't be long before it becomes that way.. </a:t>
            </a:r>
          </a:p>
          <a:p>
            <a:pPr lvl="1"/>
            <a:r>
              <a:rPr lang="en-US" dirty="0">
                <a:cs typeface="Calibri"/>
              </a:rPr>
              <a:t>$100 for meal, OR.. Do a task slated for 2-3 hours and I'll give it to you for $15</a:t>
            </a:r>
            <a:endParaRPr lang="en-US" dirty="0">
              <a:ea typeface="Calibri"/>
              <a:cs typeface="Calibri"/>
            </a:endParaRPr>
          </a:p>
          <a:p>
            <a:pPr lvl="1"/>
            <a:r>
              <a:rPr lang="en-US" dirty="0">
                <a:ea typeface="Calibri"/>
                <a:cs typeface="Calibri"/>
              </a:rPr>
              <a:t>Intent is to shift goal , intent , &amp; running power of the entire system away from dollars | notes | currencies, and gear it more toward a common value; how long did you work? Dollars mean vastly different things, the world over. But work is work. </a:t>
            </a:r>
            <a:endParaRPr lang="en-US" dirty="0">
              <a:cs typeface="Calibri"/>
            </a:endParaRPr>
          </a:p>
          <a:p>
            <a:pPr lvl="1"/>
            <a:r>
              <a:rPr lang="en-US" dirty="0">
                <a:cs typeface="Calibri"/>
              </a:rPr>
              <a:t>The goal is .. find -&gt; </a:t>
            </a:r>
            <a:r>
              <a:rPr lang="en-US" i="1" dirty="0">
                <a:cs typeface="Calibri"/>
              </a:rPr>
              <a:t>create</a:t>
            </a:r>
            <a:r>
              <a:rPr lang="en-US" dirty="0">
                <a:cs typeface="Calibri"/>
              </a:rPr>
              <a:t> a system that is a bit more attainable than the almighty dollar has ever been, for the folks at the bottom half </a:t>
            </a:r>
          </a:p>
          <a:p>
            <a:pPr lvl="1"/>
            <a:r>
              <a:rPr lang="en-US" dirty="0">
                <a:ea typeface="Calibri"/>
                <a:cs typeface="Calibri"/>
              </a:rPr>
              <a:t>While also creating a system that is more fun than anything for the "Haves" who hopefully don't mind paying a little extra if they simply cannot *connect with earth</a:t>
            </a:r>
            <a:endParaRPr lang="en-US" dirty="0">
              <a:cs typeface="Calibri"/>
            </a:endParaRPr>
          </a:p>
          <a:p>
            <a:pPr lvl="1"/>
            <a:r>
              <a:rPr lang="en-US" dirty="0">
                <a:ea typeface="Calibri"/>
                <a:cs typeface="Calibri"/>
              </a:rPr>
              <a:t>*Note that digging in dirt is 100% known to be healthy on a lot of different levels </a:t>
            </a:r>
            <a:endParaRPr lang="en-US" dirty="0">
              <a:cs typeface="Calibri"/>
            </a:endParaRPr>
          </a:p>
          <a:p>
            <a:r>
              <a:rPr lang="en-US" sz="2700" dirty="0">
                <a:cs typeface="Calibri"/>
              </a:rPr>
              <a:t>Penny-Ante means nobody has any cause to get their feelings hurt or get all up in arms about any one (or even one hundred) things. </a:t>
            </a:r>
          </a:p>
          <a:p>
            <a:pPr lvl="1"/>
            <a:r>
              <a:rPr lang="en-US" sz="2300" dirty="0">
                <a:cs typeface="Calibri"/>
              </a:rPr>
              <a:t>Poker w buddies</a:t>
            </a:r>
          </a:p>
          <a:p>
            <a:r>
              <a:rPr lang="en-US" sz="2700" dirty="0">
                <a:cs typeface="Calibri"/>
              </a:rPr>
              <a:t>"Pay" by "job" (neither of those words is quite right) hours / a few days at most, then move on </a:t>
            </a:r>
          </a:p>
          <a:p>
            <a:pPr marL="0" indent="0">
              <a:buNone/>
            </a:pPr>
            <a:endParaRPr lang="en-US" dirty="0">
              <a:cs typeface="Calibri"/>
            </a:endParaRPr>
          </a:p>
        </p:txBody>
      </p:sp>
      <p:sp>
        <p:nvSpPr>
          <p:cNvPr id="5" name="Slide Number Placeholder 4">
            <a:extLst>
              <a:ext uri="{FF2B5EF4-FFF2-40B4-BE49-F238E27FC236}">
                <a16:creationId xmlns:a16="http://schemas.microsoft.com/office/drawing/2014/main" id="{C406D85A-43CD-0F0D-D83B-C33113691521}"/>
              </a:ext>
            </a:extLst>
          </p:cNvPr>
          <p:cNvSpPr>
            <a:spLocks noGrp="1"/>
          </p:cNvSpPr>
          <p:nvPr>
            <p:ph type="sldNum" sz="quarter" idx="12"/>
          </p:nvPr>
        </p:nvSpPr>
        <p:spPr/>
        <p:txBody>
          <a:bodyPr/>
          <a:lstStyle/>
          <a:p>
            <a:fld id="{330EA680-D336-4FF7-8B7A-9848BB0A1C32}" type="slidenum">
              <a:rPr lang="en-US" smtClean="0"/>
              <a:t>34</a:t>
            </a:fld>
            <a:endParaRPr lang="en-US"/>
          </a:p>
        </p:txBody>
      </p:sp>
      <p:sp>
        <p:nvSpPr>
          <p:cNvPr id="4" name="Footer Placeholder 3">
            <a:extLst>
              <a:ext uri="{FF2B5EF4-FFF2-40B4-BE49-F238E27FC236}">
                <a16:creationId xmlns:a16="http://schemas.microsoft.com/office/drawing/2014/main" id="{94518677-62B9-B881-2078-FA87844C2E23}"/>
              </a:ext>
            </a:extLst>
          </p:cNvPr>
          <p:cNvSpPr>
            <a:spLocks noGrp="1"/>
          </p:cNvSpPr>
          <p:nvPr>
            <p:ph type="ftr" sz="quarter" idx="11"/>
          </p:nvPr>
        </p:nvSpPr>
        <p:spPr/>
        <p:txBody>
          <a:bodyPr/>
          <a:lstStyle/>
          <a:p>
            <a:r>
              <a:rPr lang="en-US"/>
              <a:t>Copyright 2023 - Charon Software - All Rights Reserved </a:t>
            </a:r>
          </a:p>
        </p:txBody>
      </p:sp>
    </p:spTree>
    <p:extLst>
      <p:ext uri="{BB962C8B-B14F-4D97-AF65-F5344CB8AC3E}">
        <p14:creationId xmlns:p14="http://schemas.microsoft.com/office/powerpoint/2010/main" val="4947787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C01A0-4242-C1D3-4BE9-69799859E081}"/>
              </a:ext>
            </a:extLst>
          </p:cNvPr>
          <p:cNvSpPr>
            <a:spLocks noGrp="1"/>
          </p:cNvSpPr>
          <p:nvPr>
            <p:ph type="title"/>
          </p:nvPr>
        </p:nvSpPr>
        <p:spPr/>
        <p:txBody>
          <a:bodyPr/>
          <a:lstStyle/>
          <a:p>
            <a:r>
              <a:rPr lang="en-US" dirty="0">
                <a:cs typeface="Calibri Light"/>
              </a:rPr>
              <a:t>Bounties – </a:t>
            </a:r>
            <a:r>
              <a:rPr lang="en-US" dirty="0" err="1">
                <a:cs typeface="Calibri Light"/>
              </a:rPr>
              <a:t>pg</a:t>
            </a:r>
            <a:r>
              <a:rPr lang="en-US" dirty="0">
                <a:cs typeface="Calibri Light"/>
              </a:rPr>
              <a:t> 2</a:t>
            </a:r>
            <a:endParaRPr lang="en-US" dirty="0"/>
          </a:p>
        </p:txBody>
      </p:sp>
      <p:sp>
        <p:nvSpPr>
          <p:cNvPr id="3" name="Content Placeholder 2">
            <a:extLst>
              <a:ext uri="{FF2B5EF4-FFF2-40B4-BE49-F238E27FC236}">
                <a16:creationId xmlns:a16="http://schemas.microsoft.com/office/drawing/2014/main" id="{22CFC226-DC8E-64BB-56E7-EA99E3243D7F}"/>
              </a:ext>
            </a:extLst>
          </p:cNvPr>
          <p:cNvSpPr>
            <a:spLocks noGrp="1"/>
          </p:cNvSpPr>
          <p:nvPr>
            <p:ph idx="1"/>
          </p:nvPr>
        </p:nvSpPr>
        <p:spPr/>
        <p:txBody>
          <a:bodyPr vert="horz" lIns="91440" tIns="45720" rIns="91440" bIns="45720" rtlCol="0" anchor="t">
            <a:normAutofit fontScale="77500" lnSpcReduction="20000"/>
          </a:bodyPr>
          <a:lstStyle/>
          <a:p>
            <a:r>
              <a:rPr lang="en-US" dirty="0">
                <a:ea typeface="+mn-lt"/>
                <a:cs typeface="+mn-lt"/>
              </a:rPr>
              <a:t>Some "on-site" work - like cooking in a restaurant </a:t>
            </a:r>
            <a:endParaRPr lang="en-US" dirty="0">
              <a:cs typeface="Calibri"/>
            </a:endParaRPr>
          </a:p>
          <a:p>
            <a:r>
              <a:rPr lang="en-US" dirty="0">
                <a:ea typeface="+mn-lt"/>
                <a:cs typeface="+mn-lt"/>
              </a:rPr>
              <a:t>Some work you take with you, like renting a wood-working station for a few days* </a:t>
            </a:r>
            <a:endParaRPr lang="en-US" dirty="0"/>
          </a:p>
          <a:p>
            <a:pPr lvl="1"/>
            <a:r>
              <a:rPr lang="en-US" dirty="0">
                <a:ea typeface="+mn-lt"/>
                <a:cs typeface="+mn-lt"/>
              </a:rPr>
              <a:t>Maybe you want it for just that afternoon – long enough to make 1 cutting board for yourself. </a:t>
            </a:r>
            <a:endParaRPr lang="en-US" dirty="0">
              <a:cs typeface="Calibri"/>
            </a:endParaRPr>
          </a:p>
          <a:p>
            <a:pPr lvl="1"/>
            <a:r>
              <a:rPr lang="en-US" dirty="0">
                <a:ea typeface="+mn-lt"/>
                <a:cs typeface="+mn-lt"/>
              </a:rPr>
              <a:t>Maybe you want to rent it for 12 days straight while you tour the parks from Denver down to the Grand Canyon. Make 100 wooden things along the way. Eat, sleep, &amp; move around. All paid for, plus have credits in the bank. Enjoying a hobby while rolling by the river at 2.5 mph?? Who doesn't want that?? </a:t>
            </a:r>
            <a:endParaRPr lang="en-US" dirty="0">
              <a:cs typeface="Calibri" panose="020F0502020204030204"/>
            </a:endParaRPr>
          </a:p>
          <a:p>
            <a:pPr lvl="1"/>
            <a:r>
              <a:rPr lang="en-US" dirty="0">
                <a:ea typeface="+mn-lt"/>
                <a:cs typeface="+mn-lt"/>
              </a:rPr>
              <a:t>Either way – the workstations are leased to the Hood by the Town, which generates revenue for the City, which I hold to the strictest of expectations. Nothing but Empire &amp; Regulations in the Cities. Much more relaxed &amp; easy going in the Hoods. Towns operate like a business, part about the profits, part about the people </a:t>
            </a:r>
            <a:endParaRPr lang="en-US" dirty="0">
              <a:cs typeface="Calibri" panose="020F0502020204030204"/>
            </a:endParaRPr>
          </a:p>
          <a:p>
            <a:r>
              <a:rPr lang="en-US" dirty="0">
                <a:ea typeface="+mn-lt"/>
                <a:cs typeface="+mn-lt"/>
              </a:rPr>
              <a:t>After a few thousand interactions = better picture of what works and what doesn't (?) </a:t>
            </a:r>
            <a:endParaRPr lang="en-US" dirty="0">
              <a:cs typeface="Calibri" panose="020F0502020204030204"/>
            </a:endParaRPr>
          </a:p>
          <a:p>
            <a:r>
              <a:rPr lang="en-US" dirty="0">
                <a:ea typeface="+mn-lt"/>
                <a:cs typeface="+mn-lt"/>
              </a:rPr>
              <a:t>Keep your main job, set some time each week for washing dishes (or whatever – that's metaphorical) and after a period of time; earn a car</a:t>
            </a:r>
            <a:endParaRPr lang="en-US" dirty="0"/>
          </a:p>
        </p:txBody>
      </p:sp>
      <p:sp>
        <p:nvSpPr>
          <p:cNvPr id="4" name="Footer Placeholder 3">
            <a:extLst>
              <a:ext uri="{FF2B5EF4-FFF2-40B4-BE49-F238E27FC236}">
                <a16:creationId xmlns:a16="http://schemas.microsoft.com/office/drawing/2014/main" id="{EE0E0EEF-0309-6288-4B2A-BB93D142EC66}"/>
              </a:ext>
            </a:extLst>
          </p:cNvPr>
          <p:cNvSpPr>
            <a:spLocks noGrp="1"/>
          </p:cNvSpPr>
          <p:nvPr>
            <p:ph type="ftr" sz="quarter" idx="11"/>
          </p:nvPr>
        </p:nvSpPr>
        <p:spPr/>
        <p:txBody>
          <a:bodyPr/>
          <a:lstStyle/>
          <a:p>
            <a:r>
              <a:rPr lang="en-US"/>
              <a:t>Copyright 2023 - Charon Software - All Rights Reserved </a:t>
            </a:r>
          </a:p>
        </p:txBody>
      </p:sp>
      <p:sp>
        <p:nvSpPr>
          <p:cNvPr id="5" name="Slide Number Placeholder 4">
            <a:extLst>
              <a:ext uri="{FF2B5EF4-FFF2-40B4-BE49-F238E27FC236}">
                <a16:creationId xmlns:a16="http://schemas.microsoft.com/office/drawing/2014/main" id="{D7F6EA18-FBD8-3B9F-0A29-DAE515101E70}"/>
              </a:ext>
            </a:extLst>
          </p:cNvPr>
          <p:cNvSpPr>
            <a:spLocks noGrp="1"/>
          </p:cNvSpPr>
          <p:nvPr>
            <p:ph type="sldNum" sz="quarter" idx="12"/>
          </p:nvPr>
        </p:nvSpPr>
        <p:spPr/>
        <p:txBody>
          <a:bodyPr/>
          <a:lstStyle/>
          <a:p>
            <a:fld id="{330EA680-D336-4FF7-8B7A-9848BB0A1C32}" type="slidenum">
              <a:rPr lang="en-US" smtClean="0"/>
              <a:t>35</a:t>
            </a:fld>
            <a:endParaRPr lang="en-US"/>
          </a:p>
        </p:txBody>
      </p:sp>
    </p:spTree>
    <p:extLst>
      <p:ext uri="{BB962C8B-B14F-4D97-AF65-F5344CB8AC3E}">
        <p14:creationId xmlns:p14="http://schemas.microsoft.com/office/powerpoint/2010/main" val="30802114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E7FED-C200-7B67-3E02-882BF64E67DD}"/>
              </a:ext>
            </a:extLst>
          </p:cNvPr>
          <p:cNvSpPr>
            <a:spLocks noGrp="1"/>
          </p:cNvSpPr>
          <p:nvPr>
            <p:ph type="title"/>
          </p:nvPr>
        </p:nvSpPr>
        <p:spPr/>
        <p:txBody>
          <a:bodyPr/>
          <a:lstStyle/>
          <a:p>
            <a:r>
              <a:rPr lang="en-US">
                <a:cs typeface="Calibri Light"/>
              </a:rPr>
              <a:t>New Work – Bounties &amp; The System</a:t>
            </a:r>
            <a:endParaRPr lang="en-US"/>
          </a:p>
        </p:txBody>
      </p:sp>
      <p:sp>
        <p:nvSpPr>
          <p:cNvPr id="3" name="Content Placeholder 2">
            <a:extLst>
              <a:ext uri="{FF2B5EF4-FFF2-40B4-BE49-F238E27FC236}">
                <a16:creationId xmlns:a16="http://schemas.microsoft.com/office/drawing/2014/main" id="{F35AF883-E517-E47F-2E86-4749B82BCBFE}"/>
              </a:ext>
            </a:extLst>
          </p:cNvPr>
          <p:cNvSpPr>
            <a:spLocks noGrp="1"/>
          </p:cNvSpPr>
          <p:nvPr>
            <p:ph idx="1"/>
          </p:nvPr>
        </p:nvSpPr>
        <p:spPr/>
        <p:txBody>
          <a:bodyPr vert="horz" lIns="91440" tIns="45720" rIns="91440" bIns="45720" rtlCol="0" anchor="t">
            <a:normAutofit fontScale="62500" lnSpcReduction="20000"/>
          </a:bodyPr>
          <a:lstStyle/>
          <a:p>
            <a:r>
              <a:rPr lang="en-US">
                <a:cs typeface="Calibri"/>
              </a:rPr>
              <a:t>I know we can do better than the world of today. 100% confident</a:t>
            </a:r>
          </a:p>
          <a:p>
            <a:r>
              <a:rPr lang="en-US">
                <a:cs typeface="Calibri"/>
              </a:rPr>
              <a:t>Picture </a:t>
            </a:r>
            <a:r>
              <a:rPr lang="en-US">
                <a:cs typeface="Calibri"/>
                <a:hlinkClick r:id="rId2"/>
              </a:rPr>
              <a:t>Forums</a:t>
            </a:r>
            <a:r>
              <a:rPr lang="en-US">
                <a:cs typeface="Calibri"/>
              </a:rPr>
              <a:t>.. but with incentives</a:t>
            </a:r>
          </a:p>
          <a:p>
            <a:r>
              <a:rPr lang="en-US">
                <a:cs typeface="Calibri"/>
              </a:rPr>
              <a:t>Like a Call-Center, but with millions of us, and it's mostly just seeking "consensus", &amp; we are all able to be on either side of that call</a:t>
            </a:r>
          </a:p>
          <a:p>
            <a:pPr lvl="1"/>
            <a:r>
              <a:rPr lang="en-US">
                <a:cs typeface="Calibri"/>
              </a:rPr>
              <a:t>Sometimes you </a:t>
            </a:r>
            <a:r>
              <a:rPr lang="en-US" i="1">
                <a:cs typeface="Calibri"/>
              </a:rPr>
              <a:t>need</a:t>
            </a:r>
            <a:r>
              <a:rPr lang="en-US">
                <a:cs typeface="Calibri"/>
              </a:rPr>
              <a:t> a concierge. Sometimes you're helping </a:t>
            </a:r>
            <a:r>
              <a:rPr lang="en-US" i="1">
                <a:cs typeface="Calibri"/>
              </a:rPr>
              <a:t>be</a:t>
            </a:r>
            <a:r>
              <a:rPr lang="en-US">
                <a:cs typeface="Calibri"/>
              </a:rPr>
              <a:t> the concierge</a:t>
            </a:r>
          </a:p>
          <a:p>
            <a:r>
              <a:rPr lang="en-US">
                <a:cs typeface="Calibri"/>
              </a:rPr>
              <a:t>Picture </a:t>
            </a:r>
            <a:r>
              <a:rPr lang="en-US">
                <a:cs typeface="Calibri"/>
                <a:hlinkClick r:id="rId3"/>
              </a:rPr>
              <a:t>imgur</a:t>
            </a:r>
            <a:r>
              <a:rPr lang="en-US">
                <a:cs typeface="Calibri"/>
              </a:rPr>
              <a:t>, with 1) content posting, 2) commenting, 3) votes on both content &amp; comments..</a:t>
            </a:r>
          </a:p>
          <a:p>
            <a:pPr lvl="1"/>
            <a:r>
              <a:rPr lang="en-US">
                <a:cs typeface="Calibri"/>
              </a:rPr>
              <a:t>All of that, except with design decisions </a:t>
            </a:r>
          </a:p>
          <a:p>
            <a:r>
              <a:rPr lang="en-US">
                <a:cs typeface="Calibri"/>
              </a:rPr>
              <a:t>Picture </a:t>
            </a:r>
            <a:r>
              <a:rPr lang="en-US">
                <a:cs typeface="Calibri"/>
                <a:hlinkClick r:id="rId4"/>
              </a:rPr>
              <a:t>twitter</a:t>
            </a:r>
            <a:r>
              <a:rPr lang="en-US">
                <a:cs typeface="Calibri"/>
              </a:rPr>
              <a:t>, except with vectors.. ex: when the wildfires in CA caused evacuations, all government could do was tweet to the world at large</a:t>
            </a:r>
          </a:p>
          <a:p>
            <a:pPr lvl="1"/>
            <a:r>
              <a:rPr lang="en-US">
                <a:cs typeface="Calibri"/>
              </a:rPr>
              <a:t>With "Concierge" – goal is definitely to communicate directly (but only, when needed) to those for whom it may be concern </a:t>
            </a:r>
          </a:p>
          <a:p>
            <a:r>
              <a:rPr lang="en-US">
                <a:cs typeface="Calibri"/>
              </a:rPr>
              <a:t>All of this with as much automation as possible.. But also humans ready &amp; able to jump in &amp; handle any kind of situation </a:t>
            </a:r>
          </a:p>
          <a:p>
            <a:pPr lvl="1"/>
            <a:r>
              <a:rPr lang="en-US">
                <a:cs typeface="Calibri"/>
              </a:rPr>
              <a:t>Each of those calls might be a few pennies (verify [this] was routed correctly) to big payouts (we are stuck on this programming dilemma, and the company has offered a 50k reward)</a:t>
            </a:r>
          </a:p>
          <a:p>
            <a:r>
              <a:rPr lang="en-US">
                <a:cs typeface="Calibri"/>
              </a:rPr>
              <a:t>Whether it's 2 or 3.. or 2 or 3 thousand - we have literal teams in place to find "the BEST" possible outcome.. </a:t>
            </a:r>
          </a:p>
        </p:txBody>
      </p:sp>
      <p:sp>
        <p:nvSpPr>
          <p:cNvPr id="5" name="Slide Number Placeholder 4">
            <a:extLst>
              <a:ext uri="{FF2B5EF4-FFF2-40B4-BE49-F238E27FC236}">
                <a16:creationId xmlns:a16="http://schemas.microsoft.com/office/drawing/2014/main" id="{A078040A-273A-2A64-A4C0-EBC8F590A6EC}"/>
              </a:ext>
            </a:extLst>
          </p:cNvPr>
          <p:cNvSpPr>
            <a:spLocks noGrp="1"/>
          </p:cNvSpPr>
          <p:nvPr>
            <p:ph type="sldNum" sz="quarter" idx="12"/>
          </p:nvPr>
        </p:nvSpPr>
        <p:spPr/>
        <p:txBody>
          <a:bodyPr/>
          <a:lstStyle/>
          <a:p>
            <a:fld id="{330EA680-D336-4FF7-8B7A-9848BB0A1C32}" type="slidenum">
              <a:rPr lang="en-US" smtClean="0"/>
              <a:t>36</a:t>
            </a:fld>
            <a:endParaRPr lang="en-US"/>
          </a:p>
        </p:txBody>
      </p:sp>
      <p:sp>
        <p:nvSpPr>
          <p:cNvPr id="4" name="Footer Placeholder 3">
            <a:extLst>
              <a:ext uri="{FF2B5EF4-FFF2-40B4-BE49-F238E27FC236}">
                <a16:creationId xmlns:a16="http://schemas.microsoft.com/office/drawing/2014/main" id="{67AC60F1-916F-B255-4FAE-D6B4EB4EA876}"/>
              </a:ext>
            </a:extLst>
          </p:cNvPr>
          <p:cNvSpPr>
            <a:spLocks noGrp="1"/>
          </p:cNvSpPr>
          <p:nvPr>
            <p:ph type="ftr" sz="quarter" idx="11"/>
          </p:nvPr>
        </p:nvSpPr>
        <p:spPr/>
        <p:txBody>
          <a:bodyPr/>
          <a:lstStyle/>
          <a:p>
            <a:r>
              <a:rPr lang="en-US"/>
              <a:t>Copyright 2023 - Charon Software - All Rights Reserved </a:t>
            </a:r>
          </a:p>
        </p:txBody>
      </p:sp>
    </p:spTree>
    <p:extLst>
      <p:ext uri="{BB962C8B-B14F-4D97-AF65-F5344CB8AC3E}">
        <p14:creationId xmlns:p14="http://schemas.microsoft.com/office/powerpoint/2010/main" val="19357567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4FD8D-74EE-A547-A9C3-112CE6388BDC}"/>
              </a:ext>
            </a:extLst>
          </p:cNvPr>
          <p:cNvSpPr>
            <a:spLocks noGrp="1"/>
          </p:cNvSpPr>
          <p:nvPr>
            <p:ph type="title"/>
          </p:nvPr>
        </p:nvSpPr>
        <p:spPr/>
        <p:txBody>
          <a:bodyPr/>
          <a:lstStyle/>
          <a:p>
            <a:r>
              <a:rPr lang="en-US">
                <a:cs typeface="Calibri Light"/>
              </a:rPr>
              <a:t>New Work – "Brewster's Millions"</a:t>
            </a:r>
          </a:p>
        </p:txBody>
      </p:sp>
      <p:sp>
        <p:nvSpPr>
          <p:cNvPr id="3" name="Content Placeholder 2">
            <a:extLst>
              <a:ext uri="{FF2B5EF4-FFF2-40B4-BE49-F238E27FC236}">
                <a16:creationId xmlns:a16="http://schemas.microsoft.com/office/drawing/2014/main" id="{36AB1BDB-E2A1-4202-92E8-6D3885AAD11B}"/>
              </a:ext>
            </a:extLst>
          </p:cNvPr>
          <p:cNvSpPr>
            <a:spLocks noGrp="1"/>
          </p:cNvSpPr>
          <p:nvPr>
            <p:ph idx="1"/>
          </p:nvPr>
        </p:nvSpPr>
        <p:spPr/>
        <p:txBody>
          <a:bodyPr vert="horz" lIns="91440" tIns="45720" rIns="91440" bIns="45720" rtlCol="0" anchor="t">
            <a:normAutofit fontScale="85000" lnSpcReduction="20000"/>
          </a:bodyPr>
          <a:lstStyle/>
          <a:p>
            <a:r>
              <a:rPr lang="en-US">
                <a:cs typeface="Calibri"/>
              </a:rPr>
              <a:t>Some folks are great at working, being nice, and more.. </a:t>
            </a:r>
            <a:endParaRPr lang="en-US"/>
          </a:p>
          <a:p>
            <a:pPr lvl="1"/>
            <a:r>
              <a:rPr lang="en-US">
                <a:cs typeface="Calibri"/>
              </a:rPr>
              <a:t>The folks whose presence (work, social, anywhere) adds value to their world</a:t>
            </a:r>
          </a:p>
          <a:p>
            <a:r>
              <a:rPr lang="en-US">
                <a:cs typeface="Calibri"/>
              </a:rPr>
              <a:t>If you are Hard-Working+ / *Nice+ the world saw it.. we heard about it. let's live in a world where we get more than a smile &amp; a nod</a:t>
            </a:r>
          </a:p>
          <a:p>
            <a:pPr lvl="1"/>
            <a:r>
              <a:rPr lang="en-US">
                <a:cs typeface="Calibri"/>
              </a:rPr>
              <a:t>*Please note; I DO NOT measure success by "Units Produced". I reward on how well a person helps the overall community – not just the bottom line </a:t>
            </a:r>
          </a:p>
          <a:p>
            <a:r>
              <a:rPr lang="en-US">
                <a:cs typeface="Calibri"/>
              </a:rPr>
              <a:t>Occasionally get random "Here's 50k, go do something great, you great person" </a:t>
            </a:r>
          </a:p>
          <a:p>
            <a:pPr lvl="1"/>
            <a:r>
              <a:rPr lang="en-US">
                <a:cs typeface="Calibri"/>
              </a:rPr>
              <a:t>That's better than the lottery, IMHO </a:t>
            </a:r>
            <a:endParaRPr lang="en-US">
              <a:ea typeface="Calibri" panose="020F0502020204030204"/>
              <a:cs typeface="Calibri" panose="020F0502020204030204"/>
            </a:endParaRPr>
          </a:p>
          <a:p>
            <a:r>
              <a:rPr lang="en-US">
                <a:ea typeface="Calibri" panose="020F0502020204030204"/>
                <a:cs typeface="Calibri" panose="020F0502020204030204"/>
              </a:rPr>
              <a:t>ZERO obligation to help anyone other than yourself</a:t>
            </a:r>
          </a:p>
          <a:p>
            <a:pPr lvl="1"/>
            <a:r>
              <a:rPr lang="en-US">
                <a:ea typeface="Calibri" panose="020F0502020204030204"/>
                <a:cs typeface="Calibri" panose="020F0502020204030204"/>
              </a:rPr>
              <a:t>Want it? Take it!</a:t>
            </a:r>
          </a:p>
          <a:p>
            <a:r>
              <a:rPr lang="en-US">
                <a:ea typeface="Calibri" panose="020F0502020204030204"/>
                <a:cs typeface="Calibri" panose="020F0502020204030204"/>
              </a:rPr>
              <a:t>Note that; the path to Town-Level governance involves investing these winnings into a Town-Level initiative, and even then; you aren't necessarily guaranteed (~70% at most?) a position at town-level.. Just that that's how you get there </a:t>
            </a:r>
          </a:p>
        </p:txBody>
      </p:sp>
      <p:sp>
        <p:nvSpPr>
          <p:cNvPr id="5" name="Slide Number Placeholder 4">
            <a:extLst>
              <a:ext uri="{FF2B5EF4-FFF2-40B4-BE49-F238E27FC236}">
                <a16:creationId xmlns:a16="http://schemas.microsoft.com/office/drawing/2014/main" id="{CD6E1840-4265-CB49-D3F0-2F12A32DDBF3}"/>
              </a:ext>
            </a:extLst>
          </p:cNvPr>
          <p:cNvSpPr>
            <a:spLocks noGrp="1"/>
          </p:cNvSpPr>
          <p:nvPr>
            <p:ph type="sldNum" sz="quarter" idx="12"/>
          </p:nvPr>
        </p:nvSpPr>
        <p:spPr/>
        <p:txBody>
          <a:bodyPr/>
          <a:lstStyle/>
          <a:p>
            <a:fld id="{330EA680-D336-4FF7-8B7A-9848BB0A1C32}" type="slidenum">
              <a:rPr lang="en-US" smtClean="0"/>
              <a:t>37</a:t>
            </a:fld>
            <a:endParaRPr lang="en-US"/>
          </a:p>
        </p:txBody>
      </p:sp>
      <p:sp>
        <p:nvSpPr>
          <p:cNvPr id="4" name="Footer Placeholder 3">
            <a:extLst>
              <a:ext uri="{FF2B5EF4-FFF2-40B4-BE49-F238E27FC236}">
                <a16:creationId xmlns:a16="http://schemas.microsoft.com/office/drawing/2014/main" id="{B44C7B39-A63F-D035-9A0A-D786CB83AE5D}"/>
              </a:ext>
            </a:extLst>
          </p:cNvPr>
          <p:cNvSpPr>
            <a:spLocks noGrp="1"/>
          </p:cNvSpPr>
          <p:nvPr>
            <p:ph type="ftr" sz="quarter" idx="11"/>
          </p:nvPr>
        </p:nvSpPr>
        <p:spPr/>
        <p:txBody>
          <a:bodyPr/>
          <a:lstStyle/>
          <a:p>
            <a:r>
              <a:rPr lang="en-US"/>
              <a:t>Copyright 2023 - Charon Software - All Rights Reserved </a:t>
            </a:r>
          </a:p>
        </p:txBody>
      </p:sp>
    </p:spTree>
    <p:extLst>
      <p:ext uri="{BB962C8B-B14F-4D97-AF65-F5344CB8AC3E}">
        <p14:creationId xmlns:p14="http://schemas.microsoft.com/office/powerpoint/2010/main" val="5177187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8C5B0-CD11-C4E3-EE21-6C7E30B4329B}"/>
              </a:ext>
            </a:extLst>
          </p:cNvPr>
          <p:cNvSpPr>
            <a:spLocks noGrp="1"/>
          </p:cNvSpPr>
          <p:nvPr>
            <p:ph type="title"/>
          </p:nvPr>
        </p:nvSpPr>
        <p:spPr/>
        <p:txBody>
          <a:bodyPr/>
          <a:lstStyle/>
          <a:p>
            <a:r>
              <a:rPr lang="en-US">
                <a:cs typeface="Calibri Light"/>
              </a:rPr>
              <a:t>New Work - Governance</a:t>
            </a:r>
            <a:endParaRPr lang="en-US"/>
          </a:p>
        </p:txBody>
      </p:sp>
      <p:sp>
        <p:nvSpPr>
          <p:cNvPr id="3" name="Content Placeholder 2">
            <a:extLst>
              <a:ext uri="{FF2B5EF4-FFF2-40B4-BE49-F238E27FC236}">
                <a16:creationId xmlns:a16="http://schemas.microsoft.com/office/drawing/2014/main" id="{0398F67A-659A-3AB8-CBA9-89F233418F8E}"/>
              </a:ext>
            </a:extLst>
          </p:cNvPr>
          <p:cNvSpPr>
            <a:spLocks noGrp="1"/>
          </p:cNvSpPr>
          <p:nvPr>
            <p:ph idx="1"/>
          </p:nvPr>
        </p:nvSpPr>
        <p:spPr/>
        <p:txBody>
          <a:bodyPr vert="horz" lIns="91440" tIns="45720" rIns="91440" bIns="45720" rtlCol="0" anchor="t">
            <a:normAutofit fontScale="62500" lnSpcReduction="20000"/>
          </a:bodyPr>
          <a:lstStyle/>
          <a:p>
            <a:r>
              <a:rPr lang="en-US" sz="2600">
                <a:cs typeface="Calibri"/>
              </a:rPr>
              <a:t>I want "governance boards" that cycle in &amp; out regularly</a:t>
            </a:r>
          </a:p>
          <a:p>
            <a:r>
              <a:rPr lang="en-US">
                <a:cs typeface="Calibri"/>
              </a:rPr>
              <a:t>The Brewster's Millions crowds have their submissions judged </a:t>
            </a:r>
          </a:p>
          <a:p>
            <a:pPr lvl="1"/>
            <a:r>
              <a:rPr lang="en-US">
                <a:cs typeface="Calibri"/>
              </a:rPr>
              <a:t>Think social media, where we can up/down vote things. </a:t>
            </a:r>
          </a:p>
          <a:p>
            <a:pPr lvl="1"/>
            <a:r>
              <a:rPr lang="en-US">
                <a:cs typeface="Calibri"/>
              </a:rPr>
              <a:t>Apply this to more than just memes – apply it to decisions made (Honestly – we need this NOW!)</a:t>
            </a:r>
          </a:p>
          <a:p>
            <a:r>
              <a:rPr lang="en-US">
                <a:cs typeface="Calibri"/>
              </a:rPr>
              <a:t>Top N% become that period-of-time's governing board</a:t>
            </a:r>
          </a:p>
          <a:p>
            <a:r>
              <a:rPr lang="en-US">
                <a:cs typeface="Calibri"/>
              </a:rPr>
              <a:t>I never want to have control of these, except to say that nobody else is going to take control of them. Or use them as their piggy banks</a:t>
            </a:r>
            <a:endParaRPr lang="en-US">
              <a:ea typeface="Calibri"/>
              <a:cs typeface="Calibri"/>
            </a:endParaRPr>
          </a:p>
          <a:p>
            <a:r>
              <a:rPr lang="en-US">
                <a:cs typeface="Calibri"/>
              </a:rPr>
              <a:t>Even after flying cars exist – these are for "that next thing".. Not for a few crave power to sit over the many who just want a full life </a:t>
            </a:r>
          </a:p>
          <a:p>
            <a:r>
              <a:rPr lang="en-US">
                <a:cs typeface="Calibri"/>
              </a:rPr>
              <a:t>The people who reach that level; we will all have had long fireside discussions on those things</a:t>
            </a:r>
          </a:p>
          <a:p>
            <a:r>
              <a:rPr lang="en-US">
                <a:ea typeface="Calibri" panose="020F0502020204030204"/>
                <a:cs typeface="Calibri"/>
              </a:rPr>
              <a:t>Eden isn't "for sale".. The places are parceled out to the best of the best of our collective best.. A system I not only 'believe in'.. I can't wait to be a part of. To see what happens when those folks are in charge.. new faces every week / month(s) at most</a:t>
            </a:r>
          </a:p>
          <a:p>
            <a:r>
              <a:rPr lang="en-US">
                <a:ea typeface="Calibri" panose="020F0502020204030204"/>
                <a:cs typeface="Calibri"/>
              </a:rPr>
              <a:t>Again – I am neither a government entity, nor an "employer" </a:t>
            </a:r>
          </a:p>
          <a:p>
            <a:r>
              <a:rPr lang="en-US" sz="2900">
                <a:ea typeface="Calibri" panose="020F0502020204030204"/>
                <a:cs typeface="Calibri"/>
              </a:rPr>
              <a:t>I don't want "Manager" roles that go on forever.. Government even less so.. </a:t>
            </a:r>
          </a:p>
        </p:txBody>
      </p:sp>
      <p:sp>
        <p:nvSpPr>
          <p:cNvPr id="5" name="Slide Number Placeholder 4">
            <a:extLst>
              <a:ext uri="{FF2B5EF4-FFF2-40B4-BE49-F238E27FC236}">
                <a16:creationId xmlns:a16="http://schemas.microsoft.com/office/drawing/2014/main" id="{40D1F10B-D515-7DF7-543D-7FEA34A4D0AE}"/>
              </a:ext>
            </a:extLst>
          </p:cNvPr>
          <p:cNvSpPr>
            <a:spLocks noGrp="1"/>
          </p:cNvSpPr>
          <p:nvPr>
            <p:ph type="sldNum" sz="quarter" idx="12"/>
          </p:nvPr>
        </p:nvSpPr>
        <p:spPr/>
        <p:txBody>
          <a:bodyPr/>
          <a:lstStyle/>
          <a:p>
            <a:fld id="{330EA680-D336-4FF7-8B7A-9848BB0A1C32}" type="slidenum">
              <a:rPr lang="en-US" smtClean="0"/>
              <a:t>38</a:t>
            </a:fld>
            <a:endParaRPr lang="en-US"/>
          </a:p>
        </p:txBody>
      </p:sp>
      <p:sp>
        <p:nvSpPr>
          <p:cNvPr id="4" name="Footer Placeholder 3">
            <a:extLst>
              <a:ext uri="{FF2B5EF4-FFF2-40B4-BE49-F238E27FC236}">
                <a16:creationId xmlns:a16="http://schemas.microsoft.com/office/drawing/2014/main" id="{3EA7D52E-80D1-69B0-C98B-7D8081533614}"/>
              </a:ext>
            </a:extLst>
          </p:cNvPr>
          <p:cNvSpPr>
            <a:spLocks noGrp="1"/>
          </p:cNvSpPr>
          <p:nvPr>
            <p:ph type="ftr" sz="quarter" idx="11"/>
          </p:nvPr>
        </p:nvSpPr>
        <p:spPr/>
        <p:txBody>
          <a:bodyPr/>
          <a:lstStyle/>
          <a:p>
            <a:r>
              <a:rPr lang="en-US"/>
              <a:t>Copyright 2023 - Charon Software - All Rights Reserved </a:t>
            </a:r>
          </a:p>
        </p:txBody>
      </p:sp>
    </p:spTree>
    <p:extLst>
      <p:ext uri="{BB962C8B-B14F-4D97-AF65-F5344CB8AC3E}">
        <p14:creationId xmlns:p14="http://schemas.microsoft.com/office/powerpoint/2010/main" val="35915011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F1ACE-E1A5-AC6B-5431-FD0893238A06}"/>
              </a:ext>
            </a:extLst>
          </p:cNvPr>
          <p:cNvSpPr>
            <a:spLocks noGrp="1"/>
          </p:cNvSpPr>
          <p:nvPr>
            <p:ph type="title"/>
          </p:nvPr>
        </p:nvSpPr>
        <p:spPr/>
        <p:txBody>
          <a:bodyPr/>
          <a:lstStyle/>
          <a:p>
            <a:r>
              <a:rPr lang="en-US">
                <a:cs typeface="Calibri Light"/>
              </a:rPr>
              <a:t>Terran-Astral Credits</a:t>
            </a:r>
            <a:endParaRPr lang="en-US"/>
          </a:p>
        </p:txBody>
      </p:sp>
      <p:sp>
        <p:nvSpPr>
          <p:cNvPr id="3" name="Content Placeholder 2">
            <a:extLst>
              <a:ext uri="{FF2B5EF4-FFF2-40B4-BE49-F238E27FC236}">
                <a16:creationId xmlns:a16="http://schemas.microsoft.com/office/drawing/2014/main" id="{8505100E-6EFE-B8B7-5E92-053F23902331}"/>
              </a:ext>
            </a:extLst>
          </p:cNvPr>
          <p:cNvSpPr>
            <a:spLocks noGrp="1"/>
          </p:cNvSpPr>
          <p:nvPr>
            <p:ph idx="1"/>
          </p:nvPr>
        </p:nvSpPr>
        <p:spPr/>
        <p:txBody>
          <a:bodyPr vert="horz" lIns="91440" tIns="45720" rIns="91440" bIns="45720" rtlCol="0" anchor="t">
            <a:normAutofit fontScale="70000" lnSpcReduction="20000"/>
          </a:bodyPr>
          <a:lstStyle/>
          <a:p>
            <a:r>
              <a:rPr lang="en-US">
                <a:cs typeface="Calibri"/>
              </a:rPr>
              <a:t>I can't change or control any of the existing "Terran Currencies"</a:t>
            </a:r>
            <a:endParaRPr lang="en-US"/>
          </a:p>
          <a:p>
            <a:r>
              <a:rPr lang="en-US">
                <a:cs typeface="Calibri"/>
              </a:rPr>
              <a:t>I cannot set money policy anywhere in the world, but -- someone from Bangladesh is presumed to be worth a tiny fraction of an American</a:t>
            </a:r>
          </a:p>
          <a:p>
            <a:r>
              <a:rPr lang="en-US">
                <a:cs typeface="Calibri"/>
              </a:rPr>
              <a:t>I need a system that appreciates ALL people equally </a:t>
            </a:r>
          </a:p>
          <a:p>
            <a:r>
              <a:rPr lang="en-US">
                <a:cs typeface="Calibri"/>
              </a:rPr>
              <a:t>We can (I think?) create a Delta Sky Miles type program that quickly makes those currencies less restrictive.. "Buying" will be much less of a thing. "Earning" will be much, much more so. </a:t>
            </a:r>
          </a:p>
          <a:p>
            <a:r>
              <a:rPr lang="en-US">
                <a:cs typeface="Calibri"/>
              </a:rPr>
              <a:t>T.A. Governance Council can set values per Hood, Town, City, Global</a:t>
            </a:r>
          </a:p>
          <a:p>
            <a:r>
              <a:rPr lang="en-US">
                <a:cs typeface="Calibri"/>
              </a:rPr>
              <a:t>C'mon.. At some point, this MUST be talked about.. I know, I know, "HA-HA YOU Talk outside of your lane!" .. I mostly just want to hear from those who recognize this; In order for us to ever hope to reach the "Outer Space" stage of things, we MUST address these incongruities</a:t>
            </a:r>
          </a:p>
          <a:p>
            <a:r>
              <a:rPr lang="en-US">
                <a:cs typeface="Calibri"/>
              </a:rPr>
              <a:t>Increasingly "pricey" costs for literally everything in the parks can be "dithered" so that uber-wealthier people &amp; nations pay more. If this is legal; pricing will definitely be on case-by-case bases</a:t>
            </a:r>
          </a:p>
          <a:p>
            <a:endParaRPr lang="en-US">
              <a:cs typeface="Calibri"/>
            </a:endParaRPr>
          </a:p>
        </p:txBody>
      </p:sp>
      <p:sp>
        <p:nvSpPr>
          <p:cNvPr id="5" name="Slide Number Placeholder 4">
            <a:extLst>
              <a:ext uri="{FF2B5EF4-FFF2-40B4-BE49-F238E27FC236}">
                <a16:creationId xmlns:a16="http://schemas.microsoft.com/office/drawing/2014/main" id="{E9FB6730-5AA1-0D28-1865-4685F947CC90}"/>
              </a:ext>
            </a:extLst>
          </p:cNvPr>
          <p:cNvSpPr>
            <a:spLocks noGrp="1"/>
          </p:cNvSpPr>
          <p:nvPr>
            <p:ph type="sldNum" sz="quarter" idx="12"/>
          </p:nvPr>
        </p:nvSpPr>
        <p:spPr/>
        <p:txBody>
          <a:bodyPr/>
          <a:lstStyle/>
          <a:p>
            <a:fld id="{330EA680-D336-4FF7-8B7A-9848BB0A1C32}" type="slidenum">
              <a:rPr lang="en-US" smtClean="0"/>
              <a:t>39</a:t>
            </a:fld>
            <a:endParaRPr lang="en-US"/>
          </a:p>
        </p:txBody>
      </p:sp>
      <p:sp>
        <p:nvSpPr>
          <p:cNvPr id="4" name="Footer Placeholder 3">
            <a:extLst>
              <a:ext uri="{FF2B5EF4-FFF2-40B4-BE49-F238E27FC236}">
                <a16:creationId xmlns:a16="http://schemas.microsoft.com/office/drawing/2014/main" id="{51AC9231-AC42-CEDE-EA7A-AEAEB3F9A191}"/>
              </a:ext>
            </a:extLst>
          </p:cNvPr>
          <p:cNvSpPr>
            <a:spLocks noGrp="1"/>
          </p:cNvSpPr>
          <p:nvPr>
            <p:ph type="ftr" sz="quarter" idx="11"/>
          </p:nvPr>
        </p:nvSpPr>
        <p:spPr/>
        <p:txBody>
          <a:bodyPr/>
          <a:lstStyle/>
          <a:p>
            <a:r>
              <a:rPr lang="en-US"/>
              <a:t>Copyright 2023 - Charon Software - All Rights Reserved </a:t>
            </a:r>
          </a:p>
        </p:txBody>
      </p:sp>
    </p:spTree>
    <p:extLst>
      <p:ext uri="{BB962C8B-B14F-4D97-AF65-F5344CB8AC3E}">
        <p14:creationId xmlns:p14="http://schemas.microsoft.com/office/powerpoint/2010/main" val="2990784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F2CC8-9572-2144-062B-FABFE70C4A2C}"/>
              </a:ext>
            </a:extLst>
          </p:cNvPr>
          <p:cNvSpPr>
            <a:spLocks noGrp="1"/>
          </p:cNvSpPr>
          <p:nvPr>
            <p:ph type="title"/>
          </p:nvPr>
        </p:nvSpPr>
        <p:spPr/>
        <p:txBody>
          <a:bodyPr/>
          <a:lstStyle/>
          <a:p>
            <a:r>
              <a:rPr lang="en-US">
                <a:cs typeface="Calibri Light"/>
              </a:rPr>
              <a:t>About Me - 2</a:t>
            </a:r>
            <a:endParaRPr lang="en-US"/>
          </a:p>
        </p:txBody>
      </p:sp>
      <p:sp>
        <p:nvSpPr>
          <p:cNvPr id="3" name="Content Placeholder 2">
            <a:extLst>
              <a:ext uri="{FF2B5EF4-FFF2-40B4-BE49-F238E27FC236}">
                <a16:creationId xmlns:a16="http://schemas.microsoft.com/office/drawing/2014/main" id="{8AED796B-6634-4BD1-1D8D-60652409EDCF}"/>
              </a:ext>
            </a:extLst>
          </p:cNvPr>
          <p:cNvSpPr>
            <a:spLocks noGrp="1"/>
          </p:cNvSpPr>
          <p:nvPr>
            <p:ph idx="1"/>
          </p:nvPr>
        </p:nvSpPr>
        <p:spPr/>
        <p:txBody>
          <a:bodyPr vert="horz" lIns="91440" tIns="45720" rIns="91440" bIns="45720" rtlCol="0" anchor="t">
            <a:noAutofit/>
          </a:bodyPr>
          <a:lstStyle/>
          <a:p>
            <a:r>
              <a:rPr lang="en-US" sz="1600">
                <a:cs typeface="Calibri"/>
              </a:rPr>
              <a:t>My suggestions usually are perceived as 'too different' .. Consistently, we hear about craving different outcomes, yet when presented with different pathways – there is almost never any buy-in. I have never understood how we claim to want things to be different, yet .. Refuse to even look at or give any serious consideration to any paths that are remotely different than any of the paths we've walked every single day of our lives... the lives we claim to want to change..</a:t>
            </a:r>
          </a:p>
          <a:p>
            <a:r>
              <a:rPr lang="en-US" sz="1600">
                <a:cs typeface="Calibri"/>
              </a:rPr>
              <a:t>Stuck between "I don't want to lead </a:t>
            </a:r>
            <a:r>
              <a:rPr lang="en-US" sz="1600" i="1">
                <a:cs typeface="Calibri"/>
              </a:rPr>
              <a:t>any</a:t>
            </a:r>
            <a:r>
              <a:rPr lang="en-US" sz="1600">
                <a:cs typeface="Calibri"/>
              </a:rPr>
              <a:t> of this, I only want to find the best" and "this has to be mine, nobody else </a:t>
            </a:r>
            <a:r>
              <a:rPr lang="en-US" sz="1600" i="1">
                <a:cs typeface="Calibri"/>
              </a:rPr>
              <a:t>can</a:t>
            </a:r>
            <a:r>
              <a:rPr lang="en-US" sz="1600">
                <a:cs typeface="Calibri"/>
              </a:rPr>
              <a:t> take over, or it never becomes </a:t>
            </a:r>
            <a:r>
              <a:rPr lang="en-US" sz="1600" i="1">
                <a:cs typeface="Calibri"/>
              </a:rPr>
              <a:t>my</a:t>
            </a:r>
            <a:r>
              <a:rPr lang="en-US" sz="1600">
                <a:cs typeface="Calibri"/>
              </a:rPr>
              <a:t> dream. </a:t>
            </a:r>
          </a:p>
          <a:p>
            <a:r>
              <a:rPr lang="en-US" sz="1600">
                <a:cs typeface="Calibri"/>
              </a:rPr>
              <a:t>I am older now than Wilfred Brumley was when he filmed Cocoon. So - I am not saying that it's going to be me.. But I know I am ready for change. Seems an inherent truth; only different people can bring different ideas</a:t>
            </a:r>
          </a:p>
          <a:p>
            <a:r>
              <a:rPr lang="en-US" sz="1600">
                <a:cs typeface="Calibri"/>
              </a:rPr>
              <a:t>I know you have </a:t>
            </a:r>
            <a:r>
              <a:rPr lang="en-US" sz="1600" i="1">
                <a:cs typeface="Calibri"/>
              </a:rPr>
              <a:t>your</a:t>
            </a:r>
            <a:r>
              <a:rPr lang="en-US" sz="1600">
                <a:cs typeface="Calibri"/>
              </a:rPr>
              <a:t> dream. If I get where I am going; I'd move heaven &amp; earth to help you to reach your dream. But for now; I am raising this flag up the flagpole, and seeing if there's anyone else who wants to pursue </a:t>
            </a:r>
            <a:r>
              <a:rPr lang="en-US" sz="1600" i="1">
                <a:cs typeface="Calibri"/>
              </a:rPr>
              <a:t>this</a:t>
            </a:r>
            <a:r>
              <a:rPr lang="en-US" sz="1600">
                <a:cs typeface="Calibri"/>
              </a:rPr>
              <a:t> dream</a:t>
            </a:r>
          </a:p>
          <a:p>
            <a:pPr lvl="1"/>
            <a:r>
              <a:rPr lang="en-US" sz="1600">
                <a:cs typeface="Calibri"/>
              </a:rPr>
              <a:t>Literally 100% of people I've spoken with about this have some innate need to modify things. </a:t>
            </a:r>
          </a:p>
          <a:p>
            <a:pPr lvl="1"/>
            <a:r>
              <a:rPr lang="en-US" sz="1600">
                <a:cs typeface="Calibri"/>
              </a:rPr>
              <a:t>So far; their change requests have 100% been in favor of Status Quo</a:t>
            </a:r>
          </a:p>
          <a:p>
            <a:r>
              <a:rPr lang="en-US" sz="1600">
                <a:cs typeface="Calibri"/>
              </a:rPr>
              <a:t>"No Take, Only Throw" doesn't get anybody anywhere.. </a:t>
            </a:r>
          </a:p>
          <a:p>
            <a:pPr lvl="1"/>
            <a:r>
              <a:rPr lang="en-US" sz="1600">
                <a:cs typeface="Calibri"/>
              </a:rPr>
              <a:t>I hope I can reach a few people ready to push their personal envelop of that. Maybe even consider coming together* for some 'fetch'</a:t>
            </a:r>
          </a:p>
          <a:p>
            <a:endParaRPr lang="en-US" sz="1600">
              <a:cs typeface="Calibri"/>
            </a:endParaRPr>
          </a:p>
        </p:txBody>
      </p:sp>
      <p:sp>
        <p:nvSpPr>
          <p:cNvPr id="4" name="Footer Placeholder 3">
            <a:extLst>
              <a:ext uri="{FF2B5EF4-FFF2-40B4-BE49-F238E27FC236}">
                <a16:creationId xmlns:a16="http://schemas.microsoft.com/office/drawing/2014/main" id="{D9C51AB5-A602-0601-E664-D9078FAE57C4}"/>
              </a:ext>
            </a:extLst>
          </p:cNvPr>
          <p:cNvSpPr>
            <a:spLocks noGrp="1"/>
          </p:cNvSpPr>
          <p:nvPr>
            <p:ph type="ftr" sz="quarter" idx="11"/>
          </p:nvPr>
        </p:nvSpPr>
        <p:spPr/>
        <p:txBody>
          <a:bodyPr/>
          <a:lstStyle/>
          <a:p>
            <a:r>
              <a:rPr lang="en-US"/>
              <a:t>Copyright 2023 - Charon Software - All Rights Reserved </a:t>
            </a:r>
          </a:p>
        </p:txBody>
      </p:sp>
      <p:sp>
        <p:nvSpPr>
          <p:cNvPr id="5" name="Slide Number Placeholder 4">
            <a:extLst>
              <a:ext uri="{FF2B5EF4-FFF2-40B4-BE49-F238E27FC236}">
                <a16:creationId xmlns:a16="http://schemas.microsoft.com/office/drawing/2014/main" id="{97FE6CA0-765A-B851-14BD-D3B95FE78997}"/>
              </a:ext>
            </a:extLst>
          </p:cNvPr>
          <p:cNvSpPr>
            <a:spLocks noGrp="1"/>
          </p:cNvSpPr>
          <p:nvPr>
            <p:ph type="sldNum" sz="quarter" idx="12"/>
          </p:nvPr>
        </p:nvSpPr>
        <p:spPr/>
        <p:txBody>
          <a:bodyPr/>
          <a:lstStyle/>
          <a:p>
            <a:fld id="{330EA680-D336-4FF7-8B7A-9848BB0A1C32}" type="slidenum">
              <a:rPr lang="en-US" smtClean="0"/>
              <a:t>4</a:t>
            </a:fld>
            <a:endParaRPr lang="en-US"/>
          </a:p>
        </p:txBody>
      </p:sp>
    </p:spTree>
    <p:extLst>
      <p:ext uri="{BB962C8B-B14F-4D97-AF65-F5344CB8AC3E}">
        <p14:creationId xmlns:p14="http://schemas.microsoft.com/office/powerpoint/2010/main" val="5880496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71AE8-2FF9-CF54-57B4-391ABD6A0BD1}"/>
              </a:ext>
            </a:extLst>
          </p:cNvPr>
          <p:cNvSpPr>
            <a:spLocks noGrp="1"/>
          </p:cNvSpPr>
          <p:nvPr>
            <p:ph type="title"/>
          </p:nvPr>
        </p:nvSpPr>
        <p:spPr/>
        <p:txBody>
          <a:bodyPr/>
          <a:lstStyle/>
          <a:p>
            <a:r>
              <a:rPr lang="en-US">
                <a:cs typeface="Calibri Light"/>
              </a:rPr>
              <a:t>Billionaires &amp; The Powers That Be</a:t>
            </a:r>
            <a:endParaRPr lang="en-US"/>
          </a:p>
        </p:txBody>
      </p:sp>
      <p:sp>
        <p:nvSpPr>
          <p:cNvPr id="3" name="Content Placeholder 2">
            <a:extLst>
              <a:ext uri="{FF2B5EF4-FFF2-40B4-BE49-F238E27FC236}">
                <a16:creationId xmlns:a16="http://schemas.microsoft.com/office/drawing/2014/main" id="{FB490085-442A-F459-46C4-DE49E5A3B707}"/>
              </a:ext>
            </a:extLst>
          </p:cNvPr>
          <p:cNvSpPr>
            <a:spLocks noGrp="1"/>
          </p:cNvSpPr>
          <p:nvPr>
            <p:ph idx="1"/>
          </p:nvPr>
        </p:nvSpPr>
        <p:spPr/>
        <p:txBody>
          <a:bodyPr vert="horz" lIns="91440" tIns="45720" rIns="91440" bIns="45720" rtlCol="0" anchor="t">
            <a:normAutofit fontScale="62500" lnSpcReduction="20000"/>
          </a:bodyPr>
          <a:lstStyle/>
          <a:p>
            <a:r>
              <a:rPr lang="en-US">
                <a:cs typeface="Calibri"/>
              </a:rPr>
              <a:t>No part of this is intended as a "Soap Box" speech </a:t>
            </a:r>
          </a:p>
          <a:p>
            <a:pPr lvl="1"/>
            <a:r>
              <a:rPr lang="en-US">
                <a:cs typeface="Calibri"/>
              </a:rPr>
              <a:t>Fact is - "</a:t>
            </a:r>
            <a:r>
              <a:rPr lang="en-US">
                <a:cs typeface="Calibri"/>
                <a:hlinkClick r:id="rId2"/>
              </a:rPr>
              <a:t>I'm not a coward, I've just never been tested</a:t>
            </a:r>
            <a:r>
              <a:rPr lang="en-US">
                <a:cs typeface="Calibri"/>
              </a:rPr>
              <a:t>". </a:t>
            </a:r>
          </a:p>
          <a:p>
            <a:pPr lvl="1"/>
            <a:r>
              <a:rPr lang="en-US">
                <a:cs typeface="Calibri"/>
              </a:rPr>
              <a:t>None of us can say - without the benefit of having been in those positions – what we would do </a:t>
            </a:r>
          </a:p>
          <a:p>
            <a:r>
              <a:rPr lang="en-US">
                <a:cs typeface="Calibri"/>
              </a:rPr>
              <a:t>Billionaires all seem to want the same thing – the </a:t>
            </a:r>
            <a:r>
              <a:rPr lang="en-US">
                <a:cs typeface="Calibri"/>
                <a:hlinkClick r:id="rId3"/>
              </a:rPr>
              <a:t>yacht measuring contest</a:t>
            </a:r>
            <a:r>
              <a:rPr lang="en-US">
                <a:cs typeface="Calibri"/>
              </a:rPr>
              <a:t>.</a:t>
            </a:r>
          </a:p>
          <a:p>
            <a:r>
              <a:rPr lang="en-US">
                <a:cs typeface="Calibri"/>
              </a:rPr>
              <a:t>Mansions &amp; yachts – that's been the game for centuries. At least since the Romans. Probably before. Billionaires' desires are not …...... '</a:t>
            </a:r>
            <a:r>
              <a:rPr lang="en-US" i="1">
                <a:cs typeface="Calibri"/>
              </a:rPr>
              <a:t>innovative</a:t>
            </a:r>
            <a:r>
              <a:rPr lang="en-US">
                <a:cs typeface="Calibri"/>
              </a:rPr>
              <a:t>'</a:t>
            </a:r>
          </a:p>
          <a:p>
            <a:r>
              <a:rPr lang="en-US">
                <a:cs typeface="Calibri"/>
              </a:rPr>
              <a:t>There's a lot of angst in the world. I know better than to even mention it.. But .. Sooner or later "</a:t>
            </a:r>
            <a:r>
              <a:rPr lang="en-US">
                <a:cs typeface="Calibri"/>
                <a:hlinkClick r:id="rId4"/>
              </a:rPr>
              <a:t>the poor rising up</a:t>
            </a:r>
            <a:r>
              <a:rPr lang="en-US">
                <a:cs typeface="Calibri"/>
              </a:rPr>
              <a:t>" seems inevitable, on this latest trend</a:t>
            </a:r>
          </a:p>
          <a:p>
            <a:r>
              <a:rPr lang="en-US">
                <a:cs typeface="Calibri"/>
              </a:rPr>
              <a:t>The path forward is NOT to further tighten the noose, FFS!</a:t>
            </a:r>
          </a:p>
          <a:p>
            <a:r>
              <a:rPr lang="en-US">
                <a:cs typeface="Calibri"/>
              </a:rPr>
              <a:t>What you want – YES, You Want This - is a Terran Astral Yacht</a:t>
            </a:r>
          </a:p>
          <a:p>
            <a:r>
              <a:rPr lang="en-US">
                <a:cs typeface="Calibri"/>
              </a:rPr>
              <a:t>"Sponsor a Park".. we may (???) consider allowing a program where 1 park can partly be your profit, if you pay for 6-8 (?) others as fundraisers</a:t>
            </a:r>
          </a:p>
          <a:p>
            <a:r>
              <a:rPr lang="en-US">
                <a:cs typeface="Calibri"/>
              </a:rPr>
              <a:t>*Clarence Thomas didn't even have his own yacht. He just visited someone else's. I can make these affordable for all, even THAT jackass.. Just gimme a minute, FFS</a:t>
            </a:r>
          </a:p>
          <a:p>
            <a:pPr lvl="1"/>
            <a:r>
              <a:rPr lang="en-US">
                <a:cs typeface="Calibri"/>
              </a:rPr>
              <a:t>*No offense to that sellout in particular, the above could apply to any / all sellouts</a:t>
            </a:r>
          </a:p>
          <a:p>
            <a:r>
              <a:rPr lang="en-US">
                <a:cs typeface="Calibri"/>
              </a:rPr>
              <a:t>Bridging Gaps &amp; crafting a lasting peace between the classes :) </a:t>
            </a:r>
          </a:p>
        </p:txBody>
      </p:sp>
      <p:sp>
        <p:nvSpPr>
          <p:cNvPr id="5" name="Slide Number Placeholder 4">
            <a:extLst>
              <a:ext uri="{FF2B5EF4-FFF2-40B4-BE49-F238E27FC236}">
                <a16:creationId xmlns:a16="http://schemas.microsoft.com/office/drawing/2014/main" id="{D3937D4C-6234-94F6-1FC4-30811DB60F6C}"/>
              </a:ext>
            </a:extLst>
          </p:cNvPr>
          <p:cNvSpPr>
            <a:spLocks noGrp="1"/>
          </p:cNvSpPr>
          <p:nvPr>
            <p:ph type="sldNum" sz="quarter" idx="12"/>
          </p:nvPr>
        </p:nvSpPr>
        <p:spPr/>
        <p:txBody>
          <a:bodyPr/>
          <a:lstStyle/>
          <a:p>
            <a:fld id="{330EA680-D336-4FF7-8B7A-9848BB0A1C32}" type="slidenum">
              <a:rPr lang="en-US" smtClean="0"/>
              <a:t>40</a:t>
            </a:fld>
            <a:endParaRPr lang="en-US"/>
          </a:p>
        </p:txBody>
      </p:sp>
      <p:sp>
        <p:nvSpPr>
          <p:cNvPr id="4" name="Footer Placeholder 3">
            <a:extLst>
              <a:ext uri="{FF2B5EF4-FFF2-40B4-BE49-F238E27FC236}">
                <a16:creationId xmlns:a16="http://schemas.microsoft.com/office/drawing/2014/main" id="{5E885EE4-169F-9437-9D07-13A7F91BD3F2}"/>
              </a:ext>
            </a:extLst>
          </p:cNvPr>
          <p:cNvSpPr>
            <a:spLocks noGrp="1"/>
          </p:cNvSpPr>
          <p:nvPr>
            <p:ph type="ftr" sz="quarter" idx="11"/>
          </p:nvPr>
        </p:nvSpPr>
        <p:spPr/>
        <p:txBody>
          <a:bodyPr/>
          <a:lstStyle/>
          <a:p>
            <a:r>
              <a:rPr lang="en-US"/>
              <a:t>Copyright 2023 - Charon Software - All Rights Reserved </a:t>
            </a:r>
          </a:p>
        </p:txBody>
      </p:sp>
    </p:spTree>
    <p:extLst>
      <p:ext uri="{BB962C8B-B14F-4D97-AF65-F5344CB8AC3E}">
        <p14:creationId xmlns:p14="http://schemas.microsoft.com/office/powerpoint/2010/main" val="37442515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FE47B-64BD-A963-0E90-03A9E467E90E}"/>
              </a:ext>
            </a:extLst>
          </p:cNvPr>
          <p:cNvSpPr>
            <a:spLocks noGrp="1"/>
          </p:cNvSpPr>
          <p:nvPr>
            <p:ph type="title"/>
          </p:nvPr>
        </p:nvSpPr>
        <p:spPr/>
        <p:txBody>
          <a:bodyPr/>
          <a:lstStyle/>
          <a:p>
            <a:r>
              <a:rPr lang="en-US" sz="4000">
                <a:cs typeface="Calibri Light"/>
              </a:rPr>
              <a:t>Bill of Responsibilities – "Astral '</a:t>
            </a:r>
            <a:r>
              <a:rPr lang="en-US" sz="4000" i="1">
                <a:cs typeface="Calibri Light"/>
              </a:rPr>
              <a:t>Constitution*</a:t>
            </a:r>
            <a:r>
              <a:rPr lang="en-US" sz="4000">
                <a:cs typeface="Calibri Light"/>
              </a:rPr>
              <a:t>'"</a:t>
            </a:r>
            <a:br>
              <a:rPr lang="en-US" sz="4000">
                <a:cs typeface="Calibri Light"/>
              </a:rPr>
            </a:br>
            <a:r>
              <a:rPr lang="en-US" sz="2000">
                <a:cs typeface="Calibri Light"/>
              </a:rPr>
              <a:t>*Again – need a better / different word </a:t>
            </a:r>
          </a:p>
        </p:txBody>
      </p:sp>
      <p:sp>
        <p:nvSpPr>
          <p:cNvPr id="3" name="Content Placeholder 2">
            <a:extLst>
              <a:ext uri="{FF2B5EF4-FFF2-40B4-BE49-F238E27FC236}">
                <a16:creationId xmlns:a16="http://schemas.microsoft.com/office/drawing/2014/main" id="{E9946A79-B7B2-74E9-63F9-ED6A04F68C26}"/>
              </a:ext>
            </a:extLst>
          </p:cNvPr>
          <p:cNvSpPr>
            <a:spLocks noGrp="1"/>
          </p:cNvSpPr>
          <p:nvPr>
            <p:ph idx="1"/>
          </p:nvPr>
        </p:nvSpPr>
        <p:spPr/>
        <p:txBody>
          <a:bodyPr vert="horz" lIns="91440" tIns="45720" rIns="91440" bIns="45720" rtlCol="0" anchor="t">
            <a:normAutofit fontScale="62500" lnSpcReduction="20000"/>
          </a:bodyPr>
          <a:lstStyle/>
          <a:p>
            <a:r>
              <a:rPr lang="en-US">
                <a:cs typeface="Calibri"/>
              </a:rPr>
              <a:t>With Rights – I feel – come responsibilities </a:t>
            </a:r>
          </a:p>
          <a:p>
            <a:r>
              <a:rPr lang="en-US">
                <a:cs typeface="Calibri"/>
              </a:rPr>
              <a:t>Many people use phrase "rights" as both sword &amp; shield</a:t>
            </a:r>
          </a:p>
          <a:p>
            <a:pPr lvl="1"/>
            <a:r>
              <a:rPr lang="en-US">
                <a:cs typeface="Calibri"/>
              </a:rPr>
              <a:t>there is nothing whatsoever anyone can do to induce a mind-change</a:t>
            </a:r>
            <a:endParaRPr lang="en-US">
              <a:ea typeface="Calibri"/>
              <a:cs typeface="Calibri"/>
            </a:endParaRPr>
          </a:p>
          <a:p>
            <a:r>
              <a:rPr lang="en-US">
                <a:cs typeface="Calibri"/>
              </a:rPr>
              <a:t>But; that's not the path to my inner group. Again – it's easy for Americans to scream their indignation. How dare me?? But I honestly want to approach all of this from the point of view of "we are on airships that never land, instead they circumnavigate the entire planet, over every country, and we don't want to get shot down" , so.. This dialog seems worth being where we "start from" not where we "get to"</a:t>
            </a:r>
            <a:endParaRPr lang="en-US">
              <a:ea typeface="Calibri" panose="020F0502020204030204"/>
              <a:cs typeface="Calibri"/>
            </a:endParaRPr>
          </a:p>
          <a:p>
            <a:r>
              <a:rPr lang="en-US">
                <a:cs typeface="Calibri"/>
              </a:rPr>
              <a:t>With rights -- especially when those rights are being exercised by people in positions of power &amp; influence, or involve personal safety and the power to kill -- come great responsibility. That should be self-evident. </a:t>
            </a:r>
          </a:p>
          <a:p>
            <a:pPr lvl="1"/>
            <a:r>
              <a:rPr lang="en-US">
                <a:cs typeface="Calibri"/>
              </a:rPr>
              <a:t>1st) Boy Who Cried Wolf -&gt; Put Up or Shut Up</a:t>
            </a:r>
            <a:endParaRPr lang="en-US">
              <a:ea typeface="Calibri"/>
              <a:cs typeface="Calibri"/>
            </a:endParaRPr>
          </a:p>
          <a:p>
            <a:pPr lvl="1"/>
            <a:r>
              <a:rPr lang="en-US">
                <a:cs typeface="Calibri"/>
              </a:rPr>
              <a:t>2nd) Can't Get my Guns -&gt; mini versions of Kim Jong Un &amp; vice versa</a:t>
            </a:r>
            <a:endParaRPr lang="en-US">
              <a:ea typeface="Calibri"/>
              <a:cs typeface="Calibri"/>
            </a:endParaRPr>
          </a:p>
          <a:p>
            <a:endParaRPr lang="en-US">
              <a:cs typeface="Calibri"/>
            </a:endParaRPr>
          </a:p>
          <a:p>
            <a:r>
              <a:rPr lang="en-US">
                <a:cs typeface="Calibri"/>
              </a:rPr>
              <a:t>Flying Cars seems like a pretty awesome buy-back offer...</a:t>
            </a:r>
          </a:p>
          <a:p>
            <a:r>
              <a:rPr lang="en-US">
                <a:cs typeface="Calibri"/>
              </a:rPr>
              <a:t>File this under the "About Me" .. I am not just starting a company. I truly don't see how humanity moves forward without that simple thing that says; "you have responsibilities" </a:t>
            </a:r>
          </a:p>
        </p:txBody>
      </p:sp>
      <p:sp>
        <p:nvSpPr>
          <p:cNvPr id="5" name="Slide Number Placeholder 4">
            <a:extLst>
              <a:ext uri="{FF2B5EF4-FFF2-40B4-BE49-F238E27FC236}">
                <a16:creationId xmlns:a16="http://schemas.microsoft.com/office/drawing/2014/main" id="{877462E9-222B-4554-389C-E901BA97723A}"/>
              </a:ext>
            </a:extLst>
          </p:cNvPr>
          <p:cNvSpPr>
            <a:spLocks noGrp="1"/>
          </p:cNvSpPr>
          <p:nvPr>
            <p:ph type="sldNum" sz="quarter" idx="12"/>
          </p:nvPr>
        </p:nvSpPr>
        <p:spPr/>
        <p:txBody>
          <a:bodyPr/>
          <a:lstStyle/>
          <a:p>
            <a:fld id="{330EA680-D336-4FF7-8B7A-9848BB0A1C32}" type="slidenum">
              <a:rPr lang="en-US" smtClean="0"/>
              <a:t>41</a:t>
            </a:fld>
            <a:endParaRPr lang="en-US"/>
          </a:p>
        </p:txBody>
      </p:sp>
      <p:sp>
        <p:nvSpPr>
          <p:cNvPr id="4" name="Footer Placeholder 3">
            <a:extLst>
              <a:ext uri="{FF2B5EF4-FFF2-40B4-BE49-F238E27FC236}">
                <a16:creationId xmlns:a16="http://schemas.microsoft.com/office/drawing/2014/main" id="{7FDC8676-366A-3463-A3E8-21816C1660DB}"/>
              </a:ext>
            </a:extLst>
          </p:cNvPr>
          <p:cNvSpPr>
            <a:spLocks noGrp="1"/>
          </p:cNvSpPr>
          <p:nvPr>
            <p:ph type="ftr" sz="quarter" idx="11"/>
          </p:nvPr>
        </p:nvSpPr>
        <p:spPr/>
        <p:txBody>
          <a:bodyPr/>
          <a:lstStyle/>
          <a:p>
            <a:r>
              <a:rPr lang="en-US"/>
              <a:t>Copyright 2023 - Charon Software - All Rights Reserved </a:t>
            </a:r>
          </a:p>
        </p:txBody>
      </p:sp>
    </p:spTree>
    <p:extLst>
      <p:ext uri="{BB962C8B-B14F-4D97-AF65-F5344CB8AC3E}">
        <p14:creationId xmlns:p14="http://schemas.microsoft.com/office/powerpoint/2010/main" val="39823995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4082E-3615-003E-03EB-FE8CF36DFEDE}"/>
              </a:ext>
            </a:extLst>
          </p:cNvPr>
          <p:cNvSpPr>
            <a:spLocks noGrp="1"/>
          </p:cNvSpPr>
          <p:nvPr>
            <p:ph type="title"/>
          </p:nvPr>
        </p:nvSpPr>
        <p:spPr/>
        <p:txBody>
          <a:bodyPr/>
          <a:lstStyle/>
          <a:p>
            <a:r>
              <a:rPr lang="en-US">
                <a:cs typeface="Calibri Light"/>
              </a:rPr>
              <a:t>Not For Profit – in Perpetuity</a:t>
            </a:r>
            <a:endParaRPr lang="en-US"/>
          </a:p>
        </p:txBody>
      </p:sp>
      <p:sp>
        <p:nvSpPr>
          <p:cNvPr id="3" name="Content Placeholder 2">
            <a:extLst>
              <a:ext uri="{FF2B5EF4-FFF2-40B4-BE49-F238E27FC236}">
                <a16:creationId xmlns:a16="http://schemas.microsoft.com/office/drawing/2014/main" id="{2CC19F36-1038-F57E-91F2-B8DE49592B97}"/>
              </a:ext>
            </a:extLst>
          </p:cNvPr>
          <p:cNvSpPr>
            <a:spLocks noGrp="1"/>
          </p:cNvSpPr>
          <p:nvPr>
            <p:ph idx="1"/>
          </p:nvPr>
        </p:nvSpPr>
        <p:spPr/>
        <p:txBody>
          <a:bodyPr vert="horz" lIns="91440" tIns="45720" rIns="91440" bIns="45720" rtlCol="0" anchor="t">
            <a:normAutofit fontScale="85000" lnSpcReduction="10000"/>
          </a:bodyPr>
          <a:lstStyle/>
          <a:p>
            <a:r>
              <a:rPr lang="en-US">
                <a:cs typeface="Calibri"/>
              </a:rPr>
              <a:t>I don't want the Parks to become corporate, ever.. But also they shouldn't be models of our National Parks. </a:t>
            </a:r>
          </a:p>
          <a:p>
            <a:r>
              <a:rPr lang="en-US">
                <a:cs typeface="Calibri"/>
              </a:rPr>
              <a:t>I want them to serve as a means for their local communities to raise local funds, hold local fun events, and most importantly fund the next "Global Initiative" -- whatever those may be. We don't know – but all the people who use or work for the parks will decide what's next </a:t>
            </a:r>
          </a:p>
          <a:p>
            <a:r>
              <a:rPr lang="en-US">
                <a:cs typeface="Calibri"/>
              </a:rPr>
              <a:t>The dream of a Space Elevator could become a reality.. Then what? After that;</a:t>
            </a:r>
          </a:p>
          <a:p>
            <a:pPr lvl="1"/>
            <a:r>
              <a:rPr lang="en-US">
                <a:cs typeface="Calibri"/>
              </a:rPr>
              <a:t>Massive floating boats on the surface of Venus, Jupiter, Saturn.. </a:t>
            </a:r>
          </a:p>
          <a:p>
            <a:pPr lvl="1"/>
            <a:r>
              <a:rPr lang="en-US">
                <a:cs typeface="Calibri"/>
              </a:rPr>
              <a:t>Mining colonies – all over </a:t>
            </a:r>
          </a:p>
          <a:p>
            <a:pPr lvl="2"/>
            <a:r>
              <a:rPr lang="en-US">
                <a:cs typeface="Calibri"/>
              </a:rPr>
              <a:t>Who knows? But NONE of those things seem like they should be owned by "The Few" .. ever again. </a:t>
            </a:r>
          </a:p>
          <a:p>
            <a:r>
              <a:rPr lang="en-US">
                <a:cs typeface="Calibri"/>
              </a:rPr>
              <a:t>The Parks should serve as a means for literally anyone to make a quick buck, or make a living, or make a name for themselves... but never to "Take Over", LOL .. we have a history of that already, thanks... </a:t>
            </a:r>
          </a:p>
        </p:txBody>
      </p:sp>
      <p:sp>
        <p:nvSpPr>
          <p:cNvPr id="5" name="Slide Number Placeholder 4">
            <a:extLst>
              <a:ext uri="{FF2B5EF4-FFF2-40B4-BE49-F238E27FC236}">
                <a16:creationId xmlns:a16="http://schemas.microsoft.com/office/drawing/2014/main" id="{48239BBE-EDC1-8C14-C77F-2B8D5349CE23}"/>
              </a:ext>
            </a:extLst>
          </p:cNvPr>
          <p:cNvSpPr>
            <a:spLocks noGrp="1"/>
          </p:cNvSpPr>
          <p:nvPr>
            <p:ph type="sldNum" sz="quarter" idx="12"/>
          </p:nvPr>
        </p:nvSpPr>
        <p:spPr/>
        <p:txBody>
          <a:bodyPr/>
          <a:lstStyle/>
          <a:p>
            <a:fld id="{330EA680-D336-4FF7-8B7A-9848BB0A1C32}" type="slidenum">
              <a:rPr lang="en-US" smtClean="0"/>
              <a:t>42</a:t>
            </a:fld>
            <a:endParaRPr lang="en-US"/>
          </a:p>
        </p:txBody>
      </p:sp>
      <p:sp>
        <p:nvSpPr>
          <p:cNvPr id="4" name="Footer Placeholder 3">
            <a:extLst>
              <a:ext uri="{FF2B5EF4-FFF2-40B4-BE49-F238E27FC236}">
                <a16:creationId xmlns:a16="http://schemas.microsoft.com/office/drawing/2014/main" id="{F643C572-3DAA-5637-3137-D7FC53A9B49E}"/>
              </a:ext>
            </a:extLst>
          </p:cNvPr>
          <p:cNvSpPr>
            <a:spLocks noGrp="1"/>
          </p:cNvSpPr>
          <p:nvPr>
            <p:ph type="ftr" sz="quarter" idx="11"/>
          </p:nvPr>
        </p:nvSpPr>
        <p:spPr/>
        <p:txBody>
          <a:bodyPr/>
          <a:lstStyle/>
          <a:p>
            <a:r>
              <a:rPr lang="en-US"/>
              <a:t>Copyright 2023 - Charon Software - All Rights Reserved </a:t>
            </a:r>
          </a:p>
        </p:txBody>
      </p:sp>
    </p:spTree>
    <p:extLst>
      <p:ext uri="{BB962C8B-B14F-4D97-AF65-F5344CB8AC3E}">
        <p14:creationId xmlns:p14="http://schemas.microsoft.com/office/powerpoint/2010/main" val="27469359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59A4D-C0FA-3742-CB0A-83B93BEC2BE4}"/>
              </a:ext>
            </a:extLst>
          </p:cNvPr>
          <p:cNvSpPr>
            <a:spLocks noGrp="1"/>
          </p:cNvSpPr>
          <p:nvPr>
            <p:ph type="title"/>
          </p:nvPr>
        </p:nvSpPr>
        <p:spPr/>
        <p:txBody>
          <a:bodyPr/>
          <a:lstStyle/>
          <a:p>
            <a:r>
              <a:rPr lang="en-US">
                <a:cs typeface="Calibri Light"/>
              </a:rPr>
              <a:t>CANNOT be Corporate - Ever</a:t>
            </a:r>
            <a:endParaRPr lang="en-US"/>
          </a:p>
        </p:txBody>
      </p:sp>
      <p:sp>
        <p:nvSpPr>
          <p:cNvPr id="3" name="Content Placeholder 2">
            <a:extLst>
              <a:ext uri="{FF2B5EF4-FFF2-40B4-BE49-F238E27FC236}">
                <a16:creationId xmlns:a16="http://schemas.microsoft.com/office/drawing/2014/main" id="{AE93F422-6E43-9151-FE4B-8F3515273467}"/>
              </a:ext>
            </a:extLst>
          </p:cNvPr>
          <p:cNvSpPr>
            <a:spLocks noGrp="1"/>
          </p:cNvSpPr>
          <p:nvPr>
            <p:ph idx="1"/>
          </p:nvPr>
        </p:nvSpPr>
        <p:spPr/>
        <p:txBody>
          <a:bodyPr vert="horz" lIns="91440" tIns="45720" rIns="91440" bIns="45720" rtlCol="0" anchor="t">
            <a:normAutofit fontScale="92500" lnSpcReduction="20000"/>
          </a:bodyPr>
          <a:lstStyle/>
          <a:p>
            <a:r>
              <a:rPr lang="en-US">
                <a:cs typeface="Calibri"/>
              </a:rPr>
              <a:t>The Buses alone are self-evident; no small group can ever control where they go. These are massive floating torpedoes. Only a group of people The </a:t>
            </a:r>
            <a:r>
              <a:rPr lang="en-US" i="1">
                <a:cs typeface="Calibri"/>
              </a:rPr>
              <a:t>Whole World Over</a:t>
            </a:r>
            <a:r>
              <a:rPr lang="en-US">
                <a:cs typeface="Calibri"/>
              </a:rPr>
              <a:t> can control these things. ("HA-HA Get back in your lane".. But again.. Sooner or later these become topics. And I want to connect with others who are eager to broach this topic.)</a:t>
            </a:r>
          </a:p>
          <a:p>
            <a:r>
              <a:rPr lang="en-US">
                <a:cs typeface="Calibri"/>
              </a:rPr>
              <a:t>"SOCIALIST" / "THEY'RE COMING FOR YOUR ___" / "MINE!"</a:t>
            </a:r>
          </a:p>
          <a:p>
            <a:pPr lvl="1"/>
            <a:r>
              <a:rPr lang="en-US">
                <a:cs typeface="Calibri"/>
              </a:rPr>
              <a:t>"Today's Profits" are 1,00,000% worth killing for</a:t>
            </a:r>
          </a:p>
          <a:p>
            <a:pPr lvl="1"/>
            <a:r>
              <a:rPr lang="en-US">
                <a:cs typeface="Calibri"/>
              </a:rPr>
              <a:t>The mantras of nazi-ism.. Staving off these attacks needs to be done sooner rather than later. </a:t>
            </a:r>
          </a:p>
          <a:p>
            <a:pPr lvl="1"/>
            <a:r>
              <a:rPr lang="en-US">
                <a:cs typeface="Calibri"/>
              </a:rPr>
              <a:t>The avg Joe can see how important it is for "the billionaire" to give up </a:t>
            </a:r>
            <a:r>
              <a:rPr lang="en-US" i="1">
                <a:cs typeface="Calibri"/>
              </a:rPr>
              <a:t>their</a:t>
            </a:r>
            <a:r>
              <a:rPr lang="en-US">
                <a:cs typeface="Calibri"/>
              </a:rPr>
              <a:t> possessions. Ask them to?? Zero chance. I think 70% of the outer parks will be comprised of people whose thoughts cannot get beyond this... </a:t>
            </a:r>
          </a:p>
          <a:p>
            <a:pPr lvl="1"/>
            <a:r>
              <a:rPr lang="en-US">
                <a:cs typeface="Calibri"/>
              </a:rPr>
              <a:t>The average Corp CEO is just a large-sized version of that … IMHO </a:t>
            </a:r>
          </a:p>
          <a:p>
            <a:pPr lvl="1"/>
            <a:r>
              <a:rPr lang="en-US">
                <a:cs typeface="Calibri"/>
              </a:rPr>
              <a:t>The two are inverse, and equal. And they are why we cannot have nice things. They KEEP ON being in power .. </a:t>
            </a:r>
          </a:p>
        </p:txBody>
      </p:sp>
      <p:sp>
        <p:nvSpPr>
          <p:cNvPr id="5" name="Slide Number Placeholder 4">
            <a:extLst>
              <a:ext uri="{FF2B5EF4-FFF2-40B4-BE49-F238E27FC236}">
                <a16:creationId xmlns:a16="http://schemas.microsoft.com/office/drawing/2014/main" id="{C5FF07A4-18FE-8E1E-8409-C5ACAB9ED3E4}"/>
              </a:ext>
            </a:extLst>
          </p:cNvPr>
          <p:cNvSpPr>
            <a:spLocks noGrp="1"/>
          </p:cNvSpPr>
          <p:nvPr>
            <p:ph type="sldNum" sz="quarter" idx="12"/>
          </p:nvPr>
        </p:nvSpPr>
        <p:spPr/>
        <p:txBody>
          <a:bodyPr/>
          <a:lstStyle/>
          <a:p>
            <a:fld id="{330EA680-D336-4FF7-8B7A-9848BB0A1C32}" type="slidenum">
              <a:rPr lang="en-US" smtClean="0"/>
              <a:t>43</a:t>
            </a:fld>
            <a:endParaRPr lang="en-US"/>
          </a:p>
        </p:txBody>
      </p:sp>
      <p:sp>
        <p:nvSpPr>
          <p:cNvPr id="4" name="Footer Placeholder 3">
            <a:extLst>
              <a:ext uri="{FF2B5EF4-FFF2-40B4-BE49-F238E27FC236}">
                <a16:creationId xmlns:a16="http://schemas.microsoft.com/office/drawing/2014/main" id="{53CAB336-4349-F134-51EE-4F4F9AD9B2CB}"/>
              </a:ext>
            </a:extLst>
          </p:cNvPr>
          <p:cNvSpPr>
            <a:spLocks noGrp="1"/>
          </p:cNvSpPr>
          <p:nvPr>
            <p:ph type="ftr" sz="quarter" idx="11"/>
          </p:nvPr>
        </p:nvSpPr>
        <p:spPr/>
        <p:txBody>
          <a:bodyPr/>
          <a:lstStyle/>
          <a:p>
            <a:r>
              <a:rPr lang="en-US"/>
              <a:t>Copyright 2023 - Charon Software - All Rights Reserved </a:t>
            </a:r>
          </a:p>
        </p:txBody>
      </p:sp>
    </p:spTree>
    <p:extLst>
      <p:ext uri="{BB962C8B-B14F-4D97-AF65-F5344CB8AC3E}">
        <p14:creationId xmlns:p14="http://schemas.microsoft.com/office/powerpoint/2010/main" val="17416033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54AB9-1AF3-ED6E-8F13-992CE33A864A}"/>
              </a:ext>
            </a:extLst>
          </p:cNvPr>
          <p:cNvSpPr>
            <a:spLocks noGrp="1"/>
          </p:cNvSpPr>
          <p:nvPr>
            <p:ph type="title"/>
          </p:nvPr>
        </p:nvSpPr>
        <p:spPr/>
        <p:txBody>
          <a:bodyPr/>
          <a:lstStyle/>
          <a:p>
            <a:r>
              <a:rPr lang="en-US">
                <a:cs typeface="Calibri Light"/>
              </a:rPr>
              <a:t>Peace Corps</a:t>
            </a:r>
            <a:endParaRPr lang="en-US"/>
          </a:p>
        </p:txBody>
      </p:sp>
      <p:sp>
        <p:nvSpPr>
          <p:cNvPr id="3" name="Content Placeholder 2">
            <a:extLst>
              <a:ext uri="{FF2B5EF4-FFF2-40B4-BE49-F238E27FC236}">
                <a16:creationId xmlns:a16="http://schemas.microsoft.com/office/drawing/2014/main" id="{A4DD8A52-93C3-307C-94F8-99CD4F67B3B0}"/>
              </a:ext>
            </a:extLst>
          </p:cNvPr>
          <p:cNvSpPr>
            <a:spLocks noGrp="1"/>
          </p:cNvSpPr>
          <p:nvPr>
            <p:ph idx="1"/>
          </p:nvPr>
        </p:nvSpPr>
        <p:spPr/>
        <p:txBody>
          <a:bodyPr vert="horz" lIns="91440" tIns="45720" rIns="91440" bIns="45720" rtlCol="0" anchor="t">
            <a:normAutofit fontScale="77500" lnSpcReduction="20000"/>
          </a:bodyPr>
          <a:lstStyle/>
          <a:p>
            <a:r>
              <a:rPr lang="en-US">
                <a:cs typeface="Calibri"/>
              </a:rPr>
              <a:t>"The Economy" works for some. Most don't have Wall St. investment holdings </a:t>
            </a:r>
            <a:endParaRPr lang="en-US"/>
          </a:p>
          <a:p>
            <a:r>
              <a:rPr lang="en-US">
                <a:cs typeface="Calibri"/>
              </a:rPr>
              <a:t>Not much to look forward to. Landlord-Class bought 40% of homes. Social Security is on verge of being gutted. </a:t>
            </a:r>
            <a:endParaRPr lang="en-US"/>
          </a:p>
          <a:p>
            <a:r>
              <a:rPr lang="en-US">
                <a:cs typeface="Calibri"/>
              </a:rPr>
              <a:t>We cannot commit to numbers [</a:t>
            </a:r>
            <a:r>
              <a:rPr lang="en-US">
                <a:cs typeface="Calibri"/>
                <a:hlinkClick r:id="rId2"/>
              </a:rPr>
              <a:t>Pepsi Harrier</a:t>
            </a:r>
            <a:r>
              <a:rPr lang="en-US">
                <a:cs typeface="Calibri"/>
              </a:rPr>
              <a:t>] </a:t>
            </a:r>
          </a:p>
          <a:p>
            <a:r>
              <a:rPr lang="en-US">
                <a:cs typeface="Calibri"/>
              </a:rPr>
              <a:t>Goal would be something like:</a:t>
            </a:r>
          </a:p>
          <a:p>
            <a:pPr lvl="1"/>
            <a:r>
              <a:rPr lang="en-US">
                <a:cs typeface="Calibri"/>
              </a:rPr>
              <a:t>Years -- Get</a:t>
            </a:r>
          </a:p>
          <a:p>
            <a:pPr lvl="1"/>
            <a:r>
              <a:rPr lang="en-US">
                <a:cs typeface="Calibri"/>
              </a:rPr>
              <a:t>4-8 -- E &amp; A </a:t>
            </a:r>
            <a:r>
              <a:rPr lang="en-US" sz="1800">
                <a:cs typeface="Calibri"/>
              </a:rPr>
              <a:t>(sizing reminder)</a:t>
            </a:r>
          </a:p>
          <a:p>
            <a:pPr lvl="1"/>
            <a:r>
              <a:rPr lang="en-US">
                <a:cs typeface="Calibri"/>
              </a:rPr>
              <a:t>8-12 -- F, B, &amp; A</a:t>
            </a:r>
          </a:p>
          <a:p>
            <a:pPr lvl="1"/>
            <a:r>
              <a:rPr lang="en-US">
                <a:cs typeface="Calibri"/>
              </a:rPr>
              <a:t>20-40 -- Mountain Plot G, two Fs, fleet of As, etc.. </a:t>
            </a:r>
          </a:p>
          <a:p>
            <a:r>
              <a:rPr lang="en-US">
                <a:cs typeface="Calibri"/>
              </a:rPr>
              <a:t>Like a "Pension" .. Except with a given amount of riding / flying / moving / and sizes &amp; quality of accommodations </a:t>
            </a:r>
          </a:p>
          <a:p>
            <a:r>
              <a:rPr lang="en-US">
                <a:cs typeface="Calibri"/>
              </a:rPr>
              <a:t>I don't have US $$$ .. but the entire mint of available TACs would be in play</a:t>
            </a:r>
          </a:p>
          <a:p>
            <a:endParaRPr lang="en-US">
              <a:cs typeface="Calibri"/>
            </a:endParaRPr>
          </a:p>
          <a:p>
            <a:r>
              <a:rPr lang="en-US" sz="2100">
                <a:cs typeface="Calibri"/>
              </a:rPr>
              <a:t>I don't necessarily see the parks as being "places to live" , though .. </a:t>
            </a:r>
            <a:r>
              <a:rPr lang="en-US" sz="2100" err="1">
                <a:cs typeface="Calibri"/>
              </a:rPr>
              <a:t>hmmmmm</a:t>
            </a:r>
            <a:r>
              <a:rPr lang="en-US" sz="2100">
                <a:cs typeface="Calibri"/>
              </a:rPr>
              <a:t>?</a:t>
            </a:r>
            <a:endParaRPr lang="en-US">
              <a:cs typeface="Calibri"/>
            </a:endParaRPr>
          </a:p>
        </p:txBody>
      </p:sp>
      <p:sp>
        <p:nvSpPr>
          <p:cNvPr id="5" name="Slide Number Placeholder 4">
            <a:extLst>
              <a:ext uri="{FF2B5EF4-FFF2-40B4-BE49-F238E27FC236}">
                <a16:creationId xmlns:a16="http://schemas.microsoft.com/office/drawing/2014/main" id="{DD733274-5CCD-D8CD-FAD0-62F67982BE2B}"/>
              </a:ext>
            </a:extLst>
          </p:cNvPr>
          <p:cNvSpPr>
            <a:spLocks noGrp="1"/>
          </p:cNvSpPr>
          <p:nvPr>
            <p:ph type="sldNum" sz="quarter" idx="12"/>
          </p:nvPr>
        </p:nvSpPr>
        <p:spPr/>
        <p:txBody>
          <a:bodyPr/>
          <a:lstStyle/>
          <a:p>
            <a:fld id="{330EA680-D336-4FF7-8B7A-9848BB0A1C32}" type="slidenum">
              <a:rPr lang="en-US" smtClean="0"/>
              <a:t>44</a:t>
            </a:fld>
            <a:endParaRPr lang="en-US"/>
          </a:p>
        </p:txBody>
      </p:sp>
      <p:sp>
        <p:nvSpPr>
          <p:cNvPr id="4" name="Footer Placeholder 3">
            <a:extLst>
              <a:ext uri="{FF2B5EF4-FFF2-40B4-BE49-F238E27FC236}">
                <a16:creationId xmlns:a16="http://schemas.microsoft.com/office/drawing/2014/main" id="{9EED84C1-89C4-C22E-5CE7-BFEAEAE4E632}"/>
              </a:ext>
            </a:extLst>
          </p:cNvPr>
          <p:cNvSpPr>
            <a:spLocks noGrp="1"/>
          </p:cNvSpPr>
          <p:nvPr>
            <p:ph type="ftr" sz="quarter" idx="11"/>
          </p:nvPr>
        </p:nvSpPr>
        <p:spPr/>
        <p:txBody>
          <a:bodyPr/>
          <a:lstStyle/>
          <a:p>
            <a:r>
              <a:rPr lang="en-US"/>
              <a:t>Copyright 2023 - Charon Software - All Rights Reserved </a:t>
            </a:r>
          </a:p>
        </p:txBody>
      </p:sp>
    </p:spTree>
    <p:extLst>
      <p:ext uri="{BB962C8B-B14F-4D97-AF65-F5344CB8AC3E}">
        <p14:creationId xmlns:p14="http://schemas.microsoft.com/office/powerpoint/2010/main" val="18617322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FED01-8779-087B-5283-D07A32C50510}"/>
              </a:ext>
            </a:extLst>
          </p:cNvPr>
          <p:cNvSpPr>
            <a:spLocks noGrp="1"/>
          </p:cNvSpPr>
          <p:nvPr>
            <p:ph type="title"/>
          </p:nvPr>
        </p:nvSpPr>
        <p:spPr/>
        <p:txBody>
          <a:bodyPr/>
          <a:lstStyle/>
          <a:p>
            <a:r>
              <a:rPr lang="en-US">
                <a:cs typeface="Calibri Light"/>
              </a:rPr>
              <a:t>Concierge</a:t>
            </a:r>
            <a:endParaRPr lang="en-US"/>
          </a:p>
        </p:txBody>
      </p:sp>
      <p:sp>
        <p:nvSpPr>
          <p:cNvPr id="3" name="Content Placeholder 2">
            <a:extLst>
              <a:ext uri="{FF2B5EF4-FFF2-40B4-BE49-F238E27FC236}">
                <a16:creationId xmlns:a16="http://schemas.microsoft.com/office/drawing/2014/main" id="{214B1D8D-63BD-DD0B-C0F5-8839FC6374EC}"/>
              </a:ext>
            </a:extLst>
          </p:cNvPr>
          <p:cNvSpPr>
            <a:spLocks noGrp="1"/>
          </p:cNvSpPr>
          <p:nvPr>
            <p:ph idx="1"/>
          </p:nvPr>
        </p:nvSpPr>
        <p:spPr/>
        <p:txBody>
          <a:bodyPr vert="horz" lIns="91440" tIns="45720" rIns="91440" bIns="45720" rtlCol="0" anchor="t">
            <a:normAutofit fontScale="62500" lnSpcReduction="20000"/>
          </a:bodyPr>
          <a:lstStyle/>
          <a:p>
            <a:r>
              <a:rPr lang="en-US">
                <a:cs typeface="Calibri"/>
              </a:rPr>
              <a:t>Picture walking into a posh 5-star .. the person at the front knows all about the place, but... this particular person.. Is uniquely </a:t>
            </a:r>
            <a:r>
              <a:rPr lang="en-US" i="1">
                <a:cs typeface="Calibri"/>
              </a:rPr>
              <a:t>Yours</a:t>
            </a:r>
            <a:r>
              <a:rPr lang="en-US">
                <a:cs typeface="Calibri"/>
              </a:rPr>
              <a:t> .. you have a concierge who deals with others exactly the same</a:t>
            </a:r>
            <a:endParaRPr lang="en-US" i="1">
              <a:cs typeface="Calibri"/>
            </a:endParaRPr>
          </a:p>
          <a:p>
            <a:r>
              <a:rPr lang="en-US">
                <a:cs typeface="Calibri"/>
              </a:rPr>
              <a:t>That concierge app will be duplicated throughout every step – there will be a similar NPC concierge for each Hood, Town, City, as well as any Company that is a part of the Terran Astra system</a:t>
            </a:r>
            <a:endParaRPr lang="en-US" i="1">
              <a:cs typeface="Calibri"/>
            </a:endParaRPr>
          </a:p>
          <a:p>
            <a:r>
              <a:rPr lang="en-US">
                <a:cs typeface="Calibri"/>
              </a:rPr>
              <a:t>Concierges keep all your interactions, journals, notes, receipts.. But also is your chauffer (I like to go fast, you may choose slow) and also your chef (medium-well, please.. You might prefer rare) </a:t>
            </a:r>
          </a:p>
          <a:p>
            <a:r>
              <a:rPr lang="en-US">
                <a:cs typeface="Calibri"/>
              </a:rPr>
              <a:t>Concierge is a "non-intuitive" precursor to another system*</a:t>
            </a:r>
          </a:p>
          <a:p>
            <a:pPr lvl="1"/>
            <a:r>
              <a:rPr lang="en-US">
                <a:cs typeface="Calibri"/>
              </a:rPr>
              <a:t>It's as far away as the space elevator... not "moot", but also not within reach yet... </a:t>
            </a:r>
          </a:p>
          <a:p>
            <a:r>
              <a:rPr lang="en-US">
                <a:cs typeface="Calibri"/>
              </a:rPr>
              <a:t>Ran as a game .. similar to </a:t>
            </a:r>
            <a:r>
              <a:rPr lang="en-US">
                <a:cs typeface="Calibri"/>
                <a:hlinkClick r:id="rId2"/>
              </a:rPr>
              <a:t>WoW</a:t>
            </a:r>
            <a:r>
              <a:rPr lang="en-US">
                <a:cs typeface="Calibri"/>
              </a:rPr>
              <a:t> .. </a:t>
            </a:r>
          </a:p>
          <a:p>
            <a:pPr lvl="1"/>
            <a:r>
              <a:rPr lang="en-US">
                <a:cs typeface="Calibri"/>
              </a:rPr>
              <a:t>First step; each "city" would have portions of the overall hosting </a:t>
            </a:r>
            <a:endParaRPr lang="en-US" sz="2800">
              <a:cs typeface="Calibri" panose="020F0502020204030204"/>
            </a:endParaRPr>
          </a:p>
          <a:p>
            <a:r>
              <a:rPr lang="en-US">
                <a:cs typeface="Calibri"/>
              </a:rPr>
              <a:t>There will be One (1) shared code-base</a:t>
            </a:r>
          </a:p>
          <a:p>
            <a:r>
              <a:rPr lang="en-US">
                <a:cs typeface="Calibri"/>
              </a:rPr>
              <a:t>Not dedicated to the latest technology.. Just to the content</a:t>
            </a:r>
          </a:p>
          <a:p>
            <a:r>
              <a:rPr lang="en-US">
                <a:cs typeface="Calibri"/>
              </a:rPr>
              <a:t>We all get to be on both sides of the concierge role .. the better you are at helping out – the more the community pays you in the form of the "Brewster's Millions" / "Lottery" things</a:t>
            </a:r>
          </a:p>
          <a:p>
            <a:r>
              <a:rPr lang="en-US">
                <a:cs typeface="Calibri"/>
              </a:rPr>
              <a:t>Not building system(s) for corporations.. Just for our initiatives Terran Astra | Flying Cars | Parks | New Vacations</a:t>
            </a:r>
          </a:p>
        </p:txBody>
      </p:sp>
      <p:sp>
        <p:nvSpPr>
          <p:cNvPr id="5" name="Slide Number Placeholder 4">
            <a:extLst>
              <a:ext uri="{FF2B5EF4-FFF2-40B4-BE49-F238E27FC236}">
                <a16:creationId xmlns:a16="http://schemas.microsoft.com/office/drawing/2014/main" id="{7FFB6AA1-2A58-8098-4D57-56B90898C7E4}"/>
              </a:ext>
            </a:extLst>
          </p:cNvPr>
          <p:cNvSpPr>
            <a:spLocks noGrp="1"/>
          </p:cNvSpPr>
          <p:nvPr>
            <p:ph type="sldNum" sz="quarter" idx="12"/>
          </p:nvPr>
        </p:nvSpPr>
        <p:spPr/>
        <p:txBody>
          <a:bodyPr/>
          <a:lstStyle/>
          <a:p>
            <a:fld id="{330EA680-D336-4FF7-8B7A-9848BB0A1C32}" type="slidenum">
              <a:rPr lang="en-US" smtClean="0"/>
              <a:t>45</a:t>
            </a:fld>
            <a:endParaRPr lang="en-US"/>
          </a:p>
        </p:txBody>
      </p:sp>
      <p:sp>
        <p:nvSpPr>
          <p:cNvPr id="4" name="Footer Placeholder 3">
            <a:extLst>
              <a:ext uri="{FF2B5EF4-FFF2-40B4-BE49-F238E27FC236}">
                <a16:creationId xmlns:a16="http://schemas.microsoft.com/office/drawing/2014/main" id="{6995A88D-FDCD-043F-2855-01F4361E3FAD}"/>
              </a:ext>
            </a:extLst>
          </p:cNvPr>
          <p:cNvSpPr>
            <a:spLocks noGrp="1"/>
          </p:cNvSpPr>
          <p:nvPr>
            <p:ph type="ftr" sz="quarter" idx="11"/>
          </p:nvPr>
        </p:nvSpPr>
        <p:spPr/>
        <p:txBody>
          <a:bodyPr/>
          <a:lstStyle/>
          <a:p>
            <a:r>
              <a:rPr lang="en-US"/>
              <a:t>Copyright 2023 - Charon Software - All Rights Reserved </a:t>
            </a:r>
          </a:p>
        </p:txBody>
      </p:sp>
    </p:spTree>
    <p:extLst>
      <p:ext uri="{BB962C8B-B14F-4D97-AF65-F5344CB8AC3E}">
        <p14:creationId xmlns:p14="http://schemas.microsoft.com/office/powerpoint/2010/main" val="2049657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FA624-06C1-58CB-6EBF-6A6E06B55AA5}"/>
              </a:ext>
            </a:extLst>
          </p:cNvPr>
          <p:cNvSpPr>
            <a:spLocks noGrp="1"/>
          </p:cNvSpPr>
          <p:nvPr>
            <p:ph type="title"/>
          </p:nvPr>
        </p:nvSpPr>
        <p:spPr/>
        <p:txBody>
          <a:bodyPr/>
          <a:lstStyle/>
          <a:p>
            <a:r>
              <a:rPr lang="en-US">
                <a:cs typeface="Calibri Light"/>
              </a:rPr>
              <a:t>New Work – "Factories" / Building the Cars</a:t>
            </a:r>
          </a:p>
        </p:txBody>
      </p:sp>
      <p:sp>
        <p:nvSpPr>
          <p:cNvPr id="3" name="Content Placeholder 2">
            <a:extLst>
              <a:ext uri="{FF2B5EF4-FFF2-40B4-BE49-F238E27FC236}">
                <a16:creationId xmlns:a16="http://schemas.microsoft.com/office/drawing/2014/main" id="{64E1AC00-5F6F-8A57-76A4-5BD2487C9873}"/>
              </a:ext>
            </a:extLst>
          </p:cNvPr>
          <p:cNvSpPr>
            <a:spLocks noGrp="1"/>
          </p:cNvSpPr>
          <p:nvPr>
            <p:ph idx="1"/>
          </p:nvPr>
        </p:nvSpPr>
        <p:spPr/>
        <p:txBody>
          <a:bodyPr vert="horz" lIns="91440" tIns="45720" rIns="91440" bIns="45720" rtlCol="0" anchor="t">
            <a:normAutofit fontScale="85000" lnSpcReduction="20000"/>
          </a:bodyPr>
          <a:lstStyle/>
          <a:p>
            <a:r>
              <a:rPr lang="en-US">
                <a:cs typeface="Calibri"/>
              </a:rPr>
              <a:t>The Parks, at this point, can stand on their own &amp; be awesome. </a:t>
            </a:r>
          </a:p>
          <a:p>
            <a:r>
              <a:rPr lang="en-US">
                <a:cs typeface="Calibri"/>
              </a:rPr>
              <a:t>Their purpose is to "fund" (*provide needed non-$$-resource for) the fabrication of what I hope may well become the most in-demand product -- flying cars</a:t>
            </a:r>
          </a:p>
          <a:p>
            <a:r>
              <a:rPr lang="en-US">
                <a:cs typeface="Calibri"/>
              </a:rPr>
              <a:t>I want to establish a number of community owned &amp; operated "mom &amp; pop" build shops</a:t>
            </a:r>
            <a:endParaRPr lang="en-US"/>
          </a:p>
          <a:p>
            <a:r>
              <a:rPr lang="en-US">
                <a:cs typeface="Calibri"/>
              </a:rPr>
              <a:t>I'm sure there are many components that will require partnerships with existing companies &amp; providers .. but I envision splitting the work 70|30 or so between big box companies and mom &amp; pop organizations</a:t>
            </a:r>
          </a:p>
          <a:p>
            <a:r>
              <a:rPr lang="en-US">
                <a:cs typeface="Calibri"/>
              </a:rPr>
              <a:t>Obviously – the build shops (be it pods, chassis, balloons, </a:t>
            </a:r>
            <a:r>
              <a:rPr lang="en-US" err="1">
                <a:cs typeface="Calibri"/>
              </a:rPr>
              <a:t>exo</a:t>
            </a:r>
            <a:r>
              <a:rPr lang="en-US">
                <a:cs typeface="Calibri"/>
              </a:rPr>
              <a:t>-structures, all things battery, all things hydrogen, etc.) will be jobs you can work-a-day at*</a:t>
            </a:r>
          </a:p>
          <a:p>
            <a:pPr lvl="1"/>
            <a:r>
              <a:rPr lang="en-US">
                <a:cs typeface="Calibri"/>
              </a:rPr>
              <a:t>*obviously many positions require levels of training | experience </a:t>
            </a:r>
          </a:p>
          <a:p>
            <a:r>
              <a:rPr lang="en-US">
                <a:cs typeface="Calibri"/>
              </a:rPr>
              <a:t>Partnerships with Car makers, yes! But also a solid mom &amp; pop market – the world doesn't presently have one of those </a:t>
            </a:r>
          </a:p>
          <a:p>
            <a:endParaRPr lang="en-US">
              <a:cs typeface="Calibri"/>
            </a:endParaRPr>
          </a:p>
        </p:txBody>
      </p:sp>
      <p:sp>
        <p:nvSpPr>
          <p:cNvPr id="5" name="Slide Number Placeholder 4">
            <a:extLst>
              <a:ext uri="{FF2B5EF4-FFF2-40B4-BE49-F238E27FC236}">
                <a16:creationId xmlns:a16="http://schemas.microsoft.com/office/drawing/2014/main" id="{BAECA793-A5D0-2161-10BF-77B9D066EB96}"/>
              </a:ext>
            </a:extLst>
          </p:cNvPr>
          <p:cNvSpPr>
            <a:spLocks noGrp="1"/>
          </p:cNvSpPr>
          <p:nvPr>
            <p:ph type="sldNum" sz="quarter" idx="12"/>
          </p:nvPr>
        </p:nvSpPr>
        <p:spPr/>
        <p:txBody>
          <a:bodyPr/>
          <a:lstStyle/>
          <a:p>
            <a:fld id="{330EA680-D336-4FF7-8B7A-9848BB0A1C32}" type="slidenum">
              <a:rPr lang="en-US" smtClean="0"/>
              <a:t>46</a:t>
            </a:fld>
            <a:endParaRPr lang="en-US"/>
          </a:p>
        </p:txBody>
      </p:sp>
      <p:sp>
        <p:nvSpPr>
          <p:cNvPr id="4" name="Footer Placeholder 3">
            <a:extLst>
              <a:ext uri="{FF2B5EF4-FFF2-40B4-BE49-F238E27FC236}">
                <a16:creationId xmlns:a16="http://schemas.microsoft.com/office/drawing/2014/main" id="{7EA433EF-6F68-446C-650A-A5EF67E969D3}"/>
              </a:ext>
            </a:extLst>
          </p:cNvPr>
          <p:cNvSpPr>
            <a:spLocks noGrp="1"/>
          </p:cNvSpPr>
          <p:nvPr>
            <p:ph type="ftr" sz="quarter" idx="11"/>
          </p:nvPr>
        </p:nvSpPr>
        <p:spPr/>
        <p:txBody>
          <a:bodyPr/>
          <a:lstStyle/>
          <a:p>
            <a:r>
              <a:rPr lang="en-US"/>
              <a:t>Copyright 2023 - Charon Software - All Rights Reserved </a:t>
            </a:r>
          </a:p>
        </p:txBody>
      </p:sp>
    </p:spTree>
    <p:extLst>
      <p:ext uri="{BB962C8B-B14F-4D97-AF65-F5344CB8AC3E}">
        <p14:creationId xmlns:p14="http://schemas.microsoft.com/office/powerpoint/2010/main" val="1172918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9C18F-3603-3648-A2BA-FD719DB2D2F4}"/>
              </a:ext>
            </a:extLst>
          </p:cNvPr>
          <p:cNvSpPr>
            <a:spLocks noGrp="1"/>
          </p:cNvSpPr>
          <p:nvPr>
            <p:ph type="title"/>
          </p:nvPr>
        </p:nvSpPr>
        <p:spPr/>
        <p:txBody>
          <a:bodyPr/>
          <a:lstStyle/>
          <a:p>
            <a:r>
              <a:rPr lang="en-US">
                <a:cs typeface="Calibri Light"/>
              </a:rPr>
              <a:t>Team Working – Design improvements</a:t>
            </a:r>
          </a:p>
        </p:txBody>
      </p:sp>
      <p:sp>
        <p:nvSpPr>
          <p:cNvPr id="3" name="Content Placeholder 2">
            <a:extLst>
              <a:ext uri="{FF2B5EF4-FFF2-40B4-BE49-F238E27FC236}">
                <a16:creationId xmlns:a16="http://schemas.microsoft.com/office/drawing/2014/main" id="{167EB91F-F6C9-4B4F-90F3-7CA2D46122AE}"/>
              </a:ext>
            </a:extLst>
          </p:cNvPr>
          <p:cNvSpPr>
            <a:spLocks noGrp="1"/>
          </p:cNvSpPr>
          <p:nvPr>
            <p:ph idx="1"/>
          </p:nvPr>
        </p:nvSpPr>
        <p:spPr/>
        <p:txBody>
          <a:bodyPr vert="horz" lIns="91440" tIns="45720" rIns="91440" bIns="45720" rtlCol="0" anchor="t">
            <a:normAutofit fontScale="70000" lnSpcReduction="20000"/>
          </a:bodyPr>
          <a:lstStyle/>
          <a:p>
            <a:r>
              <a:rPr lang="en-US">
                <a:cs typeface="Calibri"/>
              </a:rPr>
              <a:t>Global team of millions on each task</a:t>
            </a:r>
            <a:endParaRPr lang="en-US">
              <a:ea typeface="Calibri"/>
              <a:cs typeface="Calibri"/>
            </a:endParaRPr>
          </a:p>
          <a:p>
            <a:r>
              <a:rPr lang="en-US">
                <a:cs typeface="Calibri"/>
              </a:rPr>
              <a:t>Global design considerations.. We need "co-op-</a:t>
            </a:r>
            <a:r>
              <a:rPr lang="en-US" err="1">
                <a:cs typeface="Calibri"/>
              </a:rPr>
              <a:t>etition</a:t>
            </a:r>
            <a:r>
              <a:rPr lang="en-US">
                <a:cs typeface="Calibri"/>
              </a:rPr>
              <a:t>" .. willingness to adapt quickly, try new things, judge each other's work fairly, and reach for collective long-term </a:t>
            </a:r>
          </a:p>
          <a:p>
            <a:r>
              <a:rPr lang="en-US">
                <a:cs typeface="Calibri"/>
              </a:rPr>
              <a:t>Some designs are A level, some D &amp; F... I still want collaboration between Mom &amp; Pop &lt;--&gt; Big Shop. The big shops can keep the profits, </a:t>
            </a:r>
            <a:r>
              <a:rPr lang="en-US" i="1">
                <a:cs typeface="Calibri"/>
              </a:rPr>
              <a:t>NOT</a:t>
            </a:r>
            <a:r>
              <a:rPr lang="en-US">
                <a:cs typeface="Calibri"/>
              </a:rPr>
              <a:t> the IP.. That's global. Non-negotiable</a:t>
            </a:r>
          </a:p>
          <a:p>
            <a:r>
              <a:rPr lang="en-US">
                <a:cs typeface="Calibri"/>
              </a:rPr>
              <a:t>No matter what size team was used to build whatever thing you look at next; our team can design a better one. We all contribute</a:t>
            </a:r>
          </a:p>
          <a:p>
            <a:pPr lvl="1"/>
            <a:r>
              <a:rPr lang="en-US">
                <a:cs typeface="Calibri"/>
              </a:rPr>
              <a:t>Market the heck out of that! "We have no competition, but we promise we are here solely for the purpose of building </a:t>
            </a:r>
            <a:r>
              <a:rPr lang="en-US" i="1">
                <a:cs typeface="Calibri"/>
              </a:rPr>
              <a:t>Up: Life 2.0</a:t>
            </a:r>
            <a:r>
              <a:rPr lang="en-US">
                <a:cs typeface="Calibri"/>
              </a:rPr>
              <a:t>"</a:t>
            </a:r>
            <a:endParaRPr lang="en-US">
              <a:ea typeface="Calibri"/>
              <a:cs typeface="Calibri"/>
            </a:endParaRPr>
          </a:p>
          <a:p>
            <a:r>
              <a:rPr lang="en-US">
                <a:cs typeface="Calibri"/>
              </a:rPr>
              <a:t>Picture an ongoing Science Fair for the world.. could hope for a "New Renaissance", almost.. Not just answering questions reactively, but -- innovation (highly paid) and inventions (even more so) on a proactive basis</a:t>
            </a:r>
          </a:p>
          <a:p>
            <a:r>
              <a:rPr lang="en-US">
                <a:cs typeface="Calibri"/>
              </a:rPr>
              <a:t>I want to find a hundred | thousands of </a:t>
            </a:r>
            <a:r>
              <a:rPr lang="en-US">
                <a:ea typeface="+mn-lt"/>
                <a:cs typeface="+mn-lt"/>
                <a:hlinkClick r:id="rId2"/>
              </a:rPr>
              <a:t>Ramanujan</a:t>
            </a:r>
            <a:r>
              <a:rPr lang="en-US">
                <a:ea typeface="+mn-lt"/>
                <a:cs typeface="+mn-lt"/>
              </a:rPr>
              <a:t>. It kills me to know; humanity has produced thousands, but crushed nearly all the rest under the crushing weight of the status quo</a:t>
            </a:r>
            <a:endParaRPr lang="en-US">
              <a:cs typeface="Calibri"/>
            </a:endParaRPr>
          </a:p>
          <a:p>
            <a:pPr lvl="1"/>
            <a:r>
              <a:rPr lang="en-US">
                <a:ea typeface="+mn-lt"/>
                <a:cs typeface="+mn-lt"/>
              </a:rPr>
              <a:t>What's worse; for 90% of people hearing that; there's probably not even any recognition of humanity's loss</a:t>
            </a:r>
            <a:endParaRPr lang="en-US">
              <a:ea typeface="Calibri"/>
              <a:cs typeface="Calibri"/>
            </a:endParaRPr>
          </a:p>
        </p:txBody>
      </p:sp>
      <p:sp>
        <p:nvSpPr>
          <p:cNvPr id="5" name="Slide Number Placeholder 4">
            <a:extLst>
              <a:ext uri="{FF2B5EF4-FFF2-40B4-BE49-F238E27FC236}">
                <a16:creationId xmlns:a16="http://schemas.microsoft.com/office/drawing/2014/main" id="{CCB29830-F6A2-35A4-8E81-628B95843309}"/>
              </a:ext>
            </a:extLst>
          </p:cNvPr>
          <p:cNvSpPr>
            <a:spLocks noGrp="1"/>
          </p:cNvSpPr>
          <p:nvPr>
            <p:ph type="sldNum" sz="quarter" idx="12"/>
          </p:nvPr>
        </p:nvSpPr>
        <p:spPr/>
        <p:txBody>
          <a:bodyPr/>
          <a:lstStyle/>
          <a:p>
            <a:fld id="{330EA680-D336-4FF7-8B7A-9848BB0A1C32}" type="slidenum">
              <a:rPr lang="en-US" smtClean="0"/>
              <a:t>47</a:t>
            </a:fld>
            <a:endParaRPr lang="en-US"/>
          </a:p>
        </p:txBody>
      </p:sp>
      <p:sp>
        <p:nvSpPr>
          <p:cNvPr id="4" name="Footer Placeholder 3">
            <a:extLst>
              <a:ext uri="{FF2B5EF4-FFF2-40B4-BE49-F238E27FC236}">
                <a16:creationId xmlns:a16="http://schemas.microsoft.com/office/drawing/2014/main" id="{5FB5C6A3-659B-A9B4-B8C5-7B624B6FD2EC}"/>
              </a:ext>
            </a:extLst>
          </p:cNvPr>
          <p:cNvSpPr>
            <a:spLocks noGrp="1"/>
          </p:cNvSpPr>
          <p:nvPr>
            <p:ph type="ftr" sz="quarter" idx="11"/>
          </p:nvPr>
        </p:nvSpPr>
        <p:spPr/>
        <p:txBody>
          <a:bodyPr/>
          <a:lstStyle/>
          <a:p>
            <a:r>
              <a:rPr lang="en-US"/>
              <a:t>Copyright 2023 - Charon Software - All Rights Reserved </a:t>
            </a:r>
          </a:p>
        </p:txBody>
      </p:sp>
    </p:spTree>
    <p:extLst>
      <p:ext uri="{BB962C8B-B14F-4D97-AF65-F5344CB8AC3E}">
        <p14:creationId xmlns:p14="http://schemas.microsoft.com/office/powerpoint/2010/main" val="19878414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C3B8A-BFCD-230B-87C2-C9526DBB601C}"/>
              </a:ext>
            </a:extLst>
          </p:cNvPr>
          <p:cNvSpPr>
            <a:spLocks noGrp="1"/>
          </p:cNvSpPr>
          <p:nvPr>
            <p:ph type="title"/>
          </p:nvPr>
        </p:nvSpPr>
        <p:spPr/>
        <p:txBody>
          <a:bodyPr/>
          <a:lstStyle/>
          <a:p>
            <a:r>
              <a:rPr lang="en-US">
                <a:cs typeface="Calibri Light"/>
              </a:rPr>
              <a:t>Gliders – Taking Off</a:t>
            </a:r>
            <a:endParaRPr lang="en-US"/>
          </a:p>
        </p:txBody>
      </p:sp>
      <p:sp>
        <p:nvSpPr>
          <p:cNvPr id="3" name="Content Placeholder 2">
            <a:extLst>
              <a:ext uri="{FF2B5EF4-FFF2-40B4-BE49-F238E27FC236}">
                <a16:creationId xmlns:a16="http://schemas.microsoft.com/office/drawing/2014/main" id="{AF8FF007-92D4-19F3-0CFD-9DAFB052AB3F}"/>
              </a:ext>
            </a:extLst>
          </p:cNvPr>
          <p:cNvSpPr>
            <a:spLocks noGrp="1"/>
          </p:cNvSpPr>
          <p:nvPr>
            <p:ph idx="1"/>
          </p:nvPr>
        </p:nvSpPr>
        <p:spPr/>
        <p:txBody>
          <a:bodyPr vert="horz" lIns="91440" tIns="45720" rIns="91440" bIns="45720" rtlCol="0" anchor="t">
            <a:normAutofit fontScale="77500" lnSpcReduction="20000"/>
          </a:bodyPr>
          <a:lstStyle/>
          <a:p>
            <a:r>
              <a:rPr lang="en-US">
                <a:cs typeface="Calibri"/>
              </a:rPr>
              <a:t>Maybe Gas engines? </a:t>
            </a:r>
            <a:endParaRPr lang="en-US"/>
          </a:p>
          <a:p>
            <a:pPr lvl="1"/>
            <a:r>
              <a:rPr lang="en-US">
                <a:cs typeface="Calibri"/>
              </a:rPr>
              <a:t>At first – no on the long-term</a:t>
            </a:r>
          </a:p>
          <a:p>
            <a:r>
              <a:rPr lang="en-US">
                <a:cs typeface="Calibri"/>
              </a:rPr>
              <a:t>Maybe rail guns? Maybe air pressure?</a:t>
            </a:r>
            <a:endParaRPr lang="en-US"/>
          </a:p>
          <a:p>
            <a:pPr lvl="1"/>
            <a:r>
              <a:rPr lang="en-US">
                <a:cs typeface="Calibri"/>
              </a:rPr>
              <a:t>Air pressure seems the most promising.. </a:t>
            </a:r>
          </a:p>
          <a:p>
            <a:r>
              <a:rPr lang="en-US">
                <a:cs typeface="Calibri"/>
              </a:rPr>
              <a:t>Build a long track up along a side of a hill</a:t>
            </a:r>
          </a:p>
          <a:p>
            <a:r>
              <a:rPr lang="en-US">
                <a:cs typeface="Calibri"/>
              </a:rPr>
              <a:t>Load us at the bottom, into the barrel</a:t>
            </a:r>
          </a:p>
          <a:p>
            <a:r>
              <a:rPr lang="en-US">
                <a:cs typeface="Calibri"/>
              </a:rPr>
              <a:t>Shaped like a thermometer – bulb at the bottom where we go in</a:t>
            </a:r>
          </a:p>
          <a:p>
            <a:r>
              <a:rPr lang="en-US">
                <a:cs typeface="Calibri"/>
              </a:rPr>
              <a:t>As Glider-Pod passes segments, massive bellows release their loads behind, always building more &amp; more pressure</a:t>
            </a:r>
          </a:p>
          <a:p>
            <a:r>
              <a:rPr lang="en-US">
                <a:cs typeface="Calibri"/>
              </a:rPr>
              <a:t>May be necessary to dig channels (or even completely "tunnel") to accommodate the pressure, but .. if we built one of these along the side of a mountain – is that a new launch? Given 20+ line-miles .. could we not get near escape velocity..? </a:t>
            </a:r>
          </a:p>
          <a:p>
            <a:r>
              <a:rPr lang="en-US">
                <a:cs typeface="Calibri"/>
              </a:rPr>
              <a:t>At a minimum – that's a dirt cheap means of getting a lot of people all over</a:t>
            </a:r>
          </a:p>
        </p:txBody>
      </p:sp>
      <p:sp>
        <p:nvSpPr>
          <p:cNvPr id="5" name="Slide Number Placeholder 4">
            <a:extLst>
              <a:ext uri="{FF2B5EF4-FFF2-40B4-BE49-F238E27FC236}">
                <a16:creationId xmlns:a16="http://schemas.microsoft.com/office/drawing/2014/main" id="{0EE1D970-248A-EA4B-FF9C-D9B270440681}"/>
              </a:ext>
            </a:extLst>
          </p:cNvPr>
          <p:cNvSpPr>
            <a:spLocks noGrp="1"/>
          </p:cNvSpPr>
          <p:nvPr>
            <p:ph type="sldNum" sz="quarter" idx="12"/>
          </p:nvPr>
        </p:nvSpPr>
        <p:spPr/>
        <p:txBody>
          <a:bodyPr/>
          <a:lstStyle/>
          <a:p>
            <a:fld id="{330EA680-D336-4FF7-8B7A-9848BB0A1C32}" type="slidenum">
              <a:rPr lang="en-US" smtClean="0"/>
              <a:t>48</a:t>
            </a:fld>
            <a:endParaRPr lang="en-US"/>
          </a:p>
        </p:txBody>
      </p:sp>
      <p:sp>
        <p:nvSpPr>
          <p:cNvPr id="4" name="Footer Placeholder 3">
            <a:extLst>
              <a:ext uri="{FF2B5EF4-FFF2-40B4-BE49-F238E27FC236}">
                <a16:creationId xmlns:a16="http://schemas.microsoft.com/office/drawing/2014/main" id="{A1491286-DAF1-DCA8-76FD-FBFBB6634615}"/>
              </a:ext>
            </a:extLst>
          </p:cNvPr>
          <p:cNvSpPr>
            <a:spLocks noGrp="1"/>
          </p:cNvSpPr>
          <p:nvPr>
            <p:ph type="ftr" sz="quarter" idx="11"/>
          </p:nvPr>
        </p:nvSpPr>
        <p:spPr/>
        <p:txBody>
          <a:bodyPr/>
          <a:lstStyle/>
          <a:p>
            <a:r>
              <a:rPr lang="en-US"/>
              <a:t>Copyright 2023 - Charon Software - All Rights Reserved </a:t>
            </a:r>
          </a:p>
        </p:txBody>
      </p:sp>
    </p:spTree>
    <p:extLst>
      <p:ext uri="{BB962C8B-B14F-4D97-AF65-F5344CB8AC3E}">
        <p14:creationId xmlns:p14="http://schemas.microsoft.com/office/powerpoint/2010/main" val="31667827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7659A-F540-6B95-C923-EA9F9DA2FDC8}"/>
              </a:ext>
            </a:extLst>
          </p:cNvPr>
          <p:cNvSpPr>
            <a:spLocks noGrp="1"/>
          </p:cNvSpPr>
          <p:nvPr>
            <p:ph type="title"/>
          </p:nvPr>
        </p:nvSpPr>
        <p:spPr/>
        <p:txBody>
          <a:bodyPr/>
          <a:lstStyle/>
          <a:p>
            <a:r>
              <a:rPr lang="en-US">
                <a:cs typeface="Calibri Light"/>
              </a:rPr>
              <a:t>Glider Landings – Experimentation - Pods</a:t>
            </a:r>
            <a:endParaRPr lang="en-US"/>
          </a:p>
        </p:txBody>
      </p:sp>
      <p:sp>
        <p:nvSpPr>
          <p:cNvPr id="3" name="Content Placeholder 2">
            <a:extLst>
              <a:ext uri="{FF2B5EF4-FFF2-40B4-BE49-F238E27FC236}">
                <a16:creationId xmlns:a16="http://schemas.microsoft.com/office/drawing/2014/main" id="{6B269FE1-63F3-9D97-79C3-958C05C90B8F}"/>
              </a:ext>
            </a:extLst>
          </p:cNvPr>
          <p:cNvSpPr>
            <a:spLocks noGrp="1"/>
          </p:cNvSpPr>
          <p:nvPr>
            <p:ph idx="1"/>
          </p:nvPr>
        </p:nvSpPr>
        <p:spPr/>
        <p:txBody>
          <a:bodyPr vert="horz" lIns="91440" tIns="45720" rIns="91440" bIns="45720" rtlCol="0" anchor="t">
            <a:normAutofit fontScale="62500" lnSpcReduction="20000"/>
          </a:bodyPr>
          <a:lstStyle/>
          <a:p>
            <a:r>
              <a:rPr lang="en-US">
                <a:cs typeface="Calibri"/>
              </a:rPr>
              <a:t>I am intrigued with "Docking Maneuvers".. is this </a:t>
            </a:r>
            <a:r>
              <a:rPr lang="en-US" i="1">
                <a:cs typeface="Calibri"/>
              </a:rPr>
              <a:t>honestly</a:t>
            </a:r>
            <a:r>
              <a:rPr lang="en-US">
                <a:cs typeface="Calibri"/>
              </a:rPr>
              <a:t> the </a:t>
            </a:r>
            <a:r>
              <a:rPr lang="en-US" i="1">
                <a:cs typeface="Calibri"/>
              </a:rPr>
              <a:t>only</a:t>
            </a:r>
            <a:r>
              <a:rPr lang="en-US">
                <a:cs typeface="Calibri"/>
              </a:rPr>
              <a:t> way?? </a:t>
            </a:r>
          </a:p>
          <a:p>
            <a:pPr lvl="1"/>
            <a:r>
              <a:rPr lang="en-US">
                <a:ea typeface="Calibri"/>
                <a:cs typeface="Calibri"/>
              </a:rPr>
              <a:t>When we get right down to it – same for runways. Takeoffs AND landings.. </a:t>
            </a:r>
          </a:p>
          <a:p>
            <a:r>
              <a:rPr lang="en-US">
                <a:cs typeface="Calibri"/>
              </a:rPr>
              <a:t>I want the gliders to be part glider, but part shuttlecock – 1 million percent for sure, there's only exactly the one direction of travel, period</a:t>
            </a:r>
          </a:p>
          <a:p>
            <a:r>
              <a:rPr lang="en-US">
                <a:cs typeface="Calibri"/>
              </a:rPr>
              <a:t>I want the landing zones to be .. almost frightening, actually.. a giant 'maw*' (need a better word), with fibers that look like millions of teeth, gradually narrowing the path while tensioning the fibers</a:t>
            </a:r>
            <a:endParaRPr lang="en-US">
              <a:ea typeface="Calibri"/>
              <a:cs typeface="Calibri"/>
            </a:endParaRPr>
          </a:p>
          <a:p>
            <a:r>
              <a:rPr lang="en-US">
                <a:cs typeface="Calibri"/>
              </a:rPr>
              <a:t>As the pod goes further in (over the course of hundreds (?) of meters) it's slowed and placed gently onto an offboarding track </a:t>
            </a:r>
          </a:p>
          <a:p>
            <a:pPr lvl="1"/>
            <a:r>
              <a:rPr lang="en-US">
                <a:cs typeface="Calibri"/>
              </a:rPr>
              <a:t>I never want to do a shuttle docking!</a:t>
            </a:r>
          </a:p>
          <a:p>
            <a:r>
              <a:rPr lang="en-US">
                <a:cs typeface="Calibri"/>
              </a:rPr>
              <a:t>We also practice these for mid-air, and then outer space. An easy, cheap, &amp; fun means of going from ground to a bus? Glide right into place. Take-off at 7:30, watch the sunset, land at 8:30 on the bus, wake up the next morning in another continent </a:t>
            </a:r>
            <a:endParaRPr lang="en-US"/>
          </a:p>
          <a:p>
            <a:r>
              <a:rPr lang="en-US">
                <a:cs typeface="Calibri"/>
              </a:rPr>
              <a:t>Your A (&amp; B?) pods should fit nicely into one of our gliders - if your Dude Ranch vacation involved earning enough TACs..? enjoy a nice candle-lit sunset | moonrise glide</a:t>
            </a:r>
          </a:p>
          <a:p>
            <a:r>
              <a:rPr lang="en-US">
                <a:cs typeface="Calibri"/>
              </a:rPr>
              <a:t>These are for sale – expensive. A certain percent are sold, some for schools, some as make-a-wish</a:t>
            </a:r>
          </a:p>
          <a:p>
            <a:r>
              <a:rPr lang="en-US">
                <a:cs typeface="Calibri"/>
              </a:rPr>
              <a:t>Market the heck out of these glide rides … precursors to flying cars, these could be feasible in the first few years... and who wants Roller Coasters, compared to Terran-Astral Glide-Rides??</a:t>
            </a:r>
          </a:p>
          <a:p>
            <a:endParaRPr lang="en-US">
              <a:cs typeface="Calibri"/>
            </a:endParaRPr>
          </a:p>
        </p:txBody>
      </p:sp>
      <p:sp>
        <p:nvSpPr>
          <p:cNvPr id="5" name="Slide Number Placeholder 4">
            <a:extLst>
              <a:ext uri="{FF2B5EF4-FFF2-40B4-BE49-F238E27FC236}">
                <a16:creationId xmlns:a16="http://schemas.microsoft.com/office/drawing/2014/main" id="{8D056E6C-94FA-9F91-F653-930AD535AB58}"/>
              </a:ext>
            </a:extLst>
          </p:cNvPr>
          <p:cNvSpPr>
            <a:spLocks noGrp="1"/>
          </p:cNvSpPr>
          <p:nvPr>
            <p:ph type="sldNum" sz="quarter" idx="12"/>
          </p:nvPr>
        </p:nvSpPr>
        <p:spPr/>
        <p:txBody>
          <a:bodyPr/>
          <a:lstStyle/>
          <a:p>
            <a:fld id="{330EA680-D336-4FF7-8B7A-9848BB0A1C32}" type="slidenum">
              <a:rPr lang="en-US" smtClean="0"/>
              <a:t>49</a:t>
            </a:fld>
            <a:endParaRPr lang="en-US"/>
          </a:p>
        </p:txBody>
      </p:sp>
      <p:sp>
        <p:nvSpPr>
          <p:cNvPr id="4" name="Footer Placeholder 3">
            <a:extLst>
              <a:ext uri="{FF2B5EF4-FFF2-40B4-BE49-F238E27FC236}">
                <a16:creationId xmlns:a16="http://schemas.microsoft.com/office/drawing/2014/main" id="{BCE23EB9-6DE1-9223-3959-38D317F71381}"/>
              </a:ext>
            </a:extLst>
          </p:cNvPr>
          <p:cNvSpPr>
            <a:spLocks noGrp="1"/>
          </p:cNvSpPr>
          <p:nvPr>
            <p:ph type="ftr" sz="quarter" idx="11"/>
          </p:nvPr>
        </p:nvSpPr>
        <p:spPr/>
        <p:txBody>
          <a:bodyPr/>
          <a:lstStyle/>
          <a:p>
            <a:r>
              <a:rPr lang="en-US"/>
              <a:t>Copyright 2023 - Charon Software - All Rights Reserved </a:t>
            </a:r>
          </a:p>
        </p:txBody>
      </p:sp>
    </p:spTree>
    <p:extLst>
      <p:ext uri="{BB962C8B-B14F-4D97-AF65-F5344CB8AC3E}">
        <p14:creationId xmlns:p14="http://schemas.microsoft.com/office/powerpoint/2010/main" val="4209612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B9620-A9E2-B119-CB45-D7D3C1AAF3C4}"/>
              </a:ext>
            </a:extLst>
          </p:cNvPr>
          <p:cNvSpPr>
            <a:spLocks noGrp="1"/>
          </p:cNvSpPr>
          <p:nvPr>
            <p:ph type="title"/>
          </p:nvPr>
        </p:nvSpPr>
        <p:spPr/>
        <p:txBody>
          <a:bodyPr/>
          <a:lstStyle/>
          <a:p>
            <a:r>
              <a:rPr lang="en-US">
                <a:cs typeface="Calibri Light"/>
              </a:rPr>
              <a:t>Target Audience...[</a:t>
            </a:r>
            <a:r>
              <a:rPr lang="en-US">
                <a:solidFill>
                  <a:srgbClr val="FF0000"/>
                </a:solidFill>
                <a:cs typeface="Calibri Light"/>
              </a:rPr>
              <a:t>?</a:t>
            </a:r>
            <a:r>
              <a:rPr lang="en-US">
                <a:cs typeface="Calibri Light"/>
              </a:rPr>
              <a:t>]</a:t>
            </a:r>
            <a:endParaRPr lang="en-US"/>
          </a:p>
        </p:txBody>
      </p:sp>
      <p:sp>
        <p:nvSpPr>
          <p:cNvPr id="3" name="Content Placeholder 2">
            <a:extLst>
              <a:ext uri="{FF2B5EF4-FFF2-40B4-BE49-F238E27FC236}">
                <a16:creationId xmlns:a16="http://schemas.microsoft.com/office/drawing/2014/main" id="{1E27FDFE-7CD7-2DFC-2F94-D0819ECC8141}"/>
              </a:ext>
            </a:extLst>
          </p:cNvPr>
          <p:cNvSpPr>
            <a:spLocks noGrp="1"/>
          </p:cNvSpPr>
          <p:nvPr>
            <p:ph idx="1"/>
          </p:nvPr>
        </p:nvSpPr>
        <p:spPr/>
        <p:txBody>
          <a:bodyPr vert="horz" lIns="91440" tIns="45720" rIns="91440" bIns="45720" rtlCol="0" anchor="t">
            <a:normAutofit/>
          </a:bodyPr>
          <a:lstStyle/>
          <a:p>
            <a:r>
              <a:rPr lang="en-US">
                <a:cs typeface="Calibri"/>
              </a:rPr>
              <a:t>who is this for? </a:t>
            </a:r>
          </a:p>
          <a:p>
            <a:pPr lvl="1"/>
            <a:r>
              <a:rPr lang="en-US">
                <a:cs typeface="Calibri"/>
              </a:rPr>
              <a:t>if you've been disenfranchised; YOU</a:t>
            </a:r>
            <a:endParaRPr lang="en-US"/>
          </a:p>
          <a:p>
            <a:pPr lvl="1"/>
            <a:r>
              <a:rPr lang="en-US">
                <a:cs typeface="Calibri"/>
              </a:rPr>
              <a:t>If you're tired of watching a world that grows increasingly despondent (even though you yourself haven't been disenfranchised) - YOU</a:t>
            </a:r>
            <a:endParaRPr lang="en-US"/>
          </a:p>
          <a:p>
            <a:pPr lvl="1"/>
            <a:r>
              <a:rPr lang="en-US" dirty="0">
                <a:cs typeface="Calibri"/>
              </a:rPr>
              <a:t>If the above applies to you, and you want to help craft these messages from </a:t>
            </a:r>
            <a:r>
              <a:rPr lang="en-US">
                <a:cs typeface="Calibri"/>
              </a:rPr>
              <a:t>low quality to something decent; I'd really love to hear from </a:t>
            </a:r>
            <a:r>
              <a:rPr lang="en-US" dirty="0">
                <a:cs typeface="Calibri"/>
              </a:rPr>
              <a:t>you!</a:t>
            </a:r>
          </a:p>
          <a:p>
            <a:pPr lvl="1"/>
            <a:endParaRPr lang="en-US">
              <a:cs typeface="Calibri"/>
            </a:endParaRPr>
          </a:p>
        </p:txBody>
      </p:sp>
      <p:sp>
        <p:nvSpPr>
          <p:cNvPr id="5" name="Slide Number Placeholder 4">
            <a:extLst>
              <a:ext uri="{FF2B5EF4-FFF2-40B4-BE49-F238E27FC236}">
                <a16:creationId xmlns:a16="http://schemas.microsoft.com/office/drawing/2014/main" id="{3B30918D-043F-8B84-ABD1-54835FF9B147}"/>
              </a:ext>
            </a:extLst>
          </p:cNvPr>
          <p:cNvSpPr>
            <a:spLocks noGrp="1"/>
          </p:cNvSpPr>
          <p:nvPr>
            <p:ph type="sldNum" sz="quarter" idx="12"/>
          </p:nvPr>
        </p:nvSpPr>
        <p:spPr/>
        <p:txBody>
          <a:bodyPr/>
          <a:lstStyle/>
          <a:p>
            <a:fld id="{330EA680-D336-4FF7-8B7A-9848BB0A1C32}" type="slidenum">
              <a:rPr lang="en-US" smtClean="0"/>
              <a:t>5</a:t>
            </a:fld>
            <a:endParaRPr lang="en-US"/>
          </a:p>
        </p:txBody>
      </p:sp>
      <p:sp>
        <p:nvSpPr>
          <p:cNvPr id="4" name="Footer Placeholder 3">
            <a:extLst>
              <a:ext uri="{FF2B5EF4-FFF2-40B4-BE49-F238E27FC236}">
                <a16:creationId xmlns:a16="http://schemas.microsoft.com/office/drawing/2014/main" id="{DF569938-18E9-66FD-71DA-940C9AA75046}"/>
              </a:ext>
            </a:extLst>
          </p:cNvPr>
          <p:cNvSpPr>
            <a:spLocks noGrp="1"/>
          </p:cNvSpPr>
          <p:nvPr>
            <p:ph type="ftr" sz="quarter" idx="11"/>
          </p:nvPr>
        </p:nvSpPr>
        <p:spPr/>
        <p:txBody>
          <a:bodyPr/>
          <a:lstStyle/>
          <a:p>
            <a:r>
              <a:rPr lang="en-US"/>
              <a:t>Copyright 2023 - Charon Software - All Rights Reserved </a:t>
            </a:r>
          </a:p>
        </p:txBody>
      </p:sp>
    </p:spTree>
    <p:extLst>
      <p:ext uri="{BB962C8B-B14F-4D97-AF65-F5344CB8AC3E}">
        <p14:creationId xmlns:p14="http://schemas.microsoft.com/office/powerpoint/2010/main" val="29408246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9CDF3-6BE5-B6C7-68A2-D0BFEE530E47}"/>
              </a:ext>
            </a:extLst>
          </p:cNvPr>
          <p:cNvSpPr>
            <a:spLocks noGrp="1"/>
          </p:cNvSpPr>
          <p:nvPr>
            <p:ph type="title"/>
          </p:nvPr>
        </p:nvSpPr>
        <p:spPr/>
        <p:txBody>
          <a:bodyPr/>
          <a:lstStyle/>
          <a:p>
            <a:r>
              <a:rPr lang="en-US">
                <a:cs typeface="Calibri Light"/>
              </a:rPr>
              <a:t>Space Elevator</a:t>
            </a:r>
            <a:endParaRPr lang="en-US"/>
          </a:p>
        </p:txBody>
      </p:sp>
      <p:sp>
        <p:nvSpPr>
          <p:cNvPr id="3" name="Content Placeholder 2">
            <a:extLst>
              <a:ext uri="{FF2B5EF4-FFF2-40B4-BE49-F238E27FC236}">
                <a16:creationId xmlns:a16="http://schemas.microsoft.com/office/drawing/2014/main" id="{2C233C5D-AE6E-EE9D-E247-48CB088754FF}"/>
              </a:ext>
            </a:extLst>
          </p:cNvPr>
          <p:cNvSpPr>
            <a:spLocks noGrp="1"/>
          </p:cNvSpPr>
          <p:nvPr>
            <p:ph idx="1"/>
          </p:nvPr>
        </p:nvSpPr>
        <p:spPr/>
        <p:txBody>
          <a:bodyPr vert="horz" lIns="91440" tIns="45720" rIns="91440" bIns="45720" rtlCol="0" anchor="t">
            <a:normAutofit fontScale="92500" lnSpcReduction="20000"/>
          </a:bodyPr>
          <a:lstStyle/>
          <a:p>
            <a:r>
              <a:rPr lang="en-US">
                <a:cs typeface="Calibri"/>
              </a:rPr>
              <a:t>VERY long term – $ Trillions – but; what does it hurt to mention? </a:t>
            </a:r>
            <a:endParaRPr lang="en-US">
              <a:ea typeface="Calibri"/>
              <a:cs typeface="Calibri"/>
            </a:endParaRPr>
          </a:p>
          <a:p>
            <a:r>
              <a:rPr lang="en-US">
                <a:cs typeface="Calibri"/>
              </a:rPr>
              <a:t>Picture the 'equilibrium' stage of a mylar balloon - neither sinking nor floating</a:t>
            </a:r>
          </a:p>
          <a:p>
            <a:r>
              <a:rPr lang="en-US">
                <a:cs typeface="Calibri"/>
              </a:rPr>
              <a:t>Create 100 or so, with enough engineering, for each "stage" of the atmosphere</a:t>
            </a:r>
          </a:p>
          <a:p>
            <a:pPr lvl="1"/>
            <a:r>
              <a:rPr lang="en-US">
                <a:ea typeface="Calibri"/>
                <a:cs typeface="Calibri"/>
              </a:rPr>
              <a:t>Near the top, as the atmosphere gets less dense, we have segments the size of a city, with inner balloons the size of warehouses</a:t>
            </a:r>
          </a:p>
          <a:p>
            <a:r>
              <a:rPr lang="en-US">
                <a:cs typeface="Calibri"/>
              </a:rPr>
              <a:t>Stay exactly put, regardless of temperature and wind changes </a:t>
            </a:r>
          </a:p>
          <a:p>
            <a:r>
              <a:rPr lang="en-US">
                <a:cs typeface="Calibri"/>
              </a:rPr>
              <a:t>String these together... neither bearing any load, nor extending.. All hovering in equilibrium</a:t>
            </a:r>
          </a:p>
          <a:p>
            <a:r>
              <a:rPr lang="en-US">
                <a:cs typeface="Calibri"/>
              </a:rPr>
              <a:t>A VERY long (3, 4, 5 vertebrate long?) "train" chassis, your pod at the center</a:t>
            </a:r>
          </a:p>
        </p:txBody>
      </p:sp>
      <p:sp>
        <p:nvSpPr>
          <p:cNvPr id="5" name="Slide Number Placeholder 4">
            <a:extLst>
              <a:ext uri="{FF2B5EF4-FFF2-40B4-BE49-F238E27FC236}">
                <a16:creationId xmlns:a16="http://schemas.microsoft.com/office/drawing/2014/main" id="{CE57540C-A4F5-4BE7-DC8E-E05DD2425CC2}"/>
              </a:ext>
            </a:extLst>
          </p:cNvPr>
          <p:cNvSpPr>
            <a:spLocks noGrp="1"/>
          </p:cNvSpPr>
          <p:nvPr>
            <p:ph type="sldNum" sz="quarter" idx="12"/>
          </p:nvPr>
        </p:nvSpPr>
        <p:spPr/>
        <p:txBody>
          <a:bodyPr/>
          <a:lstStyle/>
          <a:p>
            <a:fld id="{330EA680-D336-4FF7-8B7A-9848BB0A1C32}" type="slidenum">
              <a:rPr lang="en-US" smtClean="0"/>
              <a:t>50</a:t>
            </a:fld>
            <a:endParaRPr lang="en-US"/>
          </a:p>
        </p:txBody>
      </p:sp>
      <p:sp>
        <p:nvSpPr>
          <p:cNvPr id="4" name="Footer Placeholder 3">
            <a:extLst>
              <a:ext uri="{FF2B5EF4-FFF2-40B4-BE49-F238E27FC236}">
                <a16:creationId xmlns:a16="http://schemas.microsoft.com/office/drawing/2014/main" id="{D1ADA8C5-857F-3D76-2AC7-8062B797C041}"/>
              </a:ext>
            </a:extLst>
          </p:cNvPr>
          <p:cNvSpPr>
            <a:spLocks noGrp="1"/>
          </p:cNvSpPr>
          <p:nvPr>
            <p:ph type="ftr" sz="quarter" idx="11"/>
          </p:nvPr>
        </p:nvSpPr>
        <p:spPr/>
        <p:txBody>
          <a:bodyPr/>
          <a:lstStyle/>
          <a:p>
            <a:r>
              <a:rPr lang="en-US"/>
              <a:t>Copyright 2023 - Charon Software - All Rights Reserved </a:t>
            </a:r>
          </a:p>
        </p:txBody>
      </p:sp>
    </p:spTree>
    <p:extLst>
      <p:ext uri="{BB962C8B-B14F-4D97-AF65-F5344CB8AC3E}">
        <p14:creationId xmlns:p14="http://schemas.microsoft.com/office/powerpoint/2010/main" val="11126120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AA95C-DED5-3E53-CD9A-C04D628DFA05}"/>
              </a:ext>
            </a:extLst>
          </p:cNvPr>
          <p:cNvSpPr>
            <a:spLocks noGrp="1"/>
          </p:cNvSpPr>
          <p:nvPr>
            <p:ph type="title"/>
          </p:nvPr>
        </p:nvSpPr>
        <p:spPr/>
        <p:txBody>
          <a:bodyPr>
            <a:normAutofit/>
          </a:bodyPr>
          <a:lstStyle/>
          <a:p>
            <a:r>
              <a:rPr lang="en-US">
                <a:cs typeface="Calibri Light"/>
              </a:rPr>
              <a:t>Shipyard on top of the atmosphere</a:t>
            </a:r>
          </a:p>
        </p:txBody>
      </p:sp>
      <p:sp>
        <p:nvSpPr>
          <p:cNvPr id="3" name="Content Placeholder 2">
            <a:extLst>
              <a:ext uri="{FF2B5EF4-FFF2-40B4-BE49-F238E27FC236}">
                <a16:creationId xmlns:a16="http://schemas.microsoft.com/office/drawing/2014/main" id="{E43A48AF-984B-687B-AB99-A4749E13FE18}"/>
              </a:ext>
            </a:extLst>
          </p:cNvPr>
          <p:cNvSpPr>
            <a:spLocks noGrp="1"/>
          </p:cNvSpPr>
          <p:nvPr>
            <p:ph idx="1"/>
          </p:nvPr>
        </p:nvSpPr>
        <p:spPr/>
        <p:txBody>
          <a:bodyPr vert="horz" lIns="91440" tIns="45720" rIns="91440" bIns="45720" rtlCol="0" anchor="t">
            <a:normAutofit fontScale="62500" lnSpcReduction="20000"/>
          </a:bodyPr>
          <a:lstStyle/>
          <a:p>
            <a:r>
              <a:rPr lang="en-US">
                <a:cs typeface="Calibri"/>
              </a:rPr>
              <a:t>Even longer term – </a:t>
            </a:r>
            <a:r>
              <a:rPr lang="en-US" i="1">
                <a:cs typeface="Calibri"/>
              </a:rPr>
              <a:t>more</a:t>
            </a:r>
            <a:r>
              <a:rPr lang="en-US">
                <a:cs typeface="Calibri"/>
              </a:rPr>
              <a:t> trillions of dollars later .. </a:t>
            </a:r>
          </a:p>
          <a:p>
            <a:r>
              <a:rPr lang="en-US">
                <a:cs typeface="Calibri"/>
              </a:rPr>
              <a:t>Again – another "this could only ever possibly be a thing with global collaboration"</a:t>
            </a:r>
          </a:p>
          <a:p>
            <a:r>
              <a:rPr lang="en-US">
                <a:cs typeface="Calibri"/>
              </a:rPr>
              <a:t>I want to get to space, dammit! I cannot possibly be the only one. And the current batch of spaceships will never have a seat on them for me. Or you. So; let's make our own.. Or at least begin the dialog of how we'd go about that </a:t>
            </a:r>
          </a:p>
          <a:p>
            <a:r>
              <a:rPr lang="en-US">
                <a:cs typeface="Calibri"/>
              </a:rPr>
              <a:t>The largest &amp; top-most of the sections of the Space Elevator </a:t>
            </a:r>
          </a:p>
          <a:p>
            <a:r>
              <a:rPr lang="en-US">
                <a:cs typeface="Calibri"/>
              </a:rPr>
              <a:t>Float a massive "boat" - which is also a ship yard - as close to the top of the stratosphere as possible.. (50 km is top – 30-40 km?)</a:t>
            </a:r>
            <a:endParaRPr lang="en-US">
              <a:ea typeface="Calibri"/>
              <a:cs typeface="Calibri"/>
            </a:endParaRPr>
          </a:p>
          <a:p>
            <a:r>
              <a:rPr lang="en-US">
                <a:cs typeface="Calibri"/>
              </a:rPr>
              <a:t>Construct rigid bodies from extremely lightweight materials</a:t>
            </a:r>
          </a:p>
          <a:p>
            <a:r>
              <a:rPr lang="en-US">
                <a:cs typeface="Calibri"/>
              </a:rPr>
              <a:t>Empty their hulls.. When they fall back on top of the stratosphere – no matter how thin at the top – they should float</a:t>
            </a:r>
          </a:p>
          <a:p>
            <a:r>
              <a:rPr lang="en-US">
                <a:cs typeface="Calibri"/>
              </a:rPr>
              <a:t>"Void-based displacement" should 100% be feasible </a:t>
            </a:r>
          </a:p>
          <a:p>
            <a:r>
              <a:rPr lang="en-US">
                <a:cs typeface="Calibri"/>
              </a:rPr>
              <a:t>"</a:t>
            </a:r>
            <a:r>
              <a:rPr lang="en-US" i="1">
                <a:cs typeface="Calibri"/>
              </a:rPr>
              <a:t>Those </a:t>
            </a:r>
            <a:r>
              <a:rPr lang="en-US">
                <a:cs typeface="Calibri"/>
              </a:rPr>
              <a:t>are the yachts you want, Billionaire class!".. That message seems better than "French revolution pt 2" -- for all parties involved</a:t>
            </a:r>
          </a:p>
          <a:p>
            <a:r>
              <a:rPr lang="en-US">
                <a:cs typeface="Calibri"/>
              </a:rPr>
              <a:t>Has a dependency on the Space Elevator</a:t>
            </a:r>
          </a:p>
        </p:txBody>
      </p:sp>
      <p:sp>
        <p:nvSpPr>
          <p:cNvPr id="5" name="Slide Number Placeholder 4">
            <a:extLst>
              <a:ext uri="{FF2B5EF4-FFF2-40B4-BE49-F238E27FC236}">
                <a16:creationId xmlns:a16="http://schemas.microsoft.com/office/drawing/2014/main" id="{B4D54B36-77F9-DBC1-AF28-EE1902A3FA0B}"/>
              </a:ext>
            </a:extLst>
          </p:cNvPr>
          <p:cNvSpPr>
            <a:spLocks noGrp="1"/>
          </p:cNvSpPr>
          <p:nvPr>
            <p:ph type="sldNum" sz="quarter" idx="12"/>
          </p:nvPr>
        </p:nvSpPr>
        <p:spPr/>
        <p:txBody>
          <a:bodyPr/>
          <a:lstStyle/>
          <a:p>
            <a:fld id="{330EA680-D336-4FF7-8B7A-9848BB0A1C32}" type="slidenum">
              <a:rPr lang="en-US" smtClean="0"/>
              <a:t>51</a:t>
            </a:fld>
            <a:endParaRPr lang="en-US"/>
          </a:p>
        </p:txBody>
      </p:sp>
      <p:sp>
        <p:nvSpPr>
          <p:cNvPr id="4" name="Footer Placeholder 3">
            <a:extLst>
              <a:ext uri="{FF2B5EF4-FFF2-40B4-BE49-F238E27FC236}">
                <a16:creationId xmlns:a16="http://schemas.microsoft.com/office/drawing/2014/main" id="{1B201679-3D19-BC41-E12C-8AA183CA0D4C}"/>
              </a:ext>
            </a:extLst>
          </p:cNvPr>
          <p:cNvSpPr>
            <a:spLocks noGrp="1"/>
          </p:cNvSpPr>
          <p:nvPr>
            <p:ph type="ftr" sz="quarter" idx="11"/>
          </p:nvPr>
        </p:nvSpPr>
        <p:spPr/>
        <p:txBody>
          <a:bodyPr/>
          <a:lstStyle/>
          <a:p>
            <a:r>
              <a:rPr lang="en-US"/>
              <a:t>Copyright 2023 - Charon Software - All Rights Reserved </a:t>
            </a:r>
          </a:p>
        </p:txBody>
      </p:sp>
    </p:spTree>
    <p:extLst>
      <p:ext uri="{BB962C8B-B14F-4D97-AF65-F5344CB8AC3E}">
        <p14:creationId xmlns:p14="http://schemas.microsoft.com/office/powerpoint/2010/main" val="27717948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99800-686D-7B67-2DFF-8048E8C21283}"/>
              </a:ext>
            </a:extLst>
          </p:cNvPr>
          <p:cNvSpPr>
            <a:spLocks noGrp="1"/>
          </p:cNvSpPr>
          <p:nvPr>
            <p:ph type="title"/>
          </p:nvPr>
        </p:nvSpPr>
        <p:spPr/>
        <p:txBody>
          <a:bodyPr/>
          <a:lstStyle/>
          <a:p>
            <a:r>
              <a:rPr lang="en-US">
                <a:cs typeface="Calibri Light"/>
              </a:rPr>
              <a:t>Partnerships </a:t>
            </a:r>
            <a:endParaRPr lang="en-US"/>
          </a:p>
        </p:txBody>
      </p:sp>
      <p:sp>
        <p:nvSpPr>
          <p:cNvPr id="3" name="Content Placeholder 2">
            <a:extLst>
              <a:ext uri="{FF2B5EF4-FFF2-40B4-BE49-F238E27FC236}">
                <a16:creationId xmlns:a16="http://schemas.microsoft.com/office/drawing/2014/main" id="{E35BB5F5-DEF6-901B-798D-F75EF1BEE6C3}"/>
              </a:ext>
            </a:extLst>
          </p:cNvPr>
          <p:cNvSpPr>
            <a:spLocks noGrp="1"/>
          </p:cNvSpPr>
          <p:nvPr>
            <p:ph idx="1"/>
          </p:nvPr>
        </p:nvSpPr>
        <p:spPr/>
        <p:txBody>
          <a:bodyPr vert="horz" lIns="91440" tIns="45720" rIns="91440" bIns="45720" rtlCol="0" anchor="t">
            <a:normAutofit fontScale="70000" lnSpcReduction="20000"/>
          </a:bodyPr>
          <a:lstStyle/>
          <a:p>
            <a:r>
              <a:rPr lang="en-US">
                <a:cs typeface="Calibri"/>
              </a:rPr>
              <a:t>I'd love to partner with companies that </a:t>
            </a:r>
            <a:r>
              <a:rPr lang="en-US" i="1">
                <a:cs typeface="Calibri"/>
              </a:rPr>
              <a:t>need</a:t>
            </a:r>
            <a:r>
              <a:rPr lang="en-US">
                <a:cs typeface="Calibri"/>
              </a:rPr>
              <a:t> office space / work arrangements</a:t>
            </a:r>
          </a:p>
          <a:p>
            <a:pPr lvl="1"/>
            <a:r>
              <a:rPr lang="en-US">
                <a:cs typeface="Calibri"/>
              </a:rPr>
              <a:t>(I'd love to partner with companies that </a:t>
            </a:r>
            <a:r>
              <a:rPr lang="en-US" i="1">
                <a:cs typeface="Calibri"/>
              </a:rPr>
              <a:t>provide</a:t>
            </a:r>
            <a:r>
              <a:rPr lang="en-US">
                <a:cs typeface="Calibri"/>
              </a:rPr>
              <a:t> office space - I am not here to knock over apple carts!) </a:t>
            </a:r>
          </a:p>
          <a:p>
            <a:r>
              <a:rPr lang="en-US">
                <a:cs typeface="Calibri"/>
              </a:rPr>
              <a:t>I'd love to partner with car companies – but also (and I insist) I want these things to be available for everyone. Like Henry Ford "</a:t>
            </a:r>
            <a:r>
              <a:rPr lang="en-US">
                <a:cs typeface="Calibri"/>
                <a:hlinkClick r:id="rId2"/>
              </a:rPr>
              <a:t>car for the common man</a:t>
            </a:r>
            <a:r>
              <a:rPr lang="en-US">
                <a:cs typeface="Calibri"/>
              </a:rPr>
              <a:t>" which was honorable, but I at least have to </a:t>
            </a:r>
            <a:r>
              <a:rPr lang="en-US" i="1">
                <a:cs typeface="Calibri"/>
              </a:rPr>
              <a:t>wonder</a:t>
            </a:r>
            <a:r>
              <a:rPr lang="en-US">
                <a:cs typeface="Calibri"/>
              </a:rPr>
              <a:t> if we can improve on that?? (HA-HA – Get back in your lane, I know) </a:t>
            </a:r>
          </a:p>
          <a:p>
            <a:r>
              <a:rPr lang="en-US">
                <a:cs typeface="Calibri"/>
              </a:rPr>
              <a:t>Partner w cruise ships .. how can they compete? Our boats can go everywhere they can - plus a billion more places.. Let's partner</a:t>
            </a:r>
          </a:p>
          <a:p>
            <a:r>
              <a:rPr lang="en-US">
                <a:cs typeface="Calibri"/>
              </a:rPr>
              <a:t>Also hotels .. we can offer a week of falling asleep &amp; waking up someplace new each time. 14 destinations, all in YOUR bed. Who competes with that?? Let's partner </a:t>
            </a:r>
          </a:p>
          <a:p>
            <a:r>
              <a:rPr lang="en-US">
                <a:cs typeface="Calibri"/>
              </a:rPr>
              <a:t>Same for restaurants - I want a majority % to be available for mom &amp; pop | the public .. But I definitely want to partner with local businesses to be able to be inside, as well. Not sure about permanent installations (?) I prefer the idea of a new experience each time TBH </a:t>
            </a:r>
          </a:p>
          <a:p>
            <a:r>
              <a:rPr lang="en-US">
                <a:cs typeface="Calibri"/>
              </a:rPr>
              <a:t>More importantly; let's not tip over anybody's apple cart </a:t>
            </a:r>
          </a:p>
          <a:p>
            <a:r>
              <a:rPr lang="en-US">
                <a:cs typeface="Calibri"/>
              </a:rPr>
              <a:t>"Big Me" even talking about these things, LOL .. Dream Big, I guess... </a:t>
            </a:r>
          </a:p>
        </p:txBody>
      </p:sp>
      <p:sp>
        <p:nvSpPr>
          <p:cNvPr id="5" name="Slide Number Placeholder 4">
            <a:extLst>
              <a:ext uri="{FF2B5EF4-FFF2-40B4-BE49-F238E27FC236}">
                <a16:creationId xmlns:a16="http://schemas.microsoft.com/office/drawing/2014/main" id="{674AB862-B8A1-AFB5-6D3D-74A23FEBA639}"/>
              </a:ext>
            </a:extLst>
          </p:cNvPr>
          <p:cNvSpPr>
            <a:spLocks noGrp="1"/>
          </p:cNvSpPr>
          <p:nvPr>
            <p:ph type="sldNum" sz="quarter" idx="12"/>
          </p:nvPr>
        </p:nvSpPr>
        <p:spPr/>
        <p:txBody>
          <a:bodyPr/>
          <a:lstStyle/>
          <a:p>
            <a:fld id="{330EA680-D336-4FF7-8B7A-9848BB0A1C32}" type="slidenum">
              <a:rPr lang="en-US" smtClean="0"/>
              <a:t>52</a:t>
            </a:fld>
            <a:endParaRPr lang="en-US"/>
          </a:p>
        </p:txBody>
      </p:sp>
      <p:sp>
        <p:nvSpPr>
          <p:cNvPr id="4" name="Footer Placeholder 3">
            <a:extLst>
              <a:ext uri="{FF2B5EF4-FFF2-40B4-BE49-F238E27FC236}">
                <a16:creationId xmlns:a16="http://schemas.microsoft.com/office/drawing/2014/main" id="{573028F8-4E03-7FF3-0E01-AA8E66CA7108}"/>
              </a:ext>
            </a:extLst>
          </p:cNvPr>
          <p:cNvSpPr>
            <a:spLocks noGrp="1"/>
          </p:cNvSpPr>
          <p:nvPr>
            <p:ph type="ftr" sz="quarter" idx="11"/>
          </p:nvPr>
        </p:nvSpPr>
        <p:spPr/>
        <p:txBody>
          <a:bodyPr/>
          <a:lstStyle/>
          <a:p>
            <a:r>
              <a:rPr lang="en-US"/>
              <a:t>Copyright 2023 - Charon Software - All Rights Reserved </a:t>
            </a:r>
          </a:p>
        </p:txBody>
      </p:sp>
    </p:spTree>
    <p:extLst>
      <p:ext uri="{BB962C8B-B14F-4D97-AF65-F5344CB8AC3E}">
        <p14:creationId xmlns:p14="http://schemas.microsoft.com/office/powerpoint/2010/main" val="11750486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6FD66-0FAC-C93C-0BC0-9B32126BDF21}"/>
              </a:ext>
            </a:extLst>
          </p:cNvPr>
          <p:cNvSpPr>
            <a:spLocks noGrp="1"/>
          </p:cNvSpPr>
          <p:nvPr>
            <p:ph type="title"/>
          </p:nvPr>
        </p:nvSpPr>
        <p:spPr/>
        <p:txBody>
          <a:bodyPr/>
          <a:lstStyle/>
          <a:p>
            <a:r>
              <a:rPr lang="en-US">
                <a:ea typeface="Calibri Light"/>
                <a:cs typeface="Calibri Light"/>
              </a:rPr>
              <a:t>New Lingua Franca </a:t>
            </a:r>
            <a:endParaRPr lang="en-US"/>
          </a:p>
        </p:txBody>
      </p:sp>
      <p:sp>
        <p:nvSpPr>
          <p:cNvPr id="3" name="Content Placeholder 2">
            <a:extLst>
              <a:ext uri="{FF2B5EF4-FFF2-40B4-BE49-F238E27FC236}">
                <a16:creationId xmlns:a16="http://schemas.microsoft.com/office/drawing/2014/main" id="{8EB233B7-06E6-03F2-34F3-FB9B82AFFD58}"/>
              </a:ext>
            </a:extLst>
          </p:cNvPr>
          <p:cNvSpPr>
            <a:spLocks noGrp="1"/>
          </p:cNvSpPr>
          <p:nvPr>
            <p:ph idx="1"/>
          </p:nvPr>
        </p:nvSpPr>
        <p:spPr/>
        <p:txBody>
          <a:bodyPr vert="horz" lIns="91440" tIns="45720" rIns="91440" bIns="45720" rtlCol="0" anchor="t">
            <a:normAutofit fontScale="40000" lnSpcReduction="20000"/>
          </a:bodyPr>
          <a:lstStyle/>
          <a:p>
            <a:r>
              <a:rPr lang="en-US">
                <a:ea typeface="Calibri"/>
                <a:cs typeface="Calibri"/>
              </a:rPr>
              <a:t>ASCII -&gt; Unicode -&gt; Frank – a new system that says we ought to at least explore a system where we aren't limited to the 105 or so keys on the common keyboard for 99.99% of what we enter</a:t>
            </a:r>
          </a:p>
          <a:p>
            <a:r>
              <a:rPr lang="en-US">
                <a:ea typeface="Calibri"/>
                <a:cs typeface="Calibri"/>
              </a:rPr>
              <a:t>We've spent 20+ years "HTML encoding" the &gt; symbol. I want a system that lets me choose them their intended way, regardless of what I see in the writing</a:t>
            </a:r>
          </a:p>
          <a:p>
            <a:r>
              <a:rPr lang="en-US">
                <a:ea typeface="Calibri"/>
                <a:cs typeface="Calibri"/>
              </a:rPr>
              <a:t>We spot patterns. One is the siloes of existing companies. We can create a virtual "silo", and do so cyclically. I have zero interest in spending any more time on the lates UI componentry. I would much rather create an inter-connected system that addresses the common HR | Finance | Legal | Tech questions in one place, but using a team of millions </a:t>
            </a:r>
          </a:p>
          <a:p>
            <a:r>
              <a:rPr lang="en-US">
                <a:ea typeface="Calibri"/>
                <a:cs typeface="Calibri"/>
              </a:rPr>
              <a:t>Built literally inside the Concierge system, I want to add "context" to "consideration" ex: "Ooh, what's that?" as a question. Means nothing, right? But you're floating around Europe.. an old castle comes into view.. context tells us -- we already know the answer.. </a:t>
            </a:r>
            <a:endParaRPr lang="en-US"/>
          </a:p>
          <a:p>
            <a:pPr lvl="1"/>
            <a:r>
              <a:rPr lang="en-US">
                <a:ea typeface="Calibri"/>
                <a:cs typeface="Calibri"/>
              </a:rPr>
              <a:t>In fact; context may | should open doors to anticipation (stage A1; </a:t>
            </a:r>
          </a:p>
          <a:p>
            <a:pPr lvl="2"/>
            <a:r>
              <a:rPr lang="en-US">
                <a:ea typeface="Calibri"/>
                <a:cs typeface="Calibri"/>
              </a:rPr>
              <a:t>on that first inhale (stage B1) </a:t>
            </a:r>
          </a:p>
          <a:p>
            <a:pPr lvl="2"/>
            <a:r>
              <a:rPr lang="en-US">
                <a:ea typeface="Calibri"/>
                <a:cs typeface="Calibri"/>
              </a:rPr>
              <a:t>or look of excitement* (stage B2) </a:t>
            </a:r>
          </a:p>
          <a:p>
            <a:pPr lvl="1"/>
            <a:r>
              <a:rPr lang="en-US">
                <a:ea typeface="Calibri"/>
                <a:cs typeface="Calibri"/>
              </a:rPr>
              <a:t>even to the point of having opinions (stage A2)</a:t>
            </a:r>
          </a:p>
          <a:p>
            <a:r>
              <a:rPr lang="en-US">
                <a:ea typeface="Calibri"/>
                <a:cs typeface="Calibri"/>
              </a:rPr>
              <a:t>Note that in the "About Me" section I should add; I am a high risk for Alzheimer's. That terrifies me. My own personal cross to bear. But I DO NOT want to face that without an advocate.. And all too often; people don't just "Not Care"! They're </a:t>
            </a:r>
            <a:r>
              <a:rPr lang="en-US">
                <a:ea typeface="Calibri"/>
                <a:cs typeface="Calibri"/>
                <a:hlinkClick r:id="rId2"/>
              </a:rPr>
              <a:t>downright hateful to one another</a:t>
            </a:r>
            <a:r>
              <a:rPr lang="en-US">
                <a:ea typeface="Calibri"/>
                <a:cs typeface="Calibri"/>
              </a:rPr>
              <a:t>. We have become a nation that has completely lost its conscience. I may not be able to convince a single person to seek that within themselves.. but maybe we can create a system that can recognize those needs. And maybe we can create a shared system where ALL of the specifics are obfuscated to remote handlers.. "That’s ME" seems like the one &amp; only way we handle everything. To hell with all lack of personal accountability. To hell with the bias of just ANY small team of programmers</a:t>
            </a:r>
          </a:p>
          <a:p>
            <a:r>
              <a:rPr lang="en-US">
                <a:ea typeface="Calibri"/>
                <a:cs typeface="Calibri"/>
              </a:rPr>
              <a:t>I do dream of living in a world where we instantly share without language barriers. Latin did a lot to bridge those gaps. I feel we can do even better.. </a:t>
            </a:r>
          </a:p>
          <a:p>
            <a:r>
              <a:rPr lang="en-US">
                <a:ea typeface="Calibri"/>
                <a:cs typeface="Calibri"/>
              </a:rPr>
              <a:t>Think </a:t>
            </a:r>
            <a:r>
              <a:rPr lang="en-US">
                <a:ea typeface="Calibri"/>
                <a:cs typeface="Calibri"/>
                <a:hlinkClick r:id="rId3"/>
              </a:rPr>
              <a:t>K2</a:t>
            </a:r>
            <a:r>
              <a:rPr lang="en-US">
                <a:ea typeface="Calibri"/>
                <a:cs typeface="Calibri"/>
              </a:rPr>
              <a:t> - definitely my favorite of the Star Wars droids... Frank could, in theory, begin to act as a proxy .. including for feedback? -&gt; voting-by-proxy .. ? </a:t>
            </a:r>
            <a:endParaRPr lang="en-US"/>
          </a:p>
          <a:p>
            <a:pPr lvl="1"/>
            <a:r>
              <a:rPr lang="en-US">
                <a:ea typeface="Calibri"/>
                <a:cs typeface="Calibri"/>
              </a:rPr>
              <a:t>That latter precludes even the notion of ever again being stabbed in the soul as we have all been, by Gorsuch, Kavanaugh, and Coney-Barrett. Sorry to call a spade a spade, but – those 3 put their hand on a book – a book which they claimed made them superior to the likes of me – and swore that Roe was the Law of the Land. They swore that oath. But they lied. On their book. Humanity needs to know what it's in for. Never again can we have footballs of that magnitude pulled out from under us. Vote-by-proxy </a:t>
            </a:r>
          </a:p>
          <a:p>
            <a:pPr lvl="1"/>
            <a:r>
              <a:rPr lang="en-US">
                <a:ea typeface="Calibri"/>
                <a:cs typeface="Calibri"/>
              </a:rPr>
              <a:t>I hope I don't die for saying so .. </a:t>
            </a:r>
          </a:p>
          <a:p>
            <a:r>
              <a:rPr lang="en-US">
                <a:ea typeface="Calibri"/>
                <a:cs typeface="Calibri"/>
              </a:rPr>
              <a:t>There's a </a:t>
            </a:r>
            <a:r>
              <a:rPr lang="en-US" i="1">
                <a:ea typeface="Calibri"/>
                <a:cs typeface="Calibri"/>
              </a:rPr>
              <a:t>lot</a:t>
            </a:r>
            <a:r>
              <a:rPr lang="en-US">
                <a:ea typeface="Calibri"/>
                <a:cs typeface="Calibri"/>
              </a:rPr>
              <a:t> to cover on this.. another video..? if applicable..? Depends on this 1st, I guess.. </a:t>
            </a:r>
          </a:p>
        </p:txBody>
      </p:sp>
      <p:sp>
        <p:nvSpPr>
          <p:cNvPr id="5" name="Slide Number Placeholder 4">
            <a:extLst>
              <a:ext uri="{FF2B5EF4-FFF2-40B4-BE49-F238E27FC236}">
                <a16:creationId xmlns:a16="http://schemas.microsoft.com/office/drawing/2014/main" id="{E0586066-22C5-7DBF-51C9-D1D9C0A5767F}"/>
              </a:ext>
            </a:extLst>
          </p:cNvPr>
          <p:cNvSpPr>
            <a:spLocks noGrp="1"/>
          </p:cNvSpPr>
          <p:nvPr>
            <p:ph type="sldNum" sz="quarter" idx="12"/>
          </p:nvPr>
        </p:nvSpPr>
        <p:spPr/>
        <p:txBody>
          <a:bodyPr/>
          <a:lstStyle/>
          <a:p>
            <a:fld id="{330EA680-D336-4FF7-8B7A-9848BB0A1C32}" type="slidenum">
              <a:rPr lang="en-US" smtClean="0"/>
              <a:t>53</a:t>
            </a:fld>
            <a:endParaRPr lang="en-US"/>
          </a:p>
        </p:txBody>
      </p:sp>
      <p:sp>
        <p:nvSpPr>
          <p:cNvPr id="4" name="Footer Placeholder 3">
            <a:extLst>
              <a:ext uri="{FF2B5EF4-FFF2-40B4-BE49-F238E27FC236}">
                <a16:creationId xmlns:a16="http://schemas.microsoft.com/office/drawing/2014/main" id="{48C29F8D-8D84-0F53-C2BD-8A349E541306}"/>
              </a:ext>
            </a:extLst>
          </p:cNvPr>
          <p:cNvSpPr>
            <a:spLocks noGrp="1"/>
          </p:cNvSpPr>
          <p:nvPr>
            <p:ph type="ftr" sz="quarter" idx="11"/>
          </p:nvPr>
        </p:nvSpPr>
        <p:spPr/>
        <p:txBody>
          <a:bodyPr/>
          <a:lstStyle/>
          <a:p>
            <a:r>
              <a:rPr lang="en-US"/>
              <a:t>Copyright 2023 - Charon Software - All Rights Reserved </a:t>
            </a:r>
          </a:p>
        </p:txBody>
      </p:sp>
    </p:spTree>
    <p:extLst>
      <p:ext uri="{BB962C8B-B14F-4D97-AF65-F5344CB8AC3E}">
        <p14:creationId xmlns:p14="http://schemas.microsoft.com/office/powerpoint/2010/main" val="58668948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0C638-C474-1CE3-229C-BD4CC1159026}"/>
              </a:ext>
            </a:extLst>
          </p:cNvPr>
          <p:cNvSpPr>
            <a:spLocks noGrp="1"/>
          </p:cNvSpPr>
          <p:nvPr>
            <p:ph type="title"/>
          </p:nvPr>
        </p:nvSpPr>
        <p:spPr/>
        <p:txBody>
          <a:bodyPr/>
          <a:lstStyle/>
          <a:p>
            <a:r>
              <a:rPr lang="en-US">
                <a:ea typeface="Calibri Light"/>
                <a:cs typeface="Calibri Light"/>
              </a:rPr>
              <a:t>"A Case for Weirdoes" … ?  :)</a:t>
            </a:r>
            <a:endParaRPr lang="en-US"/>
          </a:p>
        </p:txBody>
      </p:sp>
      <p:sp>
        <p:nvSpPr>
          <p:cNvPr id="3" name="Content Placeholder 2">
            <a:extLst>
              <a:ext uri="{FF2B5EF4-FFF2-40B4-BE49-F238E27FC236}">
                <a16:creationId xmlns:a16="http://schemas.microsoft.com/office/drawing/2014/main" id="{A1E87770-01A5-B22D-9FD5-4D43730A2611}"/>
              </a:ext>
            </a:extLst>
          </p:cNvPr>
          <p:cNvSpPr>
            <a:spLocks noGrp="1"/>
          </p:cNvSpPr>
          <p:nvPr>
            <p:ph idx="1"/>
          </p:nvPr>
        </p:nvSpPr>
        <p:spPr/>
        <p:txBody>
          <a:bodyPr vert="horz" lIns="91440" tIns="45720" rIns="91440" bIns="45720" rtlCol="0" anchor="t">
            <a:normAutofit fontScale="70000" lnSpcReduction="20000"/>
          </a:bodyPr>
          <a:lstStyle/>
          <a:p>
            <a:r>
              <a:rPr lang="en-US">
                <a:ea typeface="Calibri"/>
                <a:cs typeface="Calibri"/>
              </a:rPr>
              <a:t>Don't know how much of a 'thing' this actually is .. hopefully it isn't .. </a:t>
            </a:r>
          </a:p>
          <a:p>
            <a:r>
              <a:rPr lang="en-US">
                <a:ea typeface="Calibri"/>
                <a:cs typeface="Calibri"/>
              </a:rPr>
              <a:t>I am tired of sitting in the back, heads-down, never speaking, never being heard, because I know -- I know, I know -- I am weird. It sometimes – honestly – feels as though I speak some different language. in my life; I've had several friends that could "get" me .. but a much higher proportion of people for whom I am unpalatable</a:t>
            </a:r>
            <a:endParaRPr lang="en-US"/>
          </a:p>
          <a:p>
            <a:r>
              <a:rPr lang="en-US">
                <a:ea typeface="Calibri"/>
                <a:cs typeface="Calibri"/>
              </a:rPr>
              <a:t>I accept that. That's my burden to bear, not any of theirs. Their opinions are 100% valid. </a:t>
            </a:r>
          </a:p>
          <a:p>
            <a:r>
              <a:rPr lang="en-US">
                <a:ea typeface="Calibri"/>
                <a:cs typeface="Calibri"/>
              </a:rPr>
              <a:t>But – we state right up front – my "inner team" is probably going to need to be people who've dealt with eccentric weirdos for whom "typical | normal" emotion processing isn't always going to come out the ways you may expect from "normal" people.. </a:t>
            </a:r>
          </a:p>
          <a:p>
            <a:r>
              <a:rPr lang="en-US">
                <a:ea typeface="Calibri"/>
                <a:cs typeface="Calibri"/>
              </a:rPr>
              <a:t>I see an entire world filled with leaders who are polished. If it's up to me -- I am on the lookout for other weirdoes. Other odd cases. The quiet ones. As long as your one and only (or at least "primary") agenda item is to join me on this march toward flying cars, space elevators, space ports, and boats on other planets; you're not "weird" to me!</a:t>
            </a:r>
          </a:p>
          <a:p>
            <a:r>
              <a:rPr lang="en-US">
                <a:ea typeface="Calibri"/>
                <a:cs typeface="Calibri"/>
              </a:rPr>
              <a:t>To be clear.. I know most people </a:t>
            </a:r>
            <a:r>
              <a:rPr lang="en-US" err="1">
                <a:ea typeface="Calibri"/>
                <a:cs typeface="Calibri"/>
              </a:rPr>
              <a:t>kinda</a:t>
            </a:r>
            <a:r>
              <a:rPr lang="en-US">
                <a:ea typeface="Calibri"/>
                <a:cs typeface="Calibri"/>
              </a:rPr>
              <a:t> expect the polish &amp; the pageantry.. That just isn't me. Not going to apologize. I am on the lookout for the best of those folks, yes. But also I want to maintain hold on direction. </a:t>
            </a:r>
          </a:p>
        </p:txBody>
      </p:sp>
      <p:sp>
        <p:nvSpPr>
          <p:cNvPr id="5" name="Slide Number Placeholder 4">
            <a:extLst>
              <a:ext uri="{FF2B5EF4-FFF2-40B4-BE49-F238E27FC236}">
                <a16:creationId xmlns:a16="http://schemas.microsoft.com/office/drawing/2014/main" id="{4A6CE72B-906C-FAEC-E850-9F8CEDE6E519}"/>
              </a:ext>
            </a:extLst>
          </p:cNvPr>
          <p:cNvSpPr>
            <a:spLocks noGrp="1"/>
          </p:cNvSpPr>
          <p:nvPr>
            <p:ph type="sldNum" sz="quarter" idx="12"/>
          </p:nvPr>
        </p:nvSpPr>
        <p:spPr/>
        <p:txBody>
          <a:bodyPr/>
          <a:lstStyle/>
          <a:p>
            <a:fld id="{330EA680-D336-4FF7-8B7A-9848BB0A1C32}" type="slidenum">
              <a:rPr lang="en-US" smtClean="0"/>
              <a:t>54</a:t>
            </a:fld>
            <a:endParaRPr lang="en-US"/>
          </a:p>
        </p:txBody>
      </p:sp>
      <p:sp>
        <p:nvSpPr>
          <p:cNvPr id="4" name="Footer Placeholder 3">
            <a:extLst>
              <a:ext uri="{FF2B5EF4-FFF2-40B4-BE49-F238E27FC236}">
                <a16:creationId xmlns:a16="http://schemas.microsoft.com/office/drawing/2014/main" id="{B30F8FA8-3F1E-F3AE-D55F-2890DE78AF04}"/>
              </a:ext>
            </a:extLst>
          </p:cNvPr>
          <p:cNvSpPr>
            <a:spLocks noGrp="1"/>
          </p:cNvSpPr>
          <p:nvPr>
            <p:ph type="ftr" sz="quarter" idx="11"/>
          </p:nvPr>
        </p:nvSpPr>
        <p:spPr/>
        <p:txBody>
          <a:bodyPr/>
          <a:lstStyle/>
          <a:p>
            <a:r>
              <a:rPr lang="en-US"/>
              <a:t>Copyright 2023 - Charon Software - All Rights Reserved </a:t>
            </a:r>
          </a:p>
        </p:txBody>
      </p:sp>
    </p:spTree>
    <p:extLst>
      <p:ext uri="{BB962C8B-B14F-4D97-AF65-F5344CB8AC3E}">
        <p14:creationId xmlns:p14="http://schemas.microsoft.com/office/powerpoint/2010/main" val="394690074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2DFA1-3C3D-57F5-E7EB-A45F698F1FE9}"/>
              </a:ext>
            </a:extLst>
          </p:cNvPr>
          <p:cNvSpPr>
            <a:spLocks noGrp="1"/>
          </p:cNvSpPr>
          <p:nvPr>
            <p:ph type="title"/>
          </p:nvPr>
        </p:nvSpPr>
        <p:spPr/>
        <p:txBody>
          <a:bodyPr/>
          <a:lstStyle/>
          <a:p>
            <a:r>
              <a:rPr lang="en-US">
                <a:cs typeface="Calibri Light"/>
              </a:rPr>
              <a:t>Something to Believe In</a:t>
            </a:r>
            <a:endParaRPr lang="en-US"/>
          </a:p>
        </p:txBody>
      </p:sp>
      <p:sp>
        <p:nvSpPr>
          <p:cNvPr id="3" name="Content Placeholder 2">
            <a:extLst>
              <a:ext uri="{FF2B5EF4-FFF2-40B4-BE49-F238E27FC236}">
                <a16:creationId xmlns:a16="http://schemas.microsoft.com/office/drawing/2014/main" id="{2F937BE4-4929-16C4-8E4A-1D00330A31F8}"/>
              </a:ext>
            </a:extLst>
          </p:cNvPr>
          <p:cNvSpPr>
            <a:spLocks noGrp="1"/>
          </p:cNvSpPr>
          <p:nvPr>
            <p:ph idx="1"/>
          </p:nvPr>
        </p:nvSpPr>
        <p:spPr/>
        <p:txBody>
          <a:bodyPr vert="horz" lIns="91440" tIns="45720" rIns="91440" bIns="45720" rtlCol="0" anchor="t">
            <a:normAutofit fontScale="47500" lnSpcReduction="20000"/>
          </a:bodyPr>
          <a:lstStyle/>
          <a:p>
            <a:r>
              <a:rPr lang="en-US">
                <a:cs typeface="Calibri"/>
              </a:rPr>
              <a:t>Queue the </a:t>
            </a:r>
            <a:r>
              <a:rPr lang="en-US">
                <a:cs typeface="Calibri"/>
                <a:hlinkClick r:id="rId2"/>
              </a:rPr>
              <a:t>80s monster-ballad by Poison</a:t>
            </a:r>
            <a:endParaRPr lang="en-US">
              <a:cs typeface="Calibri"/>
            </a:endParaRPr>
          </a:p>
          <a:p>
            <a:r>
              <a:rPr lang="en-US">
                <a:ea typeface="Calibri"/>
                <a:cs typeface="Calibri"/>
              </a:rPr>
              <a:t>If you're half as frustrated with the world of today as I am - I hear you!</a:t>
            </a:r>
          </a:p>
          <a:p>
            <a:pPr lvl="1"/>
            <a:r>
              <a:rPr lang="en-US">
                <a:cs typeface="Calibri"/>
              </a:rPr>
              <a:t>I don't care about "Next Year's Model Line Up" of ANY car maker (no offense – we are going to work on that with Partnerships!) </a:t>
            </a:r>
            <a:endParaRPr lang="en-US">
              <a:ea typeface="Calibri"/>
              <a:cs typeface="Calibri"/>
            </a:endParaRPr>
          </a:p>
          <a:p>
            <a:pPr lvl="1"/>
            <a:r>
              <a:rPr lang="en-US">
                <a:cs typeface="Calibri"/>
              </a:rPr>
              <a:t>I don't care about ANY "Coming Soon!" Sign with another McDonalds / Starbucks </a:t>
            </a:r>
          </a:p>
          <a:p>
            <a:pPr lvl="1"/>
            <a:r>
              <a:rPr lang="en-US">
                <a:cs typeface="Calibri"/>
              </a:rPr>
              <a:t>I don't want any more </a:t>
            </a:r>
            <a:r>
              <a:rPr lang="en-US">
                <a:cs typeface="Calibri"/>
                <a:hlinkClick r:id="rId3"/>
              </a:rPr>
              <a:t>Signs</a:t>
            </a:r>
            <a:r>
              <a:rPr lang="en-US">
                <a:cs typeface="Calibri"/>
              </a:rPr>
              <a:t>, power poles, asphalt, concrete. As much nature as I can get; that’s the goal. Can't </a:t>
            </a:r>
            <a:r>
              <a:rPr lang="en-US" i="1">
                <a:cs typeface="Calibri"/>
              </a:rPr>
              <a:t>All</a:t>
            </a:r>
            <a:r>
              <a:rPr lang="en-US">
                <a:cs typeface="Calibri"/>
              </a:rPr>
              <a:t> be nature – but we can work toward </a:t>
            </a:r>
            <a:r>
              <a:rPr lang="en-US" i="1">
                <a:cs typeface="Calibri"/>
              </a:rPr>
              <a:t>Most</a:t>
            </a:r>
            <a:endParaRPr lang="en-US" i="1">
              <a:ea typeface="Calibri"/>
              <a:cs typeface="Calibri"/>
            </a:endParaRPr>
          </a:p>
          <a:p>
            <a:pPr lvl="1"/>
            <a:r>
              <a:rPr lang="en-US">
                <a:cs typeface="Calibri"/>
              </a:rPr>
              <a:t>In fact – it often feels like there's more parts of the world of today that I don't like, very little that I do</a:t>
            </a:r>
          </a:p>
          <a:p>
            <a:r>
              <a:rPr lang="en-US">
                <a:cs typeface="Calibri"/>
              </a:rPr>
              <a:t>What would I change...? </a:t>
            </a:r>
          </a:p>
          <a:p>
            <a:pPr lvl="1"/>
            <a:r>
              <a:rPr lang="en-US">
                <a:cs typeface="Calibri"/>
              </a:rPr>
              <a:t>2 mph ride through the park, connected at high speed, but otherwise virtually no signs of humanity</a:t>
            </a:r>
            <a:endParaRPr lang="en-US">
              <a:ea typeface="Calibri"/>
              <a:cs typeface="Calibri"/>
            </a:endParaRPr>
          </a:p>
          <a:p>
            <a:pPr lvl="1"/>
            <a:r>
              <a:rPr lang="en-US">
                <a:cs typeface="Calibri"/>
              </a:rPr>
              <a:t>Meals, Work, Vacations, Pods, GLIDERS, Flying Cars, Floating Yachts .. so many things that are not accessible to any but a few, today </a:t>
            </a:r>
          </a:p>
          <a:p>
            <a:pPr lvl="1"/>
            <a:r>
              <a:rPr lang="en-US">
                <a:cs typeface="Calibri"/>
              </a:rPr>
              <a:t>What is there like that today? Mudslinging.. because politics has us all shell-shocked </a:t>
            </a:r>
          </a:p>
          <a:p>
            <a:r>
              <a:rPr lang="en-US">
                <a:cs typeface="Calibri"/>
              </a:rPr>
              <a:t>Some things that have been played out;</a:t>
            </a:r>
          </a:p>
          <a:p>
            <a:pPr lvl="1"/>
            <a:r>
              <a:rPr lang="en-US">
                <a:cs typeface="Calibri"/>
              </a:rPr>
              <a:t>Today's Theme Parks. (no offense to any of them, or the people who go to them!)</a:t>
            </a:r>
          </a:p>
          <a:p>
            <a:pPr lvl="1"/>
            <a:r>
              <a:rPr lang="en-US">
                <a:cs typeface="Calibri"/>
              </a:rPr>
              <a:t>Restaurants packed to the gills. You, me, and 200 of our closest, all in a big common area like cattle</a:t>
            </a:r>
            <a:endParaRPr lang="en-US">
              <a:ea typeface="Calibri"/>
              <a:cs typeface="Calibri"/>
            </a:endParaRPr>
          </a:p>
          <a:p>
            <a:pPr lvl="1"/>
            <a:r>
              <a:rPr lang="en-US">
                <a:cs typeface="Calibri"/>
              </a:rPr>
              <a:t>Lack of fun things to do that aren't concrete &amp; asphalt. </a:t>
            </a:r>
            <a:r>
              <a:rPr lang="en-US" sz="2300">
                <a:cs typeface="Calibri"/>
              </a:rPr>
              <a:t>There are few natural sources of joy left. They've been paved over &amp; sold back at a premium </a:t>
            </a:r>
          </a:p>
          <a:p>
            <a:pPr lvl="1"/>
            <a:r>
              <a:rPr lang="en-US">
                <a:cs typeface="Calibri"/>
              </a:rPr>
              <a:t>I love our National Parks.. But we can't build them up like this.. We can't run them through with little train rides and shop-spots. And they aren't nearly as ubiquitous as we hope these will be </a:t>
            </a:r>
            <a:endParaRPr lang="en-US">
              <a:ea typeface="Calibri"/>
              <a:cs typeface="Calibri"/>
            </a:endParaRPr>
          </a:p>
          <a:p>
            <a:pPr lvl="1"/>
            <a:r>
              <a:rPr lang="en-US">
                <a:cs typeface="Calibri"/>
              </a:rPr>
              <a:t>Besides; Some of us only ever get to see them at most once a year. Many; never at all. </a:t>
            </a:r>
          </a:p>
          <a:p>
            <a:r>
              <a:rPr lang="en-US">
                <a:cs typeface="Calibri"/>
              </a:rPr>
              <a:t>I would love to build a 3-way compromise between Wild Nature | Unfettered Capitalism | Community-accessible Fund-raising &amp; Events.. This feels like one possible means of maybe doing something fun</a:t>
            </a:r>
            <a:endParaRPr lang="en-US">
              <a:ea typeface="Calibri"/>
              <a:cs typeface="Calibri"/>
            </a:endParaRPr>
          </a:p>
          <a:p>
            <a:r>
              <a:rPr lang="en-US">
                <a:cs typeface="Calibri"/>
              </a:rPr>
              <a:t>Dream Big :) </a:t>
            </a:r>
          </a:p>
        </p:txBody>
      </p:sp>
      <p:sp>
        <p:nvSpPr>
          <p:cNvPr id="5" name="Slide Number Placeholder 4">
            <a:extLst>
              <a:ext uri="{FF2B5EF4-FFF2-40B4-BE49-F238E27FC236}">
                <a16:creationId xmlns:a16="http://schemas.microsoft.com/office/drawing/2014/main" id="{92455492-433A-E45A-DB3F-CF573E71795D}"/>
              </a:ext>
            </a:extLst>
          </p:cNvPr>
          <p:cNvSpPr>
            <a:spLocks noGrp="1"/>
          </p:cNvSpPr>
          <p:nvPr>
            <p:ph type="sldNum" sz="quarter" idx="12"/>
          </p:nvPr>
        </p:nvSpPr>
        <p:spPr/>
        <p:txBody>
          <a:bodyPr/>
          <a:lstStyle/>
          <a:p>
            <a:fld id="{330EA680-D336-4FF7-8B7A-9848BB0A1C32}" type="slidenum">
              <a:rPr lang="en-US" smtClean="0"/>
              <a:t>55</a:t>
            </a:fld>
            <a:endParaRPr lang="en-US"/>
          </a:p>
        </p:txBody>
      </p:sp>
      <p:sp>
        <p:nvSpPr>
          <p:cNvPr id="4" name="Footer Placeholder 3">
            <a:extLst>
              <a:ext uri="{FF2B5EF4-FFF2-40B4-BE49-F238E27FC236}">
                <a16:creationId xmlns:a16="http://schemas.microsoft.com/office/drawing/2014/main" id="{66850BF1-880E-1F0F-B9A1-E91317D6470C}"/>
              </a:ext>
            </a:extLst>
          </p:cNvPr>
          <p:cNvSpPr>
            <a:spLocks noGrp="1"/>
          </p:cNvSpPr>
          <p:nvPr>
            <p:ph type="ftr" sz="quarter" idx="11"/>
          </p:nvPr>
        </p:nvSpPr>
        <p:spPr/>
        <p:txBody>
          <a:bodyPr/>
          <a:lstStyle/>
          <a:p>
            <a:r>
              <a:rPr lang="en-US"/>
              <a:t>Copyright 2023 - Charon Software - All Rights Reserved </a:t>
            </a:r>
          </a:p>
        </p:txBody>
      </p:sp>
    </p:spTree>
    <p:extLst>
      <p:ext uri="{BB962C8B-B14F-4D97-AF65-F5344CB8AC3E}">
        <p14:creationId xmlns:p14="http://schemas.microsoft.com/office/powerpoint/2010/main" val="289477016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ABDE6-357D-FC17-2CEA-CA3F5C03FDA2}"/>
              </a:ext>
            </a:extLst>
          </p:cNvPr>
          <p:cNvSpPr>
            <a:spLocks noGrp="1"/>
          </p:cNvSpPr>
          <p:nvPr>
            <p:ph type="title"/>
          </p:nvPr>
        </p:nvSpPr>
        <p:spPr/>
        <p:txBody>
          <a:bodyPr/>
          <a:lstStyle/>
          <a:p>
            <a:r>
              <a:rPr lang="en-US">
                <a:cs typeface="Calibri Light"/>
              </a:rPr>
              <a:t>What's Next? </a:t>
            </a:r>
            <a:endParaRPr lang="en-US"/>
          </a:p>
        </p:txBody>
      </p:sp>
      <p:sp>
        <p:nvSpPr>
          <p:cNvPr id="3" name="Content Placeholder 2">
            <a:extLst>
              <a:ext uri="{FF2B5EF4-FFF2-40B4-BE49-F238E27FC236}">
                <a16:creationId xmlns:a16="http://schemas.microsoft.com/office/drawing/2014/main" id="{35D0BBDA-8803-BE37-2613-0EDAF02F44B8}"/>
              </a:ext>
            </a:extLst>
          </p:cNvPr>
          <p:cNvSpPr>
            <a:spLocks noGrp="1"/>
          </p:cNvSpPr>
          <p:nvPr>
            <p:ph idx="1"/>
          </p:nvPr>
        </p:nvSpPr>
        <p:spPr/>
        <p:txBody>
          <a:bodyPr vert="horz" lIns="91440" tIns="45720" rIns="91440" bIns="45720" rtlCol="0" anchor="t">
            <a:normAutofit fontScale="55000" lnSpcReduction="20000"/>
          </a:bodyPr>
          <a:lstStyle/>
          <a:p>
            <a:r>
              <a:rPr lang="en-US">
                <a:cs typeface="Calibri"/>
              </a:rPr>
              <a:t>Is this all just a pipe dream? </a:t>
            </a:r>
            <a:endParaRPr lang="en-US"/>
          </a:p>
          <a:p>
            <a:r>
              <a:rPr lang="en-US">
                <a:cs typeface="Calibri"/>
              </a:rPr>
              <a:t>Can we get 2 to 3 thousand folks to send a dollar or two? </a:t>
            </a:r>
            <a:endParaRPr lang="en-US">
              <a:ea typeface="Calibri"/>
              <a:cs typeface="Calibri"/>
            </a:endParaRPr>
          </a:p>
          <a:p>
            <a:r>
              <a:rPr lang="en-US">
                <a:cs typeface="Calibri"/>
              </a:rPr>
              <a:t>1st goal is $2,400 and we will see what we can do for next iteration</a:t>
            </a:r>
          </a:p>
          <a:p>
            <a:r>
              <a:rPr lang="en-US">
                <a:cs typeface="Calibri"/>
              </a:rPr>
              <a:t>Maybe we can coordinate Meetup(s)? </a:t>
            </a:r>
          </a:p>
          <a:p>
            <a:pPr lvl="1"/>
            <a:r>
              <a:rPr lang="en-US">
                <a:cs typeface="Calibri"/>
              </a:rPr>
              <a:t>I'll buy Pizza! :) </a:t>
            </a:r>
          </a:p>
          <a:p>
            <a:r>
              <a:rPr lang="en-US">
                <a:cs typeface="Calibri"/>
              </a:rPr>
              <a:t>If / when we hit $8 Million (big dream of big dreams)</a:t>
            </a:r>
            <a:endParaRPr lang="en-US">
              <a:ea typeface="Calibri"/>
              <a:cs typeface="Calibri" panose="020F0502020204030204"/>
            </a:endParaRPr>
          </a:p>
          <a:p>
            <a:pPr lvl="1"/>
            <a:r>
              <a:rPr lang="en-US">
                <a:cs typeface="Calibri"/>
              </a:rPr>
              <a:t>start our first Terran Astra Park right then &amp; there :)))</a:t>
            </a:r>
          </a:p>
          <a:p>
            <a:pPr lvl="1"/>
            <a:r>
              <a:rPr lang="en-US">
                <a:cs typeface="Calibri"/>
              </a:rPr>
              <a:t>Even more $$ (it's ok to dream. I love this plan! Maybe a few others will, too) we open as many parks as *practical</a:t>
            </a:r>
          </a:p>
          <a:p>
            <a:r>
              <a:rPr lang="en-US">
                <a:cs typeface="Calibri"/>
              </a:rPr>
              <a:t>If you want to help .. big "if" - no obligation, and please don't go overboard.. on the one hand; even saying that seems like more over-reach.. but we've all seen how sometimes people get carried away... </a:t>
            </a:r>
          </a:p>
          <a:p>
            <a:pPr lvl="1"/>
            <a:r>
              <a:rPr lang="en-US">
                <a:cs typeface="Calibri"/>
              </a:rPr>
              <a:t>graphics for these presentations..?</a:t>
            </a:r>
          </a:p>
          <a:p>
            <a:pPr lvl="1"/>
            <a:r>
              <a:rPr lang="en-US">
                <a:cs typeface="Calibri"/>
              </a:rPr>
              <a:t>game design? – let me hear from you</a:t>
            </a:r>
          </a:p>
          <a:p>
            <a:pPr lvl="1"/>
            <a:r>
              <a:rPr lang="en-US">
                <a:cs typeface="Calibri"/>
              </a:rPr>
              <a:t>Nothing so big that anyone's feelings gets hurt, Please! </a:t>
            </a:r>
            <a:endParaRPr lang="en-US"/>
          </a:p>
          <a:p>
            <a:r>
              <a:rPr lang="en-US">
                <a:cs typeface="Calibri"/>
              </a:rPr>
              <a:t>What I need are some "Meddling Kids" .. ready to make some big changes in the world , one bite at a time </a:t>
            </a:r>
          </a:p>
          <a:p>
            <a:r>
              <a:rPr lang="en-US">
                <a:cs typeface="Calibri"/>
              </a:rPr>
              <a:t>Yes, we want to track this as well as we can, as soon as we can.. but if your mindset is "get rich, make demands" --  may want to wait until those things are squared away. Early days? I am mostly looking for people who would want this badly enough to volunteer. Time means more than $$ right now. Although; we also need &amp; want a LOT of $$$ </a:t>
            </a:r>
            <a:endParaRPr lang="en-US">
              <a:ea typeface="Calibri"/>
              <a:cs typeface="Calibri"/>
            </a:endParaRPr>
          </a:p>
        </p:txBody>
      </p:sp>
      <p:sp>
        <p:nvSpPr>
          <p:cNvPr id="5" name="Slide Number Placeholder 4">
            <a:extLst>
              <a:ext uri="{FF2B5EF4-FFF2-40B4-BE49-F238E27FC236}">
                <a16:creationId xmlns:a16="http://schemas.microsoft.com/office/drawing/2014/main" id="{B4B5DC64-43B9-4F9C-D53E-AE187DE1A854}"/>
              </a:ext>
            </a:extLst>
          </p:cNvPr>
          <p:cNvSpPr>
            <a:spLocks noGrp="1"/>
          </p:cNvSpPr>
          <p:nvPr>
            <p:ph type="sldNum" sz="quarter" idx="12"/>
          </p:nvPr>
        </p:nvSpPr>
        <p:spPr/>
        <p:txBody>
          <a:bodyPr/>
          <a:lstStyle/>
          <a:p>
            <a:fld id="{330EA680-D336-4FF7-8B7A-9848BB0A1C32}" type="slidenum">
              <a:rPr lang="en-US" smtClean="0"/>
              <a:t>56</a:t>
            </a:fld>
            <a:endParaRPr lang="en-US"/>
          </a:p>
        </p:txBody>
      </p:sp>
      <p:sp>
        <p:nvSpPr>
          <p:cNvPr id="4" name="Footer Placeholder 3">
            <a:extLst>
              <a:ext uri="{FF2B5EF4-FFF2-40B4-BE49-F238E27FC236}">
                <a16:creationId xmlns:a16="http://schemas.microsoft.com/office/drawing/2014/main" id="{A3021DCE-A9E7-D3FF-C3A3-AC3B92D806FE}"/>
              </a:ext>
            </a:extLst>
          </p:cNvPr>
          <p:cNvSpPr>
            <a:spLocks noGrp="1"/>
          </p:cNvSpPr>
          <p:nvPr>
            <p:ph type="ftr" sz="quarter" idx="11"/>
          </p:nvPr>
        </p:nvSpPr>
        <p:spPr/>
        <p:txBody>
          <a:bodyPr/>
          <a:lstStyle/>
          <a:p>
            <a:r>
              <a:rPr lang="en-US"/>
              <a:t>Copyright 2023 - Charon Software - All Rights Reserved </a:t>
            </a:r>
          </a:p>
        </p:txBody>
      </p:sp>
    </p:spTree>
    <p:extLst>
      <p:ext uri="{BB962C8B-B14F-4D97-AF65-F5344CB8AC3E}">
        <p14:creationId xmlns:p14="http://schemas.microsoft.com/office/powerpoint/2010/main" val="148708567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80173-B3B5-CC73-FF33-5D32FFD9933C}"/>
              </a:ext>
            </a:extLst>
          </p:cNvPr>
          <p:cNvSpPr>
            <a:spLocks noGrp="1"/>
          </p:cNvSpPr>
          <p:nvPr>
            <p:ph type="title"/>
          </p:nvPr>
        </p:nvSpPr>
        <p:spPr/>
        <p:txBody>
          <a:bodyPr/>
          <a:lstStyle/>
          <a:p>
            <a:r>
              <a:rPr lang="en-US">
                <a:cs typeface="Calibri Light"/>
              </a:rPr>
              <a:t>Kick Starter ? Meetup? </a:t>
            </a:r>
          </a:p>
        </p:txBody>
      </p:sp>
      <p:sp>
        <p:nvSpPr>
          <p:cNvPr id="3" name="Content Placeholder 2">
            <a:extLst>
              <a:ext uri="{FF2B5EF4-FFF2-40B4-BE49-F238E27FC236}">
                <a16:creationId xmlns:a16="http://schemas.microsoft.com/office/drawing/2014/main" id="{E3140AD6-29F6-0D56-8236-D0ADD8B7A538}"/>
              </a:ext>
            </a:extLst>
          </p:cNvPr>
          <p:cNvSpPr>
            <a:spLocks noGrp="1"/>
          </p:cNvSpPr>
          <p:nvPr>
            <p:ph idx="1"/>
          </p:nvPr>
        </p:nvSpPr>
        <p:spPr/>
        <p:txBody>
          <a:bodyPr vert="horz" lIns="91440" tIns="45720" rIns="91440" bIns="45720" rtlCol="0" anchor="t">
            <a:normAutofit fontScale="85000" lnSpcReduction="20000"/>
          </a:bodyPr>
          <a:lstStyle/>
          <a:p>
            <a:r>
              <a:rPr lang="en-US" sz="2600">
                <a:cs typeface="Calibri"/>
              </a:rPr>
              <a:t>Start this under stories? May end up being all it ever is; words</a:t>
            </a:r>
            <a:endParaRPr lang="en-US" sz="2600">
              <a:ea typeface="Calibri"/>
              <a:cs typeface="Calibri"/>
            </a:endParaRPr>
          </a:p>
          <a:p>
            <a:r>
              <a:rPr lang="en-US">
                <a:cs typeface="Calibri"/>
              </a:rPr>
              <a:t>Start this under Games? We need an MMO RPG as Concierge</a:t>
            </a:r>
            <a:endParaRPr lang="en-US">
              <a:ea typeface="Calibri"/>
              <a:cs typeface="Calibri"/>
            </a:endParaRPr>
          </a:p>
          <a:p>
            <a:r>
              <a:rPr lang="en-US">
                <a:cs typeface="Calibri"/>
              </a:rPr>
              <a:t>We </a:t>
            </a:r>
            <a:r>
              <a:rPr lang="en-US" i="1">
                <a:cs typeface="Calibri"/>
              </a:rPr>
              <a:t>are</a:t>
            </a:r>
            <a:r>
              <a:rPr lang="en-US">
                <a:cs typeface="Calibri"/>
              </a:rPr>
              <a:t> starting a restaurant, so.. </a:t>
            </a:r>
          </a:p>
          <a:p>
            <a:pPr lvl="1"/>
            <a:r>
              <a:rPr lang="en-US">
                <a:cs typeface="Calibri"/>
              </a:rPr>
              <a:t>$250 gets you one "rolling meal" voucher in a shared booth</a:t>
            </a:r>
          </a:p>
          <a:p>
            <a:pPr lvl="1"/>
            <a:r>
              <a:rPr lang="en-US">
                <a:cs typeface="Calibri"/>
              </a:rPr>
              <a:t>$2,500 gets a credit toward a </a:t>
            </a:r>
            <a:r>
              <a:rPr lang="en-US" i="1">
                <a:cs typeface="Calibri"/>
              </a:rPr>
              <a:t>down-payment</a:t>
            </a:r>
            <a:r>
              <a:rPr lang="en-US">
                <a:cs typeface="Calibri"/>
              </a:rPr>
              <a:t>* on your own personal B-sized</a:t>
            </a:r>
            <a:endParaRPr lang="en-US">
              <a:ea typeface="Calibri"/>
              <a:cs typeface="Calibri"/>
            </a:endParaRPr>
          </a:p>
          <a:p>
            <a:pPr lvl="2"/>
            <a:r>
              <a:rPr lang="en-US">
                <a:cs typeface="Calibri"/>
              </a:rPr>
              <a:t>*no way of knowing final price, at this moment. Goal would be that some entry level versions with (bamboo, screen, rattan) could be kept ~ $2500?</a:t>
            </a:r>
          </a:p>
          <a:p>
            <a:r>
              <a:rPr lang="en-US">
                <a:cs typeface="Calibri"/>
              </a:rPr>
              <a:t>I have nothing to send anybody, yet.. So for now – hoping to sell this as a story.. </a:t>
            </a:r>
          </a:p>
          <a:p>
            <a:pPr lvl="1"/>
            <a:r>
              <a:rPr lang="en-US">
                <a:cs typeface="Calibri"/>
              </a:rPr>
              <a:t>What 'swag' do we sell?</a:t>
            </a:r>
          </a:p>
          <a:p>
            <a:pPr lvl="1"/>
            <a:r>
              <a:rPr lang="en-US">
                <a:cs typeface="Calibri"/>
              </a:rPr>
              <a:t>What about RF cards..? Loaded with codes for Rides / etc.?</a:t>
            </a:r>
          </a:p>
          <a:p>
            <a:r>
              <a:rPr lang="en-US">
                <a:cs typeface="Calibri"/>
              </a:rPr>
              <a:t>So – Here was the story! If it was worth $1 - I'd love to hear from you </a:t>
            </a:r>
            <a:endParaRPr lang="en-US">
              <a:ea typeface="Calibri"/>
              <a:cs typeface="Calibri"/>
            </a:endParaRPr>
          </a:p>
          <a:p>
            <a:r>
              <a:rPr lang="en-US">
                <a:cs typeface="Calibri"/>
              </a:rPr>
              <a:t>Next (or soon?) kick starter will be for a game – need to connect with some folks who can help with development </a:t>
            </a:r>
            <a:endParaRPr lang="en-US">
              <a:ea typeface="Calibri"/>
              <a:cs typeface="Calibri"/>
            </a:endParaRPr>
          </a:p>
        </p:txBody>
      </p:sp>
      <p:sp>
        <p:nvSpPr>
          <p:cNvPr id="5" name="Slide Number Placeholder 4">
            <a:extLst>
              <a:ext uri="{FF2B5EF4-FFF2-40B4-BE49-F238E27FC236}">
                <a16:creationId xmlns:a16="http://schemas.microsoft.com/office/drawing/2014/main" id="{90397E48-BF50-7EFD-9745-2FB1914ED24F}"/>
              </a:ext>
            </a:extLst>
          </p:cNvPr>
          <p:cNvSpPr>
            <a:spLocks noGrp="1"/>
          </p:cNvSpPr>
          <p:nvPr>
            <p:ph type="sldNum" sz="quarter" idx="12"/>
          </p:nvPr>
        </p:nvSpPr>
        <p:spPr/>
        <p:txBody>
          <a:bodyPr/>
          <a:lstStyle/>
          <a:p>
            <a:fld id="{330EA680-D336-4FF7-8B7A-9848BB0A1C32}" type="slidenum">
              <a:rPr lang="en-US" smtClean="0"/>
              <a:t>57</a:t>
            </a:fld>
            <a:endParaRPr lang="en-US"/>
          </a:p>
        </p:txBody>
      </p:sp>
      <p:sp>
        <p:nvSpPr>
          <p:cNvPr id="4" name="Footer Placeholder 3">
            <a:extLst>
              <a:ext uri="{FF2B5EF4-FFF2-40B4-BE49-F238E27FC236}">
                <a16:creationId xmlns:a16="http://schemas.microsoft.com/office/drawing/2014/main" id="{AF08BE15-B414-500F-74D6-F447CBB66D00}"/>
              </a:ext>
            </a:extLst>
          </p:cNvPr>
          <p:cNvSpPr>
            <a:spLocks noGrp="1"/>
          </p:cNvSpPr>
          <p:nvPr>
            <p:ph type="ftr" sz="quarter" idx="11"/>
          </p:nvPr>
        </p:nvSpPr>
        <p:spPr/>
        <p:txBody>
          <a:bodyPr/>
          <a:lstStyle/>
          <a:p>
            <a:r>
              <a:rPr lang="en-US"/>
              <a:t>Copyright 2023 - Charon Software - All Rights Reserved </a:t>
            </a:r>
          </a:p>
        </p:txBody>
      </p:sp>
    </p:spTree>
    <p:extLst>
      <p:ext uri="{BB962C8B-B14F-4D97-AF65-F5344CB8AC3E}">
        <p14:creationId xmlns:p14="http://schemas.microsoft.com/office/powerpoint/2010/main" val="110903392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3A037-6859-8AC4-94F1-CDA730FFF00E}"/>
              </a:ext>
            </a:extLst>
          </p:cNvPr>
          <p:cNvSpPr>
            <a:spLocks noGrp="1"/>
          </p:cNvSpPr>
          <p:nvPr>
            <p:ph type="title"/>
          </p:nvPr>
        </p:nvSpPr>
        <p:spPr/>
        <p:txBody>
          <a:bodyPr/>
          <a:lstStyle/>
          <a:p>
            <a:r>
              <a:rPr lang="en-US">
                <a:ea typeface="Calibri Light"/>
                <a:cs typeface="Calibri Light"/>
              </a:rPr>
              <a:t>Addendum – Webcam on the Moon</a:t>
            </a:r>
            <a:endParaRPr lang="en-US"/>
          </a:p>
        </p:txBody>
      </p:sp>
      <p:sp>
        <p:nvSpPr>
          <p:cNvPr id="3" name="Content Placeholder 2">
            <a:extLst>
              <a:ext uri="{FF2B5EF4-FFF2-40B4-BE49-F238E27FC236}">
                <a16:creationId xmlns:a16="http://schemas.microsoft.com/office/drawing/2014/main" id="{A3C0D4D8-582A-F3CA-2766-0DE69A56D4C7}"/>
              </a:ext>
            </a:extLst>
          </p:cNvPr>
          <p:cNvSpPr>
            <a:spLocks noGrp="1"/>
          </p:cNvSpPr>
          <p:nvPr>
            <p:ph idx="1"/>
          </p:nvPr>
        </p:nvSpPr>
        <p:spPr/>
        <p:txBody>
          <a:bodyPr vert="horz" lIns="91440" tIns="45720" rIns="91440" bIns="45720" rtlCol="0" anchor="t">
            <a:normAutofit/>
          </a:bodyPr>
          <a:lstStyle/>
          <a:p>
            <a:r>
              <a:rPr lang="en-US">
                <a:ea typeface="Calibri"/>
                <a:cs typeface="Calibri"/>
              </a:rPr>
              <a:t>Why don't we have a webcam with live nonstop footage of what the moon's face – which never turns from earth – sees, 24/7 ??</a:t>
            </a:r>
          </a:p>
          <a:p>
            <a:r>
              <a:rPr lang="en-US">
                <a:ea typeface="Calibri"/>
                <a:cs typeface="Calibri"/>
              </a:rPr>
              <a:t>And please may we remedy that? I feel like this is actually a worthy endeavor, on its own.. Let's get a webcam on the moon, ffs</a:t>
            </a:r>
          </a:p>
          <a:p>
            <a:r>
              <a:rPr lang="en-US">
                <a:ea typeface="Calibri"/>
                <a:cs typeface="Calibri"/>
              </a:rPr>
              <a:t>ASAP – this is definitely a high priority item, for as soon as humanly possible</a:t>
            </a:r>
          </a:p>
        </p:txBody>
      </p:sp>
      <p:sp>
        <p:nvSpPr>
          <p:cNvPr id="5" name="Slide Number Placeholder 4">
            <a:extLst>
              <a:ext uri="{FF2B5EF4-FFF2-40B4-BE49-F238E27FC236}">
                <a16:creationId xmlns:a16="http://schemas.microsoft.com/office/drawing/2014/main" id="{BE186059-B420-8A1E-B15B-07AAE9D66D9D}"/>
              </a:ext>
            </a:extLst>
          </p:cNvPr>
          <p:cNvSpPr>
            <a:spLocks noGrp="1"/>
          </p:cNvSpPr>
          <p:nvPr>
            <p:ph type="sldNum" sz="quarter" idx="12"/>
          </p:nvPr>
        </p:nvSpPr>
        <p:spPr/>
        <p:txBody>
          <a:bodyPr/>
          <a:lstStyle/>
          <a:p>
            <a:fld id="{330EA680-D336-4FF7-8B7A-9848BB0A1C32}" type="slidenum">
              <a:rPr lang="en-US" smtClean="0"/>
              <a:t>58</a:t>
            </a:fld>
            <a:endParaRPr lang="en-US"/>
          </a:p>
        </p:txBody>
      </p:sp>
      <p:sp>
        <p:nvSpPr>
          <p:cNvPr id="4" name="Footer Placeholder 3">
            <a:extLst>
              <a:ext uri="{FF2B5EF4-FFF2-40B4-BE49-F238E27FC236}">
                <a16:creationId xmlns:a16="http://schemas.microsoft.com/office/drawing/2014/main" id="{74F1ED14-F81D-52A1-3CAD-1608ECE3012D}"/>
              </a:ext>
            </a:extLst>
          </p:cNvPr>
          <p:cNvSpPr>
            <a:spLocks noGrp="1"/>
          </p:cNvSpPr>
          <p:nvPr>
            <p:ph type="ftr" sz="quarter" idx="11"/>
          </p:nvPr>
        </p:nvSpPr>
        <p:spPr/>
        <p:txBody>
          <a:bodyPr/>
          <a:lstStyle/>
          <a:p>
            <a:r>
              <a:rPr lang="en-US"/>
              <a:t>Copyright 2023 - Charon Software - All Rights Reserved </a:t>
            </a:r>
          </a:p>
        </p:txBody>
      </p:sp>
    </p:spTree>
    <p:extLst>
      <p:ext uri="{BB962C8B-B14F-4D97-AF65-F5344CB8AC3E}">
        <p14:creationId xmlns:p14="http://schemas.microsoft.com/office/powerpoint/2010/main" val="25363718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F8E9A-5D3A-D8CF-ECB5-7C6A70492C1B}"/>
              </a:ext>
            </a:extLst>
          </p:cNvPr>
          <p:cNvSpPr>
            <a:spLocks noGrp="1"/>
          </p:cNvSpPr>
          <p:nvPr>
            <p:ph type="title"/>
          </p:nvPr>
        </p:nvSpPr>
        <p:spPr/>
        <p:txBody>
          <a:bodyPr/>
          <a:lstStyle/>
          <a:p>
            <a:r>
              <a:rPr lang="en-US">
                <a:ea typeface="Calibri Light"/>
                <a:cs typeface="Calibri Light"/>
              </a:rPr>
              <a:t>Addendum – "Peel Back Time" &amp; have a see</a:t>
            </a:r>
            <a:endParaRPr lang="en-US"/>
          </a:p>
        </p:txBody>
      </p:sp>
      <p:sp>
        <p:nvSpPr>
          <p:cNvPr id="3" name="Content Placeholder 2">
            <a:extLst>
              <a:ext uri="{FF2B5EF4-FFF2-40B4-BE49-F238E27FC236}">
                <a16:creationId xmlns:a16="http://schemas.microsoft.com/office/drawing/2014/main" id="{D69A567F-FFA9-404D-99D7-C7D9CEAD062C}"/>
              </a:ext>
            </a:extLst>
          </p:cNvPr>
          <p:cNvSpPr>
            <a:spLocks noGrp="1"/>
          </p:cNvSpPr>
          <p:nvPr>
            <p:ph idx="1"/>
          </p:nvPr>
        </p:nvSpPr>
        <p:spPr/>
        <p:txBody>
          <a:bodyPr vert="horz" lIns="91440" tIns="45720" rIns="91440" bIns="45720" rtlCol="0" anchor="t">
            <a:normAutofit fontScale="55000" lnSpcReduction="20000"/>
          </a:bodyPr>
          <a:lstStyle/>
          <a:p>
            <a:endParaRPr lang="en-US">
              <a:ea typeface="Calibri"/>
              <a:cs typeface="Calibri"/>
            </a:endParaRPr>
          </a:p>
          <a:p>
            <a:r>
              <a:rPr lang="en-US">
                <a:ea typeface="Calibri"/>
                <a:cs typeface="Calibri"/>
              </a:rPr>
              <a:t>I am intrigued by this.. If </a:t>
            </a:r>
            <a:r>
              <a:rPr lang="en-US">
                <a:ea typeface="Calibri"/>
                <a:cs typeface="Calibri"/>
                <a:hlinkClick r:id="rId2"/>
              </a:rPr>
              <a:t>Quantum Entanglement</a:t>
            </a:r>
            <a:r>
              <a:rPr lang="en-US">
                <a:ea typeface="Calibri"/>
                <a:cs typeface="Calibri"/>
              </a:rPr>
              <a:t> is truly a thing – then we can look backwards. Only by a little (8 minutes, max) and with a very limited range (it'll have to by high noon or so, local time) but .. we could theoretically do this (?) - for a lot of $$ </a:t>
            </a:r>
          </a:p>
          <a:p>
            <a:r>
              <a:rPr lang="en-US">
                <a:ea typeface="Calibri"/>
                <a:cs typeface="Calibri"/>
              </a:rPr>
              <a:t>Form 3* concentric but offset rings of telescopes in offset orbit. Each is equipped with one of these entangled computers</a:t>
            </a:r>
          </a:p>
          <a:p>
            <a:pPr lvl="1"/>
            <a:r>
              <a:rPr lang="en-US">
                <a:ea typeface="Calibri"/>
                <a:cs typeface="Calibri"/>
              </a:rPr>
              <a:t>3 rings lets us test a separate | additional theory, plus provides greater coverage and redundancy </a:t>
            </a:r>
          </a:p>
          <a:p>
            <a:r>
              <a:rPr lang="en-US">
                <a:ea typeface="Calibri"/>
                <a:cs typeface="Calibri"/>
              </a:rPr>
              <a:t>If a crime was committed at exactly 12:00 : High Noon in any given city – the coordinates are given to these satellites, which turn their apertures on that location. </a:t>
            </a:r>
          </a:p>
          <a:p>
            <a:r>
              <a:rPr lang="en-US">
                <a:ea typeface="Calibri"/>
                <a:cs typeface="Calibri"/>
              </a:rPr>
              <a:t>Allowing for instant connection between crime -&gt; earth system notified -&gt; signal sent -&gt; signal received -&gt; &amp; telescopes aimed.. :) the video feed that those telescopes are seeing is from 11:52 or so.. </a:t>
            </a:r>
          </a:p>
          <a:p>
            <a:r>
              <a:rPr lang="en-US">
                <a:ea typeface="Calibri"/>
                <a:cs typeface="Calibri"/>
              </a:rPr>
              <a:t>The rest is limited by normal. Allowing for zero-lag on connecting pieces; by 12:08 we begin receiving images from 11:52</a:t>
            </a:r>
          </a:p>
          <a:p>
            <a:r>
              <a:rPr lang="en-US">
                <a:ea typeface="Calibri"/>
                <a:cs typeface="Calibri"/>
              </a:rPr>
              <a:t>We get to watch the events not only of the </a:t>
            </a:r>
            <a:r>
              <a:rPr lang="en-US" i="1">
                <a:ea typeface="Calibri"/>
                <a:cs typeface="Calibri"/>
              </a:rPr>
              <a:t>crime itself</a:t>
            </a:r>
            <a:r>
              <a:rPr lang="en-US">
                <a:ea typeface="Calibri"/>
                <a:cs typeface="Calibri"/>
              </a:rPr>
              <a:t>.. but the events of </a:t>
            </a:r>
            <a:r>
              <a:rPr lang="en-US" i="1">
                <a:ea typeface="Calibri"/>
                <a:cs typeface="Calibri"/>
              </a:rPr>
              <a:t>several minutes leading up</a:t>
            </a:r>
            <a:r>
              <a:rPr lang="en-US">
                <a:ea typeface="Calibri"/>
                <a:cs typeface="Calibri"/>
              </a:rPr>
              <a:t> to that moment </a:t>
            </a:r>
          </a:p>
          <a:p>
            <a:r>
              <a:rPr lang="en-US">
                <a:ea typeface="Calibri"/>
                <a:cs typeface="Calibri"/>
              </a:rPr>
              <a:t>We can't be sure of what else might happen when we have system which would be -- presumably – bidirectional. I don't know what (if anything, honestly...) lies around that corner. But in the "About Me" section of all of this.. I must know. Like Sam Neill in </a:t>
            </a:r>
            <a:r>
              <a:rPr lang="en-US">
                <a:ea typeface="Calibri"/>
                <a:cs typeface="Calibri"/>
                <a:hlinkClick r:id="rId3"/>
              </a:rPr>
              <a:t>Event Horizon</a:t>
            </a:r>
            <a:r>
              <a:rPr lang="en-US">
                <a:ea typeface="Calibri"/>
                <a:cs typeface="Calibri"/>
              </a:rPr>
              <a:t>, I can't </a:t>
            </a:r>
            <a:r>
              <a:rPr lang="en-US" i="1">
                <a:ea typeface="Calibri"/>
                <a:cs typeface="Calibri"/>
              </a:rPr>
              <a:t>not</a:t>
            </a:r>
            <a:r>
              <a:rPr lang="en-US">
                <a:ea typeface="Calibri"/>
                <a:cs typeface="Calibri"/>
              </a:rPr>
              <a:t> look.. :) </a:t>
            </a:r>
          </a:p>
          <a:p>
            <a:pPr lvl="1"/>
            <a:r>
              <a:rPr lang="en-US">
                <a:ea typeface="Calibri"/>
                <a:cs typeface="Calibri"/>
              </a:rPr>
              <a:t>But also - I want to check in with the world, first.. Like what do we think? Do we peel back the veil of time and see if there's secrets hidden? I vote "Yes"</a:t>
            </a:r>
          </a:p>
          <a:p>
            <a:r>
              <a:rPr lang="en-US">
                <a:ea typeface="Calibri"/>
                <a:cs typeface="Calibri"/>
              </a:rPr>
              <a:t>Not sure anyone else sees value in a police force that would be able to look backwards through time as part of its crime-fighting..</a:t>
            </a:r>
          </a:p>
          <a:p>
            <a:r>
              <a:rPr lang="en-US">
                <a:ea typeface="Calibri"/>
                <a:cs typeface="Calibri"/>
              </a:rPr>
              <a:t>Again – That could never be the property of ANY single entity -- Person, Company, Govt entity.. </a:t>
            </a:r>
          </a:p>
          <a:p>
            <a:pPr marL="0" indent="0">
              <a:buNone/>
            </a:pPr>
            <a:endParaRPr lang="en-US">
              <a:ea typeface="Calibri"/>
              <a:cs typeface="Calibri"/>
            </a:endParaRPr>
          </a:p>
        </p:txBody>
      </p:sp>
      <p:sp>
        <p:nvSpPr>
          <p:cNvPr id="5" name="Slide Number Placeholder 4">
            <a:extLst>
              <a:ext uri="{FF2B5EF4-FFF2-40B4-BE49-F238E27FC236}">
                <a16:creationId xmlns:a16="http://schemas.microsoft.com/office/drawing/2014/main" id="{650BD85B-7570-4ECD-4813-569DEF680CCF}"/>
              </a:ext>
            </a:extLst>
          </p:cNvPr>
          <p:cNvSpPr>
            <a:spLocks noGrp="1"/>
          </p:cNvSpPr>
          <p:nvPr>
            <p:ph type="sldNum" sz="quarter" idx="12"/>
          </p:nvPr>
        </p:nvSpPr>
        <p:spPr/>
        <p:txBody>
          <a:bodyPr/>
          <a:lstStyle/>
          <a:p>
            <a:fld id="{330EA680-D336-4FF7-8B7A-9848BB0A1C32}" type="slidenum">
              <a:rPr lang="en-US" smtClean="0"/>
              <a:t>59</a:t>
            </a:fld>
            <a:endParaRPr lang="en-US"/>
          </a:p>
        </p:txBody>
      </p:sp>
      <p:sp>
        <p:nvSpPr>
          <p:cNvPr id="4" name="Footer Placeholder 3">
            <a:extLst>
              <a:ext uri="{FF2B5EF4-FFF2-40B4-BE49-F238E27FC236}">
                <a16:creationId xmlns:a16="http://schemas.microsoft.com/office/drawing/2014/main" id="{7293D9E2-6150-EEE2-FC3B-86EF6CAEEBB8}"/>
              </a:ext>
            </a:extLst>
          </p:cNvPr>
          <p:cNvSpPr>
            <a:spLocks noGrp="1"/>
          </p:cNvSpPr>
          <p:nvPr>
            <p:ph type="ftr" sz="quarter" idx="11"/>
          </p:nvPr>
        </p:nvSpPr>
        <p:spPr/>
        <p:txBody>
          <a:bodyPr/>
          <a:lstStyle/>
          <a:p>
            <a:r>
              <a:rPr lang="en-US"/>
              <a:t>Copyright 2023 - Charon Software - All Rights Reserved </a:t>
            </a:r>
          </a:p>
        </p:txBody>
      </p:sp>
    </p:spTree>
    <p:extLst>
      <p:ext uri="{BB962C8B-B14F-4D97-AF65-F5344CB8AC3E}">
        <p14:creationId xmlns:p14="http://schemas.microsoft.com/office/powerpoint/2010/main" val="2227905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05085-E3C5-2B49-C270-BD57BB87E8D2}"/>
              </a:ext>
            </a:extLst>
          </p:cNvPr>
          <p:cNvSpPr>
            <a:spLocks noGrp="1"/>
          </p:cNvSpPr>
          <p:nvPr>
            <p:ph type="title"/>
          </p:nvPr>
        </p:nvSpPr>
        <p:spPr/>
        <p:txBody>
          <a:bodyPr/>
          <a:lstStyle/>
          <a:p>
            <a:r>
              <a:rPr lang="en-US">
                <a:cs typeface="Calibri Light"/>
              </a:rPr>
              <a:t>Just a Story</a:t>
            </a:r>
            <a:endParaRPr lang="en-US"/>
          </a:p>
        </p:txBody>
      </p:sp>
      <p:sp>
        <p:nvSpPr>
          <p:cNvPr id="3" name="Content Placeholder 2">
            <a:extLst>
              <a:ext uri="{FF2B5EF4-FFF2-40B4-BE49-F238E27FC236}">
                <a16:creationId xmlns:a16="http://schemas.microsoft.com/office/drawing/2014/main" id="{960B53B4-EA2F-EDEB-811E-08923203A428}"/>
              </a:ext>
            </a:extLst>
          </p:cNvPr>
          <p:cNvSpPr>
            <a:spLocks noGrp="1"/>
          </p:cNvSpPr>
          <p:nvPr>
            <p:ph idx="1"/>
          </p:nvPr>
        </p:nvSpPr>
        <p:spPr>
          <a:xfrm>
            <a:off x="838200" y="1816332"/>
            <a:ext cx="10515600" cy="4351338"/>
          </a:xfrm>
        </p:spPr>
        <p:txBody>
          <a:bodyPr vert="horz" lIns="91440" tIns="45720" rIns="91440" bIns="45720" rtlCol="0" anchor="t">
            <a:noAutofit/>
          </a:bodyPr>
          <a:lstStyle/>
          <a:p>
            <a:r>
              <a:rPr lang="en-US" sz="1600">
                <a:cs typeface="Calibri"/>
              </a:rPr>
              <a:t>I don't even know if pieces of this may not even be legal, or how much is / isn't, &amp; where</a:t>
            </a:r>
          </a:p>
          <a:p>
            <a:pPr lvl="1"/>
            <a:r>
              <a:rPr lang="en-US" sz="1600">
                <a:ea typeface="Calibri"/>
                <a:cs typeface="Calibri"/>
              </a:rPr>
              <a:t>I have never heard of anyone trying some of what I am going to propose. Again; just a "what-if"</a:t>
            </a:r>
          </a:p>
          <a:p>
            <a:pPr lvl="1"/>
            <a:r>
              <a:rPr lang="en-US" sz="1600">
                <a:ea typeface="Calibri"/>
                <a:cs typeface="Calibri"/>
              </a:rPr>
              <a:t>Obviously; Any place where </a:t>
            </a:r>
            <a:r>
              <a:rPr lang="en-US" sz="1600" i="1">
                <a:ea typeface="Calibri"/>
                <a:cs typeface="Calibri"/>
              </a:rPr>
              <a:t>any</a:t>
            </a:r>
            <a:r>
              <a:rPr lang="en-US" sz="1600">
                <a:ea typeface="Calibri"/>
                <a:cs typeface="Calibri"/>
              </a:rPr>
              <a:t> piece conflicts with local laws; obviously that's a piece we remove</a:t>
            </a:r>
            <a:endParaRPr lang="en-US" sz="1600">
              <a:cs typeface="Calibri"/>
            </a:endParaRPr>
          </a:p>
          <a:p>
            <a:r>
              <a:rPr lang="en-US" sz="1600">
                <a:cs typeface="Calibri"/>
              </a:rPr>
              <a:t>My </a:t>
            </a:r>
            <a:r>
              <a:rPr lang="en-US" sz="1600">
                <a:cs typeface="Calibri"/>
                <a:hlinkClick r:id="rId2"/>
              </a:rPr>
              <a:t>fiduciary</a:t>
            </a:r>
            <a:r>
              <a:rPr lang="en-US" sz="1600">
                <a:cs typeface="Calibri"/>
              </a:rPr>
              <a:t> warnings to anyone; </a:t>
            </a:r>
          </a:p>
          <a:p>
            <a:pPr lvl="1"/>
            <a:r>
              <a:rPr lang="en-US" sz="1600">
                <a:cs typeface="Calibri"/>
              </a:rPr>
              <a:t>No part of this should be seen as "financial advice" </a:t>
            </a:r>
          </a:p>
          <a:p>
            <a:pPr lvl="1"/>
            <a:r>
              <a:rPr lang="en-US" sz="1600">
                <a:cs typeface="Calibri"/>
              </a:rPr>
              <a:t>This isn't the place to go if you're looking for an "investment"</a:t>
            </a:r>
          </a:p>
          <a:p>
            <a:pPr lvl="1"/>
            <a:r>
              <a:rPr lang="en-US" sz="1600">
                <a:cs typeface="Calibri"/>
              </a:rPr>
              <a:t>No part of this should be seen as a promise of ANY kind </a:t>
            </a:r>
          </a:p>
          <a:p>
            <a:r>
              <a:rPr lang="en-US" sz="1600">
                <a:cs typeface="Calibri"/>
              </a:rPr>
              <a:t>It's obviously more work than any one man could do, even with 1,000 lifetimes [</a:t>
            </a:r>
            <a:r>
              <a:rPr lang="en-US" sz="1600">
                <a:solidFill>
                  <a:srgbClr val="FF0000"/>
                </a:solidFill>
                <a:cs typeface="Calibri"/>
              </a:rPr>
              <a:t>dreaming big</a:t>
            </a:r>
            <a:r>
              <a:rPr lang="en-US" sz="1600">
                <a:cs typeface="Calibri"/>
              </a:rPr>
              <a:t>]</a:t>
            </a:r>
          </a:p>
          <a:p>
            <a:r>
              <a:rPr lang="en-US" sz="1600">
                <a:ea typeface="Calibri" panose="020F0502020204030204"/>
                <a:cs typeface="Calibri"/>
              </a:rPr>
              <a:t>I am confident in these flying cars. I guess I could easily just start a business &amp; try to join the billionaire club. But I honestly want to think that if we try; this one could be big enough to impact a lot of people's lives for the better.. I have to at least </a:t>
            </a:r>
            <a:r>
              <a:rPr lang="en-US" sz="1600" i="1">
                <a:ea typeface="Calibri" panose="020F0502020204030204"/>
                <a:cs typeface="Calibri"/>
              </a:rPr>
              <a:t>try</a:t>
            </a:r>
            <a:r>
              <a:rPr lang="en-US" sz="1600">
                <a:ea typeface="Calibri" panose="020F0502020204030204"/>
                <a:cs typeface="Calibri"/>
              </a:rPr>
              <a:t>. Again – don't know what I am doing, but here goes... </a:t>
            </a:r>
          </a:p>
          <a:p>
            <a:pPr lvl="1"/>
            <a:r>
              <a:rPr lang="en-US" sz="1600">
                <a:ea typeface="Calibri" panose="020F0502020204030204"/>
                <a:cs typeface="Calibri"/>
              </a:rPr>
              <a:t>I don't want a story to be seen as a threat to anyone's profits</a:t>
            </a:r>
          </a:p>
          <a:p>
            <a:pPr lvl="1"/>
            <a:r>
              <a:rPr lang="en-US" sz="1600">
                <a:ea typeface="Calibri" panose="020F0502020204030204"/>
                <a:cs typeface="Calibri"/>
              </a:rPr>
              <a:t>Sometimes when people say "we all need to be nicer to each other" they're killed</a:t>
            </a:r>
          </a:p>
        </p:txBody>
      </p:sp>
      <p:sp>
        <p:nvSpPr>
          <p:cNvPr id="5" name="Slide Number Placeholder 4">
            <a:extLst>
              <a:ext uri="{FF2B5EF4-FFF2-40B4-BE49-F238E27FC236}">
                <a16:creationId xmlns:a16="http://schemas.microsoft.com/office/drawing/2014/main" id="{553CFFAA-8306-9E77-B3D2-81F559AE620A}"/>
              </a:ext>
            </a:extLst>
          </p:cNvPr>
          <p:cNvSpPr>
            <a:spLocks noGrp="1"/>
          </p:cNvSpPr>
          <p:nvPr>
            <p:ph type="sldNum" sz="quarter" idx="12"/>
          </p:nvPr>
        </p:nvSpPr>
        <p:spPr/>
        <p:txBody>
          <a:bodyPr/>
          <a:lstStyle/>
          <a:p>
            <a:fld id="{330EA680-D336-4FF7-8B7A-9848BB0A1C32}" type="slidenum">
              <a:rPr lang="en-US" smtClean="0"/>
              <a:t>6</a:t>
            </a:fld>
            <a:endParaRPr lang="en-US"/>
          </a:p>
        </p:txBody>
      </p:sp>
      <p:sp>
        <p:nvSpPr>
          <p:cNvPr id="4" name="Footer Placeholder 3">
            <a:extLst>
              <a:ext uri="{FF2B5EF4-FFF2-40B4-BE49-F238E27FC236}">
                <a16:creationId xmlns:a16="http://schemas.microsoft.com/office/drawing/2014/main" id="{DE4876CE-B54A-67A5-7107-1E93A9E2AA31}"/>
              </a:ext>
            </a:extLst>
          </p:cNvPr>
          <p:cNvSpPr>
            <a:spLocks noGrp="1"/>
          </p:cNvSpPr>
          <p:nvPr>
            <p:ph type="ftr" sz="quarter" idx="11"/>
          </p:nvPr>
        </p:nvSpPr>
        <p:spPr/>
        <p:txBody>
          <a:bodyPr/>
          <a:lstStyle/>
          <a:p>
            <a:r>
              <a:rPr lang="en-US"/>
              <a:t>Copyright 2023 - Charon Software - All Rights Reserved </a:t>
            </a:r>
          </a:p>
        </p:txBody>
      </p:sp>
    </p:spTree>
    <p:extLst>
      <p:ext uri="{BB962C8B-B14F-4D97-AF65-F5344CB8AC3E}">
        <p14:creationId xmlns:p14="http://schemas.microsoft.com/office/powerpoint/2010/main" val="407653193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A806A-D5CC-5961-9566-95787A55C77B}"/>
              </a:ext>
            </a:extLst>
          </p:cNvPr>
          <p:cNvSpPr>
            <a:spLocks noGrp="1"/>
          </p:cNvSpPr>
          <p:nvPr>
            <p:ph type="title"/>
          </p:nvPr>
        </p:nvSpPr>
        <p:spPr/>
        <p:txBody>
          <a:bodyPr/>
          <a:lstStyle/>
          <a:p>
            <a:r>
              <a:rPr lang="en-US">
                <a:ea typeface="Calibri Light"/>
                <a:cs typeface="Calibri Light"/>
              </a:rPr>
              <a:t>Addendum – "Morality Police" -&gt; Tranquility?</a:t>
            </a:r>
            <a:endParaRPr lang="en-US"/>
          </a:p>
        </p:txBody>
      </p:sp>
      <p:sp>
        <p:nvSpPr>
          <p:cNvPr id="3" name="Content Placeholder 2">
            <a:extLst>
              <a:ext uri="{FF2B5EF4-FFF2-40B4-BE49-F238E27FC236}">
                <a16:creationId xmlns:a16="http://schemas.microsoft.com/office/drawing/2014/main" id="{A671A715-3108-8E98-50D4-DA14196AE3B9}"/>
              </a:ext>
            </a:extLst>
          </p:cNvPr>
          <p:cNvSpPr>
            <a:spLocks noGrp="1"/>
          </p:cNvSpPr>
          <p:nvPr>
            <p:ph idx="1"/>
          </p:nvPr>
        </p:nvSpPr>
        <p:spPr/>
        <p:txBody>
          <a:bodyPr vert="horz" lIns="91440" tIns="45720" rIns="91440" bIns="45720" rtlCol="0" anchor="t">
            <a:normAutofit fontScale="47500" lnSpcReduction="20000"/>
          </a:bodyPr>
          <a:lstStyle/>
          <a:p>
            <a:r>
              <a:rPr lang="en-US">
                <a:ea typeface="Calibri"/>
                <a:cs typeface="Calibri"/>
              </a:rPr>
              <a:t>I struggle with saying something like; 'please leave your agendas at the door'</a:t>
            </a:r>
          </a:p>
          <a:p>
            <a:r>
              <a:rPr lang="en-US">
                <a:ea typeface="Calibri"/>
                <a:cs typeface="Calibri"/>
              </a:rPr>
              <a:t>I know how important your thing is.. And I know you're justified, because after all; "THEM". I know how much you don't care for them. But; I know them. I had a barbecue with them, just last week. That thing they do that </a:t>
            </a:r>
            <a:r>
              <a:rPr lang="en-US" i="1">
                <a:ea typeface="Calibri"/>
                <a:cs typeface="Calibri"/>
              </a:rPr>
              <a:t>you</a:t>
            </a:r>
            <a:r>
              <a:rPr lang="en-US">
                <a:ea typeface="Calibri"/>
                <a:cs typeface="Calibri"/>
              </a:rPr>
              <a:t> hate? They insisted they be allowed. I told them no. Gotta say that same, here, to you. I know how important it is.. But it has to stay outside. </a:t>
            </a:r>
          </a:p>
          <a:p>
            <a:r>
              <a:rPr lang="en-US" sz="2700">
                <a:ea typeface="Calibri"/>
                <a:cs typeface="Calibri"/>
              </a:rPr>
              <a:t>Enough Proselytizing. </a:t>
            </a:r>
            <a:r>
              <a:rPr lang="en-US">
                <a:ea typeface="Calibri"/>
                <a:cs typeface="Calibri"/>
              </a:rPr>
              <a:t>Enough "mudslinging", I don't just mean politicians. Enough banners &amp; flags of all kinds. If it's any of a whole host of things currently tearing this country (&amp; the world) apart; I don't want it waved around in the parks</a:t>
            </a:r>
          </a:p>
          <a:p>
            <a:r>
              <a:rPr lang="en-US">
                <a:ea typeface="Calibri"/>
                <a:cs typeface="Calibri"/>
              </a:rPr>
              <a:t>Do we have the authority (or – for that matter – maybe even a moral obligation?) to say such things? </a:t>
            </a:r>
          </a:p>
          <a:p>
            <a:r>
              <a:rPr lang="en-US">
                <a:ea typeface="Calibri"/>
                <a:cs typeface="Calibri"/>
              </a:rPr>
              <a:t>I know, I know; WAY out of my lane.. But - I am at least going to be posing that question, if given half a chance. &amp; I'd welcome your input </a:t>
            </a:r>
          </a:p>
          <a:p>
            <a:r>
              <a:rPr lang="en-US">
                <a:ea typeface="Calibri"/>
                <a:cs typeface="Calibri"/>
              </a:rPr>
              <a:t>I feel we all deserve Parks ("Good -  D/C quality"). Inside of the parks; Oases ("Great – B"). In small pockets of Maximum Zen; Edens ("Perfect A-A++"). Picture a Japanese Garden. Let's create thousands of those, all over. If you are at peace with the people around you – you can </a:t>
            </a:r>
            <a:r>
              <a:rPr lang="en-US" i="1">
                <a:ea typeface="Calibri"/>
                <a:cs typeface="Calibri"/>
              </a:rPr>
              <a:t>earn</a:t>
            </a:r>
            <a:r>
              <a:rPr lang="en-US">
                <a:ea typeface="Calibri"/>
                <a:cs typeface="Calibri"/>
              </a:rPr>
              <a:t> visits there. Frank just gets them for you, based on feedback from interactions. He's always got you enrolled in that "Lottery" </a:t>
            </a:r>
          </a:p>
          <a:p>
            <a:r>
              <a:rPr lang="en-US">
                <a:ea typeface="Calibri"/>
                <a:cs typeface="Calibri"/>
              </a:rPr>
              <a:t>Honestly – there's No Way we create "Eden" when we are screaming at each other like this</a:t>
            </a:r>
          </a:p>
          <a:p>
            <a:r>
              <a:rPr lang="en-US">
                <a:ea typeface="Calibri"/>
                <a:cs typeface="Calibri"/>
              </a:rPr>
              <a:t>So – if you think </a:t>
            </a:r>
            <a:r>
              <a:rPr lang="en-US" i="1">
                <a:ea typeface="Calibri"/>
                <a:cs typeface="Calibri"/>
              </a:rPr>
              <a:t>your</a:t>
            </a:r>
            <a:r>
              <a:rPr lang="en-US">
                <a:ea typeface="Calibri"/>
                <a:cs typeface="Calibri"/>
              </a:rPr>
              <a:t> agenda – sorry – don't care which – supersedes that; I am sorry - I want this to be a club, not an "open to the public" business... I'd rather not do it at all, if we can't have at least ONE spot on this earth where we can be free of the damn noise.. Serenity Now!  :) </a:t>
            </a:r>
          </a:p>
          <a:p>
            <a:r>
              <a:rPr lang="en-US">
                <a:ea typeface="Calibri"/>
                <a:cs typeface="Calibri"/>
              </a:rPr>
              <a:t>I choose tranquility &amp; the pursuit of flying cars. If it's legal to say that that is the Guiding Principle #  1 ? .. those are the only two agenda items permitted. Everything else has to wait outside. Politics | Religion | Sexuality-related boundary-trampling | anything "incendiary" on the world stage.. I can only create a break from that (I feel?) by focusing on nature &amp; flying cars</a:t>
            </a:r>
          </a:p>
          <a:p>
            <a:r>
              <a:rPr lang="en-US">
                <a:ea typeface="Calibri"/>
                <a:cs typeface="Calibri"/>
              </a:rPr>
              <a:t>Part </a:t>
            </a:r>
            <a:r>
              <a:rPr lang="en-US" sz="2700">
                <a:ea typeface="Calibri"/>
                <a:cs typeface="Calibri"/>
              </a:rPr>
              <a:t>Rebel Scum. BORN Rebel Scum</a:t>
            </a:r>
            <a:r>
              <a:rPr lang="en-US">
                <a:ea typeface="Calibri"/>
                <a:cs typeface="Calibri"/>
              </a:rPr>
              <a:t>! But also part Empire. Sorry.. I honestly don't feel that we get there in the current state of humanity being nearly devoid of anything like accountability. Or a willingness to sit down, listen, &amp; compromise... Someone is going to need to codify that into the conditionality for something that people reach a place where they want it so bad; they're willing to agree to live a little tiny bit beyond "I GOT RIGHTS"</a:t>
            </a:r>
          </a:p>
        </p:txBody>
      </p:sp>
      <p:sp>
        <p:nvSpPr>
          <p:cNvPr id="5" name="Slide Number Placeholder 4">
            <a:extLst>
              <a:ext uri="{FF2B5EF4-FFF2-40B4-BE49-F238E27FC236}">
                <a16:creationId xmlns:a16="http://schemas.microsoft.com/office/drawing/2014/main" id="{D4161AAF-C6B2-9C61-466A-86A1373791F6}"/>
              </a:ext>
            </a:extLst>
          </p:cNvPr>
          <p:cNvSpPr>
            <a:spLocks noGrp="1"/>
          </p:cNvSpPr>
          <p:nvPr>
            <p:ph type="sldNum" sz="quarter" idx="12"/>
          </p:nvPr>
        </p:nvSpPr>
        <p:spPr/>
        <p:txBody>
          <a:bodyPr/>
          <a:lstStyle/>
          <a:p>
            <a:fld id="{330EA680-D336-4FF7-8B7A-9848BB0A1C32}" type="slidenum">
              <a:rPr lang="en-US" smtClean="0"/>
              <a:t>60</a:t>
            </a:fld>
            <a:endParaRPr lang="en-US"/>
          </a:p>
        </p:txBody>
      </p:sp>
      <p:sp>
        <p:nvSpPr>
          <p:cNvPr id="4" name="Footer Placeholder 3">
            <a:extLst>
              <a:ext uri="{FF2B5EF4-FFF2-40B4-BE49-F238E27FC236}">
                <a16:creationId xmlns:a16="http://schemas.microsoft.com/office/drawing/2014/main" id="{17163DFA-DA4C-9260-C497-9257CBB79A56}"/>
              </a:ext>
            </a:extLst>
          </p:cNvPr>
          <p:cNvSpPr>
            <a:spLocks noGrp="1"/>
          </p:cNvSpPr>
          <p:nvPr>
            <p:ph type="ftr" sz="quarter" idx="11"/>
          </p:nvPr>
        </p:nvSpPr>
        <p:spPr/>
        <p:txBody>
          <a:bodyPr/>
          <a:lstStyle/>
          <a:p>
            <a:r>
              <a:rPr lang="en-US"/>
              <a:t>Copyright 2023 - Charon Software - All Rights Reserved </a:t>
            </a:r>
          </a:p>
        </p:txBody>
      </p:sp>
    </p:spTree>
    <p:extLst>
      <p:ext uri="{BB962C8B-B14F-4D97-AF65-F5344CB8AC3E}">
        <p14:creationId xmlns:p14="http://schemas.microsoft.com/office/powerpoint/2010/main" val="4098653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83C7E-F228-5F0E-5102-DEE771266A85}"/>
              </a:ext>
            </a:extLst>
          </p:cNvPr>
          <p:cNvSpPr>
            <a:spLocks noGrp="1"/>
          </p:cNvSpPr>
          <p:nvPr>
            <p:ph type="title"/>
          </p:nvPr>
        </p:nvSpPr>
        <p:spPr/>
        <p:txBody>
          <a:bodyPr/>
          <a:lstStyle/>
          <a:p>
            <a:r>
              <a:rPr lang="en-US">
                <a:cs typeface="Calibri Light"/>
              </a:rPr>
              <a:t>Dream Big</a:t>
            </a:r>
            <a:endParaRPr lang="en-US"/>
          </a:p>
        </p:txBody>
      </p:sp>
      <p:sp>
        <p:nvSpPr>
          <p:cNvPr id="3" name="Content Placeholder 2">
            <a:extLst>
              <a:ext uri="{FF2B5EF4-FFF2-40B4-BE49-F238E27FC236}">
                <a16:creationId xmlns:a16="http://schemas.microsoft.com/office/drawing/2014/main" id="{796CF47D-9B0B-ECCF-6644-4B8820451995}"/>
              </a:ext>
            </a:extLst>
          </p:cNvPr>
          <p:cNvSpPr>
            <a:spLocks noGrp="1"/>
          </p:cNvSpPr>
          <p:nvPr>
            <p:ph idx="1"/>
          </p:nvPr>
        </p:nvSpPr>
        <p:spPr>
          <a:xfrm>
            <a:off x="838200" y="1825625"/>
            <a:ext cx="10525760" cy="4351338"/>
          </a:xfrm>
        </p:spPr>
        <p:txBody>
          <a:bodyPr vert="horz" lIns="91440" tIns="45720" rIns="91440" bIns="45720" rtlCol="0" anchor="t">
            <a:noAutofit/>
          </a:bodyPr>
          <a:lstStyle/>
          <a:p>
            <a:r>
              <a:rPr lang="en-US" sz="1500">
                <a:cs typeface="Calibri"/>
              </a:rPr>
              <a:t>The sum cost of everything I am about to describe is deeply into the billions &amp; beyond.. Obviously - I don't have the smallest fraction of that.. but; I do believe this all makes for a winning recipe. Worth a try? If </a:t>
            </a:r>
            <a:r>
              <a:rPr lang="en-US" sz="1500" i="1">
                <a:cs typeface="Calibri"/>
              </a:rPr>
              <a:t>some</a:t>
            </a:r>
            <a:r>
              <a:rPr lang="en-US" sz="1500">
                <a:cs typeface="Calibri"/>
              </a:rPr>
              <a:t> of you feel that it is; I'd really love to hear from you!</a:t>
            </a:r>
            <a:endParaRPr lang="en-US" sz="1500">
              <a:ea typeface="Calibri"/>
              <a:cs typeface="Calibri"/>
            </a:endParaRPr>
          </a:p>
          <a:p>
            <a:r>
              <a:rPr lang="en-US" sz="1500">
                <a:cs typeface="Calibri"/>
              </a:rPr>
              <a:t>Obviously – the longer-term pieces of this would grow, slowly &amp; in stages, if at all. We'd start funds, and chip in to them.. hopefully.. </a:t>
            </a:r>
          </a:p>
          <a:p>
            <a:r>
              <a:rPr lang="en-US" sz="1500">
                <a:cs typeface="Calibri"/>
              </a:rPr>
              <a:t>My thinking is; gather as thorough of a list as possible, then prioritize </a:t>
            </a:r>
          </a:p>
          <a:p>
            <a:r>
              <a:rPr lang="en-US" sz="1500">
                <a:cs typeface="Calibri"/>
              </a:rPr>
              <a:t>Obviously; every VC in the world would strip this down to its most profitable core.. That's not my goal. This started as a great idea for flying cars, grew to include the only place I ever want to be (the parks) and then became an opportunity for generations after (?) I have no desire to "join the billionaires' yacht club". I want flying cars. Space ships, if I live long enough. To hell with the yacht measuring contest of today </a:t>
            </a:r>
          </a:p>
          <a:p>
            <a:r>
              <a:rPr lang="en-US" sz="1500">
                <a:cs typeface="Calibri"/>
              </a:rPr>
              <a:t>We may not get anywhere with this.. </a:t>
            </a:r>
          </a:p>
          <a:p>
            <a:pPr lvl="1"/>
            <a:r>
              <a:rPr lang="en-US" sz="1500">
                <a:cs typeface="Calibri"/>
              </a:rPr>
              <a:t>For better or worse – this is what I would do with $ Millions |  Billions, if I was ever given half a chance</a:t>
            </a:r>
          </a:p>
          <a:p>
            <a:r>
              <a:rPr lang="en-US" sz="1500">
                <a:ea typeface="Calibri" panose="020F0502020204030204"/>
                <a:cs typeface="Calibri"/>
              </a:rPr>
              <a:t>Teachers in school told me I could be anything I wanted to be. Now I'm all hopped up on that message. I honestly believe we can do this! </a:t>
            </a:r>
          </a:p>
          <a:p>
            <a:r>
              <a:rPr lang="en-US" sz="1500">
                <a:ea typeface="Calibri" panose="020F0502020204030204"/>
                <a:cs typeface="Calibri"/>
              </a:rPr>
              <a:t>The country feels like there's a lot of angst.</a:t>
            </a:r>
          </a:p>
          <a:p>
            <a:pPr lvl="1"/>
            <a:r>
              <a:rPr lang="en-US" sz="1500">
                <a:ea typeface="Calibri" panose="020F0502020204030204"/>
                <a:cs typeface="Calibri"/>
              </a:rPr>
              <a:t>don't know if </a:t>
            </a:r>
            <a:r>
              <a:rPr lang="en-US" sz="1500" i="1">
                <a:ea typeface="Calibri" panose="020F0502020204030204"/>
                <a:cs typeface="Calibri"/>
              </a:rPr>
              <a:t>this</a:t>
            </a:r>
            <a:r>
              <a:rPr lang="en-US" sz="1500">
                <a:ea typeface="Calibri" panose="020F0502020204030204"/>
                <a:cs typeface="Calibri"/>
              </a:rPr>
              <a:t> is "the cure". but we need something – and this sounds fun AF to me </a:t>
            </a:r>
            <a:endParaRPr lang="en-US" sz="1500">
              <a:cs typeface="Calibri"/>
            </a:endParaRPr>
          </a:p>
        </p:txBody>
      </p:sp>
      <p:sp>
        <p:nvSpPr>
          <p:cNvPr id="5" name="Slide Number Placeholder 4">
            <a:extLst>
              <a:ext uri="{FF2B5EF4-FFF2-40B4-BE49-F238E27FC236}">
                <a16:creationId xmlns:a16="http://schemas.microsoft.com/office/drawing/2014/main" id="{EC9A15E8-41E2-FB00-F505-2D2F5E75AB80}"/>
              </a:ext>
            </a:extLst>
          </p:cNvPr>
          <p:cNvSpPr>
            <a:spLocks noGrp="1"/>
          </p:cNvSpPr>
          <p:nvPr>
            <p:ph type="sldNum" sz="quarter" idx="12"/>
          </p:nvPr>
        </p:nvSpPr>
        <p:spPr/>
        <p:txBody>
          <a:bodyPr/>
          <a:lstStyle/>
          <a:p>
            <a:fld id="{330EA680-D336-4FF7-8B7A-9848BB0A1C32}" type="slidenum">
              <a:rPr lang="en-US" smtClean="0"/>
              <a:t>7</a:t>
            </a:fld>
            <a:endParaRPr lang="en-US"/>
          </a:p>
        </p:txBody>
      </p:sp>
      <p:sp>
        <p:nvSpPr>
          <p:cNvPr id="4" name="Footer Placeholder 3">
            <a:extLst>
              <a:ext uri="{FF2B5EF4-FFF2-40B4-BE49-F238E27FC236}">
                <a16:creationId xmlns:a16="http://schemas.microsoft.com/office/drawing/2014/main" id="{5535176A-EC42-6853-9101-E77717D5E24C}"/>
              </a:ext>
            </a:extLst>
          </p:cNvPr>
          <p:cNvSpPr>
            <a:spLocks noGrp="1"/>
          </p:cNvSpPr>
          <p:nvPr>
            <p:ph type="ftr" sz="quarter" idx="11"/>
          </p:nvPr>
        </p:nvSpPr>
        <p:spPr/>
        <p:txBody>
          <a:bodyPr/>
          <a:lstStyle/>
          <a:p>
            <a:r>
              <a:rPr lang="en-US"/>
              <a:t>Copyright 2023 - Charon Software - All Rights Reserved </a:t>
            </a:r>
          </a:p>
        </p:txBody>
      </p:sp>
    </p:spTree>
    <p:extLst>
      <p:ext uri="{BB962C8B-B14F-4D97-AF65-F5344CB8AC3E}">
        <p14:creationId xmlns:p14="http://schemas.microsoft.com/office/powerpoint/2010/main" val="3257431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E2224-8D2A-9674-3AB7-C33CFCD589D7}"/>
              </a:ext>
            </a:extLst>
          </p:cNvPr>
          <p:cNvSpPr>
            <a:spLocks noGrp="1"/>
          </p:cNvSpPr>
          <p:nvPr>
            <p:ph type="title"/>
          </p:nvPr>
        </p:nvSpPr>
        <p:spPr/>
        <p:txBody>
          <a:bodyPr/>
          <a:lstStyle/>
          <a:p>
            <a:r>
              <a:rPr lang="en-US">
                <a:cs typeface="Calibri Light"/>
              </a:rPr>
              <a:t>Other people's ideas</a:t>
            </a:r>
            <a:endParaRPr lang="en-US"/>
          </a:p>
        </p:txBody>
      </p:sp>
      <p:sp>
        <p:nvSpPr>
          <p:cNvPr id="3" name="Content Placeholder 2">
            <a:extLst>
              <a:ext uri="{FF2B5EF4-FFF2-40B4-BE49-F238E27FC236}">
                <a16:creationId xmlns:a16="http://schemas.microsoft.com/office/drawing/2014/main" id="{667CAB59-D103-80B2-8972-BA950EE5CE80}"/>
              </a:ext>
            </a:extLst>
          </p:cNvPr>
          <p:cNvSpPr>
            <a:spLocks noGrp="1"/>
          </p:cNvSpPr>
          <p:nvPr>
            <p:ph idx="1"/>
          </p:nvPr>
        </p:nvSpPr>
        <p:spPr/>
        <p:txBody>
          <a:bodyPr vert="horz" lIns="91440" tIns="45720" rIns="91440" bIns="45720" rtlCol="0" anchor="t">
            <a:normAutofit fontScale="77500" lnSpcReduction="20000"/>
          </a:bodyPr>
          <a:lstStyle/>
          <a:p>
            <a:r>
              <a:rPr lang="en-US" i="1" dirty="0">
                <a:cs typeface="Calibri"/>
              </a:rPr>
              <a:t>Thier's</a:t>
            </a:r>
            <a:r>
              <a:rPr lang="en-US" dirty="0">
                <a:cs typeface="Calibri"/>
              </a:rPr>
              <a:t> all suck</a:t>
            </a:r>
          </a:p>
          <a:p>
            <a:pPr lvl="1"/>
            <a:r>
              <a:rPr lang="en-US" dirty="0">
                <a:cs typeface="Calibri"/>
              </a:rPr>
              <a:t>Toys for billionaires</a:t>
            </a:r>
          </a:p>
          <a:p>
            <a:pPr lvl="1"/>
            <a:r>
              <a:rPr lang="en-US" dirty="0">
                <a:cs typeface="Calibri"/>
              </a:rPr>
              <a:t>Quad-copter death traps</a:t>
            </a:r>
          </a:p>
          <a:p>
            <a:pPr lvl="1"/>
            <a:r>
              <a:rPr lang="en-US" dirty="0">
                <a:cs typeface="Calibri"/>
              </a:rPr>
              <a:t>"Point A to Point B". Our boats </a:t>
            </a:r>
            <a:r>
              <a:rPr lang="en-US" i="1" dirty="0">
                <a:cs typeface="Calibri"/>
              </a:rPr>
              <a:t>ARE</a:t>
            </a:r>
            <a:r>
              <a:rPr lang="en-US" dirty="0">
                <a:cs typeface="Calibri"/>
              </a:rPr>
              <a:t> "Point B"!</a:t>
            </a:r>
          </a:p>
          <a:p>
            <a:pPr lvl="2"/>
            <a:r>
              <a:rPr lang="en-US" dirty="0">
                <a:cs typeface="Calibri"/>
              </a:rPr>
              <a:t>When you go to the airport (or bus station) - those are "means to an end"</a:t>
            </a:r>
          </a:p>
          <a:p>
            <a:pPr lvl="2"/>
            <a:r>
              <a:rPr lang="en-US" dirty="0">
                <a:cs typeface="Calibri"/>
              </a:rPr>
              <a:t>When you are in your pod, on our bus – that's already where you want to be!</a:t>
            </a:r>
          </a:p>
          <a:p>
            <a:pPr lvl="1"/>
            <a:r>
              <a:rPr lang="en-US" dirty="0">
                <a:cs typeface="Calibri"/>
              </a:rPr>
              <a:t>Pilot yourself – they're all proprietary, so.. work on mastering those controls</a:t>
            </a:r>
          </a:p>
          <a:p>
            <a:pPr lvl="1"/>
            <a:r>
              <a:rPr lang="en-US" dirty="0">
                <a:cs typeface="Calibri"/>
              </a:rPr>
              <a:t>Designed as though the engineers had never even heard of "Center of Gravity"</a:t>
            </a:r>
          </a:p>
          <a:p>
            <a:pPr lvl="1"/>
            <a:r>
              <a:rPr lang="en-US" dirty="0">
                <a:cs typeface="Calibri"/>
              </a:rPr>
              <a:t>I honestly don't see any of them as having a viable long-term future, and that's not just my own bias.. They suck</a:t>
            </a:r>
          </a:p>
          <a:p>
            <a:pPr lvl="2"/>
            <a:r>
              <a:rPr lang="en-US" dirty="0">
                <a:cs typeface="Calibri"/>
              </a:rPr>
              <a:t>Air-Bus / Audi?  </a:t>
            </a:r>
          </a:p>
          <a:p>
            <a:pPr lvl="1"/>
            <a:endParaRPr lang="en-US">
              <a:cs typeface="Calibri"/>
            </a:endParaRPr>
          </a:p>
          <a:p>
            <a:r>
              <a:rPr lang="en-US" dirty="0">
                <a:cs typeface="Calibri"/>
              </a:rPr>
              <a:t>The design I am going to share seems feasible and we can get started on them, for everybody. </a:t>
            </a:r>
          </a:p>
          <a:p>
            <a:pPr lvl="1"/>
            <a:r>
              <a:rPr lang="en-US" dirty="0">
                <a:cs typeface="Calibri"/>
              </a:rPr>
              <a:t>I see a global market for ~2 to 5% of people, quickly. </a:t>
            </a:r>
          </a:p>
          <a:p>
            <a:pPr lvl="1"/>
            <a:r>
              <a:rPr lang="en-US" dirty="0">
                <a:cs typeface="Calibri"/>
              </a:rPr>
              <a:t>That's tens possibly hundreds of millions, tens as a conservative estimate </a:t>
            </a:r>
          </a:p>
          <a:p>
            <a:pPr lvl="1"/>
            <a:endParaRPr lang="en-US">
              <a:cs typeface="Calibri"/>
            </a:endParaRPr>
          </a:p>
        </p:txBody>
      </p:sp>
      <p:sp>
        <p:nvSpPr>
          <p:cNvPr id="5" name="Slide Number Placeholder 4">
            <a:extLst>
              <a:ext uri="{FF2B5EF4-FFF2-40B4-BE49-F238E27FC236}">
                <a16:creationId xmlns:a16="http://schemas.microsoft.com/office/drawing/2014/main" id="{885D116D-936A-2068-1F75-69D91B526AC0}"/>
              </a:ext>
            </a:extLst>
          </p:cNvPr>
          <p:cNvSpPr>
            <a:spLocks noGrp="1"/>
          </p:cNvSpPr>
          <p:nvPr>
            <p:ph type="sldNum" sz="quarter" idx="12"/>
          </p:nvPr>
        </p:nvSpPr>
        <p:spPr/>
        <p:txBody>
          <a:bodyPr/>
          <a:lstStyle/>
          <a:p>
            <a:fld id="{330EA680-D336-4FF7-8B7A-9848BB0A1C32}" type="slidenum">
              <a:rPr lang="en-US" smtClean="0"/>
              <a:t>8</a:t>
            </a:fld>
            <a:endParaRPr lang="en-US"/>
          </a:p>
        </p:txBody>
      </p:sp>
      <p:sp>
        <p:nvSpPr>
          <p:cNvPr id="4" name="Footer Placeholder 3">
            <a:extLst>
              <a:ext uri="{FF2B5EF4-FFF2-40B4-BE49-F238E27FC236}">
                <a16:creationId xmlns:a16="http://schemas.microsoft.com/office/drawing/2014/main" id="{EEAEBCA5-443D-7BC0-41C9-D3F286D033BE}"/>
              </a:ext>
            </a:extLst>
          </p:cNvPr>
          <p:cNvSpPr>
            <a:spLocks noGrp="1"/>
          </p:cNvSpPr>
          <p:nvPr>
            <p:ph type="ftr" sz="quarter" idx="11"/>
          </p:nvPr>
        </p:nvSpPr>
        <p:spPr/>
        <p:txBody>
          <a:bodyPr/>
          <a:lstStyle/>
          <a:p>
            <a:r>
              <a:rPr lang="en-US"/>
              <a:t>Copyright 2023 - Charon Software - All Rights Reserved </a:t>
            </a:r>
          </a:p>
        </p:txBody>
      </p:sp>
    </p:spTree>
    <p:extLst>
      <p:ext uri="{BB962C8B-B14F-4D97-AF65-F5344CB8AC3E}">
        <p14:creationId xmlns:p14="http://schemas.microsoft.com/office/powerpoint/2010/main" val="3630277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85380-2386-9E47-2E6D-53289BC316F1}"/>
              </a:ext>
            </a:extLst>
          </p:cNvPr>
          <p:cNvSpPr>
            <a:spLocks noGrp="1"/>
          </p:cNvSpPr>
          <p:nvPr>
            <p:ph type="title"/>
          </p:nvPr>
        </p:nvSpPr>
        <p:spPr/>
        <p:txBody>
          <a:bodyPr/>
          <a:lstStyle/>
          <a:p>
            <a:r>
              <a:rPr lang="en-US">
                <a:cs typeface="Calibri Light"/>
              </a:rPr>
              <a:t>What if someone steals these ideas?</a:t>
            </a:r>
            <a:endParaRPr lang="en-US"/>
          </a:p>
        </p:txBody>
      </p:sp>
      <p:sp>
        <p:nvSpPr>
          <p:cNvPr id="3" name="Content Placeholder 2">
            <a:extLst>
              <a:ext uri="{FF2B5EF4-FFF2-40B4-BE49-F238E27FC236}">
                <a16:creationId xmlns:a16="http://schemas.microsoft.com/office/drawing/2014/main" id="{44445D3B-2A71-A9CA-450D-9A629D66162C}"/>
              </a:ext>
            </a:extLst>
          </p:cNvPr>
          <p:cNvSpPr>
            <a:spLocks noGrp="1"/>
          </p:cNvSpPr>
          <p:nvPr>
            <p:ph idx="1"/>
          </p:nvPr>
        </p:nvSpPr>
        <p:spPr/>
        <p:txBody>
          <a:bodyPr vert="horz" lIns="91440" tIns="45720" rIns="91440" bIns="45720" rtlCol="0" anchor="t">
            <a:normAutofit fontScale="70000" lnSpcReduction="20000"/>
          </a:bodyPr>
          <a:lstStyle/>
          <a:p>
            <a:r>
              <a:rPr lang="en-US">
                <a:cs typeface="Calibri"/>
              </a:rPr>
              <a:t>Most established wealthy people seem to have demonstrable track records of being pretty awful to their people. </a:t>
            </a:r>
          </a:p>
          <a:p>
            <a:pPr lvl="1"/>
            <a:r>
              <a:rPr lang="en-US">
                <a:cs typeface="Calibri"/>
              </a:rPr>
              <a:t>Right up front I hope to make it clear; I'm Not those guys </a:t>
            </a:r>
            <a:endParaRPr lang="en-US">
              <a:ea typeface="Calibri"/>
              <a:cs typeface="Calibri"/>
            </a:endParaRPr>
          </a:p>
          <a:p>
            <a:r>
              <a:rPr lang="en-US">
                <a:cs typeface="Calibri"/>
              </a:rPr>
              <a:t>It's not about the "wealthy few" who'd start a copy of this. It's more about the "many" who'd follow. </a:t>
            </a:r>
          </a:p>
          <a:p>
            <a:pPr lvl="1"/>
            <a:r>
              <a:rPr lang="en-US">
                <a:cs typeface="Calibri"/>
              </a:rPr>
              <a:t>If they are all able to start by saying "this is bigger than any of us. We know we want to leave the Parks to the communities (x thousands) and the mobility infrastructure (only exactly one) ALL to all of humanity.. </a:t>
            </a:r>
          </a:p>
          <a:p>
            <a:pPr lvl="1"/>
            <a:r>
              <a:rPr lang="en-US">
                <a:cs typeface="Calibri"/>
              </a:rPr>
              <a:t>Sure – if whoever comes out with a similar plan – as long as they are saying those thing; I can actually get behind that guy, completely. In fact; that's exactly the governance that I'm seeking, so - send them our way :)</a:t>
            </a:r>
            <a:endParaRPr lang="en-US">
              <a:ea typeface="Calibri"/>
              <a:cs typeface="Calibri"/>
            </a:endParaRPr>
          </a:p>
          <a:p>
            <a:r>
              <a:rPr lang="en-US">
                <a:cs typeface="Calibri"/>
              </a:rPr>
              <a:t>All of that said – NO PART OF THIS IS FREE or AVAILABLE</a:t>
            </a:r>
          </a:p>
          <a:p>
            <a:r>
              <a:rPr lang="en-US">
                <a:cs typeface="Calibri"/>
              </a:rPr>
              <a:t>This is mine / Ours. Property of "All in Favor" </a:t>
            </a:r>
            <a:endParaRPr lang="en-US">
              <a:ea typeface="Calibri"/>
              <a:cs typeface="Calibri"/>
            </a:endParaRPr>
          </a:p>
          <a:p>
            <a:r>
              <a:rPr lang="en-US">
                <a:cs typeface="Calibri"/>
              </a:rPr>
              <a:t>No idea if just saying "Copyright 2023" bears weight, but:</a:t>
            </a:r>
            <a:endParaRPr lang="en-US"/>
          </a:p>
          <a:p>
            <a:endParaRPr lang="en-US">
              <a:cs typeface="Calibri"/>
            </a:endParaRPr>
          </a:p>
          <a:p>
            <a:pPr marL="457200" lvl="1" indent="0" algn="ctr">
              <a:buNone/>
            </a:pPr>
            <a:r>
              <a:rPr lang="en-US" sz="2600" b="1" i="1" u="sng">
                <a:cs typeface="Calibri"/>
              </a:rPr>
              <a:t>Copyright 2023 Charon Software – All Rights Reserved – No Stealing :)</a:t>
            </a:r>
            <a:endParaRPr lang="en-US" sz="2600" b="1" i="1" u="sng">
              <a:ea typeface="Calibri" panose="020F0502020204030204"/>
              <a:cs typeface="Calibri"/>
            </a:endParaRPr>
          </a:p>
        </p:txBody>
      </p:sp>
      <p:sp>
        <p:nvSpPr>
          <p:cNvPr id="5" name="Slide Number Placeholder 4">
            <a:extLst>
              <a:ext uri="{FF2B5EF4-FFF2-40B4-BE49-F238E27FC236}">
                <a16:creationId xmlns:a16="http://schemas.microsoft.com/office/drawing/2014/main" id="{2F930935-CBFD-AC77-14A1-188166D4608A}"/>
              </a:ext>
            </a:extLst>
          </p:cNvPr>
          <p:cNvSpPr>
            <a:spLocks noGrp="1"/>
          </p:cNvSpPr>
          <p:nvPr>
            <p:ph type="sldNum" sz="quarter" idx="12"/>
          </p:nvPr>
        </p:nvSpPr>
        <p:spPr/>
        <p:txBody>
          <a:bodyPr/>
          <a:lstStyle/>
          <a:p>
            <a:fld id="{330EA680-D336-4FF7-8B7A-9848BB0A1C32}" type="slidenum">
              <a:rPr lang="en-US" smtClean="0"/>
              <a:t>9</a:t>
            </a:fld>
            <a:endParaRPr lang="en-US"/>
          </a:p>
        </p:txBody>
      </p:sp>
      <p:sp>
        <p:nvSpPr>
          <p:cNvPr id="4" name="Footer Placeholder 3">
            <a:extLst>
              <a:ext uri="{FF2B5EF4-FFF2-40B4-BE49-F238E27FC236}">
                <a16:creationId xmlns:a16="http://schemas.microsoft.com/office/drawing/2014/main" id="{6664A46D-98EA-066F-9336-391BF4583EAB}"/>
              </a:ext>
            </a:extLst>
          </p:cNvPr>
          <p:cNvSpPr>
            <a:spLocks noGrp="1"/>
          </p:cNvSpPr>
          <p:nvPr>
            <p:ph type="ftr" sz="quarter" idx="11"/>
          </p:nvPr>
        </p:nvSpPr>
        <p:spPr/>
        <p:txBody>
          <a:bodyPr/>
          <a:lstStyle/>
          <a:p>
            <a:r>
              <a:rPr lang="en-US"/>
              <a:t>Copyright 2023 - Charon Software - All Rights Reserved </a:t>
            </a:r>
          </a:p>
        </p:txBody>
      </p:sp>
    </p:spTree>
    <p:extLst>
      <p:ext uri="{BB962C8B-B14F-4D97-AF65-F5344CB8AC3E}">
        <p14:creationId xmlns:p14="http://schemas.microsoft.com/office/powerpoint/2010/main" val="391690753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60</Slides>
  <Notes>0</Notes>
  <HiddenSlides>0</HiddenSlides>
  <ScaleCrop>false</ScaleCrop>
  <HeadingPairs>
    <vt:vector size="4" baseType="variant">
      <vt:variant>
        <vt:lpstr>Theme</vt:lpstr>
      </vt:variant>
      <vt:variant>
        <vt:i4>1</vt:i4>
      </vt:variant>
      <vt:variant>
        <vt:lpstr>Slide Titles</vt:lpstr>
      </vt:variant>
      <vt:variant>
        <vt:i4>60</vt:i4>
      </vt:variant>
    </vt:vector>
  </HeadingPairs>
  <TitlesOfParts>
    <vt:vector size="61" baseType="lpstr">
      <vt:lpstr>office theme</vt:lpstr>
      <vt:lpstr>i am – Jeff DeRemer</vt:lpstr>
      <vt:lpstr>"Quick" versions of:</vt:lpstr>
      <vt:lpstr>About Me</vt:lpstr>
      <vt:lpstr>About Me - 2</vt:lpstr>
      <vt:lpstr>Target Audience...[?]</vt:lpstr>
      <vt:lpstr>Just a Story</vt:lpstr>
      <vt:lpstr>Dream Big</vt:lpstr>
      <vt:lpstr>Other people's ideas</vt:lpstr>
      <vt:lpstr>What if someone steals these ideas?</vt:lpstr>
      <vt:lpstr>Flying Cars – 1) Pods</vt:lpstr>
      <vt:lpstr>Explanation of what a chassis is? </vt:lpstr>
      <vt:lpstr>Flying Cars – 1) Pods - pg2</vt:lpstr>
      <vt:lpstr>Flying Cars 2) 'Chassis' - Design </vt:lpstr>
      <vt:lpstr>Flying Cars – 2) 'Chassis'; Worries </vt:lpstr>
      <vt:lpstr>Flying Cars  - Buses – Design</vt:lpstr>
      <vt:lpstr>Flying Cars – Buses – Hulls &amp; Balloons</vt:lpstr>
      <vt:lpstr>Flying Cars  - 3) Buses – Worries</vt:lpstr>
      <vt:lpstr>Flying Cars  - System</vt:lpstr>
      <vt:lpstr>Flying Cars – Cost</vt:lpstr>
      <vt:lpstr>Flying Cars – closing thoughts, for now.. </vt:lpstr>
      <vt:lpstr>Terran Astra Parks – not for profit Terran side </vt:lpstr>
      <vt:lpstr>Parks – "Restaurants"</vt:lpstr>
      <vt:lpstr>Parks – Riding through</vt:lpstr>
      <vt:lpstr>Parks - Events</vt:lpstr>
      <vt:lpstr>Parks – "Lodging" </vt:lpstr>
      <vt:lpstr>Parks – Funding - Pricing food, rides, etc.</vt:lpstr>
      <vt:lpstr>Parks – that first one – how do we start??</vt:lpstr>
      <vt:lpstr>Parks – Excitement</vt:lpstr>
      <vt:lpstr>Parks / Pods / Gliders</vt:lpstr>
      <vt:lpstr>New Work – "Pay*" - (*we need a different word than pay!)</vt:lpstr>
      <vt:lpstr>New Work – Work-a-Day / "Gig"</vt:lpstr>
      <vt:lpstr>New Work – Pay to Lease a Spot</vt:lpstr>
      <vt:lpstr>Community – interactions</vt:lpstr>
      <vt:lpstr>New Work - Bounties</vt:lpstr>
      <vt:lpstr>Bounties – pg 2</vt:lpstr>
      <vt:lpstr>New Work – Bounties &amp; The System</vt:lpstr>
      <vt:lpstr>New Work – "Brewster's Millions"</vt:lpstr>
      <vt:lpstr>New Work - Governance</vt:lpstr>
      <vt:lpstr>Terran-Astral Credits</vt:lpstr>
      <vt:lpstr>Billionaires &amp; The Powers That Be</vt:lpstr>
      <vt:lpstr>Bill of Responsibilities – "Astral 'Constitution*'" *Again – need a better / different word </vt:lpstr>
      <vt:lpstr>Not For Profit – in Perpetuity</vt:lpstr>
      <vt:lpstr>CANNOT be Corporate - Ever</vt:lpstr>
      <vt:lpstr>Peace Corps</vt:lpstr>
      <vt:lpstr>Concierge</vt:lpstr>
      <vt:lpstr>New Work – "Factories" / Building the Cars</vt:lpstr>
      <vt:lpstr>Team Working – Design improvements</vt:lpstr>
      <vt:lpstr>Gliders – Taking Off</vt:lpstr>
      <vt:lpstr>Glider Landings – Experimentation - Pods</vt:lpstr>
      <vt:lpstr>Space Elevator</vt:lpstr>
      <vt:lpstr>Shipyard on top of the atmosphere</vt:lpstr>
      <vt:lpstr>Partnerships </vt:lpstr>
      <vt:lpstr>New Lingua Franca </vt:lpstr>
      <vt:lpstr>"A Case for Weirdoes" … ?  :)</vt:lpstr>
      <vt:lpstr>Something to Believe In</vt:lpstr>
      <vt:lpstr>What's Next? </vt:lpstr>
      <vt:lpstr>Kick Starter ? Meetup? </vt:lpstr>
      <vt:lpstr>Addendum – Webcam on the Moon</vt:lpstr>
      <vt:lpstr>Addendum – "Peel Back Time" &amp; have a see</vt:lpstr>
      <vt:lpstr>Addendum – "Morality Police" -&gt; Tranquility?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70</cp:revision>
  <dcterms:created xsi:type="dcterms:W3CDTF">2023-07-01T11:10:24Z</dcterms:created>
  <dcterms:modified xsi:type="dcterms:W3CDTF">2023-10-10T19:54:59Z</dcterms:modified>
</cp:coreProperties>
</file>