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84" r:id="rId1"/>
  </p:sldMasterIdLst>
  <p:notesMasterIdLst>
    <p:notesMasterId r:id="rId20"/>
  </p:notesMasterIdLst>
  <p:sldIdLst>
    <p:sldId id="256" r:id="rId2"/>
    <p:sldId id="257" r:id="rId3"/>
    <p:sldId id="258" r:id="rId4"/>
    <p:sldId id="260" r:id="rId5"/>
    <p:sldId id="261" r:id="rId6"/>
    <p:sldId id="262" r:id="rId7"/>
    <p:sldId id="276" r:id="rId8"/>
    <p:sldId id="281" r:id="rId9"/>
    <p:sldId id="282" r:id="rId10"/>
    <p:sldId id="277" r:id="rId11"/>
    <p:sldId id="283" r:id="rId12"/>
    <p:sldId id="284" r:id="rId13"/>
    <p:sldId id="279" r:id="rId14"/>
    <p:sldId id="278" r:id="rId15"/>
    <p:sldId id="271" r:id="rId16"/>
    <p:sldId id="280" r:id="rId17"/>
    <p:sldId id="263" r:id="rId18"/>
    <p:sldId id="264" r:id="rId19"/>
  </p:sldIdLst>
  <p:sldSz cx="18288000" cy="10287000"/>
  <p:notesSz cx="6858000" cy="9144000"/>
  <p:embeddedFontLst>
    <p:embeddedFont>
      <p:font typeface="等线" panose="02010600030101010101" pitchFamily="2" charset="-122"/>
      <p:regular r:id="rId21"/>
      <p:bold r:id="rId22"/>
    </p:embeddedFont>
    <p:embeddedFont>
      <p:font typeface="Alata" pitchFamily="2" charset="0"/>
      <p:regular r:id="rId23"/>
    </p:embeddedFont>
    <p:embeddedFont>
      <p:font typeface="Rockwell" panose="02060603020205020403" pitchFamily="18" charset="0"/>
      <p:regular r:id="rId24"/>
      <p:bold r:id="rId25"/>
      <p:italic r:id="rId26"/>
      <p:boldItalic r:id="rId2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53A5"/>
    <a:srgbClr val="EFED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74" autoAdjust="0"/>
    <p:restoredTop sz="94587" autoAdjust="0"/>
  </p:normalViewPr>
  <p:slideViewPr>
    <p:cSldViewPr>
      <p:cViewPr>
        <p:scale>
          <a:sx n="62" d="100"/>
          <a:sy n="62" d="100"/>
        </p:scale>
        <p:origin x="216" y="6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6F99A-8F99-6649-B695-413707F78AE0}" type="datetimeFigureOut">
              <a:rPr kumimoji="1" lang="zh-CN" altLang="en-US" smtClean="0"/>
              <a:t>2025/4/13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D1A713-0BDC-F043-A231-C9C1AA7C35C1}" type="slidenum">
              <a:rPr kumimoji="1" lang="zh-CN" altLang="en-US" smtClean="0"/>
              <a:t>‹#›</a:t>
            </a:fld>
            <a:endParaRPr kumimoji="1" lang="zh-CN" altLang="en-US"/>
          </a:p>
        </p:txBody>
      </p:sp>
    </p:spTree>
    <p:extLst>
      <p:ext uri="{BB962C8B-B14F-4D97-AF65-F5344CB8AC3E}">
        <p14:creationId xmlns:p14="http://schemas.microsoft.com/office/powerpoint/2010/main" val="2971375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0D1A713-0BDC-F043-A231-C9C1AA7C35C1}" type="slidenum">
              <a:rPr kumimoji="1" lang="zh-CN" altLang="en-US" smtClean="0"/>
              <a:t>4</a:t>
            </a:fld>
            <a:endParaRPr kumimoji="1" lang="zh-CN" altLang="en-US"/>
          </a:p>
        </p:txBody>
      </p:sp>
    </p:spTree>
    <p:extLst>
      <p:ext uri="{BB962C8B-B14F-4D97-AF65-F5344CB8AC3E}">
        <p14:creationId xmlns:p14="http://schemas.microsoft.com/office/powerpoint/2010/main" val="2162401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A0D1A713-0BDC-F043-A231-C9C1AA7C35C1}" type="slidenum">
              <a:rPr kumimoji="1" lang="zh-CN" altLang="en-US" smtClean="0"/>
              <a:t>5</a:t>
            </a:fld>
            <a:endParaRPr kumimoji="1" lang="zh-CN" altLang="en-US"/>
          </a:p>
        </p:txBody>
      </p:sp>
    </p:spTree>
    <p:extLst>
      <p:ext uri="{BB962C8B-B14F-4D97-AF65-F5344CB8AC3E}">
        <p14:creationId xmlns:p14="http://schemas.microsoft.com/office/powerpoint/2010/main" val="4227780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E3EFC-270D-5A04-8179-A24733C0B46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1A0D292-54C3-DA7B-E86B-58A6899A126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40E58A6-3C19-CD71-3855-14415B5CB430}"/>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11D4F5AB-4D0A-BF1E-7B3F-51A2CB1576EA}"/>
              </a:ext>
            </a:extLst>
          </p:cNvPr>
          <p:cNvSpPr>
            <a:spLocks noGrp="1"/>
          </p:cNvSpPr>
          <p:nvPr>
            <p:ph type="sldNum" sz="quarter" idx="5"/>
          </p:nvPr>
        </p:nvSpPr>
        <p:spPr/>
        <p:txBody>
          <a:bodyPr/>
          <a:lstStyle/>
          <a:p>
            <a:fld id="{A0D1A713-0BDC-F043-A231-C9C1AA7C35C1}" type="slidenum">
              <a:rPr kumimoji="1" lang="zh-CN" altLang="en-US" smtClean="0"/>
              <a:t>7</a:t>
            </a:fld>
            <a:endParaRPr kumimoji="1" lang="zh-CN" altLang="en-US"/>
          </a:p>
        </p:txBody>
      </p:sp>
    </p:spTree>
    <p:extLst>
      <p:ext uri="{BB962C8B-B14F-4D97-AF65-F5344CB8AC3E}">
        <p14:creationId xmlns:p14="http://schemas.microsoft.com/office/powerpoint/2010/main" val="2482369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612A2-DBFA-5880-A9C9-E8C203DD776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5FF3838-3488-DE0B-FD55-E443B599FE3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72140E5-3E66-7C83-0168-D9D7F190107F}"/>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EB342D3-FCD7-36DD-BF13-C1B9B2BA726F}"/>
              </a:ext>
            </a:extLst>
          </p:cNvPr>
          <p:cNvSpPr>
            <a:spLocks noGrp="1"/>
          </p:cNvSpPr>
          <p:nvPr>
            <p:ph type="sldNum" sz="quarter" idx="5"/>
          </p:nvPr>
        </p:nvSpPr>
        <p:spPr/>
        <p:txBody>
          <a:bodyPr/>
          <a:lstStyle/>
          <a:p>
            <a:fld id="{A0D1A713-0BDC-F043-A231-C9C1AA7C35C1}" type="slidenum">
              <a:rPr kumimoji="1" lang="zh-CN" altLang="en-US" smtClean="0"/>
              <a:t>8</a:t>
            </a:fld>
            <a:endParaRPr kumimoji="1" lang="zh-CN" altLang="en-US"/>
          </a:p>
        </p:txBody>
      </p:sp>
    </p:spTree>
    <p:extLst>
      <p:ext uri="{BB962C8B-B14F-4D97-AF65-F5344CB8AC3E}">
        <p14:creationId xmlns:p14="http://schemas.microsoft.com/office/powerpoint/2010/main" val="3300551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F8E50-58B0-EAD5-4894-DB6D65A67AB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6642FEF-38AC-4C90-F9D5-EFF5EBA72CD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0AAA024-77F5-44D8-6B29-4D415D15CA89}"/>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48A3D58B-FE0D-68AB-C374-90B7EED3E33B}"/>
              </a:ext>
            </a:extLst>
          </p:cNvPr>
          <p:cNvSpPr>
            <a:spLocks noGrp="1"/>
          </p:cNvSpPr>
          <p:nvPr>
            <p:ph type="sldNum" sz="quarter" idx="5"/>
          </p:nvPr>
        </p:nvSpPr>
        <p:spPr/>
        <p:txBody>
          <a:bodyPr/>
          <a:lstStyle/>
          <a:p>
            <a:fld id="{A0D1A713-0BDC-F043-A231-C9C1AA7C35C1}" type="slidenum">
              <a:rPr kumimoji="1" lang="zh-CN" altLang="en-US" smtClean="0"/>
              <a:t>9</a:t>
            </a:fld>
            <a:endParaRPr kumimoji="1" lang="zh-CN" altLang="en-US"/>
          </a:p>
        </p:txBody>
      </p:sp>
    </p:spTree>
    <p:extLst>
      <p:ext uri="{BB962C8B-B14F-4D97-AF65-F5344CB8AC3E}">
        <p14:creationId xmlns:p14="http://schemas.microsoft.com/office/powerpoint/2010/main" val="36827071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7AC75-7847-A181-3622-0184ECD2783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B9F64B9-2C03-EAFE-A968-23E1B151978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9F4D624-7151-296F-9B4C-A731E0229493}"/>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1A8AD4A2-AFDD-5C16-B4FA-046BCD2452A0}"/>
              </a:ext>
            </a:extLst>
          </p:cNvPr>
          <p:cNvSpPr>
            <a:spLocks noGrp="1"/>
          </p:cNvSpPr>
          <p:nvPr>
            <p:ph type="sldNum" sz="quarter" idx="5"/>
          </p:nvPr>
        </p:nvSpPr>
        <p:spPr/>
        <p:txBody>
          <a:bodyPr/>
          <a:lstStyle/>
          <a:p>
            <a:fld id="{A0D1A713-0BDC-F043-A231-C9C1AA7C35C1}" type="slidenum">
              <a:rPr kumimoji="1" lang="zh-CN" altLang="en-US" smtClean="0"/>
              <a:t>11</a:t>
            </a:fld>
            <a:endParaRPr kumimoji="1" lang="zh-CN" altLang="en-US"/>
          </a:p>
        </p:txBody>
      </p:sp>
    </p:spTree>
    <p:extLst>
      <p:ext uri="{BB962C8B-B14F-4D97-AF65-F5344CB8AC3E}">
        <p14:creationId xmlns:p14="http://schemas.microsoft.com/office/powerpoint/2010/main" val="96364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6BB22-4BB4-1E7F-1D3E-19EFADEA1A1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330C246-C2E3-CC53-AE96-25E507D57D6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20F837E-B530-4CD9-ED1A-031CB28B70C9}"/>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CD25001B-B3E4-0D7C-81FA-C2AF17995EE3}"/>
              </a:ext>
            </a:extLst>
          </p:cNvPr>
          <p:cNvSpPr>
            <a:spLocks noGrp="1"/>
          </p:cNvSpPr>
          <p:nvPr>
            <p:ph type="sldNum" sz="quarter" idx="5"/>
          </p:nvPr>
        </p:nvSpPr>
        <p:spPr/>
        <p:txBody>
          <a:bodyPr/>
          <a:lstStyle/>
          <a:p>
            <a:fld id="{A0D1A713-0BDC-F043-A231-C9C1AA7C35C1}" type="slidenum">
              <a:rPr kumimoji="1" lang="zh-CN" altLang="en-US" smtClean="0"/>
              <a:t>12</a:t>
            </a:fld>
            <a:endParaRPr kumimoji="1" lang="zh-CN" altLang="en-US"/>
          </a:p>
        </p:txBody>
      </p:sp>
    </p:spTree>
    <p:extLst>
      <p:ext uri="{BB962C8B-B14F-4D97-AF65-F5344CB8AC3E}">
        <p14:creationId xmlns:p14="http://schemas.microsoft.com/office/powerpoint/2010/main" val="878744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89C50-2DE2-3E1E-25AE-9F82B834D8B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CD34886-8C35-4277-0B93-07A38450528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3829E70-ADEB-3994-DDE7-247FCF18152A}"/>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FB50506A-B298-74EB-2EAB-67816C455F53}"/>
              </a:ext>
            </a:extLst>
          </p:cNvPr>
          <p:cNvSpPr>
            <a:spLocks noGrp="1"/>
          </p:cNvSpPr>
          <p:nvPr>
            <p:ph type="sldNum" sz="quarter" idx="5"/>
          </p:nvPr>
        </p:nvSpPr>
        <p:spPr/>
        <p:txBody>
          <a:bodyPr/>
          <a:lstStyle/>
          <a:p>
            <a:fld id="{A0D1A713-0BDC-F043-A231-C9C1AA7C35C1}" type="slidenum">
              <a:rPr kumimoji="1" lang="zh-CN" altLang="en-US" smtClean="0"/>
              <a:t>13</a:t>
            </a:fld>
            <a:endParaRPr kumimoji="1" lang="zh-CN" altLang="en-US"/>
          </a:p>
        </p:txBody>
      </p:sp>
    </p:spTree>
    <p:extLst>
      <p:ext uri="{BB962C8B-B14F-4D97-AF65-F5344CB8AC3E}">
        <p14:creationId xmlns:p14="http://schemas.microsoft.com/office/powerpoint/2010/main" val="3239616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19660-741A-DE92-D373-C25D919A38E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0FA6939-BA8C-5FDE-B059-AD9586CEE39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CED78B6-AF0A-D4E6-8136-61C06C9A65DD}"/>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C2453D67-6D18-BD3D-608C-BD3B1123B7DD}"/>
              </a:ext>
            </a:extLst>
          </p:cNvPr>
          <p:cNvSpPr>
            <a:spLocks noGrp="1"/>
          </p:cNvSpPr>
          <p:nvPr>
            <p:ph type="sldNum" sz="quarter" idx="5"/>
          </p:nvPr>
        </p:nvSpPr>
        <p:spPr/>
        <p:txBody>
          <a:bodyPr/>
          <a:lstStyle/>
          <a:p>
            <a:fld id="{A0D1A713-0BDC-F043-A231-C9C1AA7C35C1}" type="slidenum">
              <a:rPr kumimoji="1" lang="zh-CN" altLang="en-US" smtClean="0"/>
              <a:t>16</a:t>
            </a:fld>
            <a:endParaRPr kumimoji="1" lang="zh-CN" altLang="en-US"/>
          </a:p>
        </p:txBody>
      </p:sp>
    </p:spTree>
    <p:extLst>
      <p:ext uri="{BB962C8B-B14F-4D97-AF65-F5344CB8AC3E}">
        <p14:creationId xmlns:p14="http://schemas.microsoft.com/office/powerpoint/2010/main" val="2796973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9" name="Group 88"/>
          <p:cNvGrpSpPr/>
          <p:nvPr/>
        </p:nvGrpSpPr>
        <p:grpSpPr>
          <a:xfrm>
            <a:off x="-494511" y="-89064"/>
            <a:ext cx="18773777" cy="10385697"/>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2503940" y="1779725"/>
            <a:ext cx="13272518" cy="6716900"/>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2638854" y="3113257"/>
            <a:ext cx="13019873" cy="2623094"/>
          </a:xfrm>
        </p:spPr>
        <p:txBody>
          <a:bodyPr bIns="0" anchor="b">
            <a:normAutofit/>
          </a:bodyPr>
          <a:lstStyle>
            <a:lvl1pPr algn="ctr">
              <a:lnSpc>
                <a:spcPct val="80000"/>
              </a:lnSpc>
              <a:defRPr sz="8100" spc="-225">
                <a:solidFill>
                  <a:srgbClr val="FFFE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38856" y="5859400"/>
            <a:ext cx="13010141" cy="1983881"/>
          </a:xfrm>
        </p:spPr>
        <p:txBody>
          <a:bodyPr tIns="0">
            <a:normAutofit/>
          </a:bodyPr>
          <a:lstStyle>
            <a:lvl1pPr marL="0" indent="0" algn="ctr">
              <a:lnSpc>
                <a:spcPct val="100000"/>
              </a:lnSpc>
              <a:buNone/>
              <a:defRPr sz="2700" b="0">
                <a:solidFill>
                  <a:srgbClr val="FFFEFF"/>
                </a:solidFill>
              </a:defRPr>
            </a:lvl1pPr>
            <a:lvl2pPr marL="685800" indent="0" algn="ctr">
              <a:buNone/>
              <a:defRPr sz="27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1207008" y="480060"/>
            <a:ext cx="5486400" cy="480060"/>
          </a:xfrm>
        </p:spPr>
        <p:txBody>
          <a:bodyPr vert="horz" lIns="91440" tIns="45720" rIns="91440" bIns="45720" rtlCol="0" anchor="ctr"/>
          <a:lstStyle>
            <a:lvl1pPr>
              <a:defRPr lang="en-US"/>
            </a:lvl1pPr>
          </a:lstStyle>
          <a:p>
            <a:fld id="{1D8BD707-D9CF-40AE-B4C6-C98DA3205C09}" type="datetimeFigureOut">
              <a:rPr lang="en-US" smtClean="0"/>
              <a:pPr/>
              <a:t>4/13/25</a:t>
            </a:fld>
            <a:endParaRPr lang="en-US"/>
          </a:p>
        </p:txBody>
      </p:sp>
      <p:sp>
        <p:nvSpPr>
          <p:cNvPr id="5" name="Footer Placeholder 4"/>
          <p:cNvSpPr>
            <a:spLocks noGrp="1"/>
          </p:cNvSpPr>
          <p:nvPr>
            <p:ph type="ftr" sz="quarter" idx="11"/>
          </p:nvPr>
        </p:nvSpPr>
        <p:spPr>
          <a:xfrm>
            <a:off x="1207008" y="9340596"/>
            <a:ext cx="15883128" cy="48006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5704820"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813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5" name="Group 74"/>
          <p:cNvGrpSpPr/>
          <p:nvPr/>
        </p:nvGrpSpPr>
        <p:grpSpPr>
          <a:xfrm>
            <a:off x="-626269" y="0"/>
            <a:ext cx="18876171" cy="10279857"/>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1200216" y="2549384"/>
            <a:ext cx="5511714" cy="5205632"/>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32948" y="3524888"/>
            <a:ext cx="5251794" cy="3684662"/>
          </a:xfrm>
        </p:spPr>
        <p:txBody>
          <a:bodyPr/>
          <a:lstStyle>
            <a:lvl1pPr>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7664975" y="1192079"/>
            <a:ext cx="9412553" cy="788563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66031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5" name="Group 74"/>
          <p:cNvGrpSpPr/>
          <p:nvPr/>
        </p:nvGrpSpPr>
        <p:grpSpPr>
          <a:xfrm flipH="1">
            <a:off x="0" y="0"/>
            <a:ext cx="18876171" cy="10279857"/>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11578422" y="2549384"/>
            <a:ext cx="5511714" cy="5205632"/>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11711156" y="3524888"/>
            <a:ext cx="5251793" cy="3684663"/>
          </a:xfrm>
        </p:spPr>
        <p:txBody>
          <a:bodyPr vert="eaVert"/>
          <a:lstStyle>
            <a:lvl1pPr algn="l">
              <a:lnSpc>
                <a:spcPct val="80000"/>
              </a:lnSpc>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204121" y="1197667"/>
            <a:ext cx="9402933" cy="788595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207008" y="480060"/>
            <a:ext cx="5486400" cy="480060"/>
          </a:xfrm>
        </p:spPr>
        <p:txBody>
          <a:bodyPr/>
          <a:lstStyle/>
          <a:p>
            <a:fld id="{1D8BD707-D9CF-40AE-B4C6-C98DA3205C09}" type="datetimeFigureOut">
              <a:rPr lang="en-US" smtClean="0"/>
              <a:pPr/>
              <a:t>4/13/25</a:t>
            </a:fld>
            <a:endParaRPr lang="en-US"/>
          </a:p>
        </p:txBody>
      </p:sp>
      <p:sp>
        <p:nvSpPr>
          <p:cNvPr id="5" name="Footer Placeholder 4"/>
          <p:cNvSpPr>
            <a:spLocks noGrp="1"/>
          </p:cNvSpPr>
          <p:nvPr>
            <p:ph type="ftr" sz="quarter" idx="11"/>
          </p:nvPr>
        </p:nvSpPr>
        <p:spPr>
          <a:xfrm>
            <a:off x="1207008" y="9340596"/>
            <a:ext cx="15883128" cy="480060"/>
          </a:xfrm>
        </p:spPr>
        <p:txBody>
          <a:bodyPr/>
          <a:lstStyle/>
          <a:p>
            <a:endParaRPr lang="en-US"/>
          </a:p>
        </p:txBody>
      </p:sp>
      <p:sp>
        <p:nvSpPr>
          <p:cNvPr id="6" name="Slide Number Placeholder 5"/>
          <p:cNvSpPr>
            <a:spLocks noGrp="1"/>
          </p:cNvSpPr>
          <p:nvPr>
            <p:ph type="sldNum" sz="quarter" idx="12"/>
          </p:nvPr>
        </p:nvSpPr>
        <p:spPr>
          <a:xfrm>
            <a:off x="15704820"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54628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0" name="Group 79"/>
          <p:cNvGrpSpPr/>
          <p:nvPr/>
        </p:nvGrpSpPr>
        <p:grpSpPr>
          <a:xfrm>
            <a:off x="-626269" y="0"/>
            <a:ext cx="18876171" cy="10279857"/>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1200216" y="2549384"/>
            <a:ext cx="5511714" cy="5205632"/>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32947" y="3524888"/>
            <a:ext cx="5248469" cy="3684663"/>
          </a:xfrm>
        </p:spPr>
        <p:txBody>
          <a:bodyPr/>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7677671" y="1204779"/>
            <a:ext cx="9422810" cy="7872933"/>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4/13/25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15920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7" name="Group 76"/>
          <p:cNvGrpSpPr/>
          <p:nvPr/>
        </p:nvGrpSpPr>
        <p:grpSpPr>
          <a:xfrm>
            <a:off x="-494511" y="-89064"/>
            <a:ext cx="18773777" cy="10385697"/>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4889318" y="1779725"/>
            <a:ext cx="8499218" cy="6716900"/>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5016324" y="3112095"/>
            <a:ext cx="8235336" cy="2534085"/>
          </a:xfrm>
        </p:spPr>
        <p:txBody>
          <a:bodyPr bIns="0" anchor="b">
            <a:normAutofit/>
          </a:bodyPr>
          <a:lstStyle>
            <a:lvl1pPr algn="ctr">
              <a:defRPr sz="6600">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016323" y="5770277"/>
            <a:ext cx="8235335" cy="2075655"/>
          </a:xfrm>
        </p:spPr>
        <p:txBody>
          <a:bodyPr tIns="0">
            <a:normAutofit/>
          </a:bodyPr>
          <a:lstStyle>
            <a:lvl1pPr marL="0" indent="0" algn="ctr">
              <a:buNone/>
              <a:defRPr sz="2700">
                <a:solidFill>
                  <a:srgbClr val="FFFEFF"/>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1207008" y="480060"/>
            <a:ext cx="5486400" cy="480060"/>
          </a:xfrm>
        </p:spPr>
        <p:txBody>
          <a:bodyPr/>
          <a:lstStyle/>
          <a:p>
            <a:fld id="{1D8BD707-D9CF-40AE-B4C6-C98DA3205C09}" type="datetimeFigureOut">
              <a:rPr lang="en-US" smtClean="0"/>
              <a:pPr/>
              <a:t>4/13/25</a:t>
            </a:fld>
            <a:endParaRPr lang="en-US"/>
          </a:p>
        </p:txBody>
      </p:sp>
      <p:sp>
        <p:nvSpPr>
          <p:cNvPr id="5" name="Footer Placeholder 4"/>
          <p:cNvSpPr>
            <a:spLocks noGrp="1"/>
          </p:cNvSpPr>
          <p:nvPr>
            <p:ph type="ftr" sz="quarter" idx="11"/>
          </p:nvPr>
        </p:nvSpPr>
        <p:spPr>
          <a:xfrm>
            <a:off x="1207008" y="9340596"/>
            <a:ext cx="15883128" cy="48006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5704820"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61620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37" name="Group 36"/>
          <p:cNvGrpSpPr/>
          <p:nvPr/>
        </p:nvGrpSpPr>
        <p:grpSpPr>
          <a:xfrm>
            <a:off x="-626269" y="0"/>
            <a:ext cx="18876171" cy="10279857"/>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1200216" y="2549384"/>
            <a:ext cx="5511714" cy="5205632"/>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33500" y="3509504"/>
            <a:ext cx="5251242" cy="3705098"/>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7681318" y="1204781"/>
            <a:ext cx="9404387" cy="357397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677670" y="5508243"/>
            <a:ext cx="9408033" cy="357537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1207008" y="480060"/>
            <a:ext cx="5486400" cy="480060"/>
          </a:xfrm>
        </p:spPr>
        <p:txBody>
          <a:bodyPr/>
          <a:lstStyle/>
          <a:p>
            <a:fld id="{1D8BD707-D9CF-40AE-B4C6-C98DA3205C09}" type="datetimeFigureOut">
              <a:rPr lang="en-US" smtClean="0"/>
              <a:pPr/>
              <a:t>4/13/25</a:t>
            </a:fld>
            <a:endParaRPr lang="en-US"/>
          </a:p>
        </p:txBody>
      </p:sp>
      <p:sp>
        <p:nvSpPr>
          <p:cNvPr id="6" name="Footer Placeholder 5"/>
          <p:cNvSpPr>
            <a:spLocks noGrp="1"/>
          </p:cNvSpPr>
          <p:nvPr>
            <p:ph type="ftr" sz="quarter" idx="11"/>
          </p:nvPr>
        </p:nvSpPr>
        <p:spPr>
          <a:xfrm>
            <a:off x="1207008" y="9340596"/>
            <a:ext cx="15883128" cy="480060"/>
          </a:xfrm>
        </p:spPr>
        <p:txBody>
          <a:bodyPr/>
          <a:lstStyle/>
          <a:p>
            <a:endParaRPr lang="en-US"/>
          </a:p>
        </p:txBody>
      </p:sp>
      <p:sp>
        <p:nvSpPr>
          <p:cNvPr id="7" name="Slide Number Placeholder 6"/>
          <p:cNvSpPr>
            <a:spLocks noGrp="1"/>
          </p:cNvSpPr>
          <p:nvPr>
            <p:ph type="sldNum" sz="quarter" idx="12"/>
          </p:nvPr>
        </p:nvSpPr>
        <p:spPr>
          <a:xfrm>
            <a:off x="15704820"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5556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39" name="Group 38"/>
          <p:cNvGrpSpPr/>
          <p:nvPr/>
        </p:nvGrpSpPr>
        <p:grpSpPr>
          <a:xfrm>
            <a:off x="-626269" y="0"/>
            <a:ext cx="18876171" cy="10279857"/>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1200216" y="2549384"/>
            <a:ext cx="5511714" cy="5205632"/>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33502" y="3545873"/>
            <a:ext cx="5251242" cy="3690746"/>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87705" y="1204777"/>
            <a:ext cx="9397632" cy="1028700"/>
          </a:xfrm>
        </p:spPr>
        <p:txBody>
          <a:bodyPr anchor="ctr">
            <a:noAutofit/>
          </a:bodyPr>
          <a:lstStyle>
            <a:lvl1pPr marL="0" indent="0" algn="l">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a:t>单击此处编辑母版文本样式</a:t>
            </a:r>
          </a:p>
        </p:txBody>
      </p:sp>
      <p:sp>
        <p:nvSpPr>
          <p:cNvPr id="4" name="Content Placeholder 3"/>
          <p:cNvSpPr>
            <a:spLocks noGrp="1"/>
          </p:cNvSpPr>
          <p:nvPr>
            <p:ph sz="half" idx="2"/>
          </p:nvPr>
        </p:nvSpPr>
        <p:spPr>
          <a:xfrm>
            <a:off x="7687957" y="2233478"/>
            <a:ext cx="9396525" cy="254528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677979" y="5498831"/>
            <a:ext cx="9396621" cy="1028700"/>
          </a:xfrm>
        </p:spPr>
        <p:txBody>
          <a:bodyPr anchor="ctr">
            <a:noAutofit/>
          </a:bodyPr>
          <a:lstStyle>
            <a:lvl1pPr marL="0" indent="0" algn="l">
              <a:lnSpc>
                <a:spcPct val="100000"/>
              </a:lnSpc>
              <a:buNone/>
              <a:defRPr sz="3300" b="0" cap="all" baseline="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zh-CN" altLang="en-US"/>
              <a:t>单击此处编辑母版文本样式</a:t>
            </a:r>
          </a:p>
        </p:txBody>
      </p:sp>
      <p:sp>
        <p:nvSpPr>
          <p:cNvPr id="6" name="Content Placeholder 5"/>
          <p:cNvSpPr>
            <a:spLocks noGrp="1"/>
          </p:cNvSpPr>
          <p:nvPr>
            <p:ph sz="quarter" idx="4"/>
          </p:nvPr>
        </p:nvSpPr>
        <p:spPr>
          <a:xfrm>
            <a:off x="7677671" y="6527531"/>
            <a:ext cx="9398382" cy="255609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1207008" y="480060"/>
            <a:ext cx="5486400" cy="480060"/>
          </a:xfrm>
        </p:spPr>
        <p:txBody>
          <a:bodyPr/>
          <a:lstStyle/>
          <a:p>
            <a:fld id="{1D8BD707-D9CF-40AE-B4C6-C98DA3205C09}" type="datetimeFigureOut">
              <a:rPr lang="en-US" smtClean="0"/>
              <a:pPr/>
              <a:t>4/13/25</a:t>
            </a:fld>
            <a:endParaRPr lang="en-US"/>
          </a:p>
        </p:txBody>
      </p:sp>
      <p:sp>
        <p:nvSpPr>
          <p:cNvPr id="8" name="Footer Placeholder 7"/>
          <p:cNvSpPr>
            <a:spLocks noGrp="1"/>
          </p:cNvSpPr>
          <p:nvPr>
            <p:ph type="ftr" sz="quarter" idx="11"/>
          </p:nvPr>
        </p:nvSpPr>
        <p:spPr>
          <a:xfrm>
            <a:off x="1207008" y="9340596"/>
            <a:ext cx="15883128" cy="480060"/>
          </a:xfrm>
        </p:spPr>
        <p:txBody>
          <a:bodyPr/>
          <a:lstStyle/>
          <a:p>
            <a:endParaRPr lang="en-US"/>
          </a:p>
        </p:txBody>
      </p:sp>
      <p:sp>
        <p:nvSpPr>
          <p:cNvPr id="9" name="Slide Number Placeholder 8"/>
          <p:cNvSpPr>
            <a:spLocks noGrp="1"/>
          </p:cNvSpPr>
          <p:nvPr>
            <p:ph type="sldNum" sz="quarter" idx="12"/>
          </p:nvPr>
        </p:nvSpPr>
        <p:spPr>
          <a:xfrm>
            <a:off x="15704820"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5269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7" name="Group 76"/>
          <p:cNvGrpSpPr/>
          <p:nvPr/>
        </p:nvGrpSpPr>
        <p:grpSpPr>
          <a:xfrm>
            <a:off x="-626269" y="0"/>
            <a:ext cx="18876171" cy="10279857"/>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1200216" y="2549384"/>
            <a:ext cx="5511714" cy="5205632"/>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32948" y="3524888"/>
            <a:ext cx="5251794" cy="3684663"/>
          </a:xfrm>
        </p:spPr>
        <p:txBody>
          <a:bodyPr/>
          <a:lstStyle>
            <a:lvl1pPr>
              <a:defRPr>
                <a:solidFill>
                  <a:srgbClr val="FFFEFF"/>
                </a:solidFill>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25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207008" y="480060"/>
            <a:ext cx="5486400" cy="480060"/>
          </a:xfrm>
        </p:spPr>
        <p:txBody>
          <a:bodyPr/>
          <a:lstStyle/>
          <a:p>
            <a:fld id="{1D8BD707-D9CF-40AE-B4C6-C98DA3205C09}" type="datetimeFigureOut">
              <a:rPr lang="en-US" smtClean="0"/>
              <a:pPr/>
              <a:t>4/13/25</a:t>
            </a:fld>
            <a:endParaRPr lang="en-US"/>
          </a:p>
        </p:txBody>
      </p:sp>
      <p:sp>
        <p:nvSpPr>
          <p:cNvPr id="3" name="Footer Placeholder 2"/>
          <p:cNvSpPr>
            <a:spLocks noGrp="1"/>
          </p:cNvSpPr>
          <p:nvPr>
            <p:ph type="ftr" sz="quarter" idx="11"/>
          </p:nvPr>
        </p:nvSpPr>
        <p:spPr>
          <a:xfrm>
            <a:off x="1207008" y="9340596"/>
            <a:ext cx="15883128" cy="480060"/>
          </a:xfrm>
        </p:spPr>
        <p:txBody>
          <a:bodyPr/>
          <a:lstStyle/>
          <a:p>
            <a:endParaRPr lang="en-US"/>
          </a:p>
        </p:txBody>
      </p:sp>
      <p:sp>
        <p:nvSpPr>
          <p:cNvPr id="4" name="Slide Number Placeholder 3"/>
          <p:cNvSpPr>
            <a:spLocks noGrp="1"/>
          </p:cNvSpPr>
          <p:nvPr>
            <p:ph type="sldNum" sz="quarter" idx="12"/>
          </p:nvPr>
        </p:nvSpPr>
        <p:spPr>
          <a:xfrm>
            <a:off x="15704820"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01177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74" name="Group 73"/>
          <p:cNvGrpSpPr/>
          <p:nvPr/>
        </p:nvGrpSpPr>
        <p:grpSpPr>
          <a:xfrm>
            <a:off x="-626269" y="0"/>
            <a:ext cx="18876171" cy="10279857"/>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1200216" y="2549384"/>
            <a:ext cx="5511714" cy="5205632"/>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1332947" y="3528039"/>
            <a:ext cx="5251796" cy="1834947"/>
          </a:xfrm>
        </p:spPr>
        <p:txBody>
          <a:bodyPr bIns="0" anchor="b">
            <a:noAutofit/>
          </a:bodyPr>
          <a:lstStyle>
            <a:lvl1pPr algn="ctr">
              <a:defRPr sz="4800">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7664975" y="1204214"/>
            <a:ext cx="9412553" cy="787491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332947" y="5370279"/>
            <a:ext cx="5251796" cy="1831746"/>
          </a:xfrm>
        </p:spPr>
        <p:txBody>
          <a:bodyPr/>
          <a:lstStyle>
            <a:lvl1pPr marL="0" indent="0" algn="ctr">
              <a:buNone/>
              <a:defRPr sz="2400">
                <a:solidFill>
                  <a:srgbClr val="FFFE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D8BD707-D9CF-40AE-B4C6-C98DA3205C09}" type="datetimeFigureOut">
              <a:rPr lang="en-US" smtClean="0"/>
              <a:pPr/>
              <a:t>4/13/25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9246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73" name="Group 72"/>
          <p:cNvGrpSpPr/>
          <p:nvPr/>
        </p:nvGrpSpPr>
        <p:grpSpPr>
          <a:xfrm>
            <a:off x="-494511" y="-89064"/>
            <a:ext cx="18773777" cy="10385697"/>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1208004" y="2547497"/>
            <a:ext cx="8912310" cy="5205632"/>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11315265" y="0"/>
            <a:ext cx="6972735" cy="10287000"/>
          </a:xfrm>
          <a:solidFill>
            <a:schemeClr val="bg1">
              <a:lumMod val="65000"/>
              <a:lumOff val="35000"/>
            </a:schemeClr>
          </a:solidFill>
          <a:ln w="9525" cap="sq">
            <a:noFill/>
            <a:miter lim="800000"/>
          </a:ln>
          <a:effectLst/>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zh-CN" altLang="en-US"/>
              <a:t>单击图标添加图片</a:t>
            </a:r>
            <a:endParaRPr lang="en-US" dirty="0"/>
          </a:p>
        </p:txBody>
      </p:sp>
      <p:sp>
        <p:nvSpPr>
          <p:cNvPr id="2" name="Title 1"/>
          <p:cNvSpPr>
            <a:spLocks noGrp="1"/>
          </p:cNvSpPr>
          <p:nvPr>
            <p:ph type="title"/>
          </p:nvPr>
        </p:nvSpPr>
        <p:spPr>
          <a:xfrm>
            <a:off x="1328165" y="3540383"/>
            <a:ext cx="8664969" cy="1767048"/>
          </a:xfrm>
        </p:spPr>
        <p:txBody>
          <a:bodyPr bIns="0" anchor="b">
            <a:normAutofit/>
          </a:bodyPr>
          <a:lstStyle>
            <a:lvl1pPr>
              <a:defRPr sz="5400">
                <a:solidFill>
                  <a:srgbClr val="FFFE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328165" y="5317518"/>
            <a:ext cx="8664969" cy="1911297"/>
          </a:xfrm>
        </p:spPr>
        <p:txBody>
          <a:bodyPr>
            <a:normAutofit/>
          </a:bodyPr>
          <a:lstStyle>
            <a:lvl1pPr marL="0" indent="0" algn="ctr">
              <a:buNone/>
              <a:defRPr sz="2700">
                <a:solidFill>
                  <a:srgbClr val="FFFEFF"/>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zh-CN" altLang="en-US"/>
              <a:t>单击此处编辑母版文本样式</a:t>
            </a:r>
          </a:p>
        </p:txBody>
      </p:sp>
      <p:sp>
        <p:nvSpPr>
          <p:cNvPr id="5" name="Date Placeholder 4"/>
          <p:cNvSpPr>
            <a:spLocks noGrp="1"/>
          </p:cNvSpPr>
          <p:nvPr>
            <p:ph type="dt" sz="half" idx="10"/>
          </p:nvPr>
        </p:nvSpPr>
        <p:spPr>
          <a:xfrm>
            <a:off x="1207008" y="480060"/>
            <a:ext cx="5486400" cy="480060"/>
          </a:xfrm>
        </p:spPr>
        <p:txBody>
          <a:bodyPr/>
          <a:lstStyle/>
          <a:p>
            <a:fld id="{1D8BD707-D9CF-40AE-B4C6-C98DA3205C09}" type="datetimeFigureOut">
              <a:rPr lang="en-US" smtClean="0"/>
              <a:pPr/>
              <a:t>4/13/25</a:t>
            </a:fld>
            <a:endParaRPr lang="en-US"/>
          </a:p>
        </p:txBody>
      </p:sp>
      <p:sp>
        <p:nvSpPr>
          <p:cNvPr id="6" name="Footer Placeholder 5"/>
          <p:cNvSpPr>
            <a:spLocks noGrp="1"/>
          </p:cNvSpPr>
          <p:nvPr>
            <p:ph type="ftr" sz="quarter" idx="11"/>
          </p:nvPr>
        </p:nvSpPr>
        <p:spPr>
          <a:xfrm>
            <a:off x="1207008" y="9340596"/>
            <a:ext cx="8913305" cy="480060"/>
          </a:xfrm>
        </p:spPr>
        <p:txBody>
          <a:bodyPr/>
          <a:lstStyle/>
          <a:p>
            <a:endParaRPr lang="en-US"/>
          </a:p>
        </p:txBody>
      </p:sp>
      <p:sp>
        <p:nvSpPr>
          <p:cNvPr id="7" name="Slide Number Placeholder 6"/>
          <p:cNvSpPr>
            <a:spLocks noGrp="1"/>
          </p:cNvSpPr>
          <p:nvPr>
            <p:ph type="sldNum" sz="quarter" idx="12"/>
          </p:nvPr>
        </p:nvSpPr>
        <p:spPr>
          <a:xfrm>
            <a:off x="8742566" y="480060"/>
            <a:ext cx="1371600" cy="480060"/>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4696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36742" y="3537587"/>
            <a:ext cx="5248001" cy="3684728"/>
          </a:xfrm>
          <a:prstGeom prst="rect">
            <a:avLst/>
          </a:prstGeom>
        </p:spPr>
        <p:txBody>
          <a:bodyPr vert="horz" lIns="228600" tIns="228600" rIns="228600" bIns="22860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52473" y="1192079"/>
            <a:ext cx="8925054" cy="788563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207008" y="480060"/>
            <a:ext cx="5486400" cy="480060"/>
          </a:xfrm>
          <a:prstGeom prst="rect">
            <a:avLst/>
          </a:prstGeom>
        </p:spPr>
        <p:txBody>
          <a:bodyPr vert="horz" lIns="91440" tIns="45720" rIns="91440" bIns="45720" rtlCol="0" anchor="ctr"/>
          <a:lstStyle>
            <a:lvl1pPr algn="l">
              <a:defRPr sz="1500">
                <a:solidFill>
                  <a:schemeClr val="tx1">
                    <a:tint val="75000"/>
                  </a:schemeClr>
                </a:solidFill>
              </a:defRPr>
            </a:lvl1pPr>
          </a:lstStyle>
          <a:p>
            <a:fld id="{1D8BD707-D9CF-40AE-B4C6-C98DA3205C09}" type="datetimeFigureOut">
              <a:rPr lang="en-US" smtClean="0"/>
              <a:pPr/>
              <a:t>4/13/25</a:t>
            </a:fld>
            <a:endParaRPr lang="en-US"/>
          </a:p>
        </p:txBody>
      </p:sp>
      <p:sp>
        <p:nvSpPr>
          <p:cNvPr id="5" name="Footer Placeholder 4"/>
          <p:cNvSpPr>
            <a:spLocks noGrp="1"/>
          </p:cNvSpPr>
          <p:nvPr>
            <p:ph type="ftr" sz="quarter" idx="3"/>
          </p:nvPr>
        </p:nvSpPr>
        <p:spPr>
          <a:xfrm>
            <a:off x="1207008" y="9340596"/>
            <a:ext cx="15883128" cy="480060"/>
          </a:xfrm>
          <a:prstGeom prst="rect">
            <a:avLst/>
          </a:prstGeom>
        </p:spPr>
        <p:txBody>
          <a:bodyPr vert="horz" lIns="91440" tIns="45720" rIns="91440" bIns="45720" rtlCol="0" anchor="ctr"/>
          <a:lstStyle>
            <a:lvl1pPr algn="r">
              <a:defRPr sz="15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704820" y="480060"/>
            <a:ext cx="1371600" cy="480060"/>
          </a:xfrm>
          <a:prstGeom prst="rect">
            <a:avLst/>
          </a:prstGeom>
        </p:spPr>
        <p:txBody>
          <a:bodyPr vert="horz" lIns="91440" tIns="45720" rIns="91440" bIns="45720" rtlCol="0" anchor="ctr"/>
          <a:lstStyle>
            <a:lvl1pPr algn="r">
              <a:defRPr sz="15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5235838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1371600" rtl="0" eaLnBrk="1" latinLnBrk="0" hangingPunct="1">
        <a:lnSpc>
          <a:spcPct val="85000"/>
        </a:lnSpc>
        <a:spcBef>
          <a:spcPct val="0"/>
        </a:spcBef>
        <a:buNone/>
        <a:defRPr sz="6000" b="0" i="0" kern="1200" cap="none" spc="-225">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accent1"/>
        </a:buClr>
        <a:buSzPct val="110000"/>
        <a:buFont typeface="Wingdings" panose="05000000000000000000" pitchFamily="2" charset="2"/>
        <a:buChar char="§"/>
        <a:defRPr sz="2700" kern="120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2400" kern="120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2100" kern="120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353A4"/>
        </a:solidFill>
        <a:effectLst/>
      </p:bgPr>
    </p:bg>
    <p:spTree>
      <p:nvGrpSpPr>
        <p:cNvPr id="1" name=""/>
        <p:cNvGrpSpPr/>
        <p:nvPr/>
      </p:nvGrpSpPr>
      <p:grpSpPr>
        <a:xfrm>
          <a:off x="0" y="0"/>
          <a:ext cx="0" cy="0"/>
          <a:chOff x="0" y="0"/>
          <a:chExt cx="0" cy="0"/>
        </a:xfrm>
      </p:grpSpPr>
      <p:sp>
        <p:nvSpPr>
          <p:cNvPr id="2" name="Freeform 2"/>
          <p:cNvSpPr/>
          <p:nvPr/>
        </p:nvSpPr>
        <p:spPr>
          <a:xfrm>
            <a:off x="1367169" y="2501452"/>
            <a:ext cx="5677387" cy="5677387"/>
          </a:xfrm>
          <a:custGeom>
            <a:avLst/>
            <a:gdLst/>
            <a:ahLst/>
            <a:cxnLst/>
            <a:rect l="l" t="t" r="r" b="b"/>
            <a:pathLst>
              <a:path w="5677387" h="5677387">
                <a:moveTo>
                  <a:pt x="0" y="0"/>
                </a:moveTo>
                <a:lnTo>
                  <a:pt x="5677387" y="0"/>
                </a:lnTo>
                <a:lnTo>
                  <a:pt x="5677387" y="5677387"/>
                </a:lnTo>
                <a:lnTo>
                  <a:pt x="0" y="56773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
        <p:nvSpPr>
          <p:cNvPr id="3" name="TextBox 3"/>
          <p:cNvSpPr txBox="1"/>
          <p:nvPr/>
        </p:nvSpPr>
        <p:spPr>
          <a:xfrm>
            <a:off x="7455266" y="3236044"/>
            <a:ext cx="9269887" cy="3693319"/>
          </a:xfrm>
          <a:prstGeom prst="rect">
            <a:avLst/>
          </a:prstGeom>
        </p:spPr>
        <p:txBody>
          <a:bodyPr lIns="0" tIns="0" rIns="0" bIns="0" rtlCol="0" anchor="t">
            <a:spAutoFit/>
          </a:bodyPr>
          <a:lstStyle/>
          <a:p>
            <a:pPr algn="l">
              <a:lnSpc>
                <a:spcPts val="14400"/>
              </a:lnSpc>
              <a:spcBef>
                <a:spcPct val="0"/>
              </a:spcBef>
            </a:pPr>
            <a:r>
              <a:rPr lang="en-US" sz="14400" dirty="0">
                <a:solidFill>
                  <a:srgbClr val="EFEDE6"/>
                </a:solidFill>
                <a:latin typeface="Alata"/>
                <a:ea typeface="Alata"/>
                <a:cs typeface="Alata"/>
                <a:sym typeface="Alata"/>
              </a:rPr>
              <a:t>leveraging yield</a:t>
            </a:r>
          </a:p>
        </p:txBody>
      </p:sp>
      <p:sp>
        <p:nvSpPr>
          <p:cNvPr id="4" name="TextBox 4"/>
          <p:cNvSpPr txBox="1"/>
          <p:nvPr/>
        </p:nvSpPr>
        <p:spPr>
          <a:xfrm>
            <a:off x="7665497" y="7337507"/>
            <a:ext cx="8838620" cy="269304"/>
          </a:xfrm>
          <a:prstGeom prst="rect">
            <a:avLst/>
          </a:prstGeom>
        </p:spPr>
        <p:txBody>
          <a:bodyPr lIns="0" tIns="0" rIns="0" bIns="0" rtlCol="0" anchor="t">
            <a:spAutoFit/>
          </a:bodyPr>
          <a:lstStyle/>
          <a:p>
            <a:pPr algn="l">
              <a:lnSpc>
                <a:spcPts val="2114"/>
              </a:lnSpc>
              <a:spcBef>
                <a:spcPct val="0"/>
              </a:spcBef>
            </a:pPr>
            <a:r>
              <a:rPr lang="en-US" sz="2114" dirty="0">
                <a:solidFill>
                  <a:srgbClr val="EFEDE6"/>
                </a:solidFill>
                <a:latin typeface="Alata"/>
                <a:ea typeface="Alata"/>
                <a:cs typeface="Alata"/>
                <a:sym typeface="Alata"/>
              </a:rPr>
              <a:t>ZHOU </a:t>
            </a:r>
            <a:r>
              <a:rPr lang="en-US" sz="2114" dirty="0" err="1">
                <a:solidFill>
                  <a:srgbClr val="EFEDE6"/>
                </a:solidFill>
                <a:latin typeface="Alata"/>
                <a:ea typeface="Alata"/>
                <a:cs typeface="Alata"/>
                <a:sym typeface="Alata"/>
              </a:rPr>
              <a:t>Yuteng</a:t>
            </a:r>
            <a:r>
              <a:rPr lang="en-US" sz="2114" dirty="0">
                <a:solidFill>
                  <a:srgbClr val="EFEDE6"/>
                </a:solidFill>
                <a:latin typeface="Alata"/>
                <a:ea typeface="Alata"/>
                <a:cs typeface="Alata"/>
                <a:sym typeface="Alata"/>
              </a:rPr>
              <a:t>, CHEN </a:t>
            </a:r>
            <a:r>
              <a:rPr lang="en-US" sz="2114" dirty="0" err="1">
                <a:solidFill>
                  <a:srgbClr val="EFEDE6"/>
                </a:solidFill>
                <a:latin typeface="Alata"/>
                <a:ea typeface="Alata"/>
                <a:cs typeface="Alata"/>
                <a:sym typeface="Alata"/>
              </a:rPr>
              <a:t>Sizhuo</a:t>
            </a:r>
            <a:r>
              <a:rPr lang="en-US" sz="2114" dirty="0">
                <a:solidFill>
                  <a:srgbClr val="EFEDE6"/>
                </a:solidFill>
                <a:latin typeface="Alata"/>
                <a:ea typeface="Alata"/>
                <a:cs typeface="Alata"/>
                <a:sym typeface="Alata"/>
              </a:rPr>
              <a:t>, ZHANG </a:t>
            </a:r>
            <a:r>
              <a:rPr lang="en-US" sz="2114" dirty="0" err="1">
                <a:solidFill>
                  <a:srgbClr val="EFEDE6"/>
                </a:solidFill>
                <a:latin typeface="Alata"/>
                <a:ea typeface="Alata"/>
                <a:cs typeface="Alata"/>
                <a:sym typeface="Alata"/>
              </a:rPr>
              <a:t>Songyue</a:t>
            </a:r>
            <a:r>
              <a:rPr lang="en-US" sz="2114" dirty="0">
                <a:solidFill>
                  <a:srgbClr val="EFEDE6"/>
                </a:solidFill>
                <a:latin typeface="Alata"/>
                <a:ea typeface="Alata"/>
                <a:cs typeface="Alata"/>
                <a:sym typeface="Alata"/>
              </a:rPr>
              <a:t>, XU Junda, XU </a:t>
            </a:r>
            <a:r>
              <a:rPr lang="en-US" sz="2114" dirty="0" err="1">
                <a:solidFill>
                  <a:srgbClr val="EFEDE6"/>
                </a:solidFill>
                <a:latin typeface="Alata"/>
                <a:ea typeface="Alata"/>
                <a:cs typeface="Alata"/>
                <a:sym typeface="Alata"/>
              </a:rPr>
              <a:t>Letian</a:t>
            </a:r>
            <a:endParaRPr lang="en-US" sz="2114" dirty="0">
              <a:solidFill>
                <a:srgbClr val="EFEDE6"/>
              </a:solidFill>
              <a:latin typeface="Alata"/>
              <a:ea typeface="Alata"/>
              <a:cs typeface="Alata"/>
              <a:sym typeface="Alat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53A5"/>
        </a:solidFill>
        <a:effectLst/>
      </p:bgPr>
    </p:bg>
    <p:spTree>
      <p:nvGrpSpPr>
        <p:cNvPr id="1" name="">
          <a:extLst>
            <a:ext uri="{FF2B5EF4-FFF2-40B4-BE49-F238E27FC236}">
              <a16:creationId xmlns:a16="http://schemas.microsoft.com/office/drawing/2014/main" id="{B9C0B94F-9722-320B-2994-9F2929B05E9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D0714F9-FC48-2A80-B08A-62631013C588}"/>
              </a:ext>
            </a:extLst>
          </p:cNvPr>
          <p:cNvSpPr txBox="1"/>
          <p:nvPr/>
        </p:nvSpPr>
        <p:spPr>
          <a:xfrm>
            <a:off x="4084588" y="5008245"/>
            <a:ext cx="10118824" cy="1142108"/>
          </a:xfrm>
          <a:prstGeom prst="rect">
            <a:avLst/>
          </a:prstGeom>
        </p:spPr>
        <p:txBody>
          <a:bodyPr lIns="0" tIns="0" rIns="0" bIns="0" rtlCol="0" anchor="t">
            <a:spAutoFit/>
          </a:bodyPr>
          <a:lstStyle/>
          <a:p>
            <a:pPr algn="ctr">
              <a:lnSpc>
                <a:spcPts val="7200"/>
              </a:lnSpc>
            </a:pPr>
            <a:r>
              <a:rPr lang="en-US" sz="14400" dirty="0">
                <a:solidFill>
                  <a:srgbClr val="EFEDE6"/>
                </a:solidFill>
                <a:latin typeface="Alata"/>
                <a:ea typeface="Alata"/>
                <a:cs typeface="Alata"/>
                <a:sym typeface="Alata"/>
              </a:rPr>
              <a:t>Experiment</a:t>
            </a:r>
          </a:p>
        </p:txBody>
      </p:sp>
    </p:spTree>
    <p:extLst>
      <p:ext uri="{BB962C8B-B14F-4D97-AF65-F5344CB8AC3E}">
        <p14:creationId xmlns:p14="http://schemas.microsoft.com/office/powerpoint/2010/main" val="1473850877"/>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FEDE6"/>
        </a:solidFill>
        <a:effectLst/>
      </p:bgPr>
    </p:bg>
    <p:spTree>
      <p:nvGrpSpPr>
        <p:cNvPr id="1" name="">
          <a:extLst>
            <a:ext uri="{FF2B5EF4-FFF2-40B4-BE49-F238E27FC236}">
              <a16:creationId xmlns:a16="http://schemas.microsoft.com/office/drawing/2014/main" id="{5B144940-53E1-5952-8E77-36EA944DD467}"/>
            </a:ext>
          </a:extLst>
        </p:cNvPr>
        <p:cNvGrpSpPr/>
        <p:nvPr/>
      </p:nvGrpSpPr>
      <p:grpSpPr>
        <a:xfrm>
          <a:off x="0" y="0"/>
          <a:ext cx="0" cy="0"/>
          <a:chOff x="0" y="0"/>
          <a:chExt cx="0" cy="0"/>
        </a:xfrm>
      </p:grpSpPr>
      <p:sp>
        <p:nvSpPr>
          <p:cNvPr id="22" name="矩形 21">
            <a:extLst>
              <a:ext uri="{FF2B5EF4-FFF2-40B4-BE49-F238E27FC236}">
                <a16:creationId xmlns:a16="http://schemas.microsoft.com/office/drawing/2014/main" id="{7D246B5C-1966-FE08-3A22-B9DF78608439}"/>
              </a:ext>
            </a:extLst>
          </p:cNvPr>
          <p:cNvSpPr/>
          <p:nvPr/>
        </p:nvSpPr>
        <p:spPr>
          <a:xfrm>
            <a:off x="13716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Result</a:t>
            </a:r>
          </a:p>
        </p:txBody>
      </p:sp>
      <p:sp>
        <p:nvSpPr>
          <p:cNvPr id="2" name="TextBox 2">
            <a:extLst>
              <a:ext uri="{FF2B5EF4-FFF2-40B4-BE49-F238E27FC236}">
                <a16:creationId xmlns:a16="http://schemas.microsoft.com/office/drawing/2014/main" id="{6B4BFAB9-3B0F-814E-6759-781575B4F980}"/>
              </a:ext>
            </a:extLst>
          </p:cNvPr>
          <p:cNvSpPr txBox="1"/>
          <p:nvPr/>
        </p:nvSpPr>
        <p:spPr>
          <a:xfrm>
            <a:off x="1028700" y="1904583"/>
            <a:ext cx="8115300" cy="954405"/>
          </a:xfrm>
          <a:prstGeom prst="rect">
            <a:avLst/>
          </a:prstGeom>
        </p:spPr>
        <p:txBody>
          <a:bodyPr lIns="0" tIns="0" rIns="0" bIns="0" rtlCol="0" anchor="t">
            <a:spAutoFit/>
          </a:bodyPr>
          <a:lstStyle/>
          <a:p>
            <a:pPr marL="0" lvl="0" indent="0" algn="l">
              <a:lnSpc>
                <a:spcPts val="7200"/>
              </a:lnSpc>
              <a:spcBef>
                <a:spcPct val="0"/>
              </a:spcBef>
            </a:pPr>
            <a:r>
              <a:rPr lang="en-US" sz="7200" u="none" strike="noStrike" dirty="0">
                <a:solidFill>
                  <a:srgbClr val="0353A4"/>
                </a:solidFill>
                <a:latin typeface="Alata"/>
                <a:ea typeface="Alata"/>
                <a:cs typeface="Alata"/>
                <a:sym typeface="Alata"/>
              </a:rPr>
              <a:t>Our Company</a:t>
            </a:r>
          </a:p>
        </p:txBody>
      </p:sp>
      <p:grpSp>
        <p:nvGrpSpPr>
          <p:cNvPr id="3" name="Group 3">
            <a:extLst>
              <a:ext uri="{FF2B5EF4-FFF2-40B4-BE49-F238E27FC236}">
                <a16:creationId xmlns:a16="http://schemas.microsoft.com/office/drawing/2014/main" id="{C8F4DAA0-D311-453E-14DA-AD420C62CBD3}"/>
              </a:ext>
            </a:extLst>
          </p:cNvPr>
          <p:cNvGrpSpPr/>
          <p:nvPr/>
        </p:nvGrpSpPr>
        <p:grpSpPr>
          <a:xfrm>
            <a:off x="1028700" y="6058997"/>
            <a:ext cx="3096706" cy="2466295"/>
            <a:chOff x="0" y="0"/>
            <a:chExt cx="4128941" cy="3288393"/>
          </a:xfrm>
        </p:grpSpPr>
        <p:sp>
          <p:nvSpPr>
            <p:cNvPr id="4" name="TextBox 4">
              <a:extLst>
                <a:ext uri="{FF2B5EF4-FFF2-40B4-BE49-F238E27FC236}">
                  <a16:creationId xmlns:a16="http://schemas.microsoft.com/office/drawing/2014/main" id="{F250BF98-256D-1080-0A3B-76BB17C946D8}"/>
                </a:ext>
              </a:extLst>
            </p:cNvPr>
            <p:cNvSpPr txBox="1"/>
            <p:nvPr/>
          </p:nvSpPr>
          <p:spPr>
            <a:xfrm>
              <a:off x="0" y="0"/>
              <a:ext cx="4128941"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a:solidFill>
                    <a:srgbClr val="0353A4"/>
                  </a:solidFill>
                  <a:latin typeface="Alata"/>
                  <a:ea typeface="Alata"/>
                  <a:cs typeface="Alata"/>
                  <a:sym typeface="Alata"/>
                </a:rPr>
                <a:t>What we do?</a:t>
              </a:r>
            </a:p>
          </p:txBody>
        </p:sp>
        <p:sp>
          <p:nvSpPr>
            <p:cNvPr id="5" name="TextBox 5">
              <a:extLst>
                <a:ext uri="{FF2B5EF4-FFF2-40B4-BE49-F238E27FC236}">
                  <a16:creationId xmlns:a16="http://schemas.microsoft.com/office/drawing/2014/main" id="{554C66F7-06C4-FAEC-5812-5B3A827B8263}"/>
                </a:ext>
              </a:extLst>
            </p:cNvPr>
            <p:cNvSpPr txBox="1"/>
            <p:nvPr/>
          </p:nvSpPr>
          <p:spPr>
            <a:xfrm>
              <a:off x="0" y="766173"/>
              <a:ext cx="412894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grpSp>
        <p:nvGrpSpPr>
          <p:cNvPr id="6" name="Group 6">
            <a:extLst>
              <a:ext uri="{FF2B5EF4-FFF2-40B4-BE49-F238E27FC236}">
                <a16:creationId xmlns:a16="http://schemas.microsoft.com/office/drawing/2014/main" id="{F238E556-3BA4-654E-0227-A118E1D4A6D6}"/>
              </a:ext>
            </a:extLst>
          </p:cNvPr>
          <p:cNvGrpSpPr/>
          <p:nvPr/>
        </p:nvGrpSpPr>
        <p:grpSpPr>
          <a:xfrm>
            <a:off x="5415547" y="6058997"/>
            <a:ext cx="3070058" cy="2466295"/>
            <a:chOff x="0" y="0"/>
            <a:chExt cx="4093410" cy="3288393"/>
          </a:xfrm>
        </p:grpSpPr>
        <p:sp>
          <p:nvSpPr>
            <p:cNvPr id="7" name="TextBox 7">
              <a:extLst>
                <a:ext uri="{FF2B5EF4-FFF2-40B4-BE49-F238E27FC236}">
                  <a16:creationId xmlns:a16="http://schemas.microsoft.com/office/drawing/2014/main" id="{ACDEAECD-6AA0-8B2C-005F-03AF1DE90676}"/>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a:solidFill>
                    <a:srgbClr val="0353A4"/>
                  </a:solidFill>
                  <a:latin typeface="Alata"/>
                  <a:ea typeface="Alata"/>
                  <a:cs typeface="Alata"/>
                  <a:sym typeface="Alata"/>
                </a:rPr>
                <a:t>Who we are?</a:t>
              </a:r>
            </a:p>
          </p:txBody>
        </p:sp>
        <p:sp>
          <p:nvSpPr>
            <p:cNvPr id="8" name="TextBox 8">
              <a:extLst>
                <a:ext uri="{FF2B5EF4-FFF2-40B4-BE49-F238E27FC236}">
                  <a16:creationId xmlns:a16="http://schemas.microsoft.com/office/drawing/2014/main" id="{40D1B054-0F56-B042-7B18-2D84B8798BF4}"/>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Briefly elaborate on what you want to discuss. 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a:t>
              </a:r>
            </a:p>
          </p:txBody>
        </p:sp>
      </p:grpSp>
      <p:sp>
        <p:nvSpPr>
          <p:cNvPr id="9" name="TextBox 9">
            <a:extLst>
              <a:ext uri="{FF2B5EF4-FFF2-40B4-BE49-F238E27FC236}">
                <a16:creationId xmlns:a16="http://schemas.microsoft.com/office/drawing/2014/main" id="{3B1AE41E-4886-BFDF-412D-D63BBC3F8EAE}"/>
              </a:ext>
            </a:extLst>
          </p:cNvPr>
          <p:cNvSpPr txBox="1"/>
          <p:nvPr/>
        </p:nvSpPr>
        <p:spPr>
          <a:xfrm>
            <a:off x="1028700" y="3194268"/>
            <a:ext cx="16230600" cy="161544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Elaborate on your topic here.</a:t>
            </a:r>
          </a:p>
          <a:p>
            <a:pPr marL="0" lvl="0" indent="0" algn="l">
              <a:lnSpc>
                <a:spcPts val="2100"/>
              </a:lnSpc>
              <a:spcBef>
                <a:spcPct val="0"/>
              </a:spcBef>
            </a:pPr>
            <a:endParaRPr lang="en-US" sz="2100" u="none" strike="noStrike" dirty="0">
              <a:solidFill>
                <a:srgbClr val="0353A4"/>
              </a:solidFill>
              <a:latin typeface="Alata"/>
              <a:ea typeface="Alata"/>
              <a:cs typeface="Alata"/>
              <a:sym typeface="Alata"/>
            </a:endParaRPr>
          </a:p>
          <a:p>
            <a:pPr marL="0" lvl="0" indent="0" algn="l">
              <a:lnSpc>
                <a:spcPts val="2100"/>
              </a:lnSpc>
              <a:spcBef>
                <a:spcPct val="0"/>
              </a:spcBef>
            </a:pPr>
            <a:r>
              <a:rPr lang="en-US" sz="2100" u="none" strike="noStrike" dirty="0">
                <a:solidFill>
                  <a:srgbClr val="0353A4"/>
                </a:solidFill>
                <a:latin typeface="Alata"/>
                <a:ea typeface="Alata"/>
                <a:cs typeface="Alata"/>
                <a:sym typeface="Alata"/>
              </a:rPr>
              <a:t>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 et dolore magna </a:t>
            </a:r>
            <a:r>
              <a:rPr lang="en-US" sz="2100" u="none" strike="noStrike" dirty="0" err="1">
                <a:solidFill>
                  <a:srgbClr val="0353A4"/>
                </a:solidFill>
                <a:latin typeface="Alata"/>
                <a:ea typeface="Alata"/>
                <a:cs typeface="Alata"/>
                <a:sym typeface="Alata"/>
              </a:rPr>
              <a:t>aliqua</a:t>
            </a:r>
            <a:r>
              <a:rPr lang="en-US" sz="2100" u="none" strike="noStrike" dirty="0">
                <a:solidFill>
                  <a:srgbClr val="0353A4"/>
                </a:solidFill>
                <a:latin typeface="Alata"/>
                <a:ea typeface="Alata"/>
                <a:cs typeface="Alata"/>
                <a:sym typeface="Alata"/>
              </a:rPr>
              <a:t>. Ut </a:t>
            </a:r>
            <a:r>
              <a:rPr lang="en-US" sz="2100" u="none" strike="noStrike" dirty="0" err="1">
                <a:solidFill>
                  <a:srgbClr val="0353A4"/>
                </a:solidFill>
                <a:latin typeface="Alata"/>
                <a:ea typeface="Alata"/>
                <a:cs typeface="Alata"/>
                <a:sym typeface="Alata"/>
              </a:rPr>
              <a:t>enim</a:t>
            </a:r>
            <a:r>
              <a:rPr lang="en-US" sz="2100" u="none" strike="noStrike" dirty="0">
                <a:solidFill>
                  <a:srgbClr val="0353A4"/>
                </a:solidFill>
                <a:latin typeface="Alata"/>
                <a:ea typeface="Alata"/>
                <a:cs typeface="Alata"/>
                <a:sym typeface="Alata"/>
              </a:rPr>
              <a:t> ad minim </a:t>
            </a:r>
            <a:r>
              <a:rPr lang="en-US" sz="2100" u="none" strike="noStrike" dirty="0" err="1">
                <a:solidFill>
                  <a:srgbClr val="0353A4"/>
                </a:solidFill>
                <a:latin typeface="Alata"/>
                <a:ea typeface="Alata"/>
                <a:cs typeface="Alata"/>
                <a:sym typeface="Alata"/>
              </a:rPr>
              <a:t>veniam</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quis</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nostrud</a:t>
            </a:r>
            <a:r>
              <a:rPr lang="en-US" sz="2100" u="none" strike="noStrike" dirty="0">
                <a:solidFill>
                  <a:srgbClr val="0353A4"/>
                </a:solidFill>
                <a:latin typeface="Alata"/>
                <a:ea typeface="Alata"/>
                <a:cs typeface="Alata"/>
                <a:sym typeface="Alata"/>
              </a:rPr>
              <a:t> exercitation </a:t>
            </a:r>
            <a:r>
              <a:rPr lang="en-US" sz="2100" u="none" strike="noStrike" dirty="0" err="1">
                <a:solidFill>
                  <a:srgbClr val="0353A4"/>
                </a:solidFill>
                <a:latin typeface="Alata"/>
                <a:ea typeface="Alata"/>
                <a:cs typeface="Alata"/>
                <a:sym typeface="Alata"/>
              </a:rPr>
              <a:t>ullamco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laboris</a:t>
            </a:r>
            <a:r>
              <a:rPr lang="en-US" sz="2100" u="none" strike="noStrike" dirty="0">
                <a:solidFill>
                  <a:srgbClr val="0353A4"/>
                </a:solidFill>
                <a:latin typeface="Alata"/>
                <a:ea typeface="Alata"/>
                <a:cs typeface="Alata"/>
                <a:sym typeface="Alata"/>
              </a:rPr>
              <a:t> nisi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aliquip</a:t>
            </a:r>
            <a:r>
              <a:rPr lang="en-US" sz="2100" u="none" strike="noStrike" dirty="0">
                <a:solidFill>
                  <a:srgbClr val="0353A4"/>
                </a:solidFill>
                <a:latin typeface="Alata"/>
                <a:ea typeface="Alata"/>
                <a:cs typeface="Alata"/>
                <a:sym typeface="Alata"/>
              </a:rPr>
              <a:t> ex </a:t>
            </a:r>
            <a:r>
              <a:rPr lang="en-US" sz="2100" u="none" strike="noStrike" dirty="0" err="1">
                <a:solidFill>
                  <a:srgbClr val="0353A4"/>
                </a:solidFill>
                <a:latin typeface="Alata"/>
                <a:ea typeface="Alata"/>
                <a:cs typeface="Alata"/>
                <a:sym typeface="Alata"/>
              </a:rPr>
              <a:t>ea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commodo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consequat</a:t>
            </a:r>
            <a:r>
              <a:rPr lang="en-US" sz="2100" u="none" strike="noStrike" dirty="0">
                <a:solidFill>
                  <a:srgbClr val="0353A4"/>
                </a:solidFill>
                <a:latin typeface="Alata"/>
                <a:ea typeface="Alata"/>
                <a:cs typeface="Alata"/>
                <a:sym typeface="Alata"/>
              </a:rPr>
              <a:t>. Duis </a:t>
            </a:r>
            <a:r>
              <a:rPr lang="en-US" sz="2100" u="none" strike="noStrike" dirty="0" err="1">
                <a:solidFill>
                  <a:srgbClr val="0353A4"/>
                </a:solidFill>
                <a:latin typeface="Alata"/>
                <a:ea typeface="Alata"/>
                <a:cs typeface="Alata"/>
                <a:sym typeface="Alata"/>
              </a:rPr>
              <a:t>aute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irure</a:t>
            </a:r>
            <a:r>
              <a:rPr lang="en-US" sz="2100" u="none" strike="noStrike" dirty="0">
                <a:solidFill>
                  <a:srgbClr val="0353A4"/>
                </a:solidFill>
                <a:latin typeface="Alata"/>
                <a:ea typeface="Alata"/>
                <a:cs typeface="Alata"/>
                <a:sym typeface="Alata"/>
              </a:rPr>
              <a:t> dolor in </a:t>
            </a:r>
            <a:r>
              <a:rPr lang="en-US" sz="2100" u="none" strike="noStrike" dirty="0" err="1">
                <a:solidFill>
                  <a:srgbClr val="0353A4"/>
                </a:solidFill>
                <a:latin typeface="Alata"/>
                <a:ea typeface="Alata"/>
                <a:cs typeface="Alata"/>
                <a:sym typeface="Alata"/>
              </a:rPr>
              <a:t>reprehenderit</a:t>
            </a:r>
            <a:r>
              <a:rPr lang="en-US" sz="2100" u="none" strike="noStrike" dirty="0">
                <a:solidFill>
                  <a:srgbClr val="0353A4"/>
                </a:solidFill>
                <a:latin typeface="Alata"/>
                <a:ea typeface="Alata"/>
                <a:cs typeface="Alata"/>
                <a:sym typeface="Alata"/>
              </a:rPr>
              <a:t> in </a:t>
            </a:r>
            <a:r>
              <a:rPr lang="en-US" sz="2100" u="none" strike="noStrike" dirty="0" err="1">
                <a:solidFill>
                  <a:srgbClr val="0353A4"/>
                </a:solidFill>
                <a:latin typeface="Alata"/>
                <a:ea typeface="Alata"/>
                <a:cs typeface="Alata"/>
                <a:sym typeface="Alata"/>
              </a:rPr>
              <a:t>voluptate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velit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esse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cillum</a:t>
            </a:r>
            <a:r>
              <a:rPr lang="en-US" sz="2100" u="none" strike="noStrike" dirty="0">
                <a:solidFill>
                  <a:srgbClr val="0353A4"/>
                </a:solidFill>
                <a:latin typeface="Alata"/>
                <a:ea typeface="Alata"/>
                <a:cs typeface="Alata"/>
                <a:sym typeface="Alata"/>
              </a:rPr>
              <a:t> dolore </a:t>
            </a:r>
            <a:r>
              <a:rPr lang="en-US" sz="2100" u="none" strike="noStrike" dirty="0" err="1">
                <a:solidFill>
                  <a:srgbClr val="0353A4"/>
                </a:solidFill>
                <a:latin typeface="Alata"/>
                <a:ea typeface="Alata"/>
                <a:cs typeface="Alata"/>
                <a:sym typeface="Alata"/>
              </a:rPr>
              <a:t>eu</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fugiat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nulla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pariatur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Excepteur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sint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occaecat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cupidatat</a:t>
            </a:r>
            <a:r>
              <a:rPr lang="en-US" sz="2100" u="none" strike="noStrike" dirty="0">
                <a:solidFill>
                  <a:srgbClr val="0353A4"/>
                </a:solidFill>
                <a:latin typeface="Alata"/>
                <a:ea typeface="Alata"/>
                <a:cs typeface="Alata"/>
                <a:sym typeface="Alata"/>
              </a:rPr>
              <a:t> non </a:t>
            </a:r>
            <a:r>
              <a:rPr lang="en-US" sz="2100" u="none" strike="noStrike" dirty="0" err="1">
                <a:solidFill>
                  <a:srgbClr val="0353A4"/>
                </a:solidFill>
                <a:latin typeface="Alata"/>
                <a:ea typeface="Alata"/>
                <a:cs typeface="Alata"/>
                <a:sym typeface="Alata"/>
              </a:rPr>
              <a:t>proident</a:t>
            </a:r>
            <a:r>
              <a:rPr lang="en-US" sz="2100" u="none" strike="noStrike" dirty="0">
                <a:solidFill>
                  <a:srgbClr val="0353A4"/>
                </a:solidFill>
                <a:latin typeface="Alata"/>
                <a:ea typeface="Alata"/>
                <a:cs typeface="Alata"/>
                <a:sym typeface="Alata"/>
              </a:rPr>
              <a:t>, sunt in culpa qui </a:t>
            </a:r>
            <a:r>
              <a:rPr lang="en-US" sz="2100" u="none" strike="noStrike" dirty="0" err="1">
                <a:solidFill>
                  <a:srgbClr val="0353A4"/>
                </a:solidFill>
                <a:latin typeface="Alata"/>
                <a:ea typeface="Alata"/>
                <a:cs typeface="Alata"/>
                <a:sym typeface="Alata"/>
              </a:rPr>
              <a:t>officia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deserunt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mollit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anim</a:t>
            </a:r>
            <a:r>
              <a:rPr lang="en-US" sz="2100" u="none" strike="noStrike" dirty="0">
                <a:solidFill>
                  <a:srgbClr val="0353A4"/>
                </a:solidFill>
                <a:latin typeface="Alata"/>
                <a:ea typeface="Alata"/>
                <a:cs typeface="Alata"/>
                <a:sym typeface="Alata"/>
              </a:rPr>
              <a:t> id </a:t>
            </a:r>
            <a:r>
              <a:rPr lang="en-US" sz="2100" u="none" strike="noStrike" dirty="0" err="1">
                <a:solidFill>
                  <a:srgbClr val="0353A4"/>
                </a:solidFill>
                <a:latin typeface="Alata"/>
                <a:ea typeface="Alata"/>
                <a:cs typeface="Alata"/>
                <a:sym typeface="Alata"/>
              </a:rPr>
              <a:t>est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laborum</a:t>
            </a:r>
            <a:r>
              <a:rPr lang="en-US" sz="2100" u="none" strike="noStrike" dirty="0">
                <a:solidFill>
                  <a:srgbClr val="0353A4"/>
                </a:solidFill>
                <a:latin typeface="Alata"/>
                <a:ea typeface="Alata"/>
                <a:cs typeface="Alata"/>
                <a:sym typeface="Alata"/>
              </a:rPr>
              <a:t>.</a:t>
            </a:r>
          </a:p>
        </p:txBody>
      </p:sp>
      <p:grpSp>
        <p:nvGrpSpPr>
          <p:cNvPr id="13" name="Group 13">
            <a:extLst>
              <a:ext uri="{FF2B5EF4-FFF2-40B4-BE49-F238E27FC236}">
                <a16:creationId xmlns:a16="http://schemas.microsoft.com/office/drawing/2014/main" id="{603E0850-8303-DCE7-41BB-0F6B2DA7C25C}"/>
              </a:ext>
            </a:extLst>
          </p:cNvPr>
          <p:cNvGrpSpPr/>
          <p:nvPr/>
        </p:nvGrpSpPr>
        <p:grpSpPr>
          <a:xfrm>
            <a:off x="9775747" y="6058997"/>
            <a:ext cx="3123353" cy="2466295"/>
            <a:chOff x="0" y="0"/>
            <a:chExt cx="4164471" cy="3288393"/>
          </a:xfrm>
        </p:grpSpPr>
        <p:sp>
          <p:nvSpPr>
            <p:cNvPr id="14" name="TextBox 14">
              <a:extLst>
                <a:ext uri="{FF2B5EF4-FFF2-40B4-BE49-F238E27FC236}">
                  <a16:creationId xmlns:a16="http://schemas.microsoft.com/office/drawing/2014/main" id="{E02AA3F2-9D5A-D99E-AD93-17443CAAB0C0}"/>
                </a:ext>
              </a:extLst>
            </p:cNvPr>
            <p:cNvSpPr txBox="1"/>
            <p:nvPr/>
          </p:nvSpPr>
          <p:spPr>
            <a:xfrm>
              <a:off x="0" y="0"/>
              <a:ext cx="4164471"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Why we do?</a:t>
              </a:r>
            </a:p>
          </p:txBody>
        </p:sp>
        <p:sp>
          <p:nvSpPr>
            <p:cNvPr id="15" name="TextBox 15">
              <a:extLst>
                <a:ext uri="{FF2B5EF4-FFF2-40B4-BE49-F238E27FC236}">
                  <a16:creationId xmlns:a16="http://schemas.microsoft.com/office/drawing/2014/main" id="{D275A8F0-3EA3-7862-EF6A-724F3362F0B9}"/>
                </a:ext>
              </a:extLst>
            </p:cNvPr>
            <p:cNvSpPr txBox="1"/>
            <p:nvPr/>
          </p:nvSpPr>
          <p:spPr>
            <a:xfrm>
              <a:off x="0" y="766173"/>
              <a:ext cx="416447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grpSp>
        <p:nvGrpSpPr>
          <p:cNvPr id="16" name="Group 16">
            <a:extLst>
              <a:ext uri="{FF2B5EF4-FFF2-40B4-BE49-F238E27FC236}">
                <a16:creationId xmlns:a16="http://schemas.microsoft.com/office/drawing/2014/main" id="{4F4708B0-C9D3-AA68-BAE0-898996BF25DA}"/>
              </a:ext>
            </a:extLst>
          </p:cNvPr>
          <p:cNvGrpSpPr/>
          <p:nvPr/>
        </p:nvGrpSpPr>
        <p:grpSpPr>
          <a:xfrm>
            <a:off x="14189242" y="6058997"/>
            <a:ext cx="3070058" cy="2466295"/>
            <a:chOff x="0" y="0"/>
            <a:chExt cx="4093410" cy="3288393"/>
          </a:xfrm>
        </p:grpSpPr>
        <p:sp>
          <p:nvSpPr>
            <p:cNvPr id="17" name="TextBox 17">
              <a:extLst>
                <a:ext uri="{FF2B5EF4-FFF2-40B4-BE49-F238E27FC236}">
                  <a16:creationId xmlns:a16="http://schemas.microsoft.com/office/drawing/2014/main" id="{B61B61FB-2891-5F2E-52E1-2FD786AFFC47}"/>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How we do?</a:t>
              </a:r>
            </a:p>
          </p:txBody>
        </p:sp>
        <p:sp>
          <p:nvSpPr>
            <p:cNvPr id="18" name="TextBox 18">
              <a:extLst>
                <a:ext uri="{FF2B5EF4-FFF2-40B4-BE49-F238E27FC236}">
                  <a16:creationId xmlns:a16="http://schemas.microsoft.com/office/drawing/2014/main" id="{6108C566-2F48-B2D0-4AD9-2C7F7BDDD6B1}"/>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sp>
        <p:nvSpPr>
          <p:cNvPr id="19" name="矩形 18">
            <a:extLst>
              <a:ext uri="{FF2B5EF4-FFF2-40B4-BE49-F238E27FC236}">
                <a16:creationId xmlns:a16="http://schemas.microsoft.com/office/drawing/2014/main" id="{B55EF7C1-7313-AA70-A0A5-E55DE10C46CE}"/>
              </a:ext>
            </a:extLst>
          </p:cNvPr>
          <p:cNvSpPr/>
          <p:nvPr/>
        </p:nvSpPr>
        <p:spPr>
          <a:xfrm>
            <a:off x="0" y="9791700"/>
            <a:ext cx="4572000" cy="495300"/>
          </a:xfrm>
          <a:prstGeom prst="rect">
            <a:avLst/>
          </a:prstGeom>
          <a:solidFill>
            <a:srgbClr val="0153A5"/>
          </a:solidFill>
          <a:ln>
            <a:solidFill>
              <a:srgbClr val="0153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Target</a:t>
            </a:r>
          </a:p>
          <a:p>
            <a:pPr algn="ctr"/>
            <a:endParaRPr kumimoji="1" lang="zh-CN" altLang="en-US" sz="500" dirty="0"/>
          </a:p>
        </p:txBody>
      </p:sp>
      <p:sp>
        <p:nvSpPr>
          <p:cNvPr id="20" name="矩形 19">
            <a:extLst>
              <a:ext uri="{FF2B5EF4-FFF2-40B4-BE49-F238E27FC236}">
                <a16:creationId xmlns:a16="http://schemas.microsoft.com/office/drawing/2014/main" id="{F7512AC3-2F89-C160-A4C7-25F7B0D4B2F9}"/>
              </a:ext>
            </a:extLst>
          </p:cNvPr>
          <p:cNvSpPr/>
          <p:nvPr/>
        </p:nvSpPr>
        <p:spPr>
          <a:xfrm>
            <a:off x="4572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Methodology</a:t>
            </a:r>
          </a:p>
        </p:txBody>
      </p:sp>
      <p:sp>
        <p:nvSpPr>
          <p:cNvPr id="21" name="矩形 20">
            <a:extLst>
              <a:ext uri="{FF2B5EF4-FFF2-40B4-BE49-F238E27FC236}">
                <a16:creationId xmlns:a16="http://schemas.microsoft.com/office/drawing/2014/main" id="{5F02E0CB-60CC-C22D-8D6E-BCAD10C44784}"/>
              </a:ext>
            </a:extLst>
          </p:cNvPr>
          <p:cNvSpPr/>
          <p:nvPr/>
        </p:nvSpPr>
        <p:spPr>
          <a:xfrm>
            <a:off x="9144000" y="9791700"/>
            <a:ext cx="4572000" cy="495300"/>
          </a:xfrm>
          <a:prstGeom prst="rect">
            <a:avLst/>
          </a:prstGeom>
          <a:solidFill>
            <a:srgbClr val="0153A5"/>
          </a:solidFill>
          <a:ln w="762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EFEDE6"/>
                </a:solidFill>
                <a:latin typeface="Arial" panose="020B0604020202020204" pitchFamily="34" charset="0"/>
                <a:ea typeface="Alata"/>
                <a:cs typeface="Arial" panose="020B0604020202020204" pitchFamily="34" charset="0"/>
                <a:sym typeface="Alata"/>
              </a:rPr>
              <a:t>Experiment</a:t>
            </a:r>
          </a:p>
        </p:txBody>
      </p:sp>
    </p:spTree>
    <p:extLst>
      <p:ext uri="{BB962C8B-B14F-4D97-AF65-F5344CB8AC3E}">
        <p14:creationId xmlns:p14="http://schemas.microsoft.com/office/powerpoint/2010/main" val="636270016"/>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FEDE6"/>
        </a:solidFill>
        <a:effectLst/>
      </p:bgPr>
    </p:bg>
    <p:spTree>
      <p:nvGrpSpPr>
        <p:cNvPr id="1" name="">
          <a:extLst>
            <a:ext uri="{FF2B5EF4-FFF2-40B4-BE49-F238E27FC236}">
              <a16:creationId xmlns:a16="http://schemas.microsoft.com/office/drawing/2014/main" id="{024C3661-6281-0E89-32FC-97FFEC943DB4}"/>
            </a:ext>
          </a:extLst>
        </p:cNvPr>
        <p:cNvGrpSpPr/>
        <p:nvPr/>
      </p:nvGrpSpPr>
      <p:grpSpPr>
        <a:xfrm>
          <a:off x="0" y="0"/>
          <a:ext cx="0" cy="0"/>
          <a:chOff x="0" y="0"/>
          <a:chExt cx="0" cy="0"/>
        </a:xfrm>
      </p:grpSpPr>
      <p:sp>
        <p:nvSpPr>
          <p:cNvPr id="22" name="矩形 21">
            <a:extLst>
              <a:ext uri="{FF2B5EF4-FFF2-40B4-BE49-F238E27FC236}">
                <a16:creationId xmlns:a16="http://schemas.microsoft.com/office/drawing/2014/main" id="{1C642F90-5ED2-3F28-ED43-CCB6E987FD5C}"/>
              </a:ext>
            </a:extLst>
          </p:cNvPr>
          <p:cNvSpPr/>
          <p:nvPr/>
        </p:nvSpPr>
        <p:spPr>
          <a:xfrm>
            <a:off x="13716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Result</a:t>
            </a:r>
          </a:p>
        </p:txBody>
      </p:sp>
      <p:sp>
        <p:nvSpPr>
          <p:cNvPr id="2" name="TextBox 2">
            <a:extLst>
              <a:ext uri="{FF2B5EF4-FFF2-40B4-BE49-F238E27FC236}">
                <a16:creationId xmlns:a16="http://schemas.microsoft.com/office/drawing/2014/main" id="{C0A8EAEB-CE50-B568-AF74-E3A076B77348}"/>
              </a:ext>
            </a:extLst>
          </p:cNvPr>
          <p:cNvSpPr txBox="1"/>
          <p:nvPr/>
        </p:nvSpPr>
        <p:spPr>
          <a:xfrm>
            <a:off x="1028700" y="1904583"/>
            <a:ext cx="8115300" cy="954405"/>
          </a:xfrm>
          <a:prstGeom prst="rect">
            <a:avLst/>
          </a:prstGeom>
        </p:spPr>
        <p:txBody>
          <a:bodyPr lIns="0" tIns="0" rIns="0" bIns="0" rtlCol="0" anchor="t">
            <a:spAutoFit/>
          </a:bodyPr>
          <a:lstStyle/>
          <a:p>
            <a:pPr marL="0" lvl="0" indent="0" algn="l">
              <a:lnSpc>
                <a:spcPts val="7200"/>
              </a:lnSpc>
              <a:spcBef>
                <a:spcPct val="0"/>
              </a:spcBef>
            </a:pPr>
            <a:r>
              <a:rPr lang="en-US" sz="7200" u="none" strike="noStrike" dirty="0">
                <a:solidFill>
                  <a:srgbClr val="0353A4"/>
                </a:solidFill>
                <a:latin typeface="Alata"/>
                <a:ea typeface="Alata"/>
                <a:cs typeface="Alata"/>
                <a:sym typeface="Alata"/>
              </a:rPr>
              <a:t>Our Company</a:t>
            </a:r>
          </a:p>
        </p:txBody>
      </p:sp>
      <p:grpSp>
        <p:nvGrpSpPr>
          <p:cNvPr id="3" name="Group 3">
            <a:extLst>
              <a:ext uri="{FF2B5EF4-FFF2-40B4-BE49-F238E27FC236}">
                <a16:creationId xmlns:a16="http://schemas.microsoft.com/office/drawing/2014/main" id="{51F194FF-14F7-2276-106A-C03B4CA9103A}"/>
              </a:ext>
            </a:extLst>
          </p:cNvPr>
          <p:cNvGrpSpPr/>
          <p:nvPr/>
        </p:nvGrpSpPr>
        <p:grpSpPr>
          <a:xfrm>
            <a:off x="1028700" y="6058997"/>
            <a:ext cx="3096706" cy="2466295"/>
            <a:chOff x="0" y="0"/>
            <a:chExt cx="4128941" cy="3288393"/>
          </a:xfrm>
        </p:grpSpPr>
        <p:sp>
          <p:nvSpPr>
            <p:cNvPr id="4" name="TextBox 4">
              <a:extLst>
                <a:ext uri="{FF2B5EF4-FFF2-40B4-BE49-F238E27FC236}">
                  <a16:creationId xmlns:a16="http://schemas.microsoft.com/office/drawing/2014/main" id="{F84AFE25-9068-E4D4-120B-DCC36BF0D78E}"/>
                </a:ext>
              </a:extLst>
            </p:cNvPr>
            <p:cNvSpPr txBox="1"/>
            <p:nvPr/>
          </p:nvSpPr>
          <p:spPr>
            <a:xfrm>
              <a:off x="0" y="0"/>
              <a:ext cx="4128941"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a:solidFill>
                    <a:srgbClr val="0353A4"/>
                  </a:solidFill>
                  <a:latin typeface="Alata"/>
                  <a:ea typeface="Alata"/>
                  <a:cs typeface="Alata"/>
                  <a:sym typeface="Alata"/>
                </a:rPr>
                <a:t>What we do?</a:t>
              </a:r>
            </a:p>
          </p:txBody>
        </p:sp>
        <p:sp>
          <p:nvSpPr>
            <p:cNvPr id="5" name="TextBox 5">
              <a:extLst>
                <a:ext uri="{FF2B5EF4-FFF2-40B4-BE49-F238E27FC236}">
                  <a16:creationId xmlns:a16="http://schemas.microsoft.com/office/drawing/2014/main" id="{536D70B8-4B8A-6356-F965-A9D20B5BF61B}"/>
                </a:ext>
              </a:extLst>
            </p:cNvPr>
            <p:cNvSpPr txBox="1"/>
            <p:nvPr/>
          </p:nvSpPr>
          <p:spPr>
            <a:xfrm>
              <a:off x="0" y="766173"/>
              <a:ext cx="412894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grpSp>
        <p:nvGrpSpPr>
          <p:cNvPr id="6" name="Group 6">
            <a:extLst>
              <a:ext uri="{FF2B5EF4-FFF2-40B4-BE49-F238E27FC236}">
                <a16:creationId xmlns:a16="http://schemas.microsoft.com/office/drawing/2014/main" id="{15E0C5C9-C7C4-4FB4-4958-5C8A73B5B697}"/>
              </a:ext>
            </a:extLst>
          </p:cNvPr>
          <p:cNvGrpSpPr/>
          <p:nvPr/>
        </p:nvGrpSpPr>
        <p:grpSpPr>
          <a:xfrm>
            <a:off x="5415547" y="6058997"/>
            <a:ext cx="3070058" cy="2466295"/>
            <a:chOff x="0" y="0"/>
            <a:chExt cx="4093410" cy="3288393"/>
          </a:xfrm>
        </p:grpSpPr>
        <p:sp>
          <p:nvSpPr>
            <p:cNvPr id="7" name="TextBox 7">
              <a:extLst>
                <a:ext uri="{FF2B5EF4-FFF2-40B4-BE49-F238E27FC236}">
                  <a16:creationId xmlns:a16="http://schemas.microsoft.com/office/drawing/2014/main" id="{337E325B-F32B-49F3-C18A-223709E331B5}"/>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a:solidFill>
                    <a:srgbClr val="0353A4"/>
                  </a:solidFill>
                  <a:latin typeface="Alata"/>
                  <a:ea typeface="Alata"/>
                  <a:cs typeface="Alata"/>
                  <a:sym typeface="Alata"/>
                </a:rPr>
                <a:t>Who we are?</a:t>
              </a:r>
            </a:p>
          </p:txBody>
        </p:sp>
        <p:sp>
          <p:nvSpPr>
            <p:cNvPr id="8" name="TextBox 8">
              <a:extLst>
                <a:ext uri="{FF2B5EF4-FFF2-40B4-BE49-F238E27FC236}">
                  <a16:creationId xmlns:a16="http://schemas.microsoft.com/office/drawing/2014/main" id="{983E07F7-B35E-82E9-0BA5-5009B9642A1F}"/>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Briefly elaborate on what you want to discuss. 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a:t>
              </a:r>
            </a:p>
          </p:txBody>
        </p:sp>
      </p:grpSp>
      <p:sp>
        <p:nvSpPr>
          <p:cNvPr id="9" name="TextBox 9">
            <a:extLst>
              <a:ext uri="{FF2B5EF4-FFF2-40B4-BE49-F238E27FC236}">
                <a16:creationId xmlns:a16="http://schemas.microsoft.com/office/drawing/2014/main" id="{B2735632-D32F-80CE-D7C2-1B50391A46BF}"/>
              </a:ext>
            </a:extLst>
          </p:cNvPr>
          <p:cNvSpPr txBox="1"/>
          <p:nvPr/>
        </p:nvSpPr>
        <p:spPr>
          <a:xfrm>
            <a:off x="1028700" y="3194268"/>
            <a:ext cx="16230600" cy="161544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Elaborate on your topic here.</a:t>
            </a:r>
          </a:p>
          <a:p>
            <a:pPr marL="0" lvl="0" indent="0" algn="l">
              <a:lnSpc>
                <a:spcPts val="2100"/>
              </a:lnSpc>
              <a:spcBef>
                <a:spcPct val="0"/>
              </a:spcBef>
            </a:pPr>
            <a:endParaRPr lang="en-US" sz="2100" u="none" strike="noStrike" dirty="0">
              <a:solidFill>
                <a:srgbClr val="0353A4"/>
              </a:solidFill>
              <a:latin typeface="Alata"/>
              <a:ea typeface="Alata"/>
              <a:cs typeface="Alata"/>
              <a:sym typeface="Alata"/>
            </a:endParaRPr>
          </a:p>
          <a:p>
            <a:pPr marL="0" lvl="0" indent="0" algn="l">
              <a:lnSpc>
                <a:spcPts val="2100"/>
              </a:lnSpc>
              <a:spcBef>
                <a:spcPct val="0"/>
              </a:spcBef>
            </a:pPr>
            <a:r>
              <a:rPr lang="en-US" sz="2100" u="none" strike="noStrike" dirty="0">
                <a:solidFill>
                  <a:srgbClr val="0353A4"/>
                </a:solidFill>
                <a:latin typeface="Alata"/>
                <a:ea typeface="Alata"/>
                <a:cs typeface="Alata"/>
                <a:sym typeface="Alata"/>
              </a:rPr>
              <a:t>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 et dolore magna </a:t>
            </a:r>
            <a:r>
              <a:rPr lang="en-US" sz="2100" u="none" strike="noStrike" dirty="0" err="1">
                <a:solidFill>
                  <a:srgbClr val="0353A4"/>
                </a:solidFill>
                <a:latin typeface="Alata"/>
                <a:ea typeface="Alata"/>
                <a:cs typeface="Alata"/>
                <a:sym typeface="Alata"/>
              </a:rPr>
              <a:t>aliqua</a:t>
            </a:r>
            <a:r>
              <a:rPr lang="en-US" sz="2100" u="none" strike="noStrike" dirty="0">
                <a:solidFill>
                  <a:srgbClr val="0353A4"/>
                </a:solidFill>
                <a:latin typeface="Alata"/>
                <a:ea typeface="Alata"/>
                <a:cs typeface="Alata"/>
                <a:sym typeface="Alata"/>
              </a:rPr>
              <a:t>. Ut </a:t>
            </a:r>
            <a:r>
              <a:rPr lang="en-US" sz="2100" u="none" strike="noStrike" dirty="0" err="1">
                <a:solidFill>
                  <a:srgbClr val="0353A4"/>
                </a:solidFill>
                <a:latin typeface="Alata"/>
                <a:ea typeface="Alata"/>
                <a:cs typeface="Alata"/>
                <a:sym typeface="Alata"/>
              </a:rPr>
              <a:t>enim</a:t>
            </a:r>
            <a:r>
              <a:rPr lang="en-US" sz="2100" u="none" strike="noStrike" dirty="0">
                <a:solidFill>
                  <a:srgbClr val="0353A4"/>
                </a:solidFill>
                <a:latin typeface="Alata"/>
                <a:ea typeface="Alata"/>
                <a:cs typeface="Alata"/>
                <a:sym typeface="Alata"/>
              </a:rPr>
              <a:t> ad minim </a:t>
            </a:r>
            <a:r>
              <a:rPr lang="en-US" sz="2100" u="none" strike="noStrike" dirty="0" err="1">
                <a:solidFill>
                  <a:srgbClr val="0353A4"/>
                </a:solidFill>
                <a:latin typeface="Alata"/>
                <a:ea typeface="Alata"/>
                <a:cs typeface="Alata"/>
                <a:sym typeface="Alata"/>
              </a:rPr>
              <a:t>veniam</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quis</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nostrud</a:t>
            </a:r>
            <a:r>
              <a:rPr lang="en-US" sz="2100" u="none" strike="noStrike" dirty="0">
                <a:solidFill>
                  <a:srgbClr val="0353A4"/>
                </a:solidFill>
                <a:latin typeface="Alata"/>
                <a:ea typeface="Alata"/>
                <a:cs typeface="Alata"/>
                <a:sym typeface="Alata"/>
              </a:rPr>
              <a:t> exercitation </a:t>
            </a:r>
            <a:r>
              <a:rPr lang="en-US" sz="2100" u="none" strike="noStrike" dirty="0" err="1">
                <a:solidFill>
                  <a:srgbClr val="0353A4"/>
                </a:solidFill>
                <a:latin typeface="Alata"/>
                <a:ea typeface="Alata"/>
                <a:cs typeface="Alata"/>
                <a:sym typeface="Alata"/>
              </a:rPr>
              <a:t>ullamco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laboris</a:t>
            </a:r>
            <a:r>
              <a:rPr lang="en-US" sz="2100" u="none" strike="noStrike" dirty="0">
                <a:solidFill>
                  <a:srgbClr val="0353A4"/>
                </a:solidFill>
                <a:latin typeface="Alata"/>
                <a:ea typeface="Alata"/>
                <a:cs typeface="Alata"/>
                <a:sym typeface="Alata"/>
              </a:rPr>
              <a:t> nisi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aliquip</a:t>
            </a:r>
            <a:r>
              <a:rPr lang="en-US" sz="2100" u="none" strike="noStrike" dirty="0">
                <a:solidFill>
                  <a:srgbClr val="0353A4"/>
                </a:solidFill>
                <a:latin typeface="Alata"/>
                <a:ea typeface="Alata"/>
                <a:cs typeface="Alata"/>
                <a:sym typeface="Alata"/>
              </a:rPr>
              <a:t> ex </a:t>
            </a:r>
            <a:r>
              <a:rPr lang="en-US" sz="2100" u="none" strike="noStrike" dirty="0" err="1">
                <a:solidFill>
                  <a:srgbClr val="0353A4"/>
                </a:solidFill>
                <a:latin typeface="Alata"/>
                <a:ea typeface="Alata"/>
                <a:cs typeface="Alata"/>
                <a:sym typeface="Alata"/>
              </a:rPr>
              <a:t>ea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commodo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consequat</a:t>
            </a:r>
            <a:r>
              <a:rPr lang="en-US" sz="2100" u="none" strike="noStrike" dirty="0">
                <a:solidFill>
                  <a:srgbClr val="0353A4"/>
                </a:solidFill>
                <a:latin typeface="Alata"/>
                <a:ea typeface="Alata"/>
                <a:cs typeface="Alata"/>
                <a:sym typeface="Alata"/>
              </a:rPr>
              <a:t>. Duis </a:t>
            </a:r>
            <a:r>
              <a:rPr lang="en-US" sz="2100" u="none" strike="noStrike" dirty="0" err="1">
                <a:solidFill>
                  <a:srgbClr val="0353A4"/>
                </a:solidFill>
                <a:latin typeface="Alata"/>
                <a:ea typeface="Alata"/>
                <a:cs typeface="Alata"/>
                <a:sym typeface="Alata"/>
              </a:rPr>
              <a:t>aute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irure</a:t>
            </a:r>
            <a:r>
              <a:rPr lang="en-US" sz="2100" u="none" strike="noStrike" dirty="0">
                <a:solidFill>
                  <a:srgbClr val="0353A4"/>
                </a:solidFill>
                <a:latin typeface="Alata"/>
                <a:ea typeface="Alata"/>
                <a:cs typeface="Alata"/>
                <a:sym typeface="Alata"/>
              </a:rPr>
              <a:t> dolor in </a:t>
            </a:r>
            <a:r>
              <a:rPr lang="en-US" sz="2100" u="none" strike="noStrike" dirty="0" err="1">
                <a:solidFill>
                  <a:srgbClr val="0353A4"/>
                </a:solidFill>
                <a:latin typeface="Alata"/>
                <a:ea typeface="Alata"/>
                <a:cs typeface="Alata"/>
                <a:sym typeface="Alata"/>
              </a:rPr>
              <a:t>reprehenderit</a:t>
            </a:r>
            <a:r>
              <a:rPr lang="en-US" sz="2100" u="none" strike="noStrike" dirty="0">
                <a:solidFill>
                  <a:srgbClr val="0353A4"/>
                </a:solidFill>
                <a:latin typeface="Alata"/>
                <a:ea typeface="Alata"/>
                <a:cs typeface="Alata"/>
                <a:sym typeface="Alata"/>
              </a:rPr>
              <a:t> in </a:t>
            </a:r>
            <a:r>
              <a:rPr lang="en-US" sz="2100" u="none" strike="noStrike" dirty="0" err="1">
                <a:solidFill>
                  <a:srgbClr val="0353A4"/>
                </a:solidFill>
                <a:latin typeface="Alata"/>
                <a:ea typeface="Alata"/>
                <a:cs typeface="Alata"/>
                <a:sym typeface="Alata"/>
              </a:rPr>
              <a:t>voluptate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velit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esse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cillum</a:t>
            </a:r>
            <a:r>
              <a:rPr lang="en-US" sz="2100" u="none" strike="noStrike" dirty="0">
                <a:solidFill>
                  <a:srgbClr val="0353A4"/>
                </a:solidFill>
                <a:latin typeface="Alata"/>
                <a:ea typeface="Alata"/>
                <a:cs typeface="Alata"/>
                <a:sym typeface="Alata"/>
              </a:rPr>
              <a:t> dolore </a:t>
            </a:r>
            <a:r>
              <a:rPr lang="en-US" sz="2100" u="none" strike="noStrike" dirty="0" err="1">
                <a:solidFill>
                  <a:srgbClr val="0353A4"/>
                </a:solidFill>
                <a:latin typeface="Alata"/>
                <a:ea typeface="Alata"/>
                <a:cs typeface="Alata"/>
                <a:sym typeface="Alata"/>
              </a:rPr>
              <a:t>eu</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fugiat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nulla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pariatur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Excepteur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sint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occaecat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cupidatat</a:t>
            </a:r>
            <a:r>
              <a:rPr lang="en-US" sz="2100" u="none" strike="noStrike" dirty="0">
                <a:solidFill>
                  <a:srgbClr val="0353A4"/>
                </a:solidFill>
                <a:latin typeface="Alata"/>
                <a:ea typeface="Alata"/>
                <a:cs typeface="Alata"/>
                <a:sym typeface="Alata"/>
              </a:rPr>
              <a:t> non </a:t>
            </a:r>
            <a:r>
              <a:rPr lang="en-US" sz="2100" u="none" strike="noStrike" dirty="0" err="1">
                <a:solidFill>
                  <a:srgbClr val="0353A4"/>
                </a:solidFill>
                <a:latin typeface="Alata"/>
                <a:ea typeface="Alata"/>
                <a:cs typeface="Alata"/>
                <a:sym typeface="Alata"/>
              </a:rPr>
              <a:t>proident</a:t>
            </a:r>
            <a:r>
              <a:rPr lang="en-US" sz="2100" u="none" strike="noStrike" dirty="0">
                <a:solidFill>
                  <a:srgbClr val="0353A4"/>
                </a:solidFill>
                <a:latin typeface="Alata"/>
                <a:ea typeface="Alata"/>
                <a:cs typeface="Alata"/>
                <a:sym typeface="Alata"/>
              </a:rPr>
              <a:t>, sunt in culpa qui </a:t>
            </a:r>
            <a:r>
              <a:rPr lang="en-US" sz="2100" u="none" strike="noStrike" dirty="0" err="1">
                <a:solidFill>
                  <a:srgbClr val="0353A4"/>
                </a:solidFill>
                <a:latin typeface="Alata"/>
                <a:ea typeface="Alata"/>
                <a:cs typeface="Alata"/>
                <a:sym typeface="Alata"/>
              </a:rPr>
              <a:t>officia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deserunt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mollit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anim</a:t>
            </a:r>
            <a:r>
              <a:rPr lang="en-US" sz="2100" u="none" strike="noStrike" dirty="0">
                <a:solidFill>
                  <a:srgbClr val="0353A4"/>
                </a:solidFill>
                <a:latin typeface="Alata"/>
                <a:ea typeface="Alata"/>
                <a:cs typeface="Alata"/>
                <a:sym typeface="Alata"/>
              </a:rPr>
              <a:t> id </a:t>
            </a:r>
            <a:r>
              <a:rPr lang="en-US" sz="2100" u="none" strike="noStrike" dirty="0" err="1">
                <a:solidFill>
                  <a:srgbClr val="0353A4"/>
                </a:solidFill>
                <a:latin typeface="Alata"/>
                <a:ea typeface="Alata"/>
                <a:cs typeface="Alata"/>
                <a:sym typeface="Alata"/>
              </a:rPr>
              <a:t>est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laborum</a:t>
            </a:r>
            <a:r>
              <a:rPr lang="en-US" sz="2100" u="none" strike="noStrike" dirty="0">
                <a:solidFill>
                  <a:srgbClr val="0353A4"/>
                </a:solidFill>
                <a:latin typeface="Alata"/>
                <a:ea typeface="Alata"/>
                <a:cs typeface="Alata"/>
                <a:sym typeface="Alata"/>
              </a:rPr>
              <a:t>.</a:t>
            </a:r>
          </a:p>
        </p:txBody>
      </p:sp>
      <p:grpSp>
        <p:nvGrpSpPr>
          <p:cNvPr id="13" name="Group 13">
            <a:extLst>
              <a:ext uri="{FF2B5EF4-FFF2-40B4-BE49-F238E27FC236}">
                <a16:creationId xmlns:a16="http://schemas.microsoft.com/office/drawing/2014/main" id="{90C3B93C-221C-8774-F929-134E5A8592CB}"/>
              </a:ext>
            </a:extLst>
          </p:cNvPr>
          <p:cNvGrpSpPr/>
          <p:nvPr/>
        </p:nvGrpSpPr>
        <p:grpSpPr>
          <a:xfrm>
            <a:off x="9775747" y="6058997"/>
            <a:ext cx="3123353" cy="2466295"/>
            <a:chOff x="0" y="0"/>
            <a:chExt cx="4164471" cy="3288393"/>
          </a:xfrm>
        </p:grpSpPr>
        <p:sp>
          <p:nvSpPr>
            <p:cNvPr id="14" name="TextBox 14">
              <a:extLst>
                <a:ext uri="{FF2B5EF4-FFF2-40B4-BE49-F238E27FC236}">
                  <a16:creationId xmlns:a16="http://schemas.microsoft.com/office/drawing/2014/main" id="{B9CB2A4A-AF00-5A69-9C07-6986454457E4}"/>
                </a:ext>
              </a:extLst>
            </p:cNvPr>
            <p:cNvSpPr txBox="1"/>
            <p:nvPr/>
          </p:nvSpPr>
          <p:spPr>
            <a:xfrm>
              <a:off x="0" y="0"/>
              <a:ext cx="4164471"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Why we do?</a:t>
              </a:r>
            </a:p>
          </p:txBody>
        </p:sp>
        <p:sp>
          <p:nvSpPr>
            <p:cNvPr id="15" name="TextBox 15">
              <a:extLst>
                <a:ext uri="{FF2B5EF4-FFF2-40B4-BE49-F238E27FC236}">
                  <a16:creationId xmlns:a16="http://schemas.microsoft.com/office/drawing/2014/main" id="{2AA87DE7-344C-2ED3-0A98-653260A0E50B}"/>
                </a:ext>
              </a:extLst>
            </p:cNvPr>
            <p:cNvSpPr txBox="1"/>
            <p:nvPr/>
          </p:nvSpPr>
          <p:spPr>
            <a:xfrm>
              <a:off x="0" y="766173"/>
              <a:ext cx="416447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grpSp>
        <p:nvGrpSpPr>
          <p:cNvPr id="16" name="Group 16">
            <a:extLst>
              <a:ext uri="{FF2B5EF4-FFF2-40B4-BE49-F238E27FC236}">
                <a16:creationId xmlns:a16="http://schemas.microsoft.com/office/drawing/2014/main" id="{74917266-4196-FB8A-F41C-7C4AA2126B13}"/>
              </a:ext>
            </a:extLst>
          </p:cNvPr>
          <p:cNvGrpSpPr/>
          <p:nvPr/>
        </p:nvGrpSpPr>
        <p:grpSpPr>
          <a:xfrm>
            <a:off x="14189242" y="6058997"/>
            <a:ext cx="3070058" cy="2466295"/>
            <a:chOff x="0" y="0"/>
            <a:chExt cx="4093410" cy="3288393"/>
          </a:xfrm>
        </p:grpSpPr>
        <p:sp>
          <p:nvSpPr>
            <p:cNvPr id="17" name="TextBox 17">
              <a:extLst>
                <a:ext uri="{FF2B5EF4-FFF2-40B4-BE49-F238E27FC236}">
                  <a16:creationId xmlns:a16="http://schemas.microsoft.com/office/drawing/2014/main" id="{DA7E5E5C-058E-EB77-9D01-5312F550A9CD}"/>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How we do?</a:t>
              </a:r>
            </a:p>
          </p:txBody>
        </p:sp>
        <p:sp>
          <p:nvSpPr>
            <p:cNvPr id="18" name="TextBox 18">
              <a:extLst>
                <a:ext uri="{FF2B5EF4-FFF2-40B4-BE49-F238E27FC236}">
                  <a16:creationId xmlns:a16="http://schemas.microsoft.com/office/drawing/2014/main" id="{B663E1F0-C33D-DABF-E543-53CB6EF621CD}"/>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sp>
        <p:nvSpPr>
          <p:cNvPr id="19" name="矩形 18">
            <a:extLst>
              <a:ext uri="{FF2B5EF4-FFF2-40B4-BE49-F238E27FC236}">
                <a16:creationId xmlns:a16="http://schemas.microsoft.com/office/drawing/2014/main" id="{0963E369-7026-76D1-5D34-57106D4D0CDC}"/>
              </a:ext>
            </a:extLst>
          </p:cNvPr>
          <p:cNvSpPr/>
          <p:nvPr/>
        </p:nvSpPr>
        <p:spPr>
          <a:xfrm>
            <a:off x="0" y="9791700"/>
            <a:ext cx="4572000" cy="495300"/>
          </a:xfrm>
          <a:prstGeom prst="rect">
            <a:avLst/>
          </a:prstGeom>
          <a:solidFill>
            <a:srgbClr val="0153A5"/>
          </a:solidFill>
          <a:ln>
            <a:solidFill>
              <a:srgbClr val="0153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Target</a:t>
            </a:r>
          </a:p>
          <a:p>
            <a:pPr algn="ctr"/>
            <a:endParaRPr kumimoji="1" lang="zh-CN" altLang="en-US" sz="500" dirty="0"/>
          </a:p>
        </p:txBody>
      </p:sp>
      <p:sp>
        <p:nvSpPr>
          <p:cNvPr id="20" name="矩形 19">
            <a:extLst>
              <a:ext uri="{FF2B5EF4-FFF2-40B4-BE49-F238E27FC236}">
                <a16:creationId xmlns:a16="http://schemas.microsoft.com/office/drawing/2014/main" id="{775F45DA-EC82-EE44-A4E3-68DF037BD2C5}"/>
              </a:ext>
            </a:extLst>
          </p:cNvPr>
          <p:cNvSpPr/>
          <p:nvPr/>
        </p:nvSpPr>
        <p:spPr>
          <a:xfrm>
            <a:off x="4572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Methodology</a:t>
            </a:r>
          </a:p>
        </p:txBody>
      </p:sp>
      <p:sp>
        <p:nvSpPr>
          <p:cNvPr id="21" name="矩形 20">
            <a:extLst>
              <a:ext uri="{FF2B5EF4-FFF2-40B4-BE49-F238E27FC236}">
                <a16:creationId xmlns:a16="http://schemas.microsoft.com/office/drawing/2014/main" id="{4EBD0701-E0BF-7946-0817-4EEC046A7BD1}"/>
              </a:ext>
            </a:extLst>
          </p:cNvPr>
          <p:cNvSpPr/>
          <p:nvPr/>
        </p:nvSpPr>
        <p:spPr>
          <a:xfrm>
            <a:off x="9144000" y="9791700"/>
            <a:ext cx="4572000" cy="495300"/>
          </a:xfrm>
          <a:prstGeom prst="rect">
            <a:avLst/>
          </a:prstGeom>
          <a:solidFill>
            <a:srgbClr val="0153A5"/>
          </a:solidFill>
          <a:ln w="762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EFEDE6"/>
                </a:solidFill>
                <a:latin typeface="Arial" panose="020B0604020202020204" pitchFamily="34" charset="0"/>
                <a:ea typeface="Alata"/>
                <a:cs typeface="Arial" panose="020B0604020202020204" pitchFamily="34" charset="0"/>
                <a:sym typeface="Alata"/>
              </a:rPr>
              <a:t>Experiment</a:t>
            </a:r>
          </a:p>
        </p:txBody>
      </p:sp>
    </p:spTree>
    <p:extLst>
      <p:ext uri="{BB962C8B-B14F-4D97-AF65-F5344CB8AC3E}">
        <p14:creationId xmlns:p14="http://schemas.microsoft.com/office/powerpoint/2010/main" val="1356551360"/>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FEDE6"/>
        </a:solidFill>
        <a:effectLst/>
      </p:bgPr>
    </p:bg>
    <p:spTree>
      <p:nvGrpSpPr>
        <p:cNvPr id="1" name="">
          <a:extLst>
            <a:ext uri="{FF2B5EF4-FFF2-40B4-BE49-F238E27FC236}">
              <a16:creationId xmlns:a16="http://schemas.microsoft.com/office/drawing/2014/main" id="{4398ABF2-EFB5-6528-7D60-4A369BDFBED9}"/>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7F7E0EC-5ACD-FD9E-4614-48167169B9A7}"/>
              </a:ext>
            </a:extLst>
          </p:cNvPr>
          <p:cNvSpPr txBox="1"/>
          <p:nvPr/>
        </p:nvSpPr>
        <p:spPr>
          <a:xfrm>
            <a:off x="1028700" y="1904583"/>
            <a:ext cx="8115300" cy="954405"/>
          </a:xfrm>
          <a:prstGeom prst="rect">
            <a:avLst/>
          </a:prstGeom>
        </p:spPr>
        <p:txBody>
          <a:bodyPr lIns="0" tIns="0" rIns="0" bIns="0" rtlCol="0" anchor="t">
            <a:spAutoFit/>
          </a:bodyPr>
          <a:lstStyle/>
          <a:p>
            <a:pPr marL="0" lvl="0" indent="0" algn="l">
              <a:lnSpc>
                <a:spcPts val="7200"/>
              </a:lnSpc>
              <a:spcBef>
                <a:spcPct val="0"/>
              </a:spcBef>
            </a:pPr>
            <a:r>
              <a:rPr lang="en-US" sz="7200" u="none" strike="noStrike" dirty="0">
                <a:solidFill>
                  <a:srgbClr val="0353A4"/>
                </a:solidFill>
                <a:latin typeface="Alata"/>
                <a:ea typeface="Alata"/>
                <a:cs typeface="Alata"/>
                <a:sym typeface="Alata"/>
              </a:rPr>
              <a:t>Our Company</a:t>
            </a:r>
          </a:p>
        </p:txBody>
      </p:sp>
      <p:grpSp>
        <p:nvGrpSpPr>
          <p:cNvPr id="3" name="Group 3">
            <a:extLst>
              <a:ext uri="{FF2B5EF4-FFF2-40B4-BE49-F238E27FC236}">
                <a16:creationId xmlns:a16="http://schemas.microsoft.com/office/drawing/2014/main" id="{286D90CD-58B0-A36C-4102-AADAFD2A83F9}"/>
              </a:ext>
            </a:extLst>
          </p:cNvPr>
          <p:cNvGrpSpPr/>
          <p:nvPr/>
        </p:nvGrpSpPr>
        <p:grpSpPr>
          <a:xfrm>
            <a:off x="1028700" y="6058997"/>
            <a:ext cx="3096706" cy="2466295"/>
            <a:chOff x="0" y="0"/>
            <a:chExt cx="4128941" cy="3288393"/>
          </a:xfrm>
        </p:grpSpPr>
        <p:sp>
          <p:nvSpPr>
            <p:cNvPr id="4" name="TextBox 4">
              <a:extLst>
                <a:ext uri="{FF2B5EF4-FFF2-40B4-BE49-F238E27FC236}">
                  <a16:creationId xmlns:a16="http://schemas.microsoft.com/office/drawing/2014/main" id="{A1BA71EA-E292-E694-7EC4-02FB38D3128C}"/>
                </a:ext>
              </a:extLst>
            </p:cNvPr>
            <p:cNvSpPr txBox="1"/>
            <p:nvPr/>
          </p:nvSpPr>
          <p:spPr>
            <a:xfrm>
              <a:off x="0" y="0"/>
              <a:ext cx="4128941"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a:solidFill>
                    <a:srgbClr val="0353A4"/>
                  </a:solidFill>
                  <a:latin typeface="Alata"/>
                  <a:ea typeface="Alata"/>
                  <a:cs typeface="Alata"/>
                  <a:sym typeface="Alata"/>
                </a:rPr>
                <a:t>What we do?</a:t>
              </a:r>
            </a:p>
          </p:txBody>
        </p:sp>
        <p:sp>
          <p:nvSpPr>
            <p:cNvPr id="5" name="TextBox 5">
              <a:extLst>
                <a:ext uri="{FF2B5EF4-FFF2-40B4-BE49-F238E27FC236}">
                  <a16:creationId xmlns:a16="http://schemas.microsoft.com/office/drawing/2014/main" id="{649DC097-E35D-FD88-9D2F-EC8026D4CC75}"/>
                </a:ext>
              </a:extLst>
            </p:cNvPr>
            <p:cNvSpPr txBox="1"/>
            <p:nvPr/>
          </p:nvSpPr>
          <p:spPr>
            <a:xfrm>
              <a:off x="0" y="766173"/>
              <a:ext cx="412894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grpSp>
        <p:nvGrpSpPr>
          <p:cNvPr id="6" name="Group 6">
            <a:extLst>
              <a:ext uri="{FF2B5EF4-FFF2-40B4-BE49-F238E27FC236}">
                <a16:creationId xmlns:a16="http://schemas.microsoft.com/office/drawing/2014/main" id="{3E55B589-96F1-1E80-A03B-FC6DF7F2DEE1}"/>
              </a:ext>
            </a:extLst>
          </p:cNvPr>
          <p:cNvGrpSpPr/>
          <p:nvPr/>
        </p:nvGrpSpPr>
        <p:grpSpPr>
          <a:xfrm>
            <a:off x="5415547" y="6058997"/>
            <a:ext cx="3070058" cy="2466295"/>
            <a:chOff x="0" y="0"/>
            <a:chExt cx="4093410" cy="3288393"/>
          </a:xfrm>
        </p:grpSpPr>
        <p:sp>
          <p:nvSpPr>
            <p:cNvPr id="7" name="TextBox 7">
              <a:extLst>
                <a:ext uri="{FF2B5EF4-FFF2-40B4-BE49-F238E27FC236}">
                  <a16:creationId xmlns:a16="http://schemas.microsoft.com/office/drawing/2014/main" id="{26696E44-C401-ECCE-F146-8B1C0ABA5F08}"/>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a:solidFill>
                    <a:srgbClr val="0353A4"/>
                  </a:solidFill>
                  <a:latin typeface="Alata"/>
                  <a:ea typeface="Alata"/>
                  <a:cs typeface="Alata"/>
                  <a:sym typeface="Alata"/>
                </a:rPr>
                <a:t>Who we are?</a:t>
              </a:r>
            </a:p>
          </p:txBody>
        </p:sp>
        <p:sp>
          <p:nvSpPr>
            <p:cNvPr id="8" name="TextBox 8">
              <a:extLst>
                <a:ext uri="{FF2B5EF4-FFF2-40B4-BE49-F238E27FC236}">
                  <a16:creationId xmlns:a16="http://schemas.microsoft.com/office/drawing/2014/main" id="{15067D0B-E131-F43D-124A-237C469756E8}"/>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Briefly elaborate on what you want to discuss. 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a:t>
              </a:r>
            </a:p>
          </p:txBody>
        </p:sp>
      </p:grpSp>
      <p:sp>
        <p:nvSpPr>
          <p:cNvPr id="9" name="TextBox 9">
            <a:extLst>
              <a:ext uri="{FF2B5EF4-FFF2-40B4-BE49-F238E27FC236}">
                <a16:creationId xmlns:a16="http://schemas.microsoft.com/office/drawing/2014/main" id="{E8FB0363-12F1-AAEF-663A-C9FB6B43DC60}"/>
              </a:ext>
            </a:extLst>
          </p:cNvPr>
          <p:cNvSpPr txBox="1"/>
          <p:nvPr/>
        </p:nvSpPr>
        <p:spPr>
          <a:xfrm>
            <a:off x="1028700" y="3194268"/>
            <a:ext cx="16230600" cy="161544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Elaborate on your topic here.</a:t>
            </a:r>
          </a:p>
          <a:p>
            <a:pPr marL="0" lvl="0" indent="0" algn="l">
              <a:lnSpc>
                <a:spcPts val="2100"/>
              </a:lnSpc>
              <a:spcBef>
                <a:spcPct val="0"/>
              </a:spcBef>
            </a:pPr>
            <a:endParaRPr lang="en-US" sz="2100" u="none" strike="noStrike" dirty="0">
              <a:solidFill>
                <a:srgbClr val="0353A4"/>
              </a:solidFill>
              <a:latin typeface="Alata"/>
              <a:ea typeface="Alata"/>
              <a:cs typeface="Alata"/>
              <a:sym typeface="Alata"/>
            </a:endParaRPr>
          </a:p>
          <a:p>
            <a:pPr marL="0" lvl="0" indent="0" algn="l">
              <a:lnSpc>
                <a:spcPts val="2100"/>
              </a:lnSpc>
              <a:spcBef>
                <a:spcPct val="0"/>
              </a:spcBef>
            </a:pPr>
            <a:r>
              <a:rPr lang="en-US" sz="2100" u="none" strike="noStrike" dirty="0">
                <a:solidFill>
                  <a:srgbClr val="0353A4"/>
                </a:solidFill>
                <a:latin typeface="Alata"/>
                <a:ea typeface="Alata"/>
                <a:cs typeface="Alata"/>
                <a:sym typeface="Alata"/>
              </a:rPr>
              <a:t>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 et dolore magna </a:t>
            </a:r>
            <a:r>
              <a:rPr lang="en-US" sz="2100" u="none" strike="noStrike" dirty="0" err="1">
                <a:solidFill>
                  <a:srgbClr val="0353A4"/>
                </a:solidFill>
                <a:latin typeface="Alata"/>
                <a:ea typeface="Alata"/>
                <a:cs typeface="Alata"/>
                <a:sym typeface="Alata"/>
              </a:rPr>
              <a:t>aliqua</a:t>
            </a:r>
            <a:r>
              <a:rPr lang="en-US" sz="2100" u="none" strike="noStrike" dirty="0">
                <a:solidFill>
                  <a:srgbClr val="0353A4"/>
                </a:solidFill>
                <a:latin typeface="Alata"/>
                <a:ea typeface="Alata"/>
                <a:cs typeface="Alata"/>
                <a:sym typeface="Alata"/>
              </a:rPr>
              <a:t>. Ut </a:t>
            </a:r>
            <a:r>
              <a:rPr lang="en-US" sz="2100" u="none" strike="noStrike" dirty="0" err="1">
                <a:solidFill>
                  <a:srgbClr val="0353A4"/>
                </a:solidFill>
                <a:latin typeface="Alata"/>
                <a:ea typeface="Alata"/>
                <a:cs typeface="Alata"/>
                <a:sym typeface="Alata"/>
              </a:rPr>
              <a:t>enim</a:t>
            </a:r>
            <a:r>
              <a:rPr lang="en-US" sz="2100" u="none" strike="noStrike" dirty="0">
                <a:solidFill>
                  <a:srgbClr val="0353A4"/>
                </a:solidFill>
                <a:latin typeface="Alata"/>
                <a:ea typeface="Alata"/>
                <a:cs typeface="Alata"/>
                <a:sym typeface="Alata"/>
              </a:rPr>
              <a:t> ad minim </a:t>
            </a:r>
            <a:r>
              <a:rPr lang="en-US" sz="2100" u="none" strike="noStrike" dirty="0" err="1">
                <a:solidFill>
                  <a:srgbClr val="0353A4"/>
                </a:solidFill>
                <a:latin typeface="Alata"/>
                <a:ea typeface="Alata"/>
                <a:cs typeface="Alata"/>
                <a:sym typeface="Alata"/>
              </a:rPr>
              <a:t>veniam</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quis</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nostrud</a:t>
            </a:r>
            <a:r>
              <a:rPr lang="en-US" sz="2100" u="none" strike="noStrike" dirty="0">
                <a:solidFill>
                  <a:srgbClr val="0353A4"/>
                </a:solidFill>
                <a:latin typeface="Alata"/>
                <a:ea typeface="Alata"/>
                <a:cs typeface="Alata"/>
                <a:sym typeface="Alata"/>
              </a:rPr>
              <a:t> exercitation </a:t>
            </a:r>
            <a:r>
              <a:rPr lang="en-US" sz="2100" u="none" strike="noStrike" dirty="0" err="1">
                <a:solidFill>
                  <a:srgbClr val="0353A4"/>
                </a:solidFill>
                <a:latin typeface="Alata"/>
                <a:ea typeface="Alata"/>
                <a:cs typeface="Alata"/>
                <a:sym typeface="Alata"/>
              </a:rPr>
              <a:t>ullamco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laboris</a:t>
            </a:r>
            <a:r>
              <a:rPr lang="en-US" sz="2100" u="none" strike="noStrike" dirty="0">
                <a:solidFill>
                  <a:srgbClr val="0353A4"/>
                </a:solidFill>
                <a:latin typeface="Alata"/>
                <a:ea typeface="Alata"/>
                <a:cs typeface="Alata"/>
                <a:sym typeface="Alata"/>
              </a:rPr>
              <a:t> nisi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aliquip</a:t>
            </a:r>
            <a:r>
              <a:rPr lang="en-US" sz="2100" u="none" strike="noStrike" dirty="0">
                <a:solidFill>
                  <a:srgbClr val="0353A4"/>
                </a:solidFill>
                <a:latin typeface="Alata"/>
                <a:ea typeface="Alata"/>
                <a:cs typeface="Alata"/>
                <a:sym typeface="Alata"/>
              </a:rPr>
              <a:t> ex </a:t>
            </a:r>
            <a:r>
              <a:rPr lang="en-US" sz="2100" u="none" strike="noStrike" dirty="0" err="1">
                <a:solidFill>
                  <a:srgbClr val="0353A4"/>
                </a:solidFill>
                <a:latin typeface="Alata"/>
                <a:ea typeface="Alata"/>
                <a:cs typeface="Alata"/>
                <a:sym typeface="Alata"/>
              </a:rPr>
              <a:t>ea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commodo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consequat</a:t>
            </a:r>
            <a:r>
              <a:rPr lang="en-US" sz="2100" u="none" strike="noStrike" dirty="0">
                <a:solidFill>
                  <a:srgbClr val="0353A4"/>
                </a:solidFill>
                <a:latin typeface="Alata"/>
                <a:ea typeface="Alata"/>
                <a:cs typeface="Alata"/>
                <a:sym typeface="Alata"/>
              </a:rPr>
              <a:t>. Duis </a:t>
            </a:r>
            <a:r>
              <a:rPr lang="en-US" sz="2100" u="none" strike="noStrike" dirty="0" err="1">
                <a:solidFill>
                  <a:srgbClr val="0353A4"/>
                </a:solidFill>
                <a:latin typeface="Alata"/>
                <a:ea typeface="Alata"/>
                <a:cs typeface="Alata"/>
                <a:sym typeface="Alata"/>
              </a:rPr>
              <a:t>aute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irure</a:t>
            </a:r>
            <a:r>
              <a:rPr lang="en-US" sz="2100" u="none" strike="noStrike" dirty="0">
                <a:solidFill>
                  <a:srgbClr val="0353A4"/>
                </a:solidFill>
                <a:latin typeface="Alata"/>
                <a:ea typeface="Alata"/>
                <a:cs typeface="Alata"/>
                <a:sym typeface="Alata"/>
              </a:rPr>
              <a:t> dolor in </a:t>
            </a:r>
            <a:r>
              <a:rPr lang="en-US" sz="2100" u="none" strike="noStrike" dirty="0" err="1">
                <a:solidFill>
                  <a:srgbClr val="0353A4"/>
                </a:solidFill>
                <a:latin typeface="Alata"/>
                <a:ea typeface="Alata"/>
                <a:cs typeface="Alata"/>
                <a:sym typeface="Alata"/>
              </a:rPr>
              <a:t>reprehenderit</a:t>
            </a:r>
            <a:r>
              <a:rPr lang="en-US" sz="2100" u="none" strike="noStrike" dirty="0">
                <a:solidFill>
                  <a:srgbClr val="0353A4"/>
                </a:solidFill>
                <a:latin typeface="Alata"/>
                <a:ea typeface="Alata"/>
                <a:cs typeface="Alata"/>
                <a:sym typeface="Alata"/>
              </a:rPr>
              <a:t> in </a:t>
            </a:r>
            <a:r>
              <a:rPr lang="en-US" sz="2100" u="none" strike="noStrike" dirty="0" err="1">
                <a:solidFill>
                  <a:srgbClr val="0353A4"/>
                </a:solidFill>
                <a:latin typeface="Alata"/>
                <a:ea typeface="Alata"/>
                <a:cs typeface="Alata"/>
                <a:sym typeface="Alata"/>
              </a:rPr>
              <a:t>voluptate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velit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esse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cillum</a:t>
            </a:r>
            <a:r>
              <a:rPr lang="en-US" sz="2100" u="none" strike="noStrike" dirty="0">
                <a:solidFill>
                  <a:srgbClr val="0353A4"/>
                </a:solidFill>
                <a:latin typeface="Alata"/>
                <a:ea typeface="Alata"/>
                <a:cs typeface="Alata"/>
                <a:sym typeface="Alata"/>
              </a:rPr>
              <a:t> dolore </a:t>
            </a:r>
            <a:r>
              <a:rPr lang="en-US" sz="2100" u="none" strike="noStrike" dirty="0" err="1">
                <a:solidFill>
                  <a:srgbClr val="0353A4"/>
                </a:solidFill>
                <a:latin typeface="Alata"/>
                <a:ea typeface="Alata"/>
                <a:cs typeface="Alata"/>
                <a:sym typeface="Alata"/>
              </a:rPr>
              <a:t>eu</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fugiat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nulla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pariatur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Excepteur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sint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occaecat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cupidatat</a:t>
            </a:r>
            <a:r>
              <a:rPr lang="en-US" sz="2100" u="none" strike="noStrike" dirty="0">
                <a:solidFill>
                  <a:srgbClr val="0353A4"/>
                </a:solidFill>
                <a:latin typeface="Alata"/>
                <a:ea typeface="Alata"/>
                <a:cs typeface="Alata"/>
                <a:sym typeface="Alata"/>
              </a:rPr>
              <a:t> non </a:t>
            </a:r>
            <a:r>
              <a:rPr lang="en-US" sz="2100" u="none" strike="noStrike" dirty="0" err="1">
                <a:solidFill>
                  <a:srgbClr val="0353A4"/>
                </a:solidFill>
                <a:latin typeface="Alata"/>
                <a:ea typeface="Alata"/>
                <a:cs typeface="Alata"/>
                <a:sym typeface="Alata"/>
              </a:rPr>
              <a:t>proident</a:t>
            </a:r>
            <a:r>
              <a:rPr lang="en-US" sz="2100" u="none" strike="noStrike" dirty="0">
                <a:solidFill>
                  <a:srgbClr val="0353A4"/>
                </a:solidFill>
                <a:latin typeface="Alata"/>
                <a:ea typeface="Alata"/>
                <a:cs typeface="Alata"/>
                <a:sym typeface="Alata"/>
              </a:rPr>
              <a:t>, sunt in culpa qui </a:t>
            </a:r>
            <a:r>
              <a:rPr lang="en-US" sz="2100" u="none" strike="noStrike" dirty="0" err="1">
                <a:solidFill>
                  <a:srgbClr val="0353A4"/>
                </a:solidFill>
                <a:latin typeface="Alata"/>
                <a:ea typeface="Alata"/>
                <a:cs typeface="Alata"/>
                <a:sym typeface="Alata"/>
              </a:rPr>
              <a:t>officia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deserunt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mollit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anim</a:t>
            </a:r>
            <a:r>
              <a:rPr lang="en-US" sz="2100" u="none" strike="noStrike" dirty="0">
                <a:solidFill>
                  <a:srgbClr val="0353A4"/>
                </a:solidFill>
                <a:latin typeface="Alata"/>
                <a:ea typeface="Alata"/>
                <a:cs typeface="Alata"/>
                <a:sym typeface="Alata"/>
              </a:rPr>
              <a:t> id </a:t>
            </a:r>
            <a:r>
              <a:rPr lang="en-US" sz="2100" u="none" strike="noStrike" dirty="0" err="1">
                <a:solidFill>
                  <a:srgbClr val="0353A4"/>
                </a:solidFill>
                <a:latin typeface="Alata"/>
                <a:ea typeface="Alata"/>
                <a:cs typeface="Alata"/>
                <a:sym typeface="Alata"/>
              </a:rPr>
              <a:t>est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laborum</a:t>
            </a:r>
            <a:r>
              <a:rPr lang="en-US" sz="2100" u="none" strike="noStrike" dirty="0">
                <a:solidFill>
                  <a:srgbClr val="0353A4"/>
                </a:solidFill>
                <a:latin typeface="Alata"/>
                <a:ea typeface="Alata"/>
                <a:cs typeface="Alata"/>
                <a:sym typeface="Alata"/>
              </a:rPr>
              <a:t>.</a:t>
            </a:r>
          </a:p>
        </p:txBody>
      </p:sp>
      <p:grpSp>
        <p:nvGrpSpPr>
          <p:cNvPr id="13" name="Group 13">
            <a:extLst>
              <a:ext uri="{FF2B5EF4-FFF2-40B4-BE49-F238E27FC236}">
                <a16:creationId xmlns:a16="http://schemas.microsoft.com/office/drawing/2014/main" id="{7CB65D51-6A7A-9797-3436-5016F484CAFD}"/>
              </a:ext>
            </a:extLst>
          </p:cNvPr>
          <p:cNvGrpSpPr/>
          <p:nvPr/>
        </p:nvGrpSpPr>
        <p:grpSpPr>
          <a:xfrm>
            <a:off x="9775747" y="6058997"/>
            <a:ext cx="3123353" cy="2466295"/>
            <a:chOff x="0" y="0"/>
            <a:chExt cx="4164471" cy="3288393"/>
          </a:xfrm>
        </p:grpSpPr>
        <p:sp>
          <p:nvSpPr>
            <p:cNvPr id="14" name="TextBox 14">
              <a:extLst>
                <a:ext uri="{FF2B5EF4-FFF2-40B4-BE49-F238E27FC236}">
                  <a16:creationId xmlns:a16="http://schemas.microsoft.com/office/drawing/2014/main" id="{D374CE77-FC29-9428-E5B8-4BB2AE87FA90}"/>
                </a:ext>
              </a:extLst>
            </p:cNvPr>
            <p:cNvSpPr txBox="1"/>
            <p:nvPr/>
          </p:nvSpPr>
          <p:spPr>
            <a:xfrm>
              <a:off x="0" y="0"/>
              <a:ext cx="4164471"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Why we do?</a:t>
              </a:r>
            </a:p>
          </p:txBody>
        </p:sp>
        <p:sp>
          <p:nvSpPr>
            <p:cNvPr id="15" name="TextBox 15">
              <a:extLst>
                <a:ext uri="{FF2B5EF4-FFF2-40B4-BE49-F238E27FC236}">
                  <a16:creationId xmlns:a16="http://schemas.microsoft.com/office/drawing/2014/main" id="{AC18F551-13EC-3586-FB0C-B381FC649528}"/>
                </a:ext>
              </a:extLst>
            </p:cNvPr>
            <p:cNvSpPr txBox="1"/>
            <p:nvPr/>
          </p:nvSpPr>
          <p:spPr>
            <a:xfrm>
              <a:off x="0" y="766173"/>
              <a:ext cx="416447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grpSp>
        <p:nvGrpSpPr>
          <p:cNvPr id="16" name="Group 16">
            <a:extLst>
              <a:ext uri="{FF2B5EF4-FFF2-40B4-BE49-F238E27FC236}">
                <a16:creationId xmlns:a16="http://schemas.microsoft.com/office/drawing/2014/main" id="{F66B9815-E049-66AB-EA5B-E237A92D0A92}"/>
              </a:ext>
            </a:extLst>
          </p:cNvPr>
          <p:cNvGrpSpPr/>
          <p:nvPr/>
        </p:nvGrpSpPr>
        <p:grpSpPr>
          <a:xfrm>
            <a:off x="14189242" y="6058997"/>
            <a:ext cx="3070058" cy="2466295"/>
            <a:chOff x="0" y="0"/>
            <a:chExt cx="4093410" cy="3288393"/>
          </a:xfrm>
        </p:grpSpPr>
        <p:sp>
          <p:nvSpPr>
            <p:cNvPr id="17" name="TextBox 17">
              <a:extLst>
                <a:ext uri="{FF2B5EF4-FFF2-40B4-BE49-F238E27FC236}">
                  <a16:creationId xmlns:a16="http://schemas.microsoft.com/office/drawing/2014/main" id="{D4236500-92F2-A433-9827-1A332914EF63}"/>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How we do?</a:t>
              </a:r>
            </a:p>
          </p:txBody>
        </p:sp>
        <p:sp>
          <p:nvSpPr>
            <p:cNvPr id="18" name="TextBox 18">
              <a:extLst>
                <a:ext uri="{FF2B5EF4-FFF2-40B4-BE49-F238E27FC236}">
                  <a16:creationId xmlns:a16="http://schemas.microsoft.com/office/drawing/2014/main" id="{CCBFC2C0-05DE-25ED-74EC-B3E9CBCCFAD9}"/>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sp>
        <p:nvSpPr>
          <p:cNvPr id="19" name="矩形 18">
            <a:extLst>
              <a:ext uri="{FF2B5EF4-FFF2-40B4-BE49-F238E27FC236}">
                <a16:creationId xmlns:a16="http://schemas.microsoft.com/office/drawing/2014/main" id="{6C8500FD-FEB2-4CA9-47AA-C066E8D4108F}"/>
              </a:ext>
            </a:extLst>
          </p:cNvPr>
          <p:cNvSpPr/>
          <p:nvPr/>
        </p:nvSpPr>
        <p:spPr>
          <a:xfrm>
            <a:off x="0" y="9791700"/>
            <a:ext cx="4572000" cy="495300"/>
          </a:xfrm>
          <a:prstGeom prst="rect">
            <a:avLst/>
          </a:prstGeom>
          <a:solidFill>
            <a:srgbClr val="0153A5"/>
          </a:solidFill>
          <a:ln>
            <a:solidFill>
              <a:srgbClr val="0153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Target</a:t>
            </a:r>
          </a:p>
          <a:p>
            <a:pPr algn="ctr"/>
            <a:endParaRPr kumimoji="1" lang="zh-CN" altLang="en-US" sz="500" dirty="0"/>
          </a:p>
        </p:txBody>
      </p:sp>
      <p:sp>
        <p:nvSpPr>
          <p:cNvPr id="20" name="矩形 19">
            <a:extLst>
              <a:ext uri="{FF2B5EF4-FFF2-40B4-BE49-F238E27FC236}">
                <a16:creationId xmlns:a16="http://schemas.microsoft.com/office/drawing/2014/main" id="{94E53307-ACAC-0901-D3E4-7531487384C0}"/>
              </a:ext>
            </a:extLst>
          </p:cNvPr>
          <p:cNvSpPr/>
          <p:nvPr/>
        </p:nvSpPr>
        <p:spPr>
          <a:xfrm>
            <a:off x="4572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Methodology</a:t>
            </a:r>
          </a:p>
        </p:txBody>
      </p:sp>
      <p:sp>
        <p:nvSpPr>
          <p:cNvPr id="21" name="矩形 20">
            <a:extLst>
              <a:ext uri="{FF2B5EF4-FFF2-40B4-BE49-F238E27FC236}">
                <a16:creationId xmlns:a16="http://schemas.microsoft.com/office/drawing/2014/main" id="{B3F4F64B-6D94-C9C4-B8A4-3FA525DE1C79}"/>
              </a:ext>
            </a:extLst>
          </p:cNvPr>
          <p:cNvSpPr/>
          <p:nvPr/>
        </p:nvSpPr>
        <p:spPr>
          <a:xfrm>
            <a:off x="9144000" y="9791700"/>
            <a:ext cx="4572000" cy="495300"/>
          </a:xfrm>
          <a:prstGeom prst="rect">
            <a:avLst/>
          </a:prstGeom>
          <a:solidFill>
            <a:srgbClr val="0153A5"/>
          </a:solidFill>
          <a:ln w="762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EFEDE6"/>
                </a:solidFill>
                <a:latin typeface="Arial" panose="020B0604020202020204" pitchFamily="34" charset="0"/>
                <a:ea typeface="Alata"/>
                <a:cs typeface="Arial" panose="020B0604020202020204" pitchFamily="34" charset="0"/>
                <a:sym typeface="Alata"/>
              </a:rPr>
              <a:t>Experiment</a:t>
            </a:r>
          </a:p>
        </p:txBody>
      </p:sp>
      <p:sp>
        <p:nvSpPr>
          <p:cNvPr id="22" name="矩形 21">
            <a:extLst>
              <a:ext uri="{FF2B5EF4-FFF2-40B4-BE49-F238E27FC236}">
                <a16:creationId xmlns:a16="http://schemas.microsoft.com/office/drawing/2014/main" id="{117A4C6E-A347-4F40-A220-2EE010050A66}"/>
              </a:ext>
            </a:extLst>
          </p:cNvPr>
          <p:cNvSpPr/>
          <p:nvPr/>
        </p:nvSpPr>
        <p:spPr>
          <a:xfrm>
            <a:off x="13716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Result</a:t>
            </a:r>
          </a:p>
        </p:txBody>
      </p:sp>
    </p:spTree>
    <p:extLst>
      <p:ext uri="{BB962C8B-B14F-4D97-AF65-F5344CB8AC3E}">
        <p14:creationId xmlns:p14="http://schemas.microsoft.com/office/powerpoint/2010/main" val="11379456"/>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153A5"/>
        </a:solidFill>
        <a:effectLst/>
      </p:bgPr>
    </p:bg>
    <p:spTree>
      <p:nvGrpSpPr>
        <p:cNvPr id="1" name="">
          <a:extLst>
            <a:ext uri="{FF2B5EF4-FFF2-40B4-BE49-F238E27FC236}">
              <a16:creationId xmlns:a16="http://schemas.microsoft.com/office/drawing/2014/main" id="{DA0B421B-E6CE-738D-FB24-4E0B894905F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52B4646-FC06-8F22-9803-7D1DF2BB6CDA}"/>
              </a:ext>
            </a:extLst>
          </p:cNvPr>
          <p:cNvSpPr txBox="1"/>
          <p:nvPr/>
        </p:nvSpPr>
        <p:spPr>
          <a:xfrm>
            <a:off x="4084588" y="5008245"/>
            <a:ext cx="10118824" cy="1142108"/>
          </a:xfrm>
          <a:prstGeom prst="rect">
            <a:avLst/>
          </a:prstGeom>
        </p:spPr>
        <p:txBody>
          <a:bodyPr lIns="0" tIns="0" rIns="0" bIns="0" rtlCol="0" anchor="t">
            <a:spAutoFit/>
          </a:bodyPr>
          <a:lstStyle/>
          <a:p>
            <a:pPr algn="ctr">
              <a:lnSpc>
                <a:spcPts val="7200"/>
              </a:lnSpc>
            </a:pPr>
            <a:r>
              <a:rPr lang="en-US" sz="14400" dirty="0">
                <a:solidFill>
                  <a:srgbClr val="EFEDE6"/>
                </a:solidFill>
                <a:latin typeface="Alata"/>
                <a:ea typeface="Alata"/>
                <a:cs typeface="Alata"/>
                <a:sym typeface="Alata"/>
              </a:rPr>
              <a:t>Result</a:t>
            </a:r>
          </a:p>
        </p:txBody>
      </p:sp>
    </p:spTree>
    <p:extLst>
      <p:ext uri="{BB962C8B-B14F-4D97-AF65-F5344CB8AC3E}">
        <p14:creationId xmlns:p14="http://schemas.microsoft.com/office/powerpoint/2010/main" val="1887635150"/>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FEDE6"/>
        </a:solidFill>
        <a:effectLst/>
      </p:bgPr>
    </p:bg>
    <p:spTree>
      <p:nvGrpSpPr>
        <p:cNvPr id="1" name=""/>
        <p:cNvGrpSpPr/>
        <p:nvPr/>
      </p:nvGrpSpPr>
      <p:grpSpPr>
        <a:xfrm>
          <a:off x="0" y="0"/>
          <a:ext cx="0" cy="0"/>
          <a:chOff x="0" y="0"/>
          <a:chExt cx="0" cy="0"/>
        </a:xfrm>
      </p:grpSpPr>
      <p:sp>
        <p:nvSpPr>
          <p:cNvPr id="2" name="TextBox 2"/>
          <p:cNvSpPr txBox="1"/>
          <p:nvPr/>
        </p:nvSpPr>
        <p:spPr>
          <a:xfrm>
            <a:off x="1028700" y="2754225"/>
            <a:ext cx="6782082" cy="923330"/>
          </a:xfrm>
          <a:prstGeom prst="rect">
            <a:avLst/>
          </a:prstGeom>
        </p:spPr>
        <p:txBody>
          <a:bodyPr lIns="0" tIns="0" rIns="0" bIns="0" rtlCol="0" anchor="t">
            <a:spAutoFit/>
          </a:bodyPr>
          <a:lstStyle/>
          <a:p>
            <a:pPr marL="0" lvl="0" indent="0" algn="l">
              <a:lnSpc>
                <a:spcPts val="7200"/>
              </a:lnSpc>
              <a:spcBef>
                <a:spcPct val="0"/>
              </a:spcBef>
            </a:pPr>
            <a:r>
              <a:rPr lang="en-US" sz="7200" dirty="0">
                <a:solidFill>
                  <a:srgbClr val="0353A4"/>
                </a:solidFill>
                <a:latin typeface="Alata"/>
                <a:ea typeface="Alata"/>
                <a:cs typeface="Alata"/>
                <a:sym typeface="Alata"/>
              </a:rPr>
              <a:t>Analysis</a:t>
            </a:r>
            <a:endParaRPr lang="en-US" sz="7200" u="none" strike="noStrike" dirty="0">
              <a:solidFill>
                <a:srgbClr val="0353A4"/>
              </a:solidFill>
              <a:latin typeface="Alata"/>
              <a:ea typeface="Alata"/>
              <a:cs typeface="Alata"/>
              <a:sym typeface="Alata"/>
            </a:endParaRPr>
          </a:p>
        </p:txBody>
      </p:sp>
      <p:sp>
        <p:nvSpPr>
          <p:cNvPr id="3" name="TextBox 3"/>
          <p:cNvSpPr txBox="1"/>
          <p:nvPr/>
        </p:nvSpPr>
        <p:spPr>
          <a:xfrm>
            <a:off x="1028700" y="4661130"/>
            <a:ext cx="7280048" cy="268224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Elaborate on your topic here.</a:t>
            </a:r>
          </a:p>
          <a:p>
            <a:pPr marL="0" lvl="0" indent="0" algn="l">
              <a:lnSpc>
                <a:spcPts val="2100"/>
              </a:lnSpc>
              <a:spcBef>
                <a:spcPct val="0"/>
              </a:spcBef>
            </a:pPr>
            <a:endParaRPr lang="en-US" sz="2100" u="none" strike="noStrike">
              <a:solidFill>
                <a:srgbClr val="0353A4"/>
              </a:solidFill>
              <a:latin typeface="Alata"/>
              <a:ea typeface="Alata"/>
              <a:cs typeface="Alata"/>
              <a:sym typeface="Alata"/>
            </a:endParaRPr>
          </a:p>
          <a:p>
            <a:pPr marL="0" lvl="0" indent="0" algn="l">
              <a:lnSpc>
                <a:spcPts val="2100"/>
              </a:lnSpc>
              <a:spcBef>
                <a:spcPct val="0"/>
              </a:spcBef>
            </a:pPr>
            <a:r>
              <a:rPr lang="en-US" sz="2100" u="none" strike="noStrike">
                <a:solidFill>
                  <a:srgbClr val="0353A4"/>
                </a:solidFill>
                <a:latin typeface="Alata"/>
                <a:ea typeface="Alata"/>
                <a:cs typeface="Alata"/>
                <a:sym typeface="Alata"/>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4" name="Picture 4"/>
          <p:cNvPicPr>
            <a:picLocks noChangeAspect="1"/>
          </p:cNvPicPr>
          <p:nvPr/>
        </p:nvPicPr>
        <p:blipFill>
          <a:blip r:embed="rId2"/>
          <a:stretch>
            <a:fillRect/>
          </a:stretch>
        </p:blipFill>
        <p:spPr>
          <a:xfrm>
            <a:off x="8309324" y="204788"/>
            <a:ext cx="9773888" cy="9886950"/>
          </a:xfrm>
          <a:prstGeom prst="rect">
            <a:avLst/>
          </a:prstGeom>
        </p:spPr>
      </p:pic>
      <p:sp>
        <p:nvSpPr>
          <p:cNvPr id="8" name="矩形 7">
            <a:extLst>
              <a:ext uri="{FF2B5EF4-FFF2-40B4-BE49-F238E27FC236}">
                <a16:creationId xmlns:a16="http://schemas.microsoft.com/office/drawing/2014/main" id="{88693DC5-86AD-9FD4-F57E-0E09FB063907}"/>
              </a:ext>
            </a:extLst>
          </p:cNvPr>
          <p:cNvSpPr/>
          <p:nvPr/>
        </p:nvSpPr>
        <p:spPr>
          <a:xfrm>
            <a:off x="0" y="9791700"/>
            <a:ext cx="4572000" cy="495300"/>
          </a:xfrm>
          <a:prstGeom prst="rect">
            <a:avLst/>
          </a:prstGeom>
          <a:solidFill>
            <a:srgbClr val="0153A5"/>
          </a:solidFill>
          <a:ln>
            <a:solidFill>
              <a:srgbClr val="0153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Target</a:t>
            </a:r>
          </a:p>
          <a:p>
            <a:pPr algn="ctr"/>
            <a:endParaRPr kumimoji="1" lang="zh-CN" altLang="en-US" sz="500" dirty="0"/>
          </a:p>
        </p:txBody>
      </p:sp>
      <p:sp>
        <p:nvSpPr>
          <p:cNvPr id="9" name="矩形 8">
            <a:extLst>
              <a:ext uri="{FF2B5EF4-FFF2-40B4-BE49-F238E27FC236}">
                <a16:creationId xmlns:a16="http://schemas.microsoft.com/office/drawing/2014/main" id="{C78325EE-92EB-0FFE-67C7-22246B29B965}"/>
              </a:ext>
            </a:extLst>
          </p:cNvPr>
          <p:cNvSpPr/>
          <p:nvPr/>
        </p:nvSpPr>
        <p:spPr>
          <a:xfrm>
            <a:off x="4572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Methodology</a:t>
            </a:r>
          </a:p>
        </p:txBody>
      </p:sp>
      <p:sp>
        <p:nvSpPr>
          <p:cNvPr id="10" name="矩形 9">
            <a:extLst>
              <a:ext uri="{FF2B5EF4-FFF2-40B4-BE49-F238E27FC236}">
                <a16:creationId xmlns:a16="http://schemas.microsoft.com/office/drawing/2014/main" id="{2805EC15-ADBA-1201-0BBF-3BF06B84D371}"/>
              </a:ext>
            </a:extLst>
          </p:cNvPr>
          <p:cNvSpPr/>
          <p:nvPr/>
        </p:nvSpPr>
        <p:spPr>
          <a:xfrm>
            <a:off x="9144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Experiment</a:t>
            </a:r>
          </a:p>
        </p:txBody>
      </p:sp>
      <p:sp>
        <p:nvSpPr>
          <p:cNvPr id="11" name="矩形 10">
            <a:extLst>
              <a:ext uri="{FF2B5EF4-FFF2-40B4-BE49-F238E27FC236}">
                <a16:creationId xmlns:a16="http://schemas.microsoft.com/office/drawing/2014/main" id="{A828D183-003B-1599-7F83-5541955D5D2E}"/>
              </a:ext>
            </a:extLst>
          </p:cNvPr>
          <p:cNvSpPr/>
          <p:nvPr/>
        </p:nvSpPr>
        <p:spPr>
          <a:xfrm>
            <a:off x="13716000" y="9791700"/>
            <a:ext cx="4572000" cy="495300"/>
          </a:xfrm>
          <a:prstGeom prst="rect">
            <a:avLst/>
          </a:prstGeom>
          <a:solidFill>
            <a:srgbClr val="0153A5"/>
          </a:solidFill>
          <a:ln w="762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EFEDE6"/>
                </a:solidFill>
                <a:latin typeface="Arial" panose="020B0604020202020204" pitchFamily="34" charset="0"/>
                <a:ea typeface="Alata"/>
                <a:cs typeface="Arial" panose="020B0604020202020204" pitchFamily="34" charset="0"/>
                <a:sym typeface="Alata"/>
              </a:rPr>
              <a:t>Result</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FEDE6"/>
        </a:solidFill>
        <a:effectLst/>
      </p:bgPr>
    </p:bg>
    <p:spTree>
      <p:nvGrpSpPr>
        <p:cNvPr id="1" name="">
          <a:extLst>
            <a:ext uri="{FF2B5EF4-FFF2-40B4-BE49-F238E27FC236}">
              <a16:creationId xmlns:a16="http://schemas.microsoft.com/office/drawing/2014/main" id="{E6991ED0-B9AE-30CB-B5BE-787620A6D09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B5EA10E-ADB3-FD15-1D09-1417A5048249}"/>
              </a:ext>
            </a:extLst>
          </p:cNvPr>
          <p:cNvSpPr txBox="1"/>
          <p:nvPr/>
        </p:nvSpPr>
        <p:spPr>
          <a:xfrm>
            <a:off x="1028700" y="1904583"/>
            <a:ext cx="8115300" cy="954405"/>
          </a:xfrm>
          <a:prstGeom prst="rect">
            <a:avLst/>
          </a:prstGeom>
        </p:spPr>
        <p:txBody>
          <a:bodyPr lIns="0" tIns="0" rIns="0" bIns="0" rtlCol="0" anchor="t">
            <a:spAutoFit/>
          </a:bodyPr>
          <a:lstStyle/>
          <a:p>
            <a:pPr marL="0" lvl="0" indent="0" algn="l">
              <a:lnSpc>
                <a:spcPts val="7200"/>
              </a:lnSpc>
              <a:spcBef>
                <a:spcPct val="0"/>
              </a:spcBef>
            </a:pPr>
            <a:r>
              <a:rPr lang="en-US" sz="7200" u="none" strike="noStrike" dirty="0">
                <a:solidFill>
                  <a:srgbClr val="0353A4"/>
                </a:solidFill>
                <a:latin typeface="Alata"/>
                <a:ea typeface="Alata"/>
                <a:cs typeface="Alata"/>
                <a:sym typeface="Alata"/>
              </a:rPr>
              <a:t>Our Company</a:t>
            </a:r>
          </a:p>
        </p:txBody>
      </p:sp>
      <p:grpSp>
        <p:nvGrpSpPr>
          <p:cNvPr id="3" name="Group 3">
            <a:extLst>
              <a:ext uri="{FF2B5EF4-FFF2-40B4-BE49-F238E27FC236}">
                <a16:creationId xmlns:a16="http://schemas.microsoft.com/office/drawing/2014/main" id="{61FFE492-F490-AC56-EF0E-748FAA82B560}"/>
              </a:ext>
            </a:extLst>
          </p:cNvPr>
          <p:cNvGrpSpPr/>
          <p:nvPr/>
        </p:nvGrpSpPr>
        <p:grpSpPr>
          <a:xfrm>
            <a:off x="1028700" y="6058997"/>
            <a:ext cx="3096706" cy="2466295"/>
            <a:chOff x="0" y="0"/>
            <a:chExt cx="4128941" cy="3288393"/>
          </a:xfrm>
        </p:grpSpPr>
        <p:sp>
          <p:nvSpPr>
            <p:cNvPr id="4" name="TextBox 4">
              <a:extLst>
                <a:ext uri="{FF2B5EF4-FFF2-40B4-BE49-F238E27FC236}">
                  <a16:creationId xmlns:a16="http://schemas.microsoft.com/office/drawing/2014/main" id="{5624F20D-28D0-7C92-0C59-6027CB4737C6}"/>
                </a:ext>
              </a:extLst>
            </p:cNvPr>
            <p:cNvSpPr txBox="1"/>
            <p:nvPr/>
          </p:nvSpPr>
          <p:spPr>
            <a:xfrm>
              <a:off x="0" y="0"/>
              <a:ext cx="4128941"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a:solidFill>
                    <a:srgbClr val="0353A4"/>
                  </a:solidFill>
                  <a:latin typeface="Alata"/>
                  <a:ea typeface="Alata"/>
                  <a:cs typeface="Alata"/>
                  <a:sym typeface="Alata"/>
                </a:rPr>
                <a:t>What we do?</a:t>
              </a:r>
            </a:p>
          </p:txBody>
        </p:sp>
        <p:sp>
          <p:nvSpPr>
            <p:cNvPr id="5" name="TextBox 5">
              <a:extLst>
                <a:ext uri="{FF2B5EF4-FFF2-40B4-BE49-F238E27FC236}">
                  <a16:creationId xmlns:a16="http://schemas.microsoft.com/office/drawing/2014/main" id="{1CBC89D2-E29D-E3D1-B769-0EE5508BCD6E}"/>
                </a:ext>
              </a:extLst>
            </p:cNvPr>
            <p:cNvSpPr txBox="1"/>
            <p:nvPr/>
          </p:nvSpPr>
          <p:spPr>
            <a:xfrm>
              <a:off x="0" y="766173"/>
              <a:ext cx="412894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grpSp>
        <p:nvGrpSpPr>
          <p:cNvPr id="6" name="Group 6">
            <a:extLst>
              <a:ext uri="{FF2B5EF4-FFF2-40B4-BE49-F238E27FC236}">
                <a16:creationId xmlns:a16="http://schemas.microsoft.com/office/drawing/2014/main" id="{AB6B82AD-470B-FC54-2582-CA052C42D2DF}"/>
              </a:ext>
            </a:extLst>
          </p:cNvPr>
          <p:cNvGrpSpPr/>
          <p:nvPr/>
        </p:nvGrpSpPr>
        <p:grpSpPr>
          <a:xfrm>
            <a:off x="5415547" y="6058997"/>
            <a:ext cx="3070058" cy="2466295"/>
            <a:chOff x="0" y="0"/>
            <a:chExt cx="4093410" cy="3288393"/>
          </a:xfrm>
        </p:grpSpPr>
        <p:sp>
          <p:nvSpPr>
            <p:cNvPr id="7" name="TextBox 7">
              <a:extLst>
                <a:ext uri="{FF2B5EF4-FFF2-40B4-BE49-F238E27FC236}">
                  <a16:creationId xmlns:a16="http://schemas.microsoft.com/office/drawing/2014/main" id="{7A098CDE-33D7-D821-1F48-0F3AA81C3D18}"/>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a:solidFill>
                    <a:srgbClr val="0353A4"/>
                  </a:solidFill>
                  <a:latin typeface="Alata"/>
                  <a:ea typeface="Alata"/>
                  <a:cs typeface="Alata"/>
                  <a:sym typeface="Alata"/>
                </a:rPr>
                <a:t>Who we are?</a:t>
              </a:r>
            </a:p>
          </p:txBody>
        </p:sp>
        <p:sp>
          <p:nvSpPr>
            <p:cNvPr id="8" name="TextBox 8">
              <a:extLst>
                <a:ext uri="{FF2B5EF4-FFF2-40B4-BE49-F238E27FC236}">
                  <a16:creationId xmlns:a16="http://schemas.microsoft.com/office/drawing/2014/main" id="{BF76ECE9-8A7C-D260-A268-F398BDE9009B}"/>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Briefly elaborate on what you want to discuss. 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a:t>
              </a:r>
            </a:p>
          </p:txBody>
        </p:sp>
      </p:grpSp>
      <p:sp>
        <p:nvSpPr>
          <p:cNvPr id="9" name="TextBox 9">
            <a:extLst>
              <a:ext uri="{FF2B5EF4-FFF2-40B4-BE49-F238E27FC236}">
                <a16:creationId xmlns:a16="http://schemas.microsoft.com/office/drawing/2014/main" id="{AEDC0EF2-C2C0-E77A-A068-C5E43CCDA350}"/>
              </a:ext>
            </a:extLst>
          </p:cNvPr>
          <p:cNvSpPr txBox="1"/>
          <p:nvPr/>
        </p:nvSpPr>
        <p:spPr>
          <a:xfrm>
            <a:off x="1028700" y="3194268"/>
            <a:ext cx="16230600" cy="161544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Elaborate on your topic here.</a:t>
            </a:r>
          </a:p>
          <a:p>
            <a:pPr marL="0" lvl="0" indent="0" algn="l">
              <a:lnSpc>
                <a:spcPts val="2100"/>
              </a:lnSpc>
              <a:spcBef>
                <a:spcPct val="0"/>
              </a:spcBef>
            </a:pPr>
            <a:endParaRPr lang="en-US" sz="2100" u="none" strike="noStrike" dirty="0">
              <a:solidFill>
                <a:srgbClr val="0353A4"/>
              </a:solidFill>
              <a:latin typeface="Alata"/>
              <a:ea typeface="Alata"/>
              <a:cs typeface="Alata"/>
              <a:sym typeface="Alata"/>
            </a:endParaRPr>
          </a:p>
          <a:p>
            <a:pPr marL="0" lvl="0" indent="0" algn="l">
              <a:lnSpc>
                <a:spcPts val="2100"/>
              </a:lnSpc>
              <a:spcBef>
                <a:spcPct val="0"/>
              </a:spcBef>
            </a:pPr>
            <a:r>
              <a:rPr lang="en-US" sz="2100" u="none" strike="noStrike" dirty="0">
                <a:solidFill>
                  <a:srgbClr val="0353A4"/>
                </a:solidFill>
                <a:latin typeface="Alata"/>
                <a:ea typeface="Alata"/>
                <a:cs typeface="Alata"/>
                <a:sym typeface="Alata"/>
              </a:rPr>
              <a:t>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 et dolore magna </a:t>
            </a:r>
            <a:r>
              <a:rPr lang="en-US" sz="2100" u="none" strike="noStrike" dirty="0" err="1">
                <a:solidFill>
                  <a:srgbClr val="0353A4"/>
                </a:solidFill>
                <a:latin typeface="Alata"/>
                <a:ea typeface="Alata"/>
                <a:cs typeface="Alata"/>
                <a:sym typeface="Alata"/>
              </a:rPr>
              <a:t>aliqua</a:t>
            </a:r>
            <a:r>
              <a:rPr lang="en-US" sz="2100" u="none" strike="noStrike" dirty="0">
                <a:solidFill>
                  <a:srgbClr val="0353A4"/>
                </a:solidFill>
                <a:latin typeface="Alata"/>
                <a:ea typeface="Alata"/>
                <a:cs typeface="Alata"/>
                <a:sym typeface="Alata"/>
              </a:rPr>
              <a:t>. Ut </a:t>
            </a:r>
            <a:r>
              <a:rPr lang="en-US" sz="2100" u="none" strike="noStrike" dirty="0" err="1">
                <a:solidFill>
                  <a:srgbClr val="0353A4"/>
                </a:solidFill>
                <a:latin typeface="Alata"/>
                <a:ea typeface="Alata"/>
                <a:cs typeface="Alata"/>
                <a:sym typeface="Alata"/>
              </a:rPr>
              <a:t>enim</a:t>
            </a:r>
            <a:r>
              <a:rPr lang="en-US" sz="2100" u="none" strike="noStrike" dirty="0">
                <a:solidFill>
                  <a:srgbClr val="0353A4"/>
                </a:solidFill>
                <a:latin typeface="Alata"/>
                <a:ea typeface="Alata"/>
                <a:cs typeface="Alata"/>
                <a:sym typeface="Alata"/>
              </a:rPr>
              <a:t> ad minim </a:t>
            </a:r>
            <a:r>
              <a:rPr lang="en-US" sz="2100" u="none" strike="noStrike" dirty="0" err="1">
                <a:solidFill>
                  <a:srgbClr val="0353A4"/>
                </a:solidFill>
                <a:latin typeface="Alata"/>
                <a:ea typeface="Alata"/>
                <a:cs typeface="Alata"/>
                <a:sym typeface="Alata"/>
              </a:rPr>
              <a:t>veniam</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quis</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nostrud</a:t>
            </a:r>
            <a:r>
              <a:rPr lang="en-US" sz="2100" u="none" strike="noStrike" dirty="0">
                <a:solidFill>
                  <a:srgbClr val="0353A4"/>
                </a:solidFill>
                <a:latin typeface="Alata"/>
                <a:ea typeface="Alata"/>
                <a:cs typeface="Alata"/>
                <a:sym typeface="Alata"/>
              </a:rPr>
              <a:t> exercitation </a:t>
            </a:r>
            <a:r>
              <a:rPr lang="en-US" sz="2100" u="none" strike="noStrike" dirty="0" err="1">
                <a:solidFill>
                  <a:srgbClr val="0353A4"/>
                </a:solidFill>
                <a:latin typeface="Alata"/>
                <a:ea typeface="Alata"/>
                <a:cs typeface="Alata"/>
                <a:sym typeface="Alata"/>
              </a:rPr>
              <a:t>ullamco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laboris</a:t>
            </a:r>
            <a:r>
              <a:rPr lang="en-US" sz="2100" u="none" strike="noStrike" dirty="0">
                <a:solidFill>
                  <a:srgbClr val="0353A4"/>
                </a:solidFill>
                <a:latin typeface="Alata"/>
                <a:ea typeface="Alata"/>
                <a:cs typeface="Alata"/>
                <a:sym typeface="Alata"/>
              </a:rPr>
              <a:t> nisi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aliquip</a:t>
            </a:r>
            <a:r>
              <a:rPr lang="en-US" sz="2100" u="none" strike="noStrike" dirty="0">
                <a:solidFill>
                  <a:srgbClr val="0353A4"/>
                </a:solidFill>
                <a:latin typeface="Alata"/>
                <a:ea typeface="Alata"/>
                <a:cs typeface="Alata"/>
                <a:sym typeface="Alata"/>
              </a:rPr>
              <a:t> ex </a:t>
            </a:r>
            <a:r>
              <a:rPr lang="en-US" sz="2100" u="none" strike="noStrike" dirty="0" err="1">
                <a:solidFill>
                  <a:srgbClr val="0353A4"/>
                </a:solidFill>
                <a:latin typeface="Alata"/>
                <a:ea typeface="Alata"/>
                <a:cs typeface="Alata"/>
                <a:sym typeface="Alata"/>
              </a:rPr>
              <a:t>ea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commodo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consequat</a:t>
            </a:r>
            <a:r>
              <a:rPr lang="en-US" sz="2100" u="none" strike="noStrike" dirty="0">
                <a:solidFill>
                  <a:srgbClr val="0353A4"/>
                </a:solidFill>
                <a:latin typeface="Alata"/>
                <a:ea typeface="Alata"/>
                <a:cs typeface="Alata"/>
                <a:sym typeface="Alata"/>
              </a:rPr>
              <a:t>. Duis </a:t>
            </a:r>
            <a:r>
              <a:rPr lang="en-US" sz="2100" u="none" strike="noStrike" dirty="0" err="1">
                <a:solidFill>
                  <a:srgbClr val="0353A4"/>
                </a:solidFill>
                <a:latin typeface="Alata"/>
                <a:ea typeface="Alata"/>
                <a:cs typeface="Alata"/>
                <a:sym typeface="Alata"/>
              </a:rPr>
              <a:t>aute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irure</a:t>
            </a:r>
            <a:r>
              <a:rPr lang="en-US" sz="2100" u="none" strike="noStrike" dirty="0">
                <a:solidFill>
                  <a:srgbClr val="0353A4"/>
                </a:solidFill>
                <a:latin typeface="Alata"/>
                <a:ea typeface="Alata"/>
                <a:cs typeface="Alata"/>
                <a:sym typeface="Alata"/>
              </a:rPr>
              <a:t> dolor in </a:t>
            </a:r>
            <a:r>
              <a:rPr lang="en-US" sz="2100" u="none" strike="noStrike" dirty="0" err="1">
                <a:solidFill>
                  <a:srgbClr val="0353A4"/>
                </a:solidFill>
                <a:latin typeface="Alata"/>
                <a:ea typeface="Alata"/>
                <a:cs typeface="Alata"/>
                <a:sym typeface="Alata"/>
              </a:rPr>
              <a:t>reprehenderit</a:t>
            </a:r>
            <a:r>
              <a:rPr lang="en-US" sz="2100" u="none" strike="noStrike" dirty="0">
                <a:solidFill>
                  <a:srgbClr val="0353A4"/>
                </a:solidFill>
                <a:latin typeface="Alata"/>
                <a:ea typeface="Alata"/>
                <a:cs typeface="Alata"/>
                <a:sym typeface="Alata"/>
              </a:rPr>
              <a:t> in </a:t>
            </a:r>
            <a:r>
              <a:rPr lang="en-US" sz="2100" u="none" strike="noStrike" dirty="0" err="1">
                <a:solidFill>
                  <a:srgbClr val="0353A4"/>
                </a:solidFill>
                <a:latin typeface="Alata"/>
                <a:ea typeface="Alata"/>
                <a:cs typeface="Alata"/>
                <a:sym typeface="Alata"/>
              </a:rPr>
              <a:t>voluptate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velit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esse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cillum</a:t>
            </a:r>
            <a:r>
              <a:rPr lang="en-US" sz="2100" u="none" strike="noStrike" dirty="0">
                <a:solidFill>
                  <a:srgbClr val="0353A4"/>
                </a:solidFill>
                <a:latin typeface="Alata"/>
                <a:ea typeface="Alata"/>
                <a:cs typeface="Alata"/>
                <a:sym typeface="Alata"/>
              </a:rPr>
              <a:t> dolore </a:t>
            </a:r>
            <a:r>
              <a:rPr lang="en-US" sz="2100" u="none" strike="noStrike" dirty="0" err="1">
                <a:solidFill>
                  <a:srgbClr val="0353A4"/>
                </a:solidFill>
                <a:latin typeface="Alata"/>
                <a:ea typeface="Alata"/>
                <a:cs typeface="Alata"/>
                <a:sym typeface="Alata"/>
              </a:rPr>
              <a:t>eu</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fugiat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nulla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pariatur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Excepteur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sint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occaecat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cupidatat</a:t>
            </a:r>
            <a:r>
              <a:rPr lang="en-US" sz="2100" u="none" strike="noStrike" dirty="0">
                <a:solidFill>
                  <a:srgbClr val="0353A4"/>
                </a:solidFill>
                <a:latin typeface="Alata"/>
                <a:ea typeface="Alata"/>
                <a:cs typeface="Alata"/>
                <a:sym typeface="Alata"/>
              </a:rPr>
              <a:t> non </a:t>
            </a:r>
            <a:r>
              <a:rPr lang="en-US" sz="2100" u="none" strike="noStrike" dirty="0" err="1">
                <a:solidFill>
                  <a:srgbClr val="0353A4"/>
                </a:solidFill>
                <a:latin typeface="Alata"/>
                <a:ea typeface="Alata"/>
                <a:cs typeface="Alata"/>
                <a:sym typeface="Alata"/>
              </a:rPr>
              <a:t>proident</a:t>
            </a:r>
            <a:r>
              <a:rPr lang="en-US" sz="2100" u="none" strike="noStrike" dirty="0">
                <a:solidFill>
                  <a:srgbClr val="0353A4"/>
                </a:solidFill>
                <a:latin typeface="Alata"/>
                <a:ea typeface="Alata"/>
                <a:cs typeface="Alata"/>
                <a:sym typeface="Alata"/>
              </a:rPr>
              <a:t>, sunt in culpa qui </a:t>
            </a:r>
            <a:r>
              <a:rPr lang="en-US" sz="2100" u="none" strike="noStrike" dirty="0" err="1">
                <a:solidFill>
                  <a:srgbClr val="0353A4"/>
                </a:solidFill>
                <a:latin typeface="Alata"/>
                <a:ea typeface="Alata"/>
                <a:cs typeface="Alata"/>
                <a:sym typeface="Alata"/>
              </a:rPr>
              <a:t>officia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deserunt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mollit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anim</a:t>
            </a:r>
            <a:r>
              <a:rPr lang="en-US" sz="2100" u="none" strike="noStrike" dirty="0">
                <a:solidFill>
                  <a:srgbClr val="0353A4"/>
                </a:solidFill>
                <a:latin typeface="Alata"/>
                <a:ea typeface="Alata"/>
                <a:cs typeface="Alata"/>
                <a:sym typeface="Alata"/>
              </a:rPr>
              <a:t> id </a:t>
            </a:r>
            <a:r>
              <a:rPr lang="en-US" sz="2100" u="none" strike="noStrike" dirty="0" err="1">
                <a:solidFill>
                  <a:srgbClr val="0353A4"/>
                </a:solidFill>
                <a:latin typeface="Alata"/>
                <a:ea typeface="Alata"/>
                <a:cs typeface="Alata"/>
                <a:sym typeface="Alata"/>
              </a:rPr>
              <a:t>est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laborum</a:t>
            </a:r>
            <a:r>
              <a:rPr lang="en-US" sz="2100" u="none" strike="noStrike" dirty="0">
                <a:solidFill>
                  <a:srgbClr val="0353A4"/>
                </a:solidFill>
                <a:latin typeface="Alata"/>
                <a:ea typeface="Alata"/>
                <a:cs typeface="Alata"/>
                <a:sym typeface="Alata"/>
              </a:rPr>
              <a:t>.</a:t>
            </a:r>
          </a:p>
        </p:txBody>
      </p:sp>
      <p:grpSp>
        <p:nvGrpSpPr>
          <p:cNvPr id="13" name="Group 13">
            <a:extLst>
              <a:ext uri="{FF2B5EF4-FFF2-40B4-BE49-F238E27FC236}">
                <a16:creationId xmlns:a16="http://schemas.microsoft.com/office/drawing/2014/main" id="{B578E5AD-1FE5-E3F3-4176-8DF553AFE315}"/>
              </a:ext>
            </a:extLst>
          </p:cNvPr>
          <p:cNvGrpSpPr/>
          <p:nvPr/>
        </p:nvGrpSpPr>
        <p:grpSpPr>
          <a:xfrm>
            <a:off x="9775747" y="6058997"/>
            <a:ext cx="3123353" cy="2466295"/>
            <a:chOff x="0" y="0"/>
            <a:chExt cx="4164471" cy="3288393"/>
          </a:xfrm>
        </p:grpSpPr>
        <p:sp>
          <p:nvSpPr>
            <p:cNvPr id="14" name="TextBox 14">
              <a:extLst>
                <a:ext uri="{FF2B5EF4-FFF2-40B4-BE49-F238E27FC236}">
                  <a16:creationId xmlns:a16="http://schemas.microsoft.com/office/drawing/2014/main" id="{134DD518-4D44-1D7F-B60E-DD19636E5D63}"/>
                </a:ext>
              </a:extLst>
            </p:cNvPr>
            <p:cNvSpPr txBox="1"/>
            <p:nvPr/>
          </p:nvSpPr>
          <p:spPr>
            <a:xfrm>
              <a:off x="0" y="0"/>
              <a:ext cx="4164471"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Why we do?</a:t>
              </a:r>
            </a:p>
          </p:txBody>
        </p:sp>
        <p:sp>
          <p:nvSpPr>
            <p:cNvPr id="15" name="TextBox 15">
              <a:extLst>
                <a:ext uri="{FF2B5EF4-FFF2-40B4-BE49-F238E27FC236}">
                  <a16:creationId xmlns:a16="http://schemas.microsoft.com/office/drawing/2014/main" id="{3A4989E1-B0C8-2AF6-836E-BD218C6907AA}"/>
                </a:ext>
              </a:extLst>
            </p:cNvPr>
            <p:cNvSpPr txBox="1"/>
            <p:nvPr/>
          </p:nvSpPr>
          <p:spPr>
            <a:xfrm>
              <a:off x="0" y="766173"/>
              <a:ext cx="416447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grpSp>
        <p:nvGrpSpPr>
          <p:cNvPr id="16" name="Group 16">
            <a:extLst>
              <a:ext uri="{FF2B5EF4-FFF2-40B4-BE49-F238E27FC236}">
                <a16:creationId xmlns:a16="http://schemas.microsoft.com/office/drawing/2014/main" id="{CBD41558-0AA9-F8D7-3C50-4C1DCECB0FAD}"/>
              </a:ext>
            </a:extLst>
          </p:cNvPr>
          <p:cNvGrpSpPr/>
          <p:nvPr/>
        </p:nvGrpSpPr>
        <p:grpSpPr>
          <a:xfrm>
            <a:off x="14189242" y="6058997"/>
            <a:ext cx="3070058" cy="2466295"/>
            <a:chOff x="0" y="0"/>
            <a:chExt cx="4093410" cy="3288393"/>
          </a:xfrm>
        </p:grpSpPr>
        <p:sp>
          <p:nvSpPr>
            <p:cNvPr id="17" name="TextBox 17">
              <a:extLst>
                <a:ext uri="{FF2B5EF4-FFF2-40B4-BE49-F238E27FC236}">
                  <a16:creationId xmlns:a16="http://schemas.microsoft.com/office/drawing/2014/main" id="{3E9FC73C-2C06-90CA-36E8-AEFE7ECD4731}"/>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How we do?</a:t>
              </a:r>
            </a:p>
          </p:txBody>
        </p:sp>
        <p:sp>
          <p:nvSpPr>
            <p:cNvPr id="18" name="TextBox 18">
              <a:extLst>
                <a:ext uri="{FF2B5EF4-FFF2-40B4-BE49-F238E27FC236}">
                  <a16:creationId xmlns:a16="http://schemas.microsoft.com/office/drawing/2014/main" id="{0A681A04-34BE-9F26-3DC4-C5F83D5B49A2}"/>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sp>
        <p:nvSpPr>
          <p:cNvPr id="19" name="矩形 18">
            <a:extLst>
              <a:ext uri="{FF2B5EF4-FFF2-40B4-BE49-F238E27FC236}">
                <a16:creationId xmlns:a16="http://schemas.microsoft.com/office/drawing/2014/main" id="{62F95A7B-E483-7064-C8A9-A5F0D63F359B}"/>
              </a:ext>
            </a:extLst>
          </p:cNvPr>
          <p:cNvSpPr/>
          <p:nvPr/>
        </p:nvSpPr>
        <p:spPr>
          <a:xfrm>
            <a:off x="0" y="9791700"/>
            <a:ext cx="4572000" cy="495300"/>
          </a:xfrm>
          <a:prstGeom prst="rect">
            <a:avLst/>
          </a:prstGeom>
          <a:solidFill>
            <a:srgbClr val="0153A5"/>
          </a:solidFill>
          <a:ln>
            <a:solidFill>
              <a:srgbClr val="0153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Target</a:t>
            </a:r>
          </a:p>
          <a:p>
            <a:pPr algn="ctr"/>
            <a:endParaRPr kumimoji="1" lang="zh-CN" altLang="en-US" sz="500" dirty="0"/>
          </a:p>
        </p:txBody>
      </p:sp>
      <p:sp>
        <p:nvSpPr>
          <p:cNvPr id="20" name="矩形 19">
            <a:extLst>
              <a:ext uri="{FF2B5EF4-FFF2-40B4-BE49-F238E27FC236}">
                <a16:creationId xmlns:a16="http://schemas.microsoft.com/office/drawing/2014/main" id="{4DBD8CDF-6A5A-A9C4-EF97-4BFCCAFBBFA4}"/>
              </a:ext>
            </a:extLst>
          </p:cNvPr>
          <p:cNvSpPr/>
          <p:nvPr/>
        </p:nvSpPr>
        <p:spPr>
          <a:xfrm>
            <a:off x="4572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Methodology</a:t>
            </a:r>
          </a:p>
        </p:txBody>
      </p:sp>
      <p:sp>
        <p:nvSpPr>
          <p:cNvPr id="21" name="矩形 20">
            <a:extLst>
              <a:ext uri="{FF2B5EF4-FFF2-40B4-BE49-F238E27FC236}">
                <a16:creationId xmlns:a16="http://schemas.microsoft.com/office/drawing/2014/main" id="{BF39F77E-3BD8-F627-337A-110178479E2B}"/>
              </a:ext>
            </a:extLst>
          </p:cNvPr>
          <p:cNvSpPr/>
          <p:nvPr/>
        </p:nvSpPr>
        <p:spPr>
          <a:xfrm>
            <a:off x="9144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Experiment</a:t>
            </a:r>
          </a:p>
        </p:txBody>
      </p:sp>
      <p:sp>
        <p:nvSpPr>
          <p:cNvPr id="22" name="矩形 21">
            <a:extLst>
              <a:ext uri="{FF2B5EF4-FFF2-40B4-BE49-F238E27FC236}">
                <a16:creationId xmlns:a16="http://schemas.microsoft.com/office/drawing/2014/main" id="{600AA646-C255-F66B-22AB-CCF9C7E54C3D}"/>
              </a:ext>
            </a:extLst>
          </p:cNvPr>
          <p:cNvSpPr/>
          <p:nvPr/>
        </p:nvSpPr>
        <p:spPr>
          <a:xfrm>
            <a:off x="13716000" y="9791700"/>
            <a:ext cx="4572000" cy="495300"/>
          </a:xfrm>
          <a:prstGeom prst="rect">
            <a:avLst/>
          </a:prstGeom>
          <a:solidFill>
            <a:srgbClr val="0153A5"/>
          </a:solidFill>
          <a:ln w="762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EFEDE6"/>
                </a:solidFill>
                <a:latin typeface="Arial" panose="020B0604020202020204" pitchFamily="34" charset="0"/>
                <a:ea typeface="Alata"/>
                <a:cs typeface="Arial" panose="020B0604020202020204" pitchFamily="34" charset="0"/>
                <a:sym typeface="Alata"/>
              </a:rPr>
              <a:t>Result</a:t>
            </a:r>
          </a:p>
        </p:txBody>
      </p:sp>
    </p:spTree>
    <p:extLst>
      <p:ext uri="{BB962C8B-B14F-4D97-AF65-F5344CB8AC3E}">
        <p14:creationId xmlns:p14="http://schemas.microsoft.com/office/powerpoint/2010/main" val="3229941749"/>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FEDE6"/>
        </a:solidFill>
        <a:effectLst/>
      </p:bgPr>
    </p:bg>
    <p:spTree>
      <p:nvGrpSpPr>
        <p:cNvPr id="1" name=""/>
        <p:cNvGrpSpPr/>
        <p:nvPr/>
      </p:nvGrpSpPr>
      <p:grpSpPr>
        <a:xfrm>
          <a:off x="0" y="0"/>
          <a:ext cx="0" cy="0"/>
          <a:chOff x="0" y="0"/>
          <a:chExt cx="0" cy="0"/>
        </a:xfrm>
      </p:grpSpPr>
      <p:sp>
        <p:nvSpPr>
          <p:cNvPr id="2" name="Freeform 2"/>
          <p:cNvSpPr/>
          <p:nvPr/>
        </p:nvSpPr>
        <p:spPr>
          <a:xfrm>
            <a:off x="11482820" y="2537460"/>
            <a:ext cx="5418987" cy="5212080"/>
          </a:xfrm>
          <a:custGeom>
            <a:avLst/>
            <a:gdLst/>
            <a:ahLst/>
            <a:cxnLst/>
            <a:rect l="l" t="t" r="r" b="b"/>
            <a:pathLst>
              <a:path w="5418987" h="5212080">
                <a:moveTo>
                  <a:pt x="0" y="0"/>
                </a:moveTo>
                <a:lnTo>
                  <a:pt x="5418987" y="0"/>
                </a:lnTo>
                <a:lnTo>
                  <a:pt x="5418987" y="5212080"/>
                </a:lnTo>
                <a:lnTo>
                  <a:pt x="0" y="52120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
        <p:nvSpPr>
          <p:cNvPr id="3" name="TextBox 3"/>
          <p:cNvSpPr txBox="1"/>
          <p:nvPr/>
        </p:nvSpPr>
        <p:spPr>
          <a:xfrm>
            <a:off x="1028700" y="2786380"/>
            <a:ext cx="8622588" cy="954405"/>
          </a:xfrm>
          <a:prstGeom prst="rect">
            <a:avLst/>
          </a:prstGeom>
        </p:spPr>
        <p:txBody>
          <a:bodyPr lIns="0" tIns="0" rIns="0" bIns="0" rtlCol="0" anchor="t">
            <a:spAutoFit/>
          </a:bodyPr>
          <a:lstStyle/>
          <a:p>
            <a:pPr marL="0" lvl="0" indent="0" algn="l">
              <a:lnSpc>
                <a:spcPts val="7200"/>
              </a:lnSpc>
              <a:spcBef>
                <a:spcPct val="0"/>
              </a:spcBef>
            </a:pPr>
            <a:r>
              <a:rPr lang="en-US" sz="7200" u="none" strike="noStrike">
                <a:solidFill>
                  <a:srgbClr val="0353A4"/>
                </a:solidFill>
                <a:latin typeface="Alata"/>
                <a:ea typeface="Alata"/>
                <a:cs typeface="Alata"/>
                <a:sym typeface="Alata"/>
              </a:rPr>
              <a:t>Our History</a:t>
            </a:r>
          </a:p>
        </p:txBody>
      </p:sp>
      <p:sp>
        <p:nvSpPr>
          <p:cNvPr id="4" name="TextBox 4"/>
          <p:cNvSpPr txBox="1"/>
          <p:nvPr/>
        </p:nvSpPr>
        <p:spPr>
          <a:xfrm>
            <a:off x="1028700" y="3894455"/>
            <a:ext cx="9300101" cy="374904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Elaborate on your topic here.</a:t>
            </a:r>
          </a:p>
          <a:p>
            <a:pPr marL="0" lvl="0" indent="0" algn="l">
              <a:lnSpc>
                <a:spcPts val="2100"/>
              </a:lnSpc>
              <a:spcBef>
                <a:spcPct val="0"/>
              </a:spcBef>
            </a:pPr>
            <a:endParaRPr lang="en-US" sz="2100" u="none" strike="noStrike">
              <a:solidFill>
                <a:srgbClr val="0353A4"/>
              </a:solidFill>
              <a:latin typeface="Alata"/>
              <a:ea typeface="Alata"/>
              <a:cs typeface="Alata"/>
              <a:sym typeface="Alata"/>
            </a:endParaRPr>
          </a:p>
          <a:p>
            <a:pPr marL="0" lvl="0" indent="0" algn="l">
              <a:lnSpc>
                <a:spcPts val="2100"/>
              </a:lnSpc>
              <a:spcBef>
                <a:spcPct val="0"/>
              </a:spcBef>
            </a:pPr>
            <a:r>
              <a:rPr lang="en-US" sz="2100" u="none" strike="noStrike">
                <a:solidFill>
                  <a:srgbClr val="0353A4"/>
                </a:solidFill>
                <a:latin typeface="Alata"/>
                <a:ea typeface="Alata"/>
                <a:cs typeface="Alata"/>
                <a:sym typeface="Alata"/>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a:p>
            <a:pPr marL="0" lvl="0" indent="0" algn="l">
              <a:lnSpc>
                <a:spcPts val="2100"/>
              </a:lnSpc>
              <a:spcBef>
                <a:spcPct val="0"/>
              </a:spcBef>
            </a:pPr>
            <a:endParaRPr lang="en-US" sz="2100" u="none" strike="noStrike">
              <a:solidFill>
                <a:srgbClr val="0353A4"/>
              </a:solidFill>
              <a:latin typeface="Alata"/>
              <a:ea typeface="Alata"/>
              <a:cs typeface="Alata"/>
              <a:sym typeface="Alata"/>
            </a:endParaRPr>
          </a:p>
          <a:p>
            <a:pPr marL="0" lvl="0" indent="0" algn="l">
              <a:lnSpc>
                <a:spcPts val="2100"/>
              </a:lnSpc>
              <a:spcBef>
                <a:spcPct val="0"/>
              </a:spcBef>
            </a:pPr>
            <a:r>
              <a:rPr lang="en-US" sz="2100" u="none" strike="noStrike">
                <a:solidFill>
                  <a:srgbClr val="0353A4"/>
                </a:solidFill>
                <a:latin typeface="Alata"/>
                <a:ea typeface="Alata"/>
                <a:cs typeface="Alata"/>
                <a:sym typeface="Alata"/>
              </a:rPr>
              <a:t>Magna sit amet purus gravida. Eu ultrices vitae auctor eu augue ut lectus arcu. Eleifend mi in nulla posuere sollicitudin aliquam ultrices sagittis orci. Euismod elementum nisi quis eleifend quam adipiscing vitae proin sagittis. Amet consectetur adipiscing elit ut aliquam. Vel fringilla est ullamcorper eget nulla facilisi. Lectus sit amet </a:t>
            </a:r>
          </a:p>
        </p:txBody>
      </p:sp>
    </p:spTree>
  </p:cSld>
  <p:clrMapOvr>
    <a:masterClrMapping/>
  </p:clrMapOvr>
  <p:transition spd="slow">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FEDE6"/>
        </a:solidFill>
        <a:effectLst/>
      </p:bgPr>
    </p:bg>
    <p:spTree>
      <p:nvGrpSpPr>
        <p:cNvPr id="1" name=""/>
        <p:cNvGrpSpPr/>
        <p:nvPr/>
      </p:nvGrpSpPr>
      <p:grpSpPr>
        <a:xfrm>
          <a:off x="0" y="0"/>
          <a:ext cx="0" cy="0"/>
          <a:chOff x="0" y="0"/>
          <a:chExt cx="0" cy="0"/>
        </a:xfrm>
      </p:grpSpPr>
      <p:sp>
        <p:nvSpPr>
          <p:cNvPr id="2" name="Freeform 2"/>
          <p:cNvSpPr/>
          <p:nvPr/>
        </p:nvSpPr>
        <p:spPr>
          <a:xfrm>
            <a:off x="10290670" y="1028700"/>
            <a:ext cx="1954426" cy="2621280"/>
          </a:xfrm>
          <a:custGeom>
            <a:avLst/>
            <a:gdLst/>
            <a:ahLst/>
            <a:cxnLst/>
            <a:rect l="l" t="t" r="r" b="b"/>
            <a:pathLst>
              <a:path w="1954426" h="2621280">
                <a:moveTo>
                  <a:pt x="0" y="0"/>
                </a:moveTo>
                <a:lnTo>
                  <a:pt x="1954426" y="0"/>
                </a:lnTo>
                <a:lnTo>
                  <a:pt x="1954426" y="2621280"/>
                </a:lnTo>
                <a:lnTo>
                  <a:pt x="0" y="26212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zh-CN" altLang="en-US"/>
          </a:p>
        </p:txBody>
      </p:sp>
      <p:sp>
        <p:nvSpPr>
          <p:cNvPr id="3" name="Freeform 3"/>
          <p:cNvSpPr/>
          <p:nvPr/>
        </p:nvSpPr>
        <p:spPr>
          <a:xfrm>
            <a:off x="10302805" y="3896028"/>
            <a:ext cx="1942292" cy="2494944"/>
          </a:xfrm>
          <a:custGeom>
            <a:avLst/>
            <a:gdLst/>
            <a:ahLst/>
            <a:cxnLst/>
            <a:rect l="l" t="t" r="r" b="b"/>
            <a:pathLst>
              <a:path w="1942292" h="2494944">
                <a:moveTo>
                  <a:pt x="0" y="0"/>
                </a:moveTo>
                <a:lnTo>
                  <a:pt x="1942291" y="0"/>
                </a:lnTo>
                <a:lnTo>
                  <a:pt x="1942291" y="2494944"/>
                </a:lnTo>
                <a:lnTo>
                  <a:pt x="0" y="249494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zh-CN" altLang="en-US"/>
          </a:p>
        </p:txBody>
      </p:sp>
      <p:sp>
        <p:nvSpPr>
          <p:cNvPr id="4" name="Freeform 4"/>
          <p:cNvSpPr/>
          <p:nvPr/>
        </p:nvSpPr>
        <p:spPr>
          <a:xfrm>
            <a:off x="10302805" y="6729742"/>
            <a:ext cx="1942292" cy="2513318"/>
          </a:xfrm>
          <a:custGeom>
            <a:avLst/>
            <a:gdLst/>
            <a:ahLst/>
            <a:cxnLst/>
            <a:rect l="l" t="t" r="r" b="b"/>
            <a:pathLst>
              <a:path w="1942292" h="2513318">
                <a:moveTo>
                  <a:pt x="0" y="0"/>
                </a:moveTo>
                <a:lnTo>
                  <a:pt x="1942291" y="0"/>
                </a:lnTo>
                <a:lnTo>
                  <a:pt x="1942291" y="2513318"/>
                </a:lnTo>
                <a:lnTo>
                  <a:pt x="0" y="25133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zh-CN" altLang="en-US"/>
          </a:p>
        </p:txBody>
      </p:sp>
      <p:sp>
        <p:nvSpPr>
          <p:cNvPr id="5" name="TextBox 5"/>
          <p:cNvSpPr txBox="1"/>
          <p:nvPr/>
        </p:nvSpPr>
        <p:spPr>
          <a:xfrm>
            <a:off x="1028700" y="3079739"/>
            <a:ext cx="8115300" cy="954405"/>
          </a:xfrm>
          <a:prstGeom prst="rect">
            <a:avLst/>
          </a:prstGeom>
        </p:spPr>
        <p:txBody>
          <a:bodyPr lIns="0" tIns="0" rIns="0" bIns="0" rtlCol="0" anchor="t">
            <a:spAutoFit/>
          </a:bodyPr>
          <a:lstStyle/>
          <a:p>
            <a:pPr marL="0" lvl="0" indent="0" algn="r">
              <a:lnSpc>
                <a:spcPts val="7200"/>
              </a:lnSpc>
              <a:spcBef>
                <a:spcPct val="0"/>
              </a:spcBef>
            </a:pPr>
            <a:r>
              <a:rPr lang="en-US" sz="7200" u="none" strike="noStrike">
                <a:solidFill>
                  <a:srgbClr val="0353A4"/>
                </a:solidFill>
                <a:latin typeface="Alata"/>
                <a:ea typeface="Alata"/>
                <a:cs typeface="Alata"/>
                <a:sym typeface="Alata"/>
              </a:rPr>
              <a:t>Meet the Team</a:t>
            </a:r>
          </a:p>
        </p:txBody>
      </p:sp>
      <p:grpSp>
        <p:nvGrpSpPr>
          <p:cNvPr id="6" name="Group 6"/>
          <p:cNvGrpSpPr/>
          <p:nvPr/>
        </p:nvGrpSpPr>
        <p:grpSpPr>
          <a:xfrm>
            <a:off x="12532824" y="1906293"/>
            <a:ext cx="3540555" cy="866095"/>
            <a:chOff x="0" y="0"/>
            <a:chExt cx="4720740" cy="1154793"/>
          </a:xfrm>
        </p:grpSpPr>
        <p:sp>
          <p:nvSpPr>
            <p:cNvPr id="7" name="TextBox 7"/>
            <p:cNvSpPr txBox="1"/>
            <p:nvPr/>
          </p:nvSpPr>
          <p:spPr>
            <a:xfrm>
              <a:off x="0" y="0"/>
              <a:ext cx="4720740"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John Doe</a:t>
              </a:r>
            </a:p>
          </p:txBody>
        </p:sp>
        <p:sp>
          <p:nvSpPr>
            <p:cNvPr id="8" name="TextBox 8"/>
            <p:cNvSpPr txBox="1"/>
            <p:nvPr/>
          </p:nvSpPr>
          <p:spPr>
            <a:xfrm>
              <a:off x="0" y="766173"/>
              <a:ext cx="4720740" cy="3886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Position</a:t>
              </a:r>
            </a:p>
          </p:txBody>
        </p:sp>
      </p:grpSp>
      <p:sp>
        <p:nvSpPr>
          <p:cNvPr id="9" name="TextBox 9"/>
          <p:cNvSpPr txBox="1"/>
          <p:nvPr/>
        </p:nvSpPr>
        <p:spPr>
          <a:xfrm>
            <a:off x="2699361" y="4401196"/>
            <a:ext cx="6444639" cy="2948940"/>
          </a:xfrm>
          <a:prstGeom prst="rect">
            <a:avLst/>
          </a:prstGeom>
        </p:spPr>
        <p:txBody>
          <a:bodyPr lIns="0" tIns="0" rIns="0" bIns="0" rtlCol="0" anchor="t">
            <a:spAutoFit/>
          </a:bodyPr>
          <a:lstStyle/>
          <a:p>
            <a:pPr marL="0" lvl="0" indent="0" algn="r">
              <a:lnSpc>
                <a:spcPts val="2100"/>
              </a:lnSpc>
              <a:spcBef>
                <a:spcPct val="0"/>
              </a:spcBef>
            </a:pPr>
            <a:r>
              <a:rPr lang="en-US" sz="2100" u="none" strike="noStrike">
                <a:solidFill>
                  <a:srgbClr val="0353A4"/>
                </a:solidFill>
                <a:latin typeface="Alata"/>
                <a:ea typeface="Alata"/>
                <a:cs typeface="Alata"/>
                <a:sym typeface="Alata"/>
              </a:rPr>
              <a:t>Elaborate on your topic here.</a:t>
            </a:r>
          </a:p>
          <a:p>
            <a:pPr marL="0" lvl="0" indent="0" algn="r">
              <a:lnSpc>
                <a:spcPts val="2100"/>
              </a:lnSpc>
              <a:spcBef>
                <a:spcPct val="0"/>
              </a:spcBef>
            </a:pPr>
            <a:endParaRPr lang="en-US" sz="2100" u="none" strike="noStrike">
              <a:solidFill>
                <a:srgbClr val="0353A4"/>
              </a:solidFill>
              <a:latin typeface="Alata"/>
              <a:ea typeface="Alata"/>
              <a:cs typeface="Alata"/>
              <a:sym typeface="Alata"/>
            </a:endParaRPr>
          </a:p>
          <a:p>
            <a:pPr marL="0" lvl="0" indent="0" algn="r">
              <a:lnSpc>
                <a:spcPts val="2100"/>
              </a:lnSpc>
              <a:spcBef>
                <a:spcPct val="0"/>
              </a:spcBef>
            </a:pPr>
            <a:r>
              <a:rPr lang="en-US" sz="2100" u="none" strike="noStrike">
                <a:solidFill>
                  <a:srgbClr val="0353A4"/>
                </a:solidFill>
                <a:latin typeface="Alata"/>
                <a:ea typeface="Alata"/>
                <a:cs typeface="Alata"/>
                <a:sym typeface="Alata"/>
              </a:rPr>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grpSp>
        <p:nvGrpSpPr>
          <p:cNvPr id="10" name="Group 10"/>
          <p:cNvGrpSpPr/>
          <p:nvPr/>
        </p:nvGrpSpPr>
        <p:grpSpPr>
          <a:xfrm>
            <a:off x="12532824" y="4710453"/>
            <a:ext cx="3540555" cy="866095"/>
            <a:chOff x="0" y="0"/>
            <a:chExt cx="4720740" cy="1154793"/>
          </a:xfrm>
        </p:grpSpPr>
        <p:sp>
          <p:nvSpPr>
            <p:cNvPr id="11" name="TextBox 11"/>
            <p:cNvSpPr txBox="1"/>
            <p:nvPr/>
          </p:nvSpPr>
          <p:spPr>
            <a:xfrm>
              <a:off x="0" y="0"/>
              <a:ext cx="4720740"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Jane Doe</a:t>
              </a:r>
            </a:p>
          </p:txBody>
        </p:sp>
        <p:sp>
          <p:nvSpPr>
            <p:cNvPr id="12" name="TextBox 12"/>
            <p:cNvSpPr txBox="1"/>
            <p:nvPr/>
          </p:nvSpPr>
          <p:spPr>
            <a:xfrm>
              <a:off x="0" y="766173"/>
              <a:ext cx="4720740" cy="3886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Position</a:t>
              </a:r>
            </a:p>
          </p:txBody>
        </p:sp>
      </p:grpSp>
      <p:grpSp>
        <p:nvGrpSpPr>
          <p:cNvPr id="13" name="Group 13"/>
          <p:cNvGrpSpPr/>
          <p:nvPr/>
        </p:nvGrpSpPr>
        <p:grpSpPr>
          <a:xfrm>
            <a:off x="12532824" y="7514613"/>
            <a:ext cx="3540555" cy="866095"/>
            <a:chOff x="0" y="0"/>
            <a:chExt cx="4720740" cy="1154793"/>
          </a:xfrm>
        </p:grpSpPr>
        <p:sp>
          <p:nvSpPr>
            <p:cNvPr id="14" name="TextBox 14"/>
            <p:cNvSpPr txBox="1"/>
            <p:nvPr/>
          </p:nvSpPr>
          <p:spPr>
            <a:xfrm>
              <a:off x="0" y="0"/>
              <a:ext cx="4720740"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John Doe</a:t>
              </a:r>
            </a:p>
          </p:txBody>
        </p:sp>
        <p:sp>
          <p:nvSpPr>
            <p:cNvPr id="15" name="TextBox 15"/>
            <p:cNvSpPr txBox="1"/>
            <p:nvPr/>
          </p:nvSpPr>
          <p:spPr>
            <a:xfrm>
              <a:off x="0" y="766173"/>
              <a:ext cx="4720740" cy="3886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Position</a:t>
              </a:r>
            </a:p>
          </p:txBody>
        </p:sp>
      </p:grpSp>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DE6"/>
        </a:solidFill>
        <a:effectLst/>
      </p:bgPr>
    </p:bg>
    <p:spTree>
      <p:nvGrpSpPr>
        <p:cNvPr id="1" name=""/>
        <p:cNvGrpSpPr/>
        <p:nvPr/>
      </p:nvGrpSpPr>
      <p:grpSpPr>
        <a:xfrm>
          <a:off x="0" y="0"/>
          <a:ext cx="0" cy="0"/>
          <a:chOff x="0" y="0"/>
          <a:chExt cx="0" cy="0"/>
        </a:xfrm>
      </p:grpSpPr>
      <p:sp>
        <p:nvSpPr>
          <p:cNvPr id="2" name="Freeform 2"/>
          <p:cNvSpPr/>
          <p:nvPr/>
        </p:nvSpPr>
        <p:spPr>
          <a:xfrm>
            <a:off x="1214101" y="2073270"/>
            <a:ext cx="6661931" cy="6695332"/>
          </a:xfrm>
          <a:custGeom>
            <a:avLst/>
            <a:gdLst/>
            <a:ahLst/>
            <a:cxnLst/>
            <a:rect l="l" t="t" r="r" b="b"/>
            <a:pathLst>
              <a:path w="6661931" h="6695332">
                <a:moveTo>
                  <a:pt x="0" y="0"/>
                </a:moveTo>
                <a:lnTo>
                  <a:pt x="6661931" y="0"/>
                </a:lnTo>
                <a:lnTo>
                  <a:pt x="6661931" y="6695331"/>
                </a:lnTo>
                <a:lnTo>
                  <a:pt x="0" y="6695331"/>
                </a:lnTo>
                <a:lnTo>
                  <a:pt x="0" y="0"/>
                </a:lnTo>
                <a:close/>
              </a:path>
            </a:pathLst>
          </a:custGeom>
          <a:blipFill>
            <a:blip r:embed="rId2">
              <a:extLst>
                <a:ext uri="{96DAC541-7B7A-43D3-8B79-37D633B846F1}">
                  <asvg:svgBlip xmlns:asvg="http://schemas.microsoft.com/office/drawing/2016/SVG/main" r:embed="rId3"/>
                </a:ext>
              </a:extLst>
            </a:blip>
            <a:stretch>
              <a:fillRect b="-38555"/>
            </a:stretch>
          </a:blipFill>
        </p:spPr>
        <p:txBody>
          <a:bodyPr/>
          <a:lstStyle/>
          <a:p>
            <a:endParaRPr lang="zh-CN" altLang="en-US"/>
          </a:p>
        </p:txBody>
      </p:sp>
      <p:sp>
        <p:nvSpPr>
          <p:cNvPr id="3" name="TextBox 3"/>
          <p:cNvSpPr txBox="1"/>
          <p:nvPr/>
        </p:nvSpPr>
        <p:spPr>
          <a:xfrm>
            <a:off x="9144000" y="2026279"/>
            <a:ext cx="8115300" cy="954405"/>
          </a:xfrm>
          <a:prstGeom prst="rect">
            <a:avLst/>
          </a:prstGeom>
        </p:spPr>
        <p:txBody>
          <a:bodyPr lIns="0" tIns="0" rIns="0" bIns="0" rtlCol="0" anchor="t">
            <a:spAutoFit/>
          </a:bodyPr>
          <a:lstStyle/>
          <a:p>
            <a:pPr marL="0" lvl="0" indent="0" algn="l">
              <a:lnSpc>
                <a:spcPts val="7200"/>
              </a:lnSpc>
              <a:spcBef>
                <a:spcPct val="0"/>
              </a:spcBef>
            </a:pPr>
            <a:r>
              <a:rPr lang="en-US" sz="7200" u="none" strike="noStrike" dirty="0">
                <a:solidFill>
                  <a:srgbClr val="0353A4"/>
                </a:solidFill>
                <a:latin typeface="Alata"/>
                <a:ea typeface="Alata"/>
                <a:cs typeface="Alata"/>
                <a:sym typeface="Alata"/>
              </a:rPr>
              <a:t>Contents</a:t>
            </a:r>
          </a:p>
        </p:txBody>
      </p:sp>
      <p:sp>
        <p:nvSpPr>
          <p:cNvPr id="5" name="TextBox 5"/>
          <p:cNvSpPr txBox="1"/>
          <p:nvPr/>
        </p:nvSpPr>
        <p:spPr>
          <a:xfrm>
            <a:off x="9144000" y="3533134"/>
            <a:ext cx="5371532" cy="485775"/>
          </a:xfrm>
          <a:prstGeom prst="rect">
            <a:avLst/>
          </a:prstGeom>
        </p:spPr>
        <p:txBody>
          <a:bodyPr lIns="0" tIns="0" rIns="0" bIns="0" rtlCol="0" anchor="t">
            <a:spAutoFit/>
          </a:bodyPr>
          <a:lstStyle/>
          <a:p>
            <a:pPr algn="l">
              <a:lnSpc>
                <a:spcPts val="3840"/>
              </a:lnSpc>
            </a:pPr>
            <a:r>
              <a:rPr lang="en-US" sz="3200" dirty="0">
                <a:solidFill>
                  <a:srgbClr val="0353A4"/>
                </a:solidFill>
                <a:latin typeface="Alata"/>
                <a:ea typeface="Alata"/>
                <a:cs typeface="Alata"/>
                <a:sym typeface="Alata"/>
              </a:rPr>
              <a:t>Target</a:t>
            </a:r>
          </a:p>
        </p:txBody>
      </p:sp>
      <p:sp>
        <p:nvSpPr>
          <p:cNvPr id="8" name="TextBox 8"/>
          <p:cNvSpPr txBox="1"/>
          <p:nvPr/>
        </p:nvSpPr>
        <p:spPr>
          <a:xfrm>
            <a:off x="9144000" y="4888016"/>
            <a:ext cx="5371532" cy="485775"/>
          </a:xfrm>
          <a:prstGeom prst="rect">
            <a:avLst/>
          </a:prstGeom>
        </p:spPr>
        <p:txBody>
          <a:bodyPr lIns="0" tIns="0" rIns="0" bIns="0" rtlCol="0" anchor="t">
            <a:spAutoFit/>
          </a:bodyPr>
          <a:lstStyle/>
          <a:p>
            <a:pPr marL="0" lvl="0" indent="0" algn="l">
              <a:lnSpc>
                <a:spcPts val="3840"/>
              </a:lnSpc>
              <a:spcBef>
                <a:spcPct val="0"/>
              </a:spcBef>
            </a:pPr>
            <a:r>
              <a:rPr lang="en-US" sz="3200" dirty="0">
                <a:solidFill>
                  <a:srgbClr val="0353A4"/>
                </a:solidFill>
                <a:latin typeface="Alata"/>
                <a:ea typeface="Alata"/>
                <a:cs typeface="Alata"/>
                <a:sym typeface="Alata"/>
              </a:rPr>
              <a:t>Methodology</a:t>
            </a:r>
          </a:p>
        </p:txBody>
      </p:sp>
      <p:sp>
        <p:nvSpPr>
          <p:cNvPr id="11" name="TextBox 11"/>
          <p:cNvSpPr txBox="1"/>
          <p:nvPr/>
        </p:nvSpPr>
        <p:spPr>
          <a:xfrm>
            <a:off x="9144000" y="6242899"/>
            <a:ext cx="5371532" cy="485775"/>
          </a:xfrm>
          <a:prstGeom prst="rect">
            <a:avLst/>
          </a:prstGeom>
        </p:spPr>
        <p:txBody>
          <a:bodyPr lIns="0" tIns="0" rIns="0" bIns="0" rtlCol="0" anchor="t">
            <a:spAutoFit/>
          </a:bodyPr>
          <a:lstStyle/>
          <a:p>
            <a:pPr marL="0" lvl="0" indent="0" algn="l">
              <a:lnSpc>
                <a:spcPts val="3840"/>
              </a:lnSpc>
              <a:spcBef>
                <a:spcPct val="0"/>
              </a:spcBef>
            </a:pPr>
            <a:r>
              <a:rPr lang="en-US" sz="3200" dirty="0">
                <a:solidFill>
                  <a:srgbClr val="0353A4"/>
                </a:solidFill>
                <a:latin typeface="Alata"/>
                <a:ea typeface="Alata"/>
                <a:cs typeface="Alata"/>
                <a:sym typeface="Alata"/>
              </a:rPr>
              <a:t>Experiment</a:t>
            </a:r>
          </a:p>
        </p:txBody>
      </p:sp>
      <p:sp>
        <p:nvSpPr>
          <p:cNvPr id="14" name="TextBox 14"/>
          <p:cNvSpPr txBox="1"/>
          <p:nvPr/>
        </p:nvSpPr>
        <p:spPr>
          <a:xfrm>
            <a:off x="9144000" y="7597781"/>
            <a:ext cx="5371532" cy="485775"/>
          </a:xfrm>
          <a:prstGeom prst="rect">
            <a:avLst/>
          </a:prstGeom>
        </p:spPr>
        <p:txBody>
          <a:bodyPr lIns="0" tIns="0" rIns="0" bIns="0" rtlCol="0" anchor="t">
            <a:spAutoFit/>
          </a:bodyPr>
          <a:lstStyle/>
          <a:p>
            <a:pPr marL="0" lvl="0" indent="0" algn="l">
              <a:lnSpc>
                <a:spcPts val="3840"/>
              </a:lnSpc>
              <a:spcBef>
                <a:spcPct val="0"/>
              </a:spcBef>
            </a:pPr>
            <a:r>
              <a:rPr lang="en-US" sz="3200" dirty="0">
                <a:solidFill>
                  <a:srgbClr val="0353A4"/>
                </a:solidFill>
                <a:latin typeface="Alata"/>
                <a:ea typeface="Alata"/>
                <a:cs typeface="Alata"/>
                <a:sym typeface="Alata"/>
              </a:rPr>
              <a:t>Result</a:t>
            </a:r>
          </a:p>
        </p:txBody>
      </p:sp>
      <p:sp>
        <p:nvSpPr>
          <p:cNvPr id="22" name="TextBox 6">
            <a:extLst>
              <a:ext uri="{FF2B5EF4-FFF2-40B4-BE49-F238E27FC236}">
                <a16:creationId xmlns:a16="http://schemas.microsoft.com/office/drawing/2014/main" id="{E875F797-F9BB-1B89-4952-1AD38D3D2F89}"/>
              </a:ext>
            </a:extLst>
          </p:cNvPr>
          <p:cNvSpPr txBox="1"/>
          <p:nvPr/>
        </p:nvSpPr>
        <p:spPr>
          <a:xfrm>
            <a:off x="9144000" y="4047484"/>
            <a:ext cx="6752255" cy="269304"/>
          </a:xfrm>
          <a:prstGeom prst="rect">
            <a:avLst/>
          </a:prstGeom>
        </p:spPr>
        <p:txBody>
          <a:bodyPr lIns="0" tIns="0" rIns="0" bIns="0" rtlCol="0" anchor="t">
            <a:spAutoFit/>
          </a:bodyPr>
          <a:lstStyle/>
          <a:p>
            <a:pPr algn="l">
              <a:lnSpc>
                <a:spcPts val="2100"/>
              </a:lnSpc>
            </a:pPr>
            <a:r>
              <a:rPr lang="en-US" sz="2100" dirty="0">
                <a:solidFill>
                  <a:srgbClr val="0353A4"/>
                </a:solidFill>
                <a:latin typeface="Alata"/>
                <a:ea typeface="Alata"/>
                <a:cs typeface="Alata"/>
                <a:sym typeface="Alata"/>
              </a:rPr>
              <a:t>Goal and indicators.</a:t>
            </a:r>
          </a:p>
        </p:txBody>
      </p:sp>
      <p:sp>
        <p:nvSpPr>
          <p:cNvPr id="23" name="TextBox 6">
            <a:extLst>
              <a:ext uri="{FF2B5EF4-FFF2-40B4-BE49-F238E27FC236}">
                <a16:creationId xmlns:a16="http://schemas.microsoft.com/office/drawing/2014/main" id="{F053A4B8-2142-9E51-4645-1D0B2C765F64}"/>
              </a:ext>
            </a:extLst>
          </p:cNvPr>
          <p:cNvSpPr txBox="1"/>
          <p:nvPr/>
        </p:nvSpPr>
        <p:spPr>
          <a:xfrm>
            <a:off x="9144000" y="5398984"/>
            <a:ext cx="6752255" cy="269304"/>
          </a:xfrm>
          <a:prstGeom prst="rect">
            <a:avLst/>
          </a:prstGeom>
        </p:spPr>
        <p:txBody>
          <a:bodyPr lIns="0" tIns="0" rIns="0" bIns="0" rtlCol="0" anchor="t">
            <a:spAutoFit/>
          </a:bodyPr>
          <a:lstStyle/>
          <a:p>
            <a:pPr algn="l">
              <a:lnSpc>
                <a:spcPts val="2100"/>
              </a:lnSpc>
            </a:pPr>
            <a:r>
              <a:rPr lang="en-US" sz="2100" dirty="0">
                <a:solidFill>
                  <a:srgbClr val="0353A4"/>
                </a:solidFill>
                <a:latin typeface="Alata"/>
                <a:ea typeface="Alata"/>
                <a:cs typeface="Alata"/>
                <a:sym typeface="Alata"/>
              </a:rPr>
              <a:t>Mechanism of algorithm</a:t>
            </a:r>
          </a:p>
        </p:txBody>
      </p:sp>
      <p:sp>
        <p:nvSpPr>
          <p:cNvPr id="24" name="TextBox 6">
            <a:extLst>
              <a:ext uri="{FF2B5EF4-FFF2-40B4-BE49-F238E27FC236}">
                <a16:creationId xmlns:a16="http://schemas.microsoft.com/office/drawing/2014/main" id="{49BC3AB6-0F6E-C5DB-68EF-AE79766C133E}"/>
              </a:ext>
            </a:extLst>
          </p:cNvPr>
          <p:cNvSpPr txBox="1"/>
          <p:nvPr/>
        </p:nvSpPr>
        <p:spPr>
          <a:xfrm>
            <a:off x="9143999" y="8083556"/>
            <a:ext cx="6752255" cy="269304"/>
          </a:xfrm>
          <a:prstGeom prst="rect">
            <a:avLst/>
          </a:prstGeom>
        </p:spPr>
        <p:txBody>
          <a:bodyPr lIns="0" tIns="0" rIns="0" bIns="0" rtlCol="0" anchor="t">
            <a:spAutoFit/>
          </a:bodyPr>
          <a:lstStyle/>
          <a:p>
            <a:pPr algn="l">
              <a:lnSpc>
                <a:spcPts val="2100"/>
              </a:lnSpc>
            </a:pPr>
            <a:r>
              <a:rPr lang="en-US" sz="2100" dirty="0">
                <a:solidFill>
                  <a:srgbClr val="0353A4"/>
                </a:solidFill>
                <a:latin typeface="Alata"/>
                <a:ea typeface="Alata"/>
                <a:cs typeface="Alata"/>
                <a:sym typeface="Alata"/>
              </a:rPr>
              <a:t>Analysis</a:t>
            </a:r>
            <a:r>
              <a:rPr lang="zh-CN" altLang="en-US" sz="2100" dirty="0">
                <a:solidFill>
                  <a:srgbClr val="0353A4"/>
                </a:solidFill>
                <a:latin typeface="Alata"/>
                <a:ea typeface="Alata"/>
                <a:cs typeface="Alata"/>
                <a:sym typeface="Alata"/>
              </a:rPr>
              <a:t> </a:t>
            </a:r>
            <a:r>
              <a:rPr lang="en-US" altLang="zh-CN" sz="2100" dirty="0">
                <a:solidFill>
                  <a:srgbClr val="0353A4"/>
                </a:solidFill>
                <a:latin typeface="Alata"/>
                <a:ea typeface="Alata"/>
                <a:cs typeface="Alata"/>
                <a:sym typeface="Alata"/>
              </a:rPr>
              <a:t>of results</a:t>
            </a:r>
            <a:endParaRPr lang="en-US" sz="2100" dirty="0">
              <a:solidFill>
                <a:srgbClr val="0353A4"/>
              </a:solidFill>
              <a:latin typeface="Alata"/>
              <a:ea typeface="Alata"/>
              <a:cs typeface="Alata"/>
              <a:sym typeface="Alata"/>
            </a:endParaRPr>
          </a:p>
        </p:txBody>
      </p:sp>
      <p:sp>
        <p:nvSpPr>
          <p:cNvPr id="25" name="TextBox 6">
            <a:extLst>
              <a:ext uri="{FF2B5EF4-FFF2-40B4-BE49-F238E27FC236}">
                <a16:creationId xmlns:a16="http://schemas.microsoft.com/office/drawing/2014/main" id="{074853D7-4605-F6D3-4C00-1FC9B6900F40}"/>
              </a:ext>
            </a:extLst>
          </p:cNvPr>
          <p:cNvSpPr txBox="1"/>
          <p:nvPr/>
        </p:nvSpPr>
        <p:spPr>
          <a:xfrm>
            <a:off x="9143999" y="6755864"/>
            <a:ext cx="6752255" cy="269304"/>
          </a:xfrm>
          <a:prstGeom prst="rect">
            <a:avLst/>
          </a:prstGeom>
        </p:spPr>
        <p:txBody>
          <a:bodyPr lIns="0" tIns="0" rIns="0" bIns="0" rtlCol="0" anchor="t">
            <a:spAutoFit/>
          </a:bodyPr>
          <a:lstStyle/>
          <a:p>
            <a:pPr algn="l">
              <a:lnSpc>
                <a:spcPts val="2100"/>
              </a:lnSpc>
            </a:pPr>
            <a:r>
              <a:rPr lang="en-US" sz="2100" dirty="0">
                <a:solidFill>
                  <a:srgbClr val="0353A4"/>
                </a:solidFill>
                <a:latin typeface="Alata"/>
                <a:ea typeface="Alata"/>
                <a:cs typeface="Alata"/>
                <a:sym typeface="Alata"/>
              </a:rPr>
              <a:t>Detailed settings </a:t>
            </a:r>
          </a:p>
        </p:txBody>
      </p:sp>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353A4"/>
        </a:solidFill>
        <a:effectLst/>
      </p:bgPr>
    </p:bg>
    <p:spTree>
      <p:nvGrpSpPr>
        <p:cNvPr id="1" name=""/>
        <p:cNvGrpSpPr/>
        <p:nvPr/>
      </p:nvGrpSpPr>
      <p:grpSpPr>
        <a:xfrm>
          <a:off x="0" y="0"/>
          <a:ext cx="0" cy="0"/>
          <a:chOff x="0" y="0"/>
          <a:chExt cx="0" cy="0"/>
        </a:xfrm>
      </p:grpSpPr>
      <p:sp>
        <p:nvSpPr>
          <p:cNvPr id="2" name="TextBox 2"/>
          <p:cNvSpPr txBox="1"/>
          <p:nvPr/>
        </p:nvSpPr>
        <p:spPr>
          <a:xfrm>
            <a:off x="4084588" y="5008245"/>
            <a:ext cx="10118824" cy="1142108"/>
          </a:xfrm>
          <a:prstGeom prst="rect">
            <a:avLst/>
          </a:prstGeom>
        </p:spPr>
        <p:txBody>
          <a:bodyPr lIns="0" tIns="0" rIns="0" bIns="0" rtlCol="0" anchor="t">
            <a:spAutoFit/>
          </a:bodyPr>
          <a:lstStyle/>
          <a:p>
            <a:pPr algn="ctr">
              <a:lnSpc>
                <a:spcPts val="7200"/>
              </a:lnSpc>
            </a:pPr>
            <a:r>
              <a:rPr lang="en-US" sz="14400" dirty="0">
                <a:solidFill>
                  <a:srgbClr val="EFEDE6"/>
                </a:solidFill>
                <a:latin typeface="Alata"/>
                <a:ea typeface="Alata"/>
                <a:cs typeface="Alata"/>
                <a:sym typeface="Alata"/>
              </a:rPr>
              <a:t>Target</a:t>
            </a:r>
          </a:p>
        </p:txBody>
      </p:sp>
    </p:spTree>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DE6"/>
        </a:solidFill>
        <a:effectLst/>
      </p:bgPr>
    </p:bg>
    <p:spTree>
      <p:nvGrpSpPr>
        <p:cNvPr id="1" name=""/>
        <p:cNvGrpSpPr/>
        <p:nvPr/>
      </p:nvGrpSpPr>
      <p:grpSpPr>
        <a:xfrm>
          <a:off x="0" y="0"/>
          <a:ext cx="0" cy="0"/>
          <a:chOff x="0" y="0"/>
          <a:chExt cx="0" cy="0"/>
        </a:xfrm>
      </p:grpSpPr>
      <p:sp>
        <p:nvSpPr>
          <p:cNvPr id="20" name="矩形 19">
            <a:extLst>
              <a:ext uri="{FF2B5EF4-FFF2-40B4-BE49-F238E27FC236}">
                <a16:creationId xmlns:a16="http://schemas.microsoft.com/office/drawing/2014/main" id="{23D063FA-AE7E-B9BE-9210-D9D76A266EED}"/>
              </a:ext>
            </a:extLst>
          </p:cNvPr>
          <p:cNvSpPr/>
          <p:nvPr/>
        </p:nvSpPr>
        <p:spPr>
          <a:xfrm>
            <a:off x="4572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Methodology</a:t>
            </a:r>
          </a:p>
        </p:txBody>
      </p:sp>
      <p:sp>
        <p:nvSpPr>
          <p:cNvPr id="2" name="TextBox 2"/>
          <p:cNvSpPr txBox="1"/>
          <p:nvPr/>
        </p:nvSpPr>
        <p:spPr>
          <a:xfrm>
            <a:off x="1028700" y="1904583"/>
            <a:ext cx="8115300" cy="954405"/>
          </a:xfrm>
          <a:prstGeom prst="rect">
            <a:avLst/>
          </a:prstGeom>
        </p:spPr>
        <p:txBody>
          <a:bodyPr lIns="0" tIns="0" rIns="0" bIns="0" rtlCol="0" anchor="t">
            <a:spAutoFit/>
          </a:bodyPr>
          <a:lstStyle/>
          <a:p>
            <a:pPr marL="0" lvl="0" indent="0" algn="l">
              <a:lnSpc>
                <a:spcPts val="7200"/>
              </a:lnSpc>
              <a:spcBef>
                <a:spcPct val="0"/>
              </a:spcBef>
            </a:pPr>
            <a:r>
              <a:rPr lang="en-US" sz="7200" u="none" strike="noStrike" dirty="0">
                <a:solidFill>
                  <a:srgbClr val="0353A4"/>
                </a:solidFill>
                <a:latin typeface="Alata"/>
                <a:ea typeface="Alata"/>
                <a:cs typeface="Alata"/>
                <a:sym typeface="Alata"/>
              </a:rPr>
              <a:t>Goal</a:t>
            </a:r>
          </a:p>
        </p:txBody>
      </p:sp>
      <p:sp>
        <p:nvSpPr>
          <p:cNvPr id="19" name="矩形 18">
            <a:extLst>
              <a:ext uri="{FF2B5EF4-FFF2-40B4-BE49-F238E27FC236}">
                <a16:creationId xmlns:a16="http://schemas.microsoft.com/office/drawing/2014/main" id="{83894716-0F7B-26A4-5D1F-BEC1B3005B65}"/>
              </a:ext>
            </a:extLst>
          </p:cNvPr>
          <p:cNvSpPr/>
          <p:nvPr/>
        </p:nvSpPr>
        <p:spPr>
          <a:xfrm>
            <a:off x="0" y="9791700"/>
            <a:ext cx="4572000" cy="495300"/>
          </a:xfrm>
          <a:prstGeom prst="rect">
            <a:avLst/>
          </a:prstGeom>
          <a:solidFill>
            <a:srgbClr val="0153A5"/>
          </a:solidFill>
          <a:ln w="762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EFEDE6"/>
                </a:solidFill>
                <a:latin typeface="Arial" panose="020B0604020202020204" pitchFamily="34" charset="0"/>
                <a:ea typeface="Alata"/>
                <a:cs typeface="Arial" panose="020B0604020202020204" pitchFamily="34" charset="0"/>
                <a:sym typeface="Alata"/>
              </a:rPr>
              <a:t>Target</a:t>
            </a:r>
          </a:p>
          <a:p>
            <a:pPr algn="ctr"/>
            <a:endParaRPr kumimoji="1" lang="zh-CN" altLang="en-US" sz="500" dirty="0"/>
          </a:p>
        </p:txBody>
      </p:sp>
      <p:sp>
        <p:nvSpPr>
          <p:cNvPr id="21" name="矩形 20">
            <a:extLst>
              <a:ext uri="{FF2B5EF4-FFF2-40B4-BE49-F238E27FC236}">
                <a16:creationId xmlns:a16="http://schemas.microsoft.com/office/drawing/2014/main" id="{19929BDA-F8AD-7630-8D72-47ACDD17139D}"/>
              </a:ext>
            </a:extLst>
          </p:cNvPr>
          <p:cNvSpPr/>
          <p:nvPr/>
        </p:nvSpPr>
        <p:spPr>
          <a:xfrm>
            <a:off x="9144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Experiment</a:t>
            </a:r>
          </a:p>
        </p:txBody>
      </p:sp>
      <p:sp>
        <p:nvSpPr>
          <p:cNvPr id="22" name="矩形 21">
            <a:extLst>
              <a:ext uri="{FF2B5EF4-FFF2-40B4-BE49-F238E27FC236}">
                <a16:creationId xmlns:a16="http://schemas.microsoft.com/office/drawing/2014/main" id="{0ED3CB5D-7DD0-8DD5-6F0C-A03AB7E9E40E}"/>
              </a:ext>
            </a:extLst>
          </p:cNvPr>
          <p:cNvSpPr/>
          <p:nvPr/>
        </p:nvSpPr>
        <p:spPr>
          <a:xfrm>
            <a:off x="13716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Result</a:t>
            </a:r>
          </a:p>
        </p:txBody>
      </p:sp>
      <p:sp>
        <p:nvSpPr>
          <p:cNvPr id="23" name="TextBox 9">
            <a:extLst>
              <a:ext uri="{FF2B5EF4-FFF2-40B4-BE49-F238E27FC236}">
                <a16:creationId xmlns:a16="http://schemas.microsoft.com/office/drawing/2014/main" id="{6F041201-CF53-0505-BD5D-F45455539351}"/>
              </a:ext>
            </a:extLst>
          </p:cNvPr>
          <p:cNvSpPr txBox="1"/>
          <p:nvPr/>
        </p:nvSpPr>
        <p:spPr>
          <a:xfrm>
            <a:off x="381000" y="2680936"/>
            <a:ext cx="7696200" cy="1911229"/>
          </a:xfrm>
          <a:prstGeom prst="rect">
            <a:avLst/>
          </a:prstGeom>
        </p:spPr>
        <p:txBody>
          <a:bodyPr wrap="square" lIns="0" tIns="0" rIns="0" bIns="0" rtlCol="0" anchor="t">
            <a:spAutoFit/>
          </a:bodyPr>
          <a:lstStyle/>
          <a:p>
            <a:pPr marL="0" lvl="0" indent="0" algn="l">
              <a:lnSpc>
                <a:spcPts val="2100"/>
              </a:lnSpc>
              <a:spcBef>
                <a:spcPct val="0"/>
              </a:spcBef>
            </a:pPr>
            <a:endParaRPr lang="en-US" sz="3200" u="none" strike="noStrike" dirty="0">
              <a:solidFill>
                <a:srgbClr val="0353A4"/>
              </a:solidFill>
              <a:latin typeface="Calibri" panose="020F0502020204030204" pitchFamily="34" charset="0"/>
              <a:ea typeface="Alata"/>
              <a:cs typeface="Calibri" panose="020F0502020204030204" pitchFamily="34" charset="0"/>
              <a:sym typeface="Alata"/>
            </a:endParaRPr>
          </a:p>
          <a:p>
            <a:pPr marL="0" lvl="0" indent="0" algn="l">
              <a:lnSpc>
                <a:spcPts val="2100"/>
              </a:lnSpc>
              <a:spcBef>
                <a:spcPct val="0"/>
              </a:spcBef>
            </a:pPr>
            <a:endParaRPr lang="en-US" sz="3200" u="none" strike="noStrike" dirty="0">
              <a:solidFill>
                <a:srgbClr val="0353A4"/>
              </a:solidFill>
              <a:latin typeface="Calibri" panose="020F0502020204030204" pitchFamily="34" charset="0"/>
              <a:ea typeface="Alata"/>
              <a:cs typeface="Calibri" panose="020F0502020204030204" pitchFamily="34" charset="0"/>
              <a:sym typeface="Alata"/>
            </a:endParaRPr>
          </a:p>
          <a:p>
            <a:pPr marL="0" lvl="0" indent="0" algn="l">
              <a:lnSpc>
                <a:spcPts val="2100"/>
              </a:lnSpc>
              <a:spcBef>
                <a:spcPct val="0"/>
              </a:spcBef>
            </a:pPr>
            <a:r>
              <a:rPr lang="en-US" altLang="zh-CN" sz="3200" dirty="0">
                <a:solidFill>
                  <a:srgbClr val="0153A5"/>
                </a:solidFill>
                <a:latin typeface="Arial" panose="020B0604020202020204" pitchFamily="34" charset="0"/>
                <a:cs typeface="Arial" panose="020B0604020202020204" pitchFamily="34" charset="0"/>
              </a:rPr>
              <a:t>Purpose: Exploring the relationship </a:t>
            </a:r>
          </a:p>
          <a:p>
            <a:pPr marL="0" lvl="0" indent="0" algn="l">
              <a:lnSpc>
                <a:spcPts val="2100"/>
              </a:lnSpc>
              <a:spcBef>
                <a:spcPct val="0"/>
              </a:spcBef>
            </a:pPr>
            <a:endParaRPr lang="en-US" altLang="zh-CN" sz="3200" dirty="0">
              <a:solidFill>
                <a:srgbClr val="0153A5"/>
              </a:solidFill>
              <a:latin typeface="Arial" panose="020B0604020202020204" pitchFamily="34" charset="0"/>
              <a:cs typeface="Arial" panose="020B0604020202020204" pitchFamily="34" charset="0"/>
            </a:endParaRPr>
          </a:p>
          <a:p>
            <a:pPr marL="0" lvl="0" indent="0" algn="l">
              <a:lnSpc>
                <a:spcPts val="2100"/>
              </a:lnSpc>
              <a:spcBef>
                <a:spcPct val="0"/>
              </a:spcBef>
            </a:pPr>
            <a:r>
              <a:rPr lang="en-US" altLang="zh-CN" sz="3200" dirty="0">
                <a:solidFill>
                  <a:srgbClr val="0153A5"/>
                </a:solidFill>
                <a:latin typeface="Arial" panose="020B0604020202020204" pitchFamily="34" charset="0"/>
                <a:cs typeface="Arial" panose="020B0604020202020204" pitchFamily="34" charset="0"/>
              </a:rPr>
              <a:t>between the S&amp;P 500, macroeconomic </a:t>
            </a:r>
          </a:p>
          <a:p>
            <a:pPr marL="0" lvl="0" indent="0" algn="l">
              <a:lnSpc>
                <a:spcPts val="2100"/>
              </a:lnSpc>
              <a:spcBef>
                <a:spcPct val="0"/>
              </a:spcBef>
            </a:pPr>
            <a:endParaRPr lang="en-US" altLang="zh-CN" sz="3200" dirty="0">
              <a:solidFill>
                <a:srgbClr val="0153A5"/>
              </a:solidFill>
              <a:latin typeface="Arial" panose="020B0604020202020204" pitchFamily="34" charset="0"/>
              <a:cs typeface="Arial" panose="020B0604020202020204" pitchFamily="34" charset="0"/>
            </a:endParaRPr>
          </a:p>
          <a:p>
            <a:pPr marL="0" lvl="0" indent="0" algn="l">
              <a:lnSpc>
                <a:spcPts val="2100"/>
              </a:lnSpc>
              <a:spcBef>
                <a:spcPct val="0"/>
              </a:spcBef>
            </a:pPr>
            <a:r>
              <a:rPr lang="en-US" altLang="zh-CN" sz="3200" dirty="0">
                <a:solidFill>
                  <a:srgbClr val="0153A5"/>
                </a:solidFill>
                <a:latin typeface="Arial" panose="020B0604020202020204" pitchFamily="34" charset="0"/>
                <a:cs typeface="Arial" panose="020B0604020202020204" pitchFamily="34" charset="0"/>
              </a:rPr>
              <a:t>indicators, and technical indicators.</a:t>
            </a:r>
            <a:endParaRPr lang="en-US" sz="3200" u="none" strike="noStrike" dirty="0">
              <a:solidFill>
                <a:srgbClr val="0153A5"/>
              </a:solidFill>
              <a:latin typeface="Arial" panose="020B0604020202020204" pitchFamily="34" charset="0"/>
              <a:ea typeface="Alata"/>
              <a:cs typeface="Arial" panose="020B0604020202020204" pitchFamily="34" charset="0"/>
              <a:sym typeface="Alata"/>
            </a:endParaRPr>
          </a:p>
        </p:txBody>
      </p:sp>
      <p:sp>
        <p:nvSpPr>
          <p:cNvPr id="24" name="TextBox 9">
            <a:extLst>
              <a:ext uri="{FF2B5EF4-FFF2-40B4-BE49-F238E27FC236}">
                <a16:creationId xmlns:a16="http://schemas.microsoft.com/office/drawing/2014/main" id="{AD9FA601-6BEB-82B9-0BE2-B20096A3A805}"/>
              </a:ext>
            </a:extLst>
          </p:cNvPr>
          <p:cNvSpPr txBox="1"/>
          <p:nvPr/>
        </p:nvSpPr>
        <p:spPr>
          <a:xfrm>
            <a:off x="381000" y="5745762"/>
            <a:ext cx="6134100" cy="579582"/>
          </a:xfrm>
          <a:prstGeom prst="rect">
            <a:avLst/>
          </a:prstGeom>
        </p:spPr>
        <p:txBody>
          <a:bodyPr wrap="square" lIns="0" tIns="0" rIns="0" bIns="0" rtlCol="0" anchor="t">
            <a:spAutoFit/>
          </a:bodyPr>
          <a:lstStyle/>
          <a:p>
            <a:pPr marL="0" lvl="0" indent="0" algn="l">
              <a:lnSpc>
                <a:spcPts val="2100"/>
              </a:lnSpc>
              <a:spcBef>
                <a:spcPct val="0"/>
              </a:spcBef>
            </a:pPr>
            <a:endParaRPr lang="en-US" sz="3200" u="none" strike="noStrike" dirty="0">
              <a:solidFill>
                <a:srgbClr val="0353A4"/>
              </a:solidFill>
              <a:latin typeface="Calibri" panose="020F0502020204030204" pitchFamily="34" charset="0"/>
              <a:ea typeface="Alata"/>
              <a:cs typeface="Calibri" panose="020F0502020204030204" pitchFamily="34" charset="0"/>
              <a:sym typeface="Alata"/>
            </a:endParaRPr>
          </a:p>
          <a:p>
            <a:pPr marL="0" lvl="0" indent="0" algn="l">
              <a:lnSpc>
                <a:spcPts val="2100"/>
              </a:lnSpc>
              <a:spcBef>
                <a:spcPct val="0"/>
              </a:spcBef>
            </a:pPr>
            <a:r>
              <a:rPr lang="en-US" altLang="zh-CN" sz="3200" dirty="0">
                <a:solidFill>
                  <a:srgbClr val="0153A5"/>
                </a:solidFill>
                <a:latin typeface="Arial" panose="020B0604020202020204" pitchFamily="34" charset="0"/>
                <a:cs typeface="Arial" panose="020B0604020202020204" pitchFamily="34" charset="0"/>
              </a:rPr>
              <a:t>Evaluation: Total return</a:t>
            </a:r>
            <a:r>
              <a:rPr lang="en-US" altLang="zh-CN" sz="3200" dirty="0">
                <a:solidFill>
                  <a:srgbClr val="0153A5"/>
                </a:solidFill>
                <a:latin typeface="Calibri" panose="020F0502020204030204" pitchFamily="34" charset="0"/>
                <a:cs typeface="Calibri" panose="020F0502020204030204" pitchFamily="34" charset="0"/>
              </a:rPr>
              <a:t>.</a:t>
            </a:r>
            <a:endParaRPr lang="en-US" sz="3200" u="none" strike="noStrike" dirty="0">
              <a:solidFill>
                <a:srgbClr val="0153A5"/>
              </a:solidFill>
              <a:latin typeface="Calibri" panose="020F0502020204030204" pitchFamily="34" charset="0"/>
              <a:ea typeface="Alata"/>
              <a:cs typeface="Calibri" panose="020F0502020204030204" pitchFamily="34" charset="0"/>
              <a:sym typeface="Alata"/>
            </a:endParaRPr>
          </a:p>
        </p:txBody>
      </p:sp>
      <p:pic>
        <p:nvPicPr>
          <p:cNvPr id="26" name="Picture 4">
            <a:extLst>
              <a:ext uri="{FF2B5EF4-FFF2-40B4-BE49-F238E27FC236}">
                <a16:creationId xmlns:a16="http://schemas.microsoft.com/office/drawing/2014/main" id="{BCA0E8B6-0271-5E06-28C9-3022A9F425D8}"/>
              </a:ext>
            </a:extLst>
          </p:cNvPr>
          <p:cNvPicPr>
            <a:picLocks noChangeAspect="1"/>
          </p:cNvPicPr>
          <p:nvPr/>
        </p:nvPicPr>
        <p:blipFill>
          <a:blip r:embed="rId3"/>
          <a:stretch>
            <a:fillRect/>
          </a:stretch>
        </p:blipFill>
        <p:spPr>
          <a:xfrm>
            <a:off x="9144000" y="1024204"/>
            <a:ext cx="8506444" cy="7680617"/>
          </a:xfrm>
          <a:prstGeom prst="rect">
            <a:avLst/>
          </a:prstGeom>
        </p:spPr>
      </p:pic>
    </p:spTree>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DE6"/>
        </a:solidFill>
        <a:effectLst/>
      </p:bgPr>
    </p:bg>
    <p:spTree>
      <p:nvGrpSpPr>
        <p:cNvPr id="1" name=""/>
        <p:cNvGrpSpPr/>
        <p:nvPr/>
      </p:nvGrpSpPr>
      <p:grpSpPr>
        <a:xfrm>
          <a:off x="0" y="0"/>
          <a:ext cx="0" cy="0"/>
          <a:chOff x="0" y="0"/>
          <a:chExt cx="0" cy="0"/>
        </a:xfrm>
      </p:grpSpPr>
      <p:graphicFrame>
        <p:nvGraphicFramePr>
          <p:cNvPr id="48" name="Table 2">
            <a:extLst>
              <a:ext uri="{FF2B5EF4-FFF2-40B4-BE49-F238E27FC236}">
                <a16:creationId xmlns:a16="http://schemas.microsoft.com/office/drawing/2014/main" id="{89F46D8D-56A8-5060-3448-FED76484F23D}"/>
              </a:ext>
            </a:extLst>
          </p:cNvPr>
          <p:cNvGraphicFramePr>
            <a:graphicFrameLocks noGrp="1"/>
          </p:cNvGraphicFramePr>
          <p:nvPr>
            <p:extLst>
              <p:ext uri="{D42A27DB-BD31-4B8C-83A1-F6EECF244321}">
                <p14:modId xmlns:p14="http://schemas.microsoft.com/office/powerpoint/2010/main" val="3080675927"/>
              </p:ext>
            </p:extLst>
          </p:nvPr>
        </p:nvGraphicFramePr>
        <p:xfrm>
          <a:off x="0" y="876300"/>
          <a:ext cx="9144000" cy="8915402"/>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5080000">
                  <a:extLst>
                    <a:ext uri="{9D8B030D-6E8A-4147-A177-3AD203B41FA5}">
                      <a16:colId xmlns:a16="http://schemas.microsoft.com/office/drawing/2014/main" val="20002"/>
                    </a:ext>
                  </a:extLst>
                </a:gridCol>
              </a:tblGrid>
              <a:tr h="1198197">
                <a:tc>
                  <a:txBody>
                    <a:bodyPr/>
                    <a:lstStyle/>
                    <a:p>
                      <a:pPr>
                        <a:defRPr sz="1400" b="1">
                          <a:latin typeface="Calibri"/>
                        </a:defRPr>
                      </a:pPr>
                      <a:r>
                        <a:rPr sz="3200" dirty="0">
                          <a:solidFill>
                            <a:srgbClr val="0153A5"/>
                          </a:solidFill>
                          <a:latin typeface="Arial" panose="020B0604020202020204" pitchFamily="34" charset="0"/>
                          <a:cs typeface="Arial" panose="020B0604020202020204" pitchFamily="34" charset="0"/>
                        </a:rPr>
                        <a:t>Category</a:t>
                      </a:r>
                    </a:p>
                  </a:txBody>
                  <a:tcPr>
                    <a:solidFill>
                      <a:srgbClr val="EFEDE6"/>
                    </a:solidFill>
                  </a:tcPr>
                </a:tc>
                <a:tc>
                  <a:txBody>
                    <a:bodyPr/>
                    <a:lstStyle/>
                    <a:p>
                      <a:pPr>
                        <a:defRPr sz="1400" b="1">
                          <a:latin typeface="Calibri"/>
                        </a:defRPr>
                      </a:pPr>
                      <a:r>
                        <a:rPr sz="3200" dirty="0">
                          <a:solidFill>
                            <a:srgbClr val="0153A5"/>
                          </a:solidFill>
                          <a:latin typeface="Arial" panose="020B0604020202020204" pitchFamily="34" charset="0"/>
                          <a:cs typeface="Arial" panose="020B0604020202020204" pitchFamily="34" charset="0"/>
                        </a:rPr>
                        <a:t>Indicator</a:t>
                      </a:r>
                      <a:endParaRPr sz="3600" dirty="0">
                        <a:solidFill>
                          <a:srgbClr val="0153A5"/>
                        </a:solidFill>
                        <a:latin typeface="Arial" panose="020B0604020202020204" pitchFamily="34" charset="0"/>
                        <a:cs typeface="Arial" panose="020B0604020202020204" pitchFamily="34" charset="0"/>
                      </a:endParaRPr>
                    </a:p>
                  </a:txBody>
                  <a:tcPr>
                    <a:solidFill>
                      <a:srgbClr val="EFEDE6"/>
                    </a:solidFill>
                  </a:tcPr>
                </a:tc>
                <a:tc>
                  <a:txBody>
                    <a:bodyPr/>
                    <a:lstStyle/>
                    <a:p>
                      <a:pPr>
                        <a:defRPr sz="1400" b="1">
                          <a:latin typeface="Calibri"/>
                        </a:defRPr>
                      </a:pPr>
                      <a:r>
                        <a:rPr sz="3200" dirty="0">
                          <a:solidFill>
                            <a:srgbClr val="0153A5"/>
                          </a:solidFill>
                          <a:latin typeface="Arial" panose="020B0604020202020204" pitchFamily="34" charset="0"/>
                          <a:cs typeface="Arial" panose="020B0604020202020204" pitchFamily="34" charset="0"/>
                        </a:rPr>
                        <a:t>Description</a:t>
                      </a:r>
                    </a:p>
                  </a:txBody>
                  <a:tcPr>
                    <a:solidFill>
                      <a:srgbClr val="EFEDE6"/>
                    </a:solidFill>
                  </a:tcPr>
                </a:tc>
                <a:extLst>
                  <a:ext uri="{0D108BD9-81ED-4DB2-BD59-A6C34878D82A}">
                    <a16:rowId xmlns:a16="http://schemas.microsoft.com/office/drawing/2014/main" val="10000"/>
                  </a:ext>
                </a:extLst>
              </a:tr>
              <a:tr h="755428">
                <a:tc>
                  <a:txBody>
                    <a:bodyPr/>
                    <a:lstStyle/>
                    <a:p>
                      <a:pPr>
                        <a:defRPr sz="1400">
                          <a:latin typeface="Calibri"/>
                        </a:defRPr>
                      </a:pPr>
                      <a:r>
                        <a:rPr sz="2800" dirty="0">
                          <a:solidFill>
                            <a:srgbClr val="0153A5"/>
                          </a:solidFill>
                          <a:latin typeface="Arial" panose="020B0604020202020204" pitchFamily="34" charset="0"/>
                          <a:cs typeface="Arial" panose="020B0604020202020204" pitchFamily="34" charset="0"/>
                        </a:rPr>
                        <a:t>Trend</a:t>
                      </a:r>
                    </a:p>
                  </a:txBody>
                  <a:tcPr>
                    <a:solidFill>
                      <a:srgbClr val="EFEDE6"/>
                    </a:solidFill>
                  </a:tcPr>
                </a:tc>
                <a:tc>
                  <a:txBody>
                    <a:bodyPr/>
                    <a:lstStyle/>
                    <a:p>
                      <a:pPr>
                        <a:defRPr sz="1400">
                          <a:latin typeface="Calibri"/>
                        </a:defRPr>
                      </a:pPr>
                      <a:r>
                        <a:rPr sz="2200" dirty="0">
                          <a:solidFill>
                            <a:srgbClr val="0153A5"/>
                          </a:solidFill>
                          <a:latin typeface="Arial" panose="020B0604020202020204" pitchFamily="34" charset="0"/>
                          <a:cs typeface="Arial" panose="020B0604020202020204" pitchFamily="34" charset="0"/>
                        </a:rPr>
                        <a:t>ADX</a:t>
                      </a:r>
                    </a:p>
                  </a:txBody>
                  <a:tcPr>
                    <a:solidFill>
                      <a:srgbClr val="EFEDE6"/>
                    </a:solidFill>
                  </a:tcPr>
                </a:tc>
                <a:tc>
                  <a:txBody>
                    <a:bodyPr/>
                    <a:lstStyle/>
                    <a:p>
                      <a:pPr>
                        <a:defRPr sz="1400">
                          <a:latin typeface="Calibri"/>
                        </a:defRPr>
                      </a:pPr>
                      <a:r>
                        <a:rPr sz="2200" dirty="0">
                          <a:solidFill>
                            <a:srgbClr val="0153A5"/>
                          </a:solidFill>
                          <a:latin typeface="Arial" panose="020B0604020202020204" pitchFamily="34" charset="0"/>
                          <a:cs typeface="Arial" panose="020B0604020202020204" pitchFamily="34" charset="0"/>
                        </a:rPr>
                        <a:t>Measures the strength of a trend</a:t>
                      </a:r>
                    </a:p>
                  </a:txBody>
                  <a:tcPr>
                    <a:solidFill>
                      <a:srgbClr val="EFEDE6"/>
                    </a:solidFill>
                  </a:tcPr>
                </a:tc>
                <a:extLst>
                  <a:ext uri="{0D108BD9-81ED-4DB2-BD59-A6C34878D82A}">
                    <a16:rowId xmlns:a16="http://schemas.microsoft.com/office/drawing/2014/main" val="10001"/>
                  </a:ext>
                </a:extLst>
              </a:tr>
              <a:tr h="778703">
                <a:tc>
                  <a:txBody>
                    <a:bodyPr/>
                    <a:lstStyle/>
                    <a:p>
                      <a:pPr>
                        <a:defRPr sz="1400">
                          <a:latin typeface="Calibri"/>
                        </a:defRPr>
                      </a:pPr>
                      <a:endParaRPr sz="2200">
                        <a:solidFill>
                          <a:srgbClr val="0153A5"/>
                        </a:solidFill>
                        <a:latin typeface="Arial" panose="020B0604020202020204" pitchFamily="34" charset="0"/>
                        <a:cs typeface="Arial" panose="020B0604020202020204" pitchFamily="34" charset="0"/>
                      </a:endParaRPr>
                    </a:p>
                  </a:txBody>
                  <a:tcPr>
                    <a:solidFill>
                      <a:srgbClr val="EFEDE6"/>
                    </a:solidFill>
                  </a:tcPr>
                </a:tc>
                <a:tc>
                  <a:txBody>
                    <a:bodyPr/>
                    <a:lstStyle/>
                    <a:p>
                      <a:pPr>
                        <a:defRPr sz="1400">
                          <a:latin typeface="Calibri"/>
                        </a:defRPr>
                      </a:pPr>
                      <a:r>
                        <a:rPr sz="2200" dirty="0">
                          <a:solidFill>
                            <a:srgbClr val="0153A5"/>
                          </a:solidFill>
                          <a:latin typeface="Arial" panose="020B0604020202020204" pitchFamily="34" charset="0"/>
                          <a:cs typeface="Arial" panose="020B0604020202020204" pitchFamily="34" charset="0"/>
                        </a:rPr>
                        <a:t>AROON</a:t>
                      </a: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Detects the emergence and persistence of trend</a:t>
                      </a:r>
                    </a:p>
                  </a:txBody>
                  <a:tcPr>
                    <a:solidFill>
                      <a:srgbClr val="EFEDE6"/>
                    </a:solidFill>
                  </a:tcPr>
                </a:tc>
                <a:extLst>
                  <a:ext uri="{0D108BD9-81ED-4DB2-BD59-A6C34878D82A}">
                    <a16:rowId xmlns:a16="http://schemas.microsoft.com/office/drawing/2014/main" val="10002"/>
                  </a:ext>
                </a:extLst>
              </a:tr>
              <a:tr h="778703">
                <a:tc>
                  <a:txBody>
                    <a:bodyPr/>
                    <a:lstStyle/>
                    <a:p>
                      <a:pPr>
                        <a:defRPr sz="1400">
                          <a:latin typeface="Calibri"/>
                        </a:defRPr>
                      </a:pPr>
                      <a:endParaRPr sz="2200">
                        <a:solidFill>
                          <a:srgbClr val="0153A5"/>
                        </a:solidFill>
                        <a:latin typeface="Arial" panose="020B0604020202020204" pitchFamily="34" charset="0"/>
                        <a:cs typeface="Arial" panose="020B0604020202020204" pitchFamily="34" charset="0"/>
                      </a:endParaRP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Chaikin A/D Line</a:t>
                      </a: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Volume-based trend confirmation</a:t>
                      </a:r>
                    </a:p>
                  </a:txBody>
                  <a:tcPr>
                    <a:solidFill>
                      <a:srgbClr val="EFEDE6"/>
                    </a:solidFill>
                  </a:tcPr>
                </a:tc>
                <a:extLst>
                  <a:ext uri="{0D108BD9-81ED-4DB2-BD59-A6C34878D82A}">
                    <a16:rowId xmlns:a16="http://schemas.microsoft.com/office/drawing/2014/main" val="10003"/>
                  </a:ext>
                </a:extLst>
              </a:tr>
              <a:tr h="778703">
                <a:tc>
                  <a:txBody>
                    <a:bodyPr/>
                    <a:lstStyle/>
                    <a:p>
                      <a:pPr>
                        <a:defRPr sz="1400">
                          <a:latin typeface="Calibri"/>
                        </a:defRPr>
                      </a:pPr>
                      <a:r>
                        <a:rPr sz="2800" dirty="0">
                          <a:solidFill>
                            <a:srgbClr val="0153A5"/>
                          </a:solidFill>
                          <a:latin typeface="Arial" panose="020B0604020202020204" pitchFamily="34" charset="0"/>
                          <a:cs typeface="Arial" panose="020B0604020202020204" pitchFamily="34" charset="0"/>
                        </a:rPr>
                        <a:t>Momentum</a:t>
                      </a: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RSI</a:t>
                      </a: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Identifies overbought/oversold conditions</a:t>
                      </a:r>
                    </a:p>
                  </a:txBody>
                  <a:tcPr>
                    <a:solidFill>
                      <a:srgbClr val="EFEDE6"/>
                    </a:solidFill>
                  </a:tcPr>
                </a:tc>
                <a:extLst>
                  <a:ext uri="{0D108BD9-81ED-4DB2-BD59-A6C34878D82A}">
                    <a16:rowId xmlns:a16="http://schemas.microsoft.com/office/drawing/2014/main" val="10004"/>
                  </a:ext>
                </a:extLst>
              </a:tr>
              <a:tr h="755428">
                <a:tc>
                  <a:txBody>
                    <a:bodyPr/>
                    <a:lstStyle/>
                    <a:p>
                      <a:pPr>
                        <a:defRPr sz="1400">
                          <a:latin typeface="Calibri"/>
                        </a:defRPr>
                      </a:pPr>
                      <a:endParaRPr sz="2200">
                        <a:solidFill>
                          <a:srgbClr val="0153A5"/>
                        </a:solidFill>
                        <a:latin typeface="Arial" panose="020B0604020202020204" pitchFamily="34" charset="0"/>
                        <a:cs typeface="Arial" panose="020B0604020202020204" pitchFamily="34" charset="0"/>
                      </a:endParaRP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CCI</a:t>
                      </a: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Measures price deviation from average</a:t>
                      </a:r>
                    </a:p>
                  </a:txBody>
                  <a:tcPr>
                    <a:solidFill>
                      <a:srgbClr val="EFEDE6"/>
                    </a:solidFill>
                  </a:tcPr>
                </a:tc>
                <a:extLst>
                  <a:ext uri="{0D108BD9-81ED-4DB2-BD59-A6C34878D82A}">
                    <a16:rowId xmlns:a16="http://schemas.microsoft.com/office/drawing/2014/main" val="10005"/>
                  </a:ext>
                </a:extLst>
              </a:tr>
              <a:tr h="778703">
                <a:tc>
                  <a:txBody>
                    <a:bodyPr/>
                    <a:lstStyle/>
                    <a:p>
                      <a:pPr>
                        <a:defRPr sz="1400">
                          <a:latin typeface="Calibri"/>
                        </a:defRPr>
                      </a:pPr>
                      <a:endParaRPr sz="2200" dirty="0">
                        <a:solidFill>
                          <a:srgbClr val="0153A5"/>
                        </a:solidFill>
                        <a:latin typeface="Arial" panose="020B0604020202020204" pitchFamily="34" charset="0"/>
                        <a:cs typeface="Arial" panose="020B0604020202020204" pitchFamily="34" charset="0"/>
                      </a:endParaRP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MFI</a:t>
                      </a: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Momentum indicator weighted by volume</a:t>
                      </a:r>
                    </a:p>
                  </a:txBody>
                  <a:tcPr>
                    <a:solidFill>
                      <a:srgbClr val="EFEDE6"/>
                    </a:solidFill>
                  </a:tcPr>
                </a:tc>
                <a:extLst>
                  <a:ext uri="{0D108BD9-81ED-4DB2-BD59-A6C34878D82A}">
                    <a16:rowId xmlns:a16="http://schemas.microsoft.com/office/drawing/2014/main" val="10006"/>
                  </a:ext>
                </a:extLst>
              </a:tr>
              <a:tr h="778703">
                <a:tc>
                  <a:txBody>
                    <a:bodyPr/>
                    <a:lstStyle/>
                    <a:p>
                      <a:pPr>
                        <a:defRPr sz="1400">
                          <a:latin typeface="Calibri"/>
                        </a:defRPr>
                      </a:pPr>
                      <a:r>
                        <a:rPr sz="2800" dirty="0">
                          <a:solidFill>
                            <a:srgbClr val="0153A5"/>
                          </a:solidFill>
                          <a:latin typeface="Arial" panose="020B0604020202020204" pitchFamily="34" charset="0"/>
                          <a:cs typeface="Arial" panose="020B0604020202020204" pitchFamily="34" charset="0"/>
                        </a:rPr>
                        <a:t>Volume</a:t>
                      </a: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OBV</a:t>
                      </a: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Tracks cumulative volume to confirm trends</a:t>
                      </a:r>
                    </a:p>
                  </a:txBody>
                  <a:tcPr>
                    <a:solidFill>
                      <a:srgbClr val="EFEDE6"/>
                    </a:solidFill>
                  </a:tcPr>
                </a:tc>
                <a:extLst>
                  <a:ext uri="{0D108BD9-81ED-4DB2-BD59-A6C34878D82A}">
                    <a16:rowId xmlns:a16="http://schemas.microsoft.com/office/drawing/2014/main" val="10007"/>
                  </a:ext>
                </a:extLst>
              </a:tr>
              <a:tr h="778703">
                <a:tc>
                  <a:txBody>
                    <a:bodyPr/>
                    <a:lstStyle/>
                    <a:p>
                      <a:pPr>
                        <a:defRPr sz="1400">
                          <a:latin typeface="Calibri"/>
                        </a:defRPr>
                      </a:pPr>
                      <a:endParaRPr sz="2200">
                        <a:solidFill>
                          <a:srgbClr val="0153A5"/>
                        </a:solidFill>
                        <a:latin typeface="Arial" panose="020B0604020202020204" pitchFamily="34" charset="0"/>
                        <a:cs typeface="Arial" panose="020B0604020202020204" pitchFamily="34" charset="0"/>
                      </a:endParaRP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Chaikin A/D Line</a:t>
                      </a: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(Also reflects volume-driven movements)</a:t>
                      </a:r>
                    </a:p>
                  </a:txBody>
                  <a:tcPr>
                    <a:solidFill>
                      <a:srgbClr val="EFEDE6"/>
                    </a:solidFill>
                  </a:tcPr>
                </a:tc>
                <a:extLst>
                  <a:ext uri="{0D108BD9-81ED-4DB2-BD59-A6C34878D82A}">
                    <a16:rowId xmlns:a16="http://schemas.microsoft.com/office/drawing/2014/main" val="10008"/>
                  </a:ext>
                </a:extLst>
              </a:tr>
              <a:tr h="755428">
                <a:tc>
                  <a:txBody>
                    <a:bodyPr/>
                    <a:lstStyle/>
                    <a:p>
                      <a:pPr>
                        <a:defRPr sz="1400">
                          <a:latin typeface="Calibri"/>
                        </a:defRPr>
                      </a:pPr>
                      <a:r>
                        <a:rPr sz="2800" dirty="0">
                          <a:solidFill>
                            <a:srgbClr val="0153A5"/>
                          </a:solidFill>
                          <a:latin typeface="Arial" panose="020B0604020202020204" pitchFamily="34" charset="0"/>
                          <a:cs typeface="Arial" panose="020B0604020202020204" pitchFamily="34" charset="0"/>
                        </a:rPr>
                        <a:t>Volatility</a:t>
                      </a: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ATR</a:t>
                      </a:r>
                    </a:p>
                  </a:txBody>
                  <a:tcPr>
                    <a:solidFill>
                      <a:srgbClr val="EFEDE6"/>
                    </a:solidFill>
                  </a:tcPr>
                </a:tc>
                <a:tc>
                  <a:txBody>
                    <a:bodyPr/>
                    <a:lstStyle/>
                    <a:p>
                      <a:pPr>
                        <a:defRPr sz="1400">
                          <a:latin typeface="Calibri"/>
                        </a:defRPr>
                      </a:pPr>
                      <a:r>
                        <a:rPr sz="2200">
                          <a:solidFill>
                            <a:srgbClr val="0153A5"/>
                          </a:solidFill>
                          <a:latin typeface="Arial" panose="020B0604020202020204" pitchFamily="34" charset="0"/>
                          <a:cs typeface="Arial" panose="020B0604020202020204" pitchFamily="34" charset="0"/>
                        </a:rPr>
                        <a:t>Measures market volatility</a:t>
                      </a:r>
                    </a:p>
                  </a:txBody>
                  <a:tcPr>
                    <a:solidFill>
                      <a:srgbClr val="EFEDE6"/>
                    </a:solidFill>
                  </a:tcPr>
                </a:tc>
                <a:extLst>
                  <a:ext uri="{0D108BD9-81ED-4DB2-BD59-A6C34878D82A}">
                    <a16:rowId xmlns:a16="http://schemas.microsoft.com/office/drawing/2014/main" val="10009"/>
                  </a:ext>
                </a:extLst>
              </a:tr>
              <a:tr h="778703">
                <a:tc>
                  <a:txBody>
                    <a:bodyPr/>
                    <a:lstStyle/>
                    <a:p>
                      <a:pPr>
                        <a:defRPr sz="1400">
                          <a:latin typeface="Calibri"/>
                        </a:defRPr>
                      </a:pPr>
                      <a:endParaRPr sz="2200" dirty="0">
                        <a:solidFill>
                          <a:srgbClr val="0153A5"/>
                        </a:solidFill>
                        <a:latin typeface="Arial" panose="020B0604020202020204" pitchFamily="34" charset="0"/>
                        <a:cs typeface="Arial" panose="020B0604020202020204" pitchFamily="34" charset="0"/>
                      </a:endParaRPr>
                    </a:p>
                  </a:txBody>
                  <a:tcPr>
                    <a:solidFill>
                      <a:srgbClr val="EFEDE6"/>
                    </a:solidFill>
                  </a:tcPr>
                </a:tc>
                <a:tc>
                  <a:txBody>
                    <a:bodyPr/>
                    <a:lstStyle/>
                    <a:p>
                      <a:pPr>
                        <a:defRPr sz="1400">
                          <a:latin typeface="Calibri"/>
                        </a:defRPr>
                      </a:pPr>
                      <a:r>
                        <a:rPr sz="2200" dirty="0">
                          <a:solidFill>
                            <a:srgbClr val="0153A5"/>
                          </a:solidFill>
                          <a:latin typeface="Arial" panose="020B0604020202020204" pitchFamily="34" charset="0"/>
                          <a:cs typeface="Arial" panose="020B0604020202020204" pitchFamily="34" charset="0"/>
                        </a:rPr>
                        <a:t>Bollinger Bands</a:t>
                      </a:r>
                    </a:p>
                  </a:txBody>
                  <a:tcPr>
                    <a:solidFill>
                      <a:srgbClr val="EFEDE6"/>
                    </a:solidFill>
                  </a:tcPr>
                </a:tc>
                <a:tc>
                  <a:txBody>
                    <a:bodyPr/>
                    <a:lstStyle/>
                    <a:p>
                      <a:pPr>
                        <a:defRPr sz="1400">
                          <a:latin typeface="Calibri"/>
                        </a:defRPr>
                      </a:pPr>
                      <a:r>
                        <a:rPr sz="2200" dirty="0">
                          <a:solidFill>
                            <a:srgbClr val="0153A5"/>
                          </a:solidFill>
                          <a:latin typeface="Arial" panose="020B0604020202020204" pitchFamily="34" charset="0"/>
                          <a:cs typeface="Arial" panose="020B0604020202020204" pitchFamily="34" charset="0"/>
                        </a:rPr>
                        <a:t>Defines price range using moving average + std dev</a:t>
                      </a:r>
                    </a:p>
                  </a:txBody>
                  <a:tcPr>
                    <a:solidFill>
                      <a:srgbClr val="EFEDE6"/>
                    </a:solidFill>
                  </a:tcPr>
                </a:tc>
                <a:extLst>
                  <a:ext uri="{0D108BD9-81ED-4DB2-BD59-A6C34878D82A}">
                    <a16:rowId xmlns:a16="http://schemas.microsoft.com/office/drawing/2014/main" val="10010"/>
                  </a:ext>
                </a:extLst>
              </a:tr>
            </a:tbl>
          </a:graphicData>
        </a:graphic>
      </p:graphicFrame>
      <p:sp>
        <p:nvSpPr>
          <p:cNvPr id="15" name="矩形 14">
            <a:extLst>
              <a:ext uri="{FF2B5EF4-FFF2-40B4-BE49-F238E27FC236}">
                <a16:creationId xmlns:a16="http://schemas.microsoft.com/office/drawing/2014/main" id="{EDE35D2B-3C65-EC88-C19B-338F172C0430}"/>
              </a:ext>
            </a:extLst>
          </p:cNvPr>
          <p:cNvSpPr/>
          <p:nvPr/>
        </p:nvSpPr>
        <p:spPr>
          <a:xfrm>
            <a:off x="4572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Methodology</a:t>
            </a:r>
          </a:p>
        </p:txBody>
      </p:sp>
      <p:grpSp>
        <p:nvGrpSpPr>
          <p:cNvPr id="2" name="Group 2"/>
          <p:cNvGrpSpPr/>
          <p:nvPr/>
        </p:nvGrpSpPr>
        <p:grpSpPr>
          <a:xfrm>
            <a:off x="9144000" y="0"/>
            <a:ext cx="9144000" cy="10287000"/>
            <a:chOff x="0" y="0"/>
            <a:chExt cx="2408296" cy="2709333"/>
          </a:xfrm>
        </p:grpSpPr>
        <p:sp>
          <p:nvSpPr>
            <p:cNvPr id="3" name="Freeform 3"/>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0353A4"/>
            </a:solidFill>
          </p:spPr>
          <p:txBody>
            <a:bodyPr/>
            <a:lstStyle/>
            <a:p>
              <a:endParaRPr lang="zh-CN" altLang="en-US"/>
            </a:p>
          </p:txBody>
        </p:sp>
        <p:sp>
          <p:nvSpPr>
            <p:cNvPr id="4" name="TextBox 4"/>
            <p:cNvSpPr txBox="1"/>
            <p:nvPr/>
          </p:nvSpPr>
          <p:spPr>
            <a:xfrm>
              <a:off x="0" y="28575"/>
              <a:ext cx="2408296" cy="2680758"/>
            </a:xfrm>
            <a:prstGeom prst="rect">
              <a:avLst/>
            </a:prstGeom>
          </p:spPr>
          <p:txBody>
            <a:bodyPr lIns="50800" tIns="50800" rIns="50800" bIns="50800" rtlCol="0" anchor="ctr"/>
            <a:lstStyle/>
            <a:p>
              <a:pPr algn="ctr">
                <a:lnSpc>
                  <a:spcPts val="1800"/>
                </a:lnSpc>
              </a:pPr>
              <a:endParaRPr/>
            </a:p>
          </p:txBody>
        </p:sp>
      </p:grpSp>
      <p:sp>
        <p:nvSpPr>
          <p:cNvPr id="5" name="Freeform 5"/>
          <p:cNvSpPr/>
          <p:nvPr/>
        </p:nvSpPr>
        <p:spPr>
          <a:xfrm>
            <a:off x="3667141" y="7589588"/>
            <a:ext cx="1809718" cy="2697412"/>
          </a:xfrm>
          <a:custGeom>
            <a:avLst/>
            <a:gdLst/>
            <a:ahLst/>
            <a:cxnLst/>
            <a:rect l="l" t="t" r="r" b="b"/>
            <a:pathLst>
              <a:path w="1809718" h="2697412">
                <a:moveTo>
                  <a:pt x="0" y="0"/>
                </a:moveTo>
                <a:lnTo>
                  <a:pt x="1809718" y="0"/>
                </a:lnTo>
                <a:lnTo>
                  <a:pt x="1809718" y="2697412"/>
                </a:lnTo>
                <a:lnTo>
                  <a:pt x="0" y="2697412"/>
                </a:lnTo>
                <a:lnTo>
                  <a:pt x="0" y="0"/>
                </a:lnTo>
                <a:close/>
              </a:path>
            </a:pathLst>
          </a:custGeom>
          <a:blipFill>
            <a:blip r:embed="rId3">
              <a:alphaModFix amt="26000"/>
              <a:extLst>
                <a:ext uri="{96DAC541-7B7A-43D3-8B79-37D633B846F1}">
                  <asvg:svgBlip xmlns:asvg="http://schemas.microsoft.com/office/drawing/2016/SVG/main" r:embed="rId4"/>
                </a:ext>
              </a:extLst>
            </a:blip>
            <a:stretch>
              <a:fillRect/>
            </a:stretch>
          </a:blipFill>
        </p:spPr>
        <p:txBody>
          <a:bodyPr/>
          <a:lstStyle/>
          <a:p>
            <a:endParaRPr lang="zh-CN" altLang="en-US"/>
          </a:p>
        </p:txBody>
      </p:sp>
      <p:sp>
        <p:nvSpPr>
          <p:cNvPr id="9" name="TextBox 9"/>
          <p:cNvSpPr txBox="1"/>
          <p:nvPr/>
        </p:nvSpPr>
        <p:spPr>
          <a:xfrm>
            <a:off x="1014845" y="108496"/>
            <a:ext cx="7086600" cy="923330"/>
          </a:xfrm>
          <a:prstGeom prst="rect">
            <a:avLst/>
          </a:prstGeom>
        </p:spPr>
        <p:txBody>
          <a:bodyPr lIns="0" tIns="0" rIns="0" bIns="0" rtlCol="0" anchor="t">
            <a:spAutoFit/>
          </a:bodyPr>
          <a:lstStyle/>
          <a:p>
            <a:pPr marL="0" lvl="0" indent="0" algn="ctr">
              <a:lnSpc>
                <a:spcPts val="7200"/>
              </a:lnSpc>
              <a:spcBef>
                <a:spcPct val="0"/>
              </a:spcBef>
            </a:pPr>
            <a:r>
              <a:rPr lang="en-US" sz="6000" dirty="0">
                <a:solidFill>
                  <a:srgbClr val="0353A4"/>
                </a:solidFill>
                <a:latin typeface="Alata"/>
                <a:ea typeface="Alata"/>
                <a:cs typeface="Alata"/>
                <a:sym typeface="Alata"/>
              </a:rPr>
              <a:t>Technical indicators</a:t>
            </a:r>
          </a:p>
        </p:txBody>
      </p:sp>
      <p:sp>
        <p:nvSpPr>
          <p:cNvPr id="10" name="TextBox 10"/>
          <p:cNvSpPr txBox="1"/>
          <p:nvPr/>
        </p:nvSpPr>
        <p:spPr>
          <a:xfrm>
            <a:off x="10172700" y="108496"/>
            <a:ext cx="7086600" cy="954405"/>
          </a:xfrm>
          <a:prstGeom prst="rect">
            <a:avLst/>
          </a:prstGeom>
        </p:spPr>
        <p:txBody>
          <a:bodyPr lIns="0" tIns="0" rIns="0" bIns="0" rtlCol="0" anchor="t">
            <a:spAutoFit/>
          </a:bodyPr>
          <a:lstStyle/>
          <a:p>
            <a:pPr marL="0" lvl="0" indent="0" algn="ctr">
              <a:lnSpc>
                <a:spcPts val="7200"/>
              </a:lnSpc>
              <a:spcBef>
                <a:spcPct val="0"/>
              </a:spcBef>
            </a:pPr>
            <a:r>
              <a:rPr lang="en-US" sz="6000" dirty="0">
                <a:solidFill>
                  <a:srgbClr val="EFEDE6"/>
                </a:solidFill>
                <a:latin typeface="Alata"/>
                <a:ea typeface="Alata"/>
                <a:cs typeface="Alata"/>
                <a:sym typeface="Alata"/>
              </a:rPr>
              <a:t>Macro</a:t>
            </a:r>
          </a:p>
        </p:txBody>
      </p:sp>
      <p:sp>
        <p:nvSpPr>
          <p:cNvPr id="13" name="Freeform 13"/>
          <p:cNvSpPr/>
          <p:nvPr/>
        </p:nvSpPr>
        <p:spPr>
          <a:xfrm>
            <a:off x="12811141" y="7589588"/>
            <a:ext cx="1809718" cy="2697412"/>
          </a:xfrm>
          <a:custGeom>
            <a:avLst/>
            <a:gdLst/>
            <a:ahLst/>
            <a:cxnLst/>
            <a:rect l="l" t="t" r="r" b="b"/>
            <a:pathLst>
              <a:path w="1809718" h="2697412">
                <a:moveTo>
                  <a:pt x="0" y="0"/>
                </a:moveTo>
                <a:lnTo>
                  <a:pt x="1809718" y="0"/>
                </a:lnTo>
                <a:lnTo>
                  <a:pt x="1809718" y="2697412"/>
                </a:lnTo>
                <a:lnTo>
                  <a:pt x="0" y="269741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zh-CN" altLang="en-US"/>
          </a:p>
        </p:txBody>
      </p:sp>
      <p:sp>
        <p:nvSpPr>
          <p:cNvPr id="14" name="矩形 13">
            <a:extLst>
              <a:ext uri="{FF2B5EF4-FFF2-40B4-BE49-F238E27FC236}">
                <a16:creationId xmlns:a16="http://schemas.microsoft.com/office/drawing/2014/main" id="{B6CC4EB9-BED4-CB91-5064-CD554A7380FB}"/>
              </a:ext>
            </a:extLst>
          </p:cNvPr>
          <p:cNvSpPr/>
          <p:nvPr/>
        </p:nvSpPr>
        <p:spPr>
          <a:xfrm>
            <a:off x="0" y="9791700"/>
            <a:ext cx="4572000" cy="495300"/>
          </a:xfrm>
          <a:prstGeom prst="rect">
            <a:avLst/>
          </a:prstGeom>
          <a:solidFill>
            <a:srgbClr val="0153A5"/>
          </a:solidFill>
          <a:ln w="762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EFEDE6"/>
                </a:solidFill>
                <a:latin typeface="Arial" panose="020B0604020202020204" pitchFamily="34" charset="0"/>
                <a:ea typeface="Alata"/>
                <a:cs typeface="Arial" panose="020B0604020202020204" pitchFamily="34" charset="0"/>
                <a:sym typeface="Alata"/>
              </a:rPr>
              <a:t>Target</a:t>
            </a:r>
          </a:p>
          <a:p>
            <a:pPr algn="ctr"/>
            <a:endParaRPr kumimoji="1" lang="zh-CN" altLang="en-US" sz="500" dirty="0"/>
          </a:p>
        </p:txBody>
      </p:sp>
      <p:sp>
        <p:nvSpPr>
          <p:cNvPr id="16" name="矩形 15">
            <a:extLst>
              <a:ext uri="{FF2B5EF4-FFF2-40B4-BE49-F238E27FC236}">
                <a16:creationId xmlns:a16="http://schemas.microsoft.com/office/drawing/2014/main" id="{BAF5099D-27A4-468F-D615-69897EA46AF3}"/>
              </a:ext>
            </a:extLst>
          </p:cNvPr>
          <p:cNvSpPr/>
          <p:nvPr/>
        </p:nvSpPr>
        <p:spPr>
          <a:xfrm>
            <a:off x="9144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Experiment</a:t>
            </a:r>
          </a:p>
        </p:txBody>
      </p:sp>
      <p:sp>
        <p:nvSpPr>
          <p:cNvPr id="17" name="矩形 16">
            <a:extLst>
              <a:ext uri="{FF2B5EF4-FFF2-40B4-BE49-F238E27FC236}">
                <a16:creationId xmlns:a16="http://schemas.microsoft.com/office/drawing/2014/main" id="{80D3A711-08DE-5D37-421D-D9DEB7FCCE73}"/>
              </a:ext>
            </a:extLst>
          </p:cNvPr>
          <p:cNvSpPr/>
          <p:nvPr/>
        </p:nvSpPr>
        <p:spPr>
          <a:xfrm>
            <a:off x="13716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Result</a:t>
            </a:r>
          </a:p>
        </p:txBody>
      </p:sp>
      <p:graphicFrame>
        <p:nvGraphicFramePr>
          <p:cNvPr id="49" name="Table 2">
            <a:extLst>
              <a:ext uri="{FF2B5EF4-FFF2-40B4-BE49-F238E27FC236}">
                <a16:creationId xmlns:a16="http://schemas.microsoft.com/office/drawing/2014/main" id="{99B42A72-B114-1DCC-0D5F-30D9D296DF42}"/>
              </a:ext>
            </a:extLst>
          </p:cNvPr>
          <p:cNvGraphicFramePr>
            <a:graphicFrameLocks noGrp="1"/>
          </p:cNvGraphicFramePr>
          <p:nvPr>
            <p:extLst>
              <p:ext uri="{D42A27DB-BD31-4B8C-83A1-F6EECF244321}">
                <p14:modId xmlns:p14="http://schemas.microsoft.com/office/powerpoint/2010/main" val="2751236373"/>
              </p:ext>
            </p:extLst>
          </p:nvPr>
        </p:nvGraphicFramePr>
        <p:xfrm>
          <a:off x="9601200" y="1899400"/>
          <a:ext cx="8229600" cy="4935466"/>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5486400">
                  <a:extLst>
                    <a:ext uri="{9D8B030D-6E8A-4147-A177-3AD203B41FA5}">
                      <a16:colId xmlns:a16="http://schemas.microsoft.com/office/drawing/2014/main" val="20001"/>
                    </a:ext>
                  </a:extLst>
                </a:gridCol>
              </a:tblGrid>
              <a:tr h="574948">
                <a:tc>
                  <a:txBody>
                    <a:bodyPr/>
                    <a:lstStyle/>
                    <a:p>
                      <a:pPr>
                        <a:defRPr sz="1400" b="1">
                          <a:latin typeface="Calibri"/>
                        </a:defRPr>
                      </a:pPr>
                      <a:r>
                        <a:rPr sz="3600" dirty="0">
                          <a:solidFill>
                            <a:schemeClr val="bg1"/>
                          </a:solidFill>
                          <a:latin typeface="Arial" panose="020B0604020202020204" pitchFamily="34" charset="0"/>
                          <a:cs typeface="Arial" panose="020B0604020202020204" pitchFamily="34" charset="0"/>
                        </a:rPr>
                        <a:t>Indicator</a:t>
                      </a:r>
                    </a:p>
                  </a:txBody>
                  <a:tcPr>
                    <a:solidFill>
                      <a:srgbClr val="0153A5"/>
                    </a:solidFill>
                  </a:tcPr>
                </a:tc>
                <a:tc>
                  <a:txBody>
                    <a:bodyPr/>
                    <a:lstStyle/>
                    <a:p>
                      <a:pPr>
                        <a:defRPr sz="1400" b="1">
                          <a:latin typeface="Calibri"/>
                        </a:defRPr>
                      </a:pPr>
                      <a:r>
                        <a:rPr sz="3600" dirty="0">
                          <a:solidFill>
                            <a:schemeClr val="bg1"/>
                          </a:solidFill>
                          <a:latin typeface="Arial" panose="020B0604020202020204" pitchFamily="34" charset="0"/>
                          <a:cs typeface="Arial" panose="020B0604020202020204" pitchFamily="34" charset="0"/>
                        </a:rPr>
                        <a:t>Description</a:t>
                      </a:r>
                    </a:p>
                  </a:txBody>
                  <a:tcPr>
                    <a:solidFill>
                      <a:srgbClr val="0153A5"/>
                    </a:solidFill>
                  </a:tcPr>
                </a:tc>
                <a:extLst>
                  <a:ext uri="{0D108BD9-81ED-4DB2-BD59-A6C34878D82A}">
                    <a16:rowId xmlns:a16="http://schemas.microsoft.com/office/drawing/2014/main" val="10000"/>
                  </a:ext>
                </a:extLst>
              </a:tr>
              <a:tr h="1003546">
                <a:tc>
                  <a:txBody>
                    <a:bodyPr/>
                    <a:lstStyle/>
                    <a:p>
                      <a:pPr>
                        <a:defRPr sz="1400">
                          <a:latin typeface="Calibri"/>
                        </a:defRPr>
                      </a:pPr>
                      <a:r>
                        <a:rPr sz="2200" dirty="0">
                          <a:solidFill>
                            <a:schemeClr val="bg1"/>
                          </a:solidFill>
                          <a:latin typeface="Arial" panose="020B0604020202020204" pitchFamily="34" charset="0"/>
                          <a:cs typeface="Arial" panose="020B0604020202020204" pitchFamily="34" charset="0"/>
                        </a:rPr>
                        <a:t>Nonfarm Payrolls</a:t>
                      </a:r>
                    </a:p>
                  </a:txBody>
                  <a:tcPr>
                    <a:solidFill>
                      <a:srgbClr val="0153A5"/>
                    </a:solidFill>
                  </a:tcPr>
                </a:tc>
                <a:tc>
                  <a:txBody>
                    <a:bodyPr/>
                    <a:lstStyle/>
                    <a:p>
                      <a:pPr>
                        <a:defRPr sz="1400">
                          <a:latin typeface="Calibri"/>
                        </a:defRPr>
                      </a:pPr>
                      <a:r>
                        <a:rPr sz="2200" dirty="0">
                          <a:solidFill>
                            <a:schemeClr val="bg1"/>
                          </a:solidFill>
                          <a:latin typeface="Arial" panose="020B0604020202020204" pitchFamily="34" charset="0"/>
                          <a:cs typeface="Arial" panose="020B0604020202020204" pitchFamily="34" charset="0"/>
                        </a:rPr>
                        <a:t>Measures monthly change in US employment excluding the farming industry. Indicates economic strength.</a:t>
                      </a:r>
                    </a:p>
                  </a:txBody>
                  <a:tcPr>
                    <a:solidFill>
                      <a:srgbClr val="0153A5"/>
                    </a:solidFill>
                  </a:tcPr>
                </a:tc>
                <a:extLst>
                  <a:ext uri="{0D108BD9-81ED-4DB2-BD59-A6C34878D82A}">
                    <a16:rowId xmlns:a16="http://schemas.microsoft.com/office/drawing/2014/main" val="10001"/>
                  </a:ext>
                </a:extLst>
              </a:tr>
              <a:tr h="1003546">
                <a:tc>
                  <a:txBody>
                    <a:bodyPr/>
                    <a:lstStyle/>
                    <a:p>
                      <a:pPr>
                        <a:defRPr sz="1400">
                          <a:latin typeface="Calibri"/>
                        </a:defRPr>
                      </a:pPr>
                      <a:r>
                        <a:rPr sz="2200" dirty="0">
                          <a:solidFill>
                            <a:schemeClr val="bg1"/>
                          </a:solidFill>
                          <a:latin typeface="Arial" panose="020B0604020202020204" pitchFamily="34" charset="0"/>
                          <a:cs typeface="Arial" panose="020B0604020202020204" pitchFamily="34" charset="0"/>
                        </a:rPr>
                        <a:t>Unemployment Rate</a:t>
                      </a:r>
                    </a:p>
                  </a:txBody>
                  <a:tcPr>
                    <a:solidFill>
                      <a:srgbClr val="0153A5"/>
                    </a:solidFill>
                  </a:tcPr>
                </a:tc>
                <a:tc>
                  <a:txBody>
                    <a:bodyPr/>
                    <a:lstStyle/>
                    <a:p>
                      <a:pPr>
                        <a:defRPr sz="1400">
                          <a:latin typeface="Calibri"/>
                        </a:defRPr>
                      </a:pPr>
                      <a:r>
                        <a:rPr sz="2200">
                          <a:solidFill>
                            <a:schemeClr val="bg1"/>
                          </a:solidFill>
                          <a:latin typeface="Arial" panose="020B0604020202020204" pitchFamily="34" charset="0"/>
                          <a:cs typeface="Arial" panose="020B0604020202020204" pitchFamily="34" charset="0"/>
                        </a:rPr>
                        <a:t>Percentage of the labor force that is jobless. Reflects overall economic health.</a:t>
                      </a:r>
                    </a:p>
                  </a:txBody>
                  <a:tcPr>
                    <a:solidFill>
                      <a:srgbClr val="0153A5"/>
                    </a:solidFill>
                  </a:tcPr>
                </a:tc>
                <a:extLst>
                  <a:ext uri="{0D108BD9-81ED-4DB2-BD59-A6C34878D82A}">
                    <a16:rowId xmlns:a16="http://schemas.microsoft.com/office/drawing/2014/main" val="10002"/>
                  </a:ext>
                </a:extLst>
              </a:tr>
              <a:tr h="1003546">
                <a:tc>
                  <a:txBody>
                    <a:bodyPr/>
                    <a:lstStyle/>
                    <a:p>
                      <a:pPr>
                        <a:defRPr sz="1400">
                          <a:latin typeface="Calibri"/>
                        </a:defRPr>
                      </a:pPr>
                      <a:r>
                        <a:rPr sz="2200" dirty="0">
                          <a:solidFill>
                            <a:schemeClr val="bg1"/>
                          </a:solidFill>
                          <a:latin typeface="Arial" panose="020B0604020202020204" pitchFamily="34" charset="0"/>
                          <a:cs typeface="Arial" panose="020B0604020202020204" pitchFamily="34" charset="0"/>
                        </a:rPr>
                        <a:t>Federal Funds Rate (FFR)</a:t>
                      </a:r>
                    </a:p>
                  </a:txBody>
                  <a:tcPr>
                    <a:solidFill>
                      <a:srgbClr val="0153A5"/>
                    </a:solidFill>
                  </a:tcPr>
                </a:tc>
                <a:tc>
                  <a:txBody>
                    <a:bodyPr/>
                    <a:lstStyle/>
                    <a:p>
                      <a:pPr>
                        <a:defRPr sz="1400">
                          <a:latin typeface="Calibri"/>
                        </a:defRPr>
                      </a:pPr>
                      <a:r>
                        <a:rPr sz="2200">
                          <a:solidFill>
                            <a:schemeClr val="bg1"/>
                          </a:solidFill>
                          <a:latin typeface="Arial" panose="020B0604020202020204" pitchFamily="34" charset="0"/>
                          <a:cs typeface="Arial" panose="020B0604020202020204" pitchFamily="34" charset="0"/>
                        </a:rPr>
                        <a:t>Interest rate at which banks lend reserves to each other overnight. Key monetary policy tool.</a:t>
                      </a:r>
                    </a:p>
                  </a:txBody>
                  <a:tcPr>
                    <a:solidFill>
                      <a:srgbClr val="0153A5"/>
                    </a:solidFill>
                  </a:tcPr>
                </a:tc>
                <a:extLst>
                  <a:ext uri="{0D108BD9-81ED-4DB2-BD59-A6C34878D82A}">
                    <a16:rowId xmlns:a16="http://schemas.microsoft.com/office/drawing/2014/main" val="10003"/>
                  </a:ext>
                </a:extLst>
              </a:tr>
              <a:tr h="1003546">
                <a:tc>
                  <a:txBody>
                    <a:bodyPr/>
                    <a:lstStyle/>
                    <a:p>
                      <a:pPr>
                        <a:defRPr sz="1400">
                          <a:latin typeface="Calibri"/>
                        </a:defRPr>
                      </a:pPr>
                      <a:r>
                        <a:rPr sz="2200" dirty="0">
                          <a:solidFill>
                            <a:schemeClr val="bg1"/>
                          </a:solidFill>
                          <a:latin typeface="Arial" panose="020B0604020202020204" pitchFamily="34" charset="0"/>
                          <a:cs typeface="Arial" panose="020B0604020202020204" pitchFamily="34" charset="0"/>
                        </a:rPr>
                        <a:t>10Y - 2Y Treasury Yield Spread</a:t>
                      </a:r>
                    </a:p>
                  </a:txBody>
                  <a:tcPr>
                    <a:solidFill>
                      <a:srgbClr val="0153A5"/>
                    </a:solidFill>
                  </a:tcPr>
                </a:tc>
                <a:tc>
                  <a:txBody>
                    <a:bodyPr/>
                    <a:lstStyle/>
                    <a:p>
                      <a:pPr>
                        <a:defRPr sz="1400">
                          <a:latin typeface="Calibri"/>
                        </a:defRPr>
                      </a:pPr>
                      <a:r>
                        <a:rPr sz="2200" dirty="0">
                          <a:solidFill>
                            <a:schemeClr val="bg1"/>
                          </a:solidFill>
                          <a:latin typeface="Arial" panose="020B0604020202020204" pitchFamily="34" charset="0"/>
                          <a:cs typeface="Arial" panose="020B0604020202020204" pitchFamily="34" charset="0"/>
                        </a:rPr>
                        <a:t>Difference between 10-year and 2-year US Treasury yields. Often used as a recession indicator.</a:t>
                      </a:r>
                    </a:p>
                  </a:txBody>
                  <a:tcPr>
                    <a:solidFill>
                      <a:srgbClr val="0153A5"/>
                    </a:solidFill>
                  </a:tcPr>
                </a:tc>
                <a:extLst>
                  <a:ext uri="{0D108BD9-81ED-4DB2-BD59-A6C34878D82A}">
                    <a16:rowId xmlns:a16="http://schemas.microsoft.com/office/drawing/2014/main" val="10004"/>
                  </a:ext>
                </a:extLst>
              </a:tr>
            </a:tbl>
          </a:graphicData>
        </a:graphic>
      </p:graphicFrame>
    </p:spTree>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353A4"/>
        </a:solidFill>
        <a:effectLst/>
      </p:bgPr>
    </p:bg>
    <p:spTree>
      <p:nvGrpSpPr>
        <p:cNvPr id="1" name=""/>
        <p:cNvGrpSpPr/>
        <p:nvPr/>
      </p:nvGrpSpPr>
      <p:grpSpPr>
        <a:xfrm>
          <a:off x="0" y="0"/>
          <a:ext cx="0" cy="0"/>
          <a:chOff x="0" y="0"/>
          <a:chExt cx="0" cy="0"/>
        </a:xfrm>
      </p:grpSpPr>
      <p:sp>
        <p:nvSpPr>
          <p:cNvPr id="2" name="TextBox 2"/>
          <p:cNvSpPr txBox="1"/>
          <p:nvPr/>
        </p:nvSpPr>
        <p:spPr>
          <a:xfrm>
            <a:off x="4038600" y="5008245"/>
            <a:ext cx="11429999" cy="1142108"/>
          </a:xfrm>
          <a:prstGeom prst="rect">
            <a:avLst/>
          </a:prstGeom>
        </p:spPr>
        <p:txBody>
          <a:bodyPr wrap="square" lIns="0" tIns="0" rIns="0" bIns="0" rtlCol="0" anchor="t">
            <a:spAutoFit/>
          </a:bodyPr>
          <a:lstStyle/>
          <a:p>
            <a:pPr algn="ctr">
              <a:lnSpc>
                <a:spcPts val="7200"/>
              </a:lnSpc>
            </a:pPr>
            <a:r>
              <a:rPr lang="en-US" sz="14400" dirty="0">
                <a:solidFill>
                  <a:srgbClr val="EFEDE6"/>
                </a:solidFill>
                <a:latin typeface="Alata"/>
                <a:ea typeface="Alata"/>
                <a:cs typeface="Alata"/>
                <a:sym typeface="Alata"/>
              </a:rPr>
              <a:t>Methodology</a:t>
            </a:r>
          </a:p>
        </p:txBody>
      </p:sp>
    </p:spTree>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DE6"/>
        </a:solidFill>
        <a:effectLst/>
      </p:bgPr>
    </p:bg>
    <p:spTree>
      <p:nvGrpSpPr>
        <p:cNvPr id="1" name="">
          <a:extLst>
            <a:ext uri="{FF2B5EF4-FFF2-40B4-BE49-F238E27FC236}">
              <a16:creationId xmlns:a16="http://schemas.microsoft.com/office/drawing/2014/main" id="{4C2DC223-3F06-61B5-8E98-D28194D3BCA2}"/>
            </a:ext>
          </a:extLst>
        </p:cNvPr>
        <p:cNvGrpSpPr/>
        <p:nvPr/>
      </p:nvGrpSpPr>
      <p:grpSpPr>
        <a:xfrm>
          <a:off x="0" y="0"/>
          <a:ext cx="0" cy="0"/>
          <a:chOff x="0" y="0"/>
          <a:chExt cx="0" cy="0"/>
        </a:xfrm>
      </p:grpSpPr>
      <p:sp>
        <p:nvSpPr>
          <p:cNvPr id="21" name="矩形 20">
            <a:extLst>
              <a:ext uri="{FF2B5EF4-FFF2-40B4-BE49-F238E27FC236}">
                <a16:creationId xmlns:a16="http://schemas.microsoft.com/office/drawing/2014/main" id="{59A3953F-F50B-B0F2-056B-66E1DEA0EBF7}"/>
              </a:ext>
            </a:extLst>
          </p:cNvPr>
          <p:cNvSpPr/>
          <p:nvPr/>
        </p:nvSpPr>
        <p:spPr>
          <a:xfrm>
            <a:off x="9144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Experiment</a:t>
            </a:r>
          </a:p>
        </p:txBody>
      </p:sp>
      <p:sp>
        <p:nvSpPr>
          <p:cNvPr id="2" name="TextBox 2">
            <a:extLst>
              <a:ext uri="{FF2B5EF4-FFF2-40B4-BE49-F238E27FC236}">
                <a16:creationId xmlns:a16="http://schemas.microsoft.com/office/drawing/2014/main" id="{94EEDCAA-4E2E-90E4-E7DB-45DD6AE86E4A}"/>
              </a:ext>
            </a:extLst>
          </p:cNvPr>
          <p:cNvSpPr txBox="1"/>
          <p:nvPr/>
        </p:nvSpPr>
        <p:spPr>
          <a:xfrm>
            <a:off x="1028700" y="1904583"/>
            <a:ext cx="8115300" cy="954405"/>
          </a:xfrm>
          <a:prstGeom prst="rect">
            <a:avLst/>
          </a:prstGeom>
        </p:spPr>
        <p:txBody>
          <a:bodyPr lIns="0" tIns="0" rIns="0" bIns="0" rtlCol="0" anchor="t">
            <a:spAutoFit/>
          </a:bodyPr>
          <a:lstStyle/>
          <a:p>
            <a:pPr marL="0" lvl="0" indent="0" algn="l">
              <a:lnSpc>
                <a:spcPts val="7200"/>
              </a:lnSpc>
              <a:spcBef>
                <a:spcPct val="0"/>
              </a:spcBef>
            </a:pPr>
            <a:r>
              <a:rPr lang="en-US" sz="7200" u="none" strike="noStrike" dirty="0">
                <a:solidFill>
                  <a:srgbClr val="0353A4"/>
                </a:solidFill>
                <a:latin typeface="Alata"/>
                <a:ea typeface="Alata"/>
                <a:cs typeface="Alata"/>
                <a:sym typeface="Alata"/>
              </a:rPr>
              <a:t>Our Company</a:t>
            </a:r>
          </a:p>
        </p:txBody>
      </p:sp>
      <p:grpSp>
        <p:nvGrpSpPr>
          <p:cNvPr id="3" name="Group 3">
            <a:extLst>
              <a:ext uri="{FF2B5EF4-FFF2-40B4-BE49-F238E27FC236}">
                <a16:creationId xmlns:a16="http://schemas.microsoft.com/office/drawing/2014/main" id="{DE38536D-9028-8866-AE8D-B21D39552ED5}"/>
              </a:ext>
            </a:extLst>
          </p:cNvPr>
          <p:cNvGrpSpPr/>
          <p:nvPr/>
        </p:nvGrpSpPr>
        <p:grpSpPr>
          <a:xfrm>
            <a:off x="1028700" y="6058997"/>
            <a:ext cx="3096706" cy="2466295"/>
            <a:chOff x="0" y="0"/>
            <a:chExt cx="4128941" cy="3288393"/>
          </a:xfrm>
        </p:grpSpPr>
        <p:sp>
          <p:nvSpPr>
            <p:cNvPr id="4" name="TextBox 4">
              <a:extLst>
                <a:ext uri="{FF2B5EF4-FFF2-40B4-BE49-F238E27FC236}">
                  <a16:creationId xmlns:a16="http://schemas.microsoft.com/office/drawing/2014/main" id="{86677A8E-2AA2-9621-16AD-E985A99AEC36}"/>
                </a:ext>
              </a:extLst>
            </p:cNvPr>
            <p:cNvSpPr txBox="1"/>
            <p:nvPr/>
          </p:nvSpPr>
          <p:spPr>
            <a:xfrm>
              <a:off x="0" y="0"/>
              <a:ext cx="4128941"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dirty="0">
                  <a:solidFill>
                    <a:srgbClr val="0353A4"/>
                  </a:solidFill>
                  <a:latin typeface="Alata"/>
                  <a:ea typeface="Alata"/>
                  <a:cs typeface="Alata"/>
                  <a:sym typeface="Alata"/>
                </a:rPr>
                <a:t>What we do?</a:t>
              </a:r>
            </a:p>
          </p:txBody>
        </p:sp>
        <p:sp>
          <p:nvSpPr>
            <p:cNvPr id="5" name="TextBox 5">
              <a:extLst>
                <a:ext uri="{FF2B5EF4-FFF2-40B4-BE49-F238E27FC236}">
                  <a16:creationId xmlns:a16="http://schemas.microsoft.com/office/drawing/2014/main" id="{4C54685F-0DD1-E43E-4726-877EB2095127}"/>
                </a:ext>
              </a:extLst>
            </p:cNvPr>
            <p:cNvSpPr txBox="1"/>
            <p:nvPr/>
          </p:nvSpPr>
          <p:spPr>
            <a:xfrm>
              <a:off x="0" y="766173"/>
              <a:ext cx="412894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Briefly elaborate on what you want to discuss. 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a:t>
              </a:r>
            </a:p>
          </p:txBody>
        </p:sp>
      </p:grpSp>
      <p:grpSp>
        <p:nvGrpSpPr>
          <p:cNvPr id="6" name="Group 6">
            <a:extLst>
              <a:ext uri="{FF2B5EF4-FFF2-40B4-BE49-F238E27FC236}">
                <a16:creationId xmlns:a16="http://schemas.microsoft.com/office/drawing/2014/main" id="{13306A61-8B55-501A-DB0C-6A1C776CE15B}"/>
              </a:ext>
            </a:extLst>
          </p:cNvPr>
          <p:cNvGrpSpPr/>
          <p:nvPr/>
        </p:nvGrpSpPr>
        <p:grpSpPr>
          <a:xfrm>
            <a:off x="5415547" y="6058997"/>
            <a:ext cx="3070058" cy="2466295"/>
            <a:chOff x="0" y="0"/>
            <a:chExt cx="4093410" cy="3288393"/>
          </a:xfrm>
        </p:grpSpPr>
        <p:sp>
          <p:nvSpPr>
            <p:cNvPr id="7" name="TextBox 7">
              <a:extLst>
                <a:ext uri="{FF2B5EF4-FFF2-40B4-BE49-F238E27FC236}">
                  <a16:creationId xmlns:a16="http://schemas.microsoft.com/office/drawing/2014/main" id="{4937135D-816F-E336-FF23-90D1A1D54AAE}"/>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a:solidFill>
                    <a:srgbClr val="0353A4"/>
                  </a:solidFill>
                  <a:latin typeface="Alata"/>
                  <a:ea typeface="Alata"/>
                  <a:cs typeface="Alata"/>
                  <a:sym typeface="Alata"/>
                </a:rPr>
                <a:t>Who we are?</a:t>
              </a:r>
            </a:p>
          </p:txBody>
        </p:sp>
        <p:sp>
          <p:nvSpPr>
            <p:cNvPr id="8" name="TextBox 8">
              <a:extLst>
                <a:ext uri="{FF2B5EF4-FFF2-40B4-BE49-F238E27FC236}">
                  <a16:creationId xmlns:a16="http://schemas.microsoft.com/office/drawing/2014/main" id="{983DE006-2A96-64F0-9C04-3731D445D51A}"/>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Briefly elaborate on what you want to discuss. 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a:t>
              </a:r>
            </a:p>
          </p:txBody>
        </p:sp>
      </p:grpSp>
      <p:sp>
        <p:nvSpPr>
          <p:cNvPr id="9" name="TextBox 9">
            <a:extLst>
              <a:ext uri="{FF2B5EF4-FFF2-40B4-BE49-F238E27FC236}">
                <a16:creationId xmlns:a16="http://schemas.microsoft.com/office/drawing/2014/main" id="{E548145B-EF69-E69A-CED6-E88949427326}"/>
              </a:ext>
            </a:extLst>
          </p:cNvPr>
          <p:cNvSpPr txBox="1"/>
          <p:nvPr/>
        </p:nvSpPr>
        <p:spPr>
          <a:xfrm>
            <a:off x="1028700" y="3194268"/>
            <a:ext cx="16230600" cy="161544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Elaborate on your topic here.</a:t>
            </a:r>
          </a:p>
          <a:p>
            <a:pPr marL="0" lvl="0" indent="0" algn="l">
              <a:lnSpc>
                <a:spcPts val="2100"/>
              </a:lnSpc>
              <a:spcBef>
                <a:spcPct val="0"/>
              </a:spcBef>
            </a:pPr>
            <a:endParaRPr lang="en-US" sz="2100" u="none" strike="noStrike" dirty="0">
              <a:solidFill>
                <a:srgbClr val="0353A4"/>
              </a:solidFill>
              <a:latin typeface="Alata"/>
              <a:ea typeface="Alata"/>
              <a:cs typeface="Alata"/>
              <a:sym typeface="Alata"/>
            </a:endParaRPr>
          </a:p>
          <a:p>
            <a:pPr marL="0" lvl="0" indent="0" algn="l">
              <a:lnSpc>
                <a:spcPts val="2100"/>
              </a:lnSpc>
              <a:spcBef>
                <a:spcPct val="0"/>
              </a:spcBef>
            </a:pPr>
            <a:r>
              <a:rPr lang="en-US" sz="2100" u="none" strike="noStrike" dirty="0">
                <a:solidFill>
                  <a:srgbClr val="0353A4"/>
                </a:solidFill>
                <a:latin typeface="Alata"/>
                <a:ea typeface="Alata"/>
                <a:cs typeface="Alata"/>
                <a:sym typeface="Alata"/>
              </a:rPr>
              <a:t>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 et dolore magna </a:t>
            </a:r>
            <a:r>
              <a:rPr lang="en-US" sz="2100" u="none" strike="noStrike" dirty="0" err="1">
                <a:solidFill>
                  <a:srgbClr val="0353A4"/>
                </a:solidFill>
                <a:latin typeface="Alata"/>
                <a:ea typeface="Alata"/>
                <a:cs typeface="Alata"/>
                <a:sym typeface="Alata"/>
              </a:rPr>
              <a:t>aliqua</a:t>
            </a:r>
            <a:r>
              <a:rPr lang="en-US" sz="2100" u="none" strike="noStrike" dirty="0">
                <a:solidFill>
                  <a:srgbClr val="0353A4"/>
                </a:solidFill>
                <a:latin typeface="Alata"/>
                <a:ea typeface="Alata"/>
                <a:cs typeface="Alata"/>
                <a:sym typeface="Alata"/>
              </a:rPr>
              <a:t>. Ut </a:t>
            </a:r>
            <a:r>
              <a:rPr lang="en-US" sz="2100" u="none" strike="noStrike" dirty="0" err="1">
                <a:solidFill>
                  <a:srgbClr val="0353A4"/>
                </a:solidFill>
                <a:latin typeface="Alata"/>
                <a:ea typeface="Alata"/>
                <a:cs typeface="Alata"/>
                <a:sym typeface="Alata"/>
              </a:rPr>
              <a:t>enim</a:t>
            </a:r>
            <a:r>
              <a:rPr lang="en-US" sz="2100" u="none" strike="noStrike" dirty="0">
                <a:solidFill>
                  <a:srgbClr val="0353A4"/>
                </a:solidFill>
                <a:latin typeface="Alata"/>
                <a:ea typeface="Alata"/>
                <a:cs typeface="Alata"/>
                <a:sym typeface="Alata"/>
              </a:rPr>
              <a:t> ad minim </a:t>
            </a:r>
            <a:r>
              <a:rPr lang="en-US" sz="2100" u="none" strike="noStrike" dirty="0" err="1">
                <a:solidFill>
                  <a:srgbClr val="0353A4"/>
                </a:solidFill>
                <a:latin typeface="Alata"/>
                <a:ea typeface="Alata"/>
                <a:cs typeface="Alata"/>
                <a:sym typeface="Alata"/>
              </a:rPr>
              <a:t>veniam</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quis</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nostrud</a:t>
            </a:r>
            <a:r>
              <a:rPr lang="en-US" sz="2100" u="none" strike="noStrike" dirty="0">
                <a:solidFill>
                  <a:srgbClr val="0353A4"/>
                </a:solidFill>
                <a:latin typeface="Alata"/>
                <a:ea typeface="Alata"/>
                <a:cs typeface="Alata"/>
                <a:sym typeface="Alata"/>
              </a:rPr>
              <a:t> exercitation </a:t>
            </a:r>
            <a:r>
              <a:rPr lang="en-US" sz="2100" u="none" strike="noStrike" dirty="0" err="1">
                <a:solidFill>
                  <a:srgbClr val="0353A4"/>
                </a:solidFill>
                <a:latin typeface="Alata"/>
                <a:ea typeface="Alata"/>
                <a:cs typeface="Alata"/>
                <a:sym typeface="Alata"/>
              </a:rPr>
              <a:t>ullamco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laboris</a:t>
            </a:r>
            <a:r>
              <a:rPr lang="en-US" sz="2100" u="none" strike="noStrike" dirty="0">
                <a:solidFill>
                  <a:srgbClr val="0353A4"/>
                </a:solidFill>
                <a:latin typeface="Alata"/>
                <a:ea typeface="Alata"/>
                <a:cs typeface="Alata"/>
                <a:sym typeface="Alata"/>
              </a:rPr>
              <a:t> nisi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aliquip</a:t>
            </a:r>
            <a:r>
              <a:rPr lang="en-US" sz="2100" u="none" strike="noStrike" dirty="0">
                <a:solidFill>
                  <a:srgbClr val="0353A4"/>
                </a:solidFill>
                <a:latin typeface="Alata"/>
                <a:ea typeface="Alata"/>
                <a:cs typeface="Alata"/>
                <a:sym typeface="Alata"/>
              </a:rPr>
              <a:t> ex </a:t>
            </a:r>
            <a:r>
              <a:rPr lang="en-US" sz="2100" u="none" strike="noStrike" dirty="0" err="1">
                <a:solidFill>
                  <a:srgbClr val="0353A4"/>
                </a:solidFill>
                <a:latin typeface="Alata"/>
                <a:ea typeface="Alata"/>
                <a:cs typeface="Alata"/>
                <a:sym typeface="Alata"/>
              </a:rPr>
              <a:t>ea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commodo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consequat</a:t>
            </a:r>
            <a:r>
              <a:rPr lang="en-US" sz="2100" u="none" strike="noStrike" dirty="0">
                <a:solidFill>
                  <a:srgbClr val="0353A4"/>
                </a:solidFill>
                <a:latin typeface="Alata"/>
                <a:ea typeface="Alata"/>
                <a:cs typeface="Alata"/>
                <a:sym typeface="Alata"/>
              </a:rPr>
              <a:t>. Duis </a:t>
            </a:r>
            <a:r>
              <a:rPr lang="en-US" sz="2100" u="none" strike="noStrike" dirty="0" err="1">
                <a:solidFill>
                  <a:srgbClr val="0353A4"/>
                </a:solidFill>
                <a:latin typeface="Alata"/>
                <a:ea typeface="Alata"/>
                <a:cs typeface="Alata"/>
                <a:sym typeface="Alata"/>
              </a:rPr>
              <a:t>aute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irure</a:t>
            </a:r>
            <a:r>
              <a:rPr lang="en-US" sz="2100" u="none" strike="noStrike" dirty="0">
                <a:solidFill>
                  <a:srgbClr val="0353A4"/>
                </a:solidFill>
                <a:latin typeface="Alata"/>
                <a:ea typeface="Alata"/>
                <a:cs typeface="Alata"/>
                <a:sym typeface="Alata"/>
              </a:rPr>
              <a:t> dolor in </a:t>
            </a:r>
            <a:r>
              <a:rPr lang="en-US" sz="2100" u="none" strike="noStrike" dirty="0" err="1">
                <a:solidFill>
                  <a:srgbClr val="0353A4"/>
                </a:solidFill>
                <a:latin typeface="Alata"/>
                <a:ea typeface="Alata"/>
                <a:cs typeface="Alata"/>
                <a:sym typeface="Alata"/>
              </a:rPr>
              <a:t>reprehenderit</a:t>
            </a:r>
            <a:r>
              <a:rPr lang="en-US" sz="2100" u="none" strike="noStrike" dirty="0">
                <a:solidFill>
                  <a:srgbClr val="0353A4"/>
                </a:solidFill>
                <a:latin typeface="Alata"/>
                <a:ea typeface="Alata"/>
                <a:cs typeface="Alata"/>
                <a:sym typeface="Alata"/>
              </a:rPr>
              <a:t> in </a:t>
            </a:r>
            <a:r>
              <a:rPr lang="en-US" sz="2100" u="none" strike="noStrike" dirty="0" err="1">
                <a:solidFill>
                  <a:srgbClr val="0353A4"/>
                </a:solidFill>
                <a:latin typeface="Alata"/>
                <a:ea typeface="Alata"/>
                <a:cs typeface="Alata"/>
                <a:sym typeface="Alata"/>
              </a:rPr>
              <a:t>voluptate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velit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esse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cillum</a:t>
            </a:r>
            <a:r>
              <a:rPr lang="en-US" sz="2100" u="none" strike="noStrike" dirty="0">
                <a:solidFill>
                  <a:srgbClr val="0353A4"/>
                </a:solidFill>
                <a:latin typeface="Alata"/>
                <a:ea typeface="Alata"/>
                <a:cs typeface="Alata"/>
                <a:sym typeface="Alata"/>
              </a:rPr>
              <a:t> dolore </a:t>
            </a:r>
            <a:r>
              <a:rPr lang="en-US" sz="2100" u="none" strike="noStrike" dirty="0" err="1">
                <a:solidFill>
                  <a:srgbClr val="0353A4"/>
                </a:solidFill>
                <a:latin typeface="Alata"/>
                <a:ea typeface="Alata"/>
                <a:cs typeface="Alata"/>
                <a:sym typeface="Alata"/>
              </a:rPr>
              <a:t>eu</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fugiat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nulla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pariatur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Excepteur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sint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occaecat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cupidatat</a:t>
            </a:r>
            <a:r>
              <a:rPr lang="en-US" sz="2100" u="none" strike="noStrike" dirty="0">
                <a:solidFill>
                  <a:srgbClr val="0353A4"/>
                </a:solidFill>
                <a:latin typeface="Alata"/>
                <a:ea typeface="Alata"/>
                <a:cs typeface="Alata"/>
                <a:sym typeface="Alata"/>
              </a:rPr>
              <a:t> non </a:t>
            </a:r>
            <a:r>
              <a:rPr lang="en-US" sz="2100" u="none" strike="noStrike" dirty="0" err="1">
                <a:solidFill>
                  <a:srgbClr val="0353A4"/>
                </a:solidFill>
                <a:latin typeface="Alata"/>
                <a:ea typeface="Alata"/>
                <a:cs typeface="Alata"/>
                <a:sym typeface="Alata"/>
              </a:rPr>
              <a:t>proident</a:t>
            </a:r>
            <a:r>
              <a:rPr lang="en-US" sz="2100" u="none" strike="noStrike" dirty="0">
                <a:solidFill>
                  <a:srgbClr val="0353A4"/>
                </a:solidFill>
                <a:latin typeface="Alata"/>
                <a:ea typeface="Alata"/>
                <a:cs typeface="Alata"/>
                <a:sym typeface="Alata"/>
              </a:rPr>
              <a:t>, sunt in culpa qui </a:t>
            </a:r>
            <a:r>
              <a:rPr lang="en-US" sz="2100" u="none" strike="noStrike" dirty="0" err="1">
                <a:solidFill>
                  <a:srgbClr val="0353A4"/>
                </a:solidFill>
                <a:latin typeface="Alata"/>
                <a:ea typeface="Alata"/>
                <a:cs typeface="Alata"/>
                <a:sym typeface="Alata"/>
              </a:rPr>
              <a:t>officia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deserunt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mollit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anim</a:t>
            </a:r>
            <a:r>
              <a:rPr lang="en-US" sz="2100" u="none" strike="noStrike" dirty="0">
                <a:solidFill>
                  <a:srgbClr val="0353A4"/>
                </a:solidFill>
                <a:latin typeface="Alata"/>
                <a:ea typeface="Alata"/>
                <a:cs typeface="Alata"/>
                <a:sym typeface="Alata"/>
              </a:rPr>
              <a:t> id </a:t>
            </a:r>
            <a:r>
              <a:rPr lang="en-US" sz="2100" u="none" strike="noStrike" dirty="0" err="1">
                <a:solidFill>
                  <a:srgbClr val="0353A4"/>
                </a:solidFill>
                <a:latin typeface="Alata"/>
                <a:ea typeface="Alata"/>
                <a:cs typeface="Alata"/>
                <a:sym typeface="Alata"/>
              </a:rPr>
              <a:t>est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laborum</a:t>
            </a:r>
            <a:r>
              <a:rPr lang="en-US" sz="2100" u="none" strike="noStrike" dirty="0">
                <a:solidFill>
                  <a:srgbClr val="0353A4"/>
                </a:solidFill>
                <a:latin typeface="Alata"/>
                <a:ea typeface="Alata"/>
                <a:cs typeface="Alata"/>
                <a:sym typeface="Alata"/>
              </a:rPr>
              <a:t>.</a:t>
            </a:r>
          </a:p>
        </p:txBody>
      </p:sp>
      <p:grpSp>
        <p:nvGrpSpPr>
          <p:cNvPr id="13" name="Group 13">
            <a:extLst>
              <a:ext uri="{FF2B5EF4-FFF2-40B4-BE49-F238E27FC236}">
                <a16:creationId xmlns:a16="http://schemas.microsoft.com/office/drawing/2014/main" id="{F9CFDE47-D119-44AE-52AD-D1DB28B3FE75}"/>
              </a:ext>
            </a:extLst>
          </p:cNvPr>
          <p:cNvGrpSpPr/>
          <p:nvPr/>
        </p:nvGrpSpPr>
        <p:grpSpPr>
          <a:xfrm>
            <a:off x="9775747" y="6058997"/>
            <a:ext cx="3123353" cy="2466295"/>
            <a:chOff x="0" y="0"/>
            <a:chExt cx="4164471" cy="3288393"/>
          </a:xfrm>
        </p:grpSpPr>
        <p:sp>
          <p:nvSpPr>
            <p:cNvPr id="14" name="TextBox 14">
              <a:extLst>
                <a:ext uri="{FF2B5EF4-FFF2-40B4-BE49-F238E27FC236}">
                  <a16:creationId xmlns:a16="http://schemas.microsoft.com/office/drawing/2014/main" id="{B2E7E113-5E8A-15AA-2A01-6AB0B00D74FB}"/>
                </a:ext>
              </a:extLst>
            </p:cNvPr>
            <p:cNvSpPr txBox="1"/>
            <p:nvPr/>
          </p:nvSpPr>
          <p:spPr>
            <a:xfrm>
              <a:off x="0" y="0"/>
              <a:ext cx="4164471"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Why we do?</a:t>
              </a:r>
            </a:p>
          </p:txBody>
        </p:sp>
        <p:sp>
          <p:nvSpPr>
            <p:cNvPr id="15" name="TextBox 15">
              <a:extLst>
                <a:ext uri="{FF2B5EF4-FFF2-40B4-BE49-F238E27FC236}">
                  <a16:creationId xmlns:a16="http://schemas.microsoft.com/office/drawing/2014/main" id="{67B3DC0B-0F57-6D36-08B5-6A71E9E35ACE}"/>
                </a:ext>
              </a:extLst>
            </p:cNvPr>
            <p:cNvSpPr txBox="1"/>
            <p:nvPr/>
          </p:nvSpPr>
          <p:spPr>
            <a:xfrm>
              <a:off x="0" y="766173"/>
              <a:ext cx="416447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grpSp>
        <p:nvGrpSpPr>
          <p:cNvPr id="16" name="Group 16">
            <a:extLst>
              <a:ext uri="{FF2B5EF4-FFF2-40B4-BE49-F238E27FC236}">
                <a16:creationId xmlns:a16="http://schemas.microsoft.com/office/drawing/2014/main" id="{2AC8B340-EBB4-11FF-A2E5-383E6C960B13}"/>
              </a:ext>
            </a:extLst>
          </p:cNvPr>
          <p:cNvGrpSpPr/>
          <p:nvPr/>
        </p:nvGrpSpPr>
        <p:grpSpPr>
          <a:xfrm>
            <a:off x="14189242" y="6058997"/>
            <a:ext cx="3070058" cy="2466295"/>
            <a:chOff x="0" y="0"/>
            <a:chExt cx="4093410" cy="3288393"/>
          </a:xfrm>
        </p:grpSpPr>
        <p:sp>
          <p:nvSpPr>
            <p:cNvPr id="17" name="TextBox 17">
              <a:extLst>
                <a:ext uri="{FF2B5EF4-FFF2-40B4-BE49-F238E27FC236}">
                  <a16:creationId xmlns:a16="http://schemas.microsoft.com/office/drawing/2014/main" id="{90EB7DEF-4C27-1381-2FFA-27710D618235}"/>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How we do?</a:t>
              </a:r>
            </a:p>
          </p:txBody>
        </p:sp>
        <p:sp>
          <p:nvSpPr>
            <p:cNvPr id="18" name="TextBox 18">
              <a:extLst>
                <a:ext uri="{FF2B5EF4-FFF2-40B4-BE49-F238E27FC236}">
                  <a16:creationId xmlns:a16="http://schemas.microsoft.com/office/drawing/2014/main" id="{5B64C297-4822-344D-73CE-5A3341A0F01E}"/>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sp>
        <p:nvSpPr>
          <p:cNvPr id="19" name="矩形 18">
            <a:extLst>
              <a:ext uri="{FF2B5EF4-FFF2-40B4-BE49-F238E27FC236}">
                <a16:creationId xmlns:a16="http://schemas.microsoft.com/office/drawing/2014/main" id="{D14BF2C4-9B65-7223-6958-12265BDF777C}"/>
              </a:ext>
            </a:extLst>
          </p:cNvPr>
          <p:cNvSpPr/>
          <p:nvPr/>
        </p:nvSpPr>
        <p:spPr>
          <a:xfrm>
            <a:off x="0" y="9791700"/>
            <a:ext cx="4572000" cy="495300"/>
          </a:xfrm>
          <a:prstGeom prst="rect">
            <a:avLst/>
          </a:prstGeom>
          <a:solidFill>
            <a:srgbClr val="0153A5"/>
          </a:solidFill>
          <a:ln>
            <a:solidFill>
              <a:srgbClr val="0153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Target</a:t>
            </a:r>
          </a:p>
          <a:p>
            <a:pPr algn="ctr"/>
            <a:endParaRPr kumimoji="1" lang="zh-CN" altLang="en-US" sz="500" dirty="0"/>
          </a:p>
        </p:txBody>
      </p:sp>
      <p:sp>
        <p:nvSpPr>
          <p:cNvPr id="20" name="矩形 19">
            <a:extLst>
              <a:ext uri="{FF2B5EF4-FFF2-40B4-BE49-F238E27FC236}">
                <a16:creationId xmlns:a16="http://schemas.microsoft.com/office/drawing/2014/main" id="{D4E2A4B6-64E7-A512-DB69-28B038DFF8F9}"/>
              </a:ext>
            </a:extLst>
          </p:cNvPr>
          <p:cNvSpPr/>
          <p:nvPr/>
        </p:nvSpPr>
        <p:spPr>
          <a:xfrm>
            <a:off x="4572000" y="9791700"/>
            <a:ext cx="4572000" cy="495300"/>
          </a:xfrm>
          <a:prstGeom prst="rect">
            <a:avLst/>
          </a:prstGeom>
          <a:solidFill>
            <a:srgbClr val="0153A5"/>
          </a:solidFill>
          <a:ln w="762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EFEDE6"/>
                </a:solidFill>
                <a:latin typeface="Arial" panose="020B0604020202020204" pitchFamily="34" charset="0"/>
                <a:ea typeface="Alata"/>
                <a:cs typeface="Arial" panose="020B0604020202020204" pitchFamily="34" charset="0"/>
                <a:sym typeface="Alata"/>
              </a:rPr>
              <a:t>Methodology</a:t>
            </a:r>
          </a:p>
        </p:txBody>
      </p:sp>
      <p:sp>
        <p:nvSpPr>
          <p:cNvPr id="22" name="矩形 21">
            <a:extLst>
              <a:ext uri="{FF2B5EF4-FFF2-40B4-BE49-F238E27FC236}">
                <a16:creationId xmlns:a16="http://schemas.microsoft.com/office/drawing/2014/main" id="{20E0835F-03B7-EFA0-8766-1908FF3219FD}"/>
              </a:ext>
            </a:extLst>
          </p:cNvPr>
          <p:cNvSpPr/>
          <p:nvPr/>
        </p:nvSpPr>
        <p:spPr>
          <a:xfrm>
            <a:off x="13716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Result</a:t>
            </a:r>
          </a:p>
        </p:txBody>
      </p:sp>
    </p:spTree>
    <p:extLst>
      <p:ext uri="{BB962C8B-B14F-4D97-AF65-F5344CB8AC3E}">
        <p14:creationId xmlns:p14="http://schemas.microsoft.com/office/powerpoint/2010/main" val="2493517140"/>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DE6"/>
        </a:solidFill>
        <a:effectLst/>
      </p:bgPr>
    </p:bg>
    <p:spTree>
      <p:nvGrpSpPr>
        <p:cNvPr id="1" name="">
          <a:extLst>
            <a:ext uri="{FF2B5EF4-FFF2-40B4-BE49-F238E27FC236}">
              <a16:creationId xmlns:a16="http://schemas.microsoft.com/office/drawing/2014/main" id="{2B714CE4-946A-C93B-2F29-FA947A3E3D63}"/>
            </a:ext>
          </a:extLst>
        </p:cNvPr>
        <p:cNvGrpSpPr/>
        <p:nvPr/>
      </p:nvGrpSpPr>
      <p:grpSpPr>
        <a:xfrm>
          <a:off x="0" y="0"/>
          <a:ext cx="0" cy="0"/>
          <a:chOff x="0" y="0"/>
          <a:chExt cx="0" cy="0"/>
        </a:xfrm>
      </p:grpSpPr>
      <p:sp>
        <p:nvSpPr>
          <p:cNvPr id="21" name="矩形 20">
            <a:extLst>
              <a:ext uri="{FF2B5EF4-FFF2-40B4-BE49-F238E27FC236}">
                <a16:creationId xmlns:a16="http://schemas.microsoft.com/office/drawing/2014/main" id="{DD236B08-58F6-35AD-D3A0-CC279A793AD3}"/>
              </a:ext>
            </a:extLst>
          </p:cNvPr>
          <p:cNvSpPr/>
          <p:nvPr/>
        </p:nvSpPr>
        <p:spPr>
          <a:xfrm>
            <a:off x="9144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Experiment</a:t>
            </a:r>
          </a:p>
        </p:txBody>
      </p:sp>
      <p:sp>
        <p:nvSpPr>
          <p:cNvPr id="2" name="TextBox 2">
            <a:extLst>
              <a:ext uri="{FF2B5EF4-FFF2-40B4-BE49-F238E27FC236}">
                <a16:creationId xmlns:a16="http://schemas.microsoft.com/office/drawing/2014/main" id="{31066CDD-D0D7-93BA-F147-9E911DC01EA4}"/>
              </a:ext>
            </a:extLst>
          </p:cNvPr>
          <p:cNvSpPr txBox="1"/>
          <p:nvPr/>
        </p:nvSpPr>
        <p:spPr>
          <a:xfrm>
            <a:off x="1028700" y="1904583"/>
            <a:ext cx="8115300" cy="954405"/>
          </a:xfrm>
          <a:prstGeom prst="rect">
            <a:avLst/>
          </a:prstGeom>
        </p:spPr>
        <p:txBody>
          <a:bodyPr lIns="0" tIns="0" rIns="0" bIns="0" rtlCol="0" anchor="t">
            <a:spAutoFit/>
          </a:bodyPr>
          <a:lstStyle/>
          <a:p>
            <a:pPr marL="0" lvl="0" indent="0" algn="l">
              <a:lnSpc>
                <a:spcPts val="7200"/>
              </a:lnSpc>
              <a:spcBef>
                <a:spcPct val="0"/>
              </a:spcBef>
            </a:pPr>
            <a:r>
              <a:rPr lang="en-US" sz="7200" u="none" strike="noStrike" dirty="0">
                <a:solidFill>
                  <a:srgbClr val="0353A4"/>
                </a:solidFill>
                <a:latin typeface="Alata"/>
                <a:ea typeface="Alata"/>
                <a:cs typeface="Alata"/>
                <a:sym typeface="Alata"/>
              </a:rPr>
              <a:t>Our Company</a:t>
            </a:r>
          </a:p>
        </p:txBody>
      </p:sp>
      <p:grpSp>
        <p:nvGrpSpPr>
          <p:cNvPr id="3" name="Group 3">
            <a:extLst>
              <a:ext uri="{FF2B5EF4-FFF2-40B4-BE49-F238E27FC236}">
                <a16:creationId xmlns:a16="http://schemas.microsoft.com/office/drawing/2014/main" id="{48831C06-0632-B3EB-FC69-28E12FFCE1FA}"/>
              </a:ext>
            </a:extLst>
          </p:cNvPr>
          <p:cNvGrpSpPr/>
          <p:nvPr/>
        </p:nvGrpSpPr>
        <p:grpSpPr>
          <a:xfrm>
            <a:off x="1028700" y="6058997"/>
            <a:ext cx="3096706" cy="2466295"/>
            <a:chOff x="0" y="0"/>
            <a:chExt cx="4128941" cy="3288393"/>
          </a:xfrm>
        </p:grpSpPr>
        <p:sp>
          <p:nvSpPr>
            <p:cNvPr id="4" name="TextBox 4">
              <a:extLst>
                <a:ext uri="{FF2B5EF4-FFF2-40B4-BE49-F238E27FC236}">
                  <a16:creationId xmlns:a16="http://schemas.microsoft.com/office/drawing/2014/main" id="{BE0C2E3E-DFCC-8889-4250-9805D099D548}"/>
                </a:ext>
              </a:extLst>
            </p:cNvPr>
            <p:cNvSpPr txBox="1"/>
            <p:nvPr/>
          </p:nvSpPr>
          <p:spPr>
            <a:xfrm>
              <a:off x="0" y="0"/>
              <a:ext cx="4128941"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a:solidFill>
                    <a:srgbClr val="0353A4"/>
                  </a:solidFill>
                  <a:latin typeface="Alata"/>
                  <a:ea typeface="Alata"/>
                  <a:cs typeface="Alata"/>
                  <a:sym typeface="Alata"/>
                </a:rPr>
                <a:t>What we do?</a:t>
              </a:r>
            </a:p>
          </p:txBody>
        </p:sp>
        <p:sp>
          <p:nvSpPr>
            <p:cNvPr id="5" name="TextBox 5">
              <a:extLst>
                <a:ext uri="{FF2B5EF4-FFF2-40B4-BE49-F238E27FC236}">
                  <a16:creationId xmlns:a16="http://schemas.microsoft.com/office/drawing/2014/main" id="{3B4694A5-379A-763E-9103-88C96CB89173}"/>
                </a:ext>
              </a:extLst>
            </p:cNvPr>
            <p:cNvSpPr txBox="1"/>
            <p:nvPr/>
          </p:nvSpPr>
          <p:spPr>
            <a:xfrm>
              <a:off x="0" y="766173"/>
              <a:ext cx="412894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grpSp>
        <p:nvGrpSpPr>
          <p:cNvPr id="6" name="Group 6">
            <a:extLst>
              <a:ext uri="{FF2B5EF4-FFF2-40B4-BE49-F238E27FC236}">
                <a16:creationId xmlns:a16="http://schemas.microsoft.com/office/drawing/2014/main" id="{A987B268-FD92-490B-C35B-149BC4CD8A45}"/>
              </a:ext>
            </a:extLst>
          </p:cNvPr>
          <p:cNvGrpSpPr/>
          <p:nvPr/>
        </p:nvGrpSpPr>
        <p:grpSpPr>
          <a:xfrm>
            <a:off x="5415547" y="6058997"/>
            <a:ext cx="3070058" cy="2466295"/>
            <a:chOff x="0" y="0"/>
            <a:chExt cx="4093410" cy="3288393"/>
          </a:xfrm>
        </p:grpSpPr>
        <p:sp>
          <p:nvSpPr>
            <p:cNvPr id="7" name="TextBox 7">
              <a:extLst>
                <a:ext uri="{FF2B5EF4-FFF2-40B4-BE49-F238E27FC236}">
                  <a16:creationId xmlns:a16="http://schemas.microsoft.com/office/drawing/2014/main" id="{469487EE-3794-23CD-3BAF-E8026A72213F}"/>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a:solidFill>
                    <a:srgbClr val="0353A4"/>
                  </a:solidFill>
                  <a:latin typeface="Alata"/>
                  <a:ea typeface="Alata"/>
                  <a:cs typeface="Alata"/>
                  <a:sym typeface="Alata"/>
                </a:rPr>
                <a:t>Who we are?</a:t>
              </a:r>
            </a:p>
          </p:txBody>
        </p:sp>
        <p:sp>
          <p:nvSpPr>
            <p:cNvPr id="8" name="TextBox 8">
              <a:extLst>
                <a:ext uri="{FF2B5EF4-FFF2-40B4-BE49-F238E27FC236}">
                  <a16:creationId xmlns:a16="http://schemas.microsoft.com/office/drawing/2014/main" id="{6715E2CE-8D5E-7E7B-F160-289207E1FA92}"/>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Briefly elaborate on what you want to discuss. 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a:t>
              </a:r>
            </a:p>
          </p:txBody>
        </p:sp>
      </p:grpSp>
      <p:sp>
        <p:nvSpPr>
          <p:cNvPr id="9" name="TextBox 9">
            <a:extLst>
              <a:ext uri="{FF2B5EF4-FFF2-40B4-BE49-F238E27FC236}">
                <a16:creationId xmlns:a16="http://schemas.microsoft.com/office/drawing/2014/main" id="{84FC0F4A-2C83-E0FA-0484-9C4AA8BB338C}"/>
              </a:ext>
            </a:extLst>
          </p:cNvPr>
          <p:cNvSpPr txBox="1"/>
          <p:nvPr/>
        </p:nvSpPr>
        <p:spPr>
          <a:xfrm>
            <a:off x="1028700" y="3194268"/>
            <a:ext cx="16230600" cy="161544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Elaborate on your topic here.</a:t>
            </a:r>
          </a:p>
          <a:p>
            <a:pPr marL="0" lvl="0" indent="0" algn="l">
              <a:lnSpc>
                <a:spcPts val="2100"/>
              </a:lnSpc>
              <a:spcBef>
                <a:spcPct val="0"/>
              </a:spcBef>
            </a:pPr>
            <a:endParaRPr lang="en-US" sz="2100" u="none" strike="noStrike" dirty="0">
              <a:solidFill>
                <a:srgbClr val="0353A4"/>
              </a:solidFill>
              <a:latin typeface="Alata"/>
              <a:ea typeface="Alata"/>
              <a:cs typeface="Alata"/>
              <a:sym typeface="Alata"/>
            </a:endParaRPr>
          </a:p>
          <a:p>
            <a:pPr marL="0" lvl="0" indent="0" algn="l">
              <a:lnSpc>
                <a:spcPts val="2100"/>
              </a:lnSpc>
              <a:spcBef>
                <a:spcPct val="0"/>
              </a:spcBef>
            </a:pPr>
            <a:r>
              <a:rPr lang="en-US" sz="2100" u="none" strike="noStrike" dirty="0">
                <a:solidFill>
                  <a:srgbClr val="0353A4"/>
                </a:solidFill>
                <a:latin typeface="Alata"/>
                <a:ea typeface="Alata"/>
                <a:cs typeface="Alata"/>
                <a:sym typeface="Alata"/>
              </a:rPr>
              <a:t>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 et dolore magna </a:t>
            </a:r>
            <a:r>
              <a:rPr lang="en-US" sz="2100" u="none" strike="noStrike" dirty="0" err="1">
                <a:solidFill>
                  <a:srgbClr val="0353A4"/>
                </a:solidFill>
                <a:latin typeface="Alata"/>
                <a:ea typeface="Alata"/>
                <a:cs typeface="Alata"/>
                <a:sym typeface="Alata"/>
              </a:rPr>
              <a:t>aliqua</a:t>
            </a:r>
            <a:r>
              <a:rPr lang="en-US" sz="2100" u="none" strike="noStrike" dirty="0">
                <a:solidFill>
                  <a:srgbClr val="0353A4"/>
                </a:solidFill>
                <a:latin typeface="Alata"/>
                <a:ea typeface="Alata"/>
                <a:cs typeface="Alata"/>
                <a:sym typeface="Alata"/>
              </a:rPr>
              <a:t>. Ut </a:t>
            </a:r>
            <a:r>
              <a:rPr lang="en-US" sz="2100" u="none" strike="noStrike" dirty="0" err="1">
                <a:solidFill>
                  <a:srgbClr val="0353A4"/>
                </a:solidFill>
                <a:latin typeface="Alata"/>
                <a:ea typeface="Alata"/>
                <a:cs typeface="Alata"/>
                <a:sym typeface="Alata"/>
              </a:rPr>
              <a:t>enim</a:t>
            </a:r>
            <a:r>
              <a:rPr lang="en-US" sz="2100" u="none" strike="noStrike" dirty="0">
                <a:solidFill>
                  <a:srgbClr val="0353A4"/>
                </a:solidFill>
                <a:latin typeface="Alata"/>
                <a:ea typeface="Alata"/>
                <a:cs typeface="Alata"/>
                <a:sym typeface="Alata"/>
              </a:rPr>
              <a:t> ad minim </a:t>
            </a:r>
            <a:r>
              <a:rPr lang="en-US" sz="2100" u="none" strike="noStrike" dirty="0" err="1">
                <a:solidFill>
                  <a:srgbClr val="0353A4"/>
                </a:solidFill>
                <a:latin typeface="Alata"/>
                <a:ea typeface="Alata"/>
                <a:cs typeface="Alata"/>
                <a:sym typeface="Alata"/>
              </a:rPr>
              <a:t>veniam</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quis</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nostrud</a:t>
            </a:r>
            <a:r>
              <a:rPr lang="en-US" sz="2100" u="none" strike="noStrike" dirty="0">
                <a:solidFill>
                  <a:srgbClr val="0353A4"/>
                </a:solidFill>
                <a:latin typeface="Alata"/>
                <a:ea typeface="Alata"/>
                <a:cs typeface="Alata"/>
                <a:sym typeface="Alata"/>
              </a:rPr>
              <a:t> exercitation </a:t>
            </a:r>
            <a:r>
              <a:rPr lang="en-US" sz="2100" u="none" strike="noStrike" dirty="0" err="1">
                <a:solidFill>
                  <a:srgbClr val="0353A4"/>
                </a:solidFill>
                <a:latin typeface="Alata"/>
                <a:ea typeface="Alata"/>
                <a:cs typeface="Alata"/>
                <a:sym typeface="Alata"/>
              </a:rPr>
              <a:t>ullamco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laboris</a:t>
            </a:r>
            <a:r>
              <a:rPr lang="en-US" sz="2100" u="none" strike="noStrike" dirty="0">
                <a:solidFill>
                  <a:srgbClr val="0353A4"/>
                </a:solidFill>
                <a:latin typeface="Alata"/>
                <a:ea typeface="Alata"/>
                <a:cs typeface="Alata"/>
                <a:sym typeface="Alata"/>
              </a:rPr>
              <a:t> nisi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aliquip</a:t>
            </a:r>
            <a:r>
              <a:rPr lang="en-US" sz="2100" u="none" strike="noStrike" dirty="0">
                <a:solidFill>
                  <a:srgbClr val="0353A4"/>
                </a:solidFill>
                <a:latin typeface="Alata"/>
                <a:ea typeface="Alata"/>
                <a:cs typeface="Alata"/>
                <a:sym typeface="Alata"/>
              </a:rPr>
              <a:t> ex </a:t>
            </a:r>
            <a:r>
              <a:rPr lang="en-US" sz="2100" u="none" strike="noStrike" dirty="0" err="1">
                <a:solidFill>
                  <a:srgbClr val="0353A4"/>
                </a:solidFill>
                <a:latin typeface="Alata"/>
                <a:ea typeface="Alata"/>
                <a:cs typeface="Alata"/>
                <a:sym typeface="Alata"/>
              </a:rPr>
              <a:t>ea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commodo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consequat</a:t>
            </a:r>
            <a:r>
              <a:rPr lang="en-US" sz="2100" u="none" strike="noStrike" dirty="0">
                <a:solidFill>
                  <a:srgbClr val="0353A4"/>
                </a:solidFill>
                <a:latin typeface="Alata"/>
                <a:ea typeface="Alata"/>
                <a:cs typeface="Alata"/>
                <a:sym typeface="Alata"/>
              </a:rPr>
              <a:t>. Duis </a:t>
            </a:r>
            <a:r>
              <a:rPr lang="en-US" sz="2100" u="none" strike="noStrike" dirty="0" err="1">
                <a:solidFill>
                  <a:srgbClr val="0353A4"/>
                </a:solidFill>
                <a:latin typeface="Alata"/>
                <a:ea typeface="Alata"/>
                <a:cs typeface="Alata"/>
                <a:sym typeface="Alata"/>
              </a:rPr>
              <a:t>aute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irure</a:t>
            </a:r>
            <a:r>
              <a:rPr lang="en-US" sz="2100" u="none" strike="noStrike" dirty="0">
                <a:solidFill>
                  <a:srgbClr val="0353A4"/>
                </a:solidFill>
                <a:latin typeface="Alata"/>
                <a:ea typeface="Alata"/>
                <a:cs typeface="Alata"/>
                <a:sym typeface="Alata"/>
              </a:rPr>
              <a:t> dolor in </a:t>
            </a:r>
            <a:r>
              <a:rPr lang="en-US" sz="2100" u="none" strike="noStrike" dirty="0" err="1">
                <a:solidFill>
                  <a:srgbClr val="0353A4"/>
                </a:solidFill>
                <a:latin typeface="Alata"/>
                <a:ea typeface="Alata"/>
                <a:cs typeface="Alata"/>
                <a:sym typeface="Alata"/>
              </a:rPr>
              <a:t>reprehenderit</a:t>
            </a:r>
            <a:r>
              <a:rPr lang="en-US" sz="2100" u="none" strike="noStrike" dirty="0">
                <a:solidFill>
                  <a:srgbClr val="0353A4"/>
                </a:solidFill>
                <a:latin typeface="Alata"/>
                <a:ea typeface="Alata"/>
                <a:cs typeface="Alata"/>
                <a:sym typeface="Alata"/>
              </a:rPr>
              <a:t> in </a:t>
            </a:r>
            <a:r>
              <a:rPr lang="en-US" sz="2100" u="none" strike="noStrike" dirty="0" err="1">
                <a:solidFill>
                  <a:srgbClr val="0353A4"/>
                </a:solidFill>
                <a:latin typeface="Alata"/>
                <a:ea typeface="Alata"/>
                <a:cs typeface="Alata"/>
                <a:sym typeface="Alata"/>
              </a:rPr>
              <a:t>voluptate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velit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esse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cillum</a:t>
            </a:r>
            <a:r>
              <a:rPr lang="en-US" sz="2100" u="none" strike="noStrike" dirty="0">
                <a:solidFill>
                  <a:srgbClr val="0353A4"/>
                </a:solidFill>
                <a:latin typeface="Alata"/>
                <a:ea typeface="Alata"/>
                <a:cs typeface="Alata"/>
                <a:sym typeface="Alata"/>
              </a:rPr>
              <a:t> dolore </a:t>
            </a:r>
            <a:r>
              <a:rPr lang="en-US" sz="2100" u="none" strike="noStrike" dirty="0" err="1">
                <a:solidFill>
                  <a:srgbClr val="0353A4"/>
                </a:solidFill>
                <a:latin typeface="Alata"/>
                <a:ea typeface="Alata"/>
                <a:cs typeface="Alata"/>
                <a:sym typeface="Alata"/>
              </a:rPr>
              <a:t>eu</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fugiat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nulla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pariatur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Excepteur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sint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occaecat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cupidatat</a:t>
            </a:r>
            <a:r>
              <a:rPr lang="en-US" sz="2100" u="none" strike="noStrike" dirty="0">
                <a:solidFill>
                  <a:srgbClr val="0353A4"/>
                </a:solidFill>
                <a:latin typeface="Alata"/>
                <a:ea typeface="Alata"/>
                <a:cs typeface="Alata"/>
                <a:sym typeface="Alata"/>
              </a:rPr>
              <a:t> non </a:t>
            </a:r>
            <a:r>
              <a:rPr lang="en-US" sz="2100" u="none" strike="noStrike" dirty="0" err="1">
                <a:solidFill>
                  <a:srgbClr val="0353A4"/>
                </a:solidFill>
                <a:latin typeface="Alata"/>
                <a:ea typeface="Alata"/>
                <a:cs typeface="Alata"/>
                <a:sym typeface="Alata"/>
              </a:rPr>
              <a:t>proident</a:t>
            </a:r>
            <a:r>
              <a:rPr lang="en-US" sz="2100" u="none" strike="noStrike" dirty="0">
                <a:solidFill>
                  <a:srgbClr val="0353A4"/>
                </a:solidFill>
                <a:latin typeface="Alata"/>
                <a:ea typeface="Alata"/>
                <a:cs typeface="Alata"/>
                <a:sym typeface="Alata"/>
              </a:rPr>
              <a:t>, sunt in culpa qui </a:t>
            </a:r>
            <a:r>
              <a:rPr lang="en-US" sz="2100" u="none" strike="noStrike" dirty="0" err="1">
                <a:solidFill>
                  <a:srgbClr val="0353A4"/>
                </a:solidFill>
                <a:latin typeface="Alata"/>
                <a:ea typeface="Alata"/>
                <a:cs typeface="Alata"/>
                <a:sym typeface="Alata"/>
              </a:rPr>
              <a:t>officia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deserunt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mollit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anim</a:t>
            </a:r>
            <a:r>
              <a:rPr lang="en-US" sz="2100" u="none" strike="noStrike" dirty="0">
                <a:solidFill>
                  <a:srgbClr val="0353A4"/>
                </a:solidFill>
                <a:latin typeface="Alata"/>
                <a:ea typeface="Alata"/>
                <a:cs typeface="Alata"/>
                <a:sym typeface="Alata"/>
              </a:rPr>
              <a:t> id </a:t>
            </a:r>
            <a:r>
              <a:rPr lang="en-US" sz="2100" u="none" strike="noStrike" dirty="0" err="1">
                <a:solidFill>
                  <a:srgbClr val="0353A4"/>
                </a:solidFill>
                <a:latin typeface="Alata"/>
                <a:ea typeface="Alata"/>
                <a:cs typeface="Alata"/>
                <a:sym typeface="Alata"/>
              </a:rPr>
              <a:t>est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laborum</a:t>
            </a:r>
            <a:r>
              <a:rPr lang="en-US" sz="2100" u="none" strike="noStrike" dirty="0">
                <a:solidFill>
                  <a:srgbClr val="0353A4"/>
                </a:solidFill>
                <a:latin typeface="Alata"/>
                <a:ea typeface="Alata"/>
                <a:cs typeface="Alata"/>
                <a:sym typeface="Alata"/>
              </a:rPr>
              <a:t>.</a:t>
            </a:r>
          </a:p>
        </p:txBody>
      </p:sp>
      <p:grpSp>
        <p:nvGrpSpPr>
          <p:cNvPr id="13" name="Group 13">
            <a:extLst>
              <a:ext uri="{FF2B5EF4-FFF2-40B4-BE49-F238E27FC236}">
                <a16:creationId xmlns:a16="http://schemas.microsoft.com/office/drawing/2014/main" id="{06841A31-E417-43AE-57AE-98727B026353}"/>
              </a:ext>
            </a:extLst>
          </p:cNvPr>
          <p:cNvGrpSpPr/>
          <p:nvPr/>
        </p:nvGrpSpPr>
        <p:grpSpPr>
          <a:xfrm>
            <a:off x="9775747" y="6058997"/>
            <a:ext cx="3123353" cy="2466295"/>
            <a:chOff x="0" y="0"/>
            <a:chExt cx="4164471" cy="3288393"/>
          </a:xfrm>
        </p:grpSpPr>
        <p:sp>
          <p:nvSpPr>
            <p:cNvPr id="14" name="TextBox 14">
              <a:extLst>
                <a:ext uri="{FF2B5EF4-FFF2-40B4-BE49-F238E27FC236}">
                  <a16:creationId xmlns:a16="http://schemas.microsoft.com/office/drawing/2014/main" id="{8CFC378C-C3E7-21C3-859F-FB49D26580A2}"/>
                </a:ext>
              </a:extLst>
            </p:cNvPr>
            <p:cNvSpPr txBox="1"/>
            <p:nvPr/>
          </p:nvSpPr>
          <p:spPr>
            <a:xfrm>
              <a:off x="0" y="0"/>
              <a:ext cx="4164471"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Why we do?</a:t>
              </a:r>
            </a:p>
          </p:txBody>
        </p:sp>
        <p:sp>
          <p:nvSpPr>
            <p:cNvPr id="15" name="TextBox 15">
              <a:extLst>
                <a:ext uri="{FF2B5EF4-FFF2-40B4-BE49-F238E27FC236}">
                  <a16:creationId xmlns:a16="http://schemas.microsoft.com/office/drawing/2014/main" id="{A5AD716D-1FF5-1742-D1AA-8D21109FABC1}"/>
                </a:ext>
              </a:extLst>
            </p:cNvPr>
            <p:cNvSpPr txBox="1"/>
            <p:nvPr/>
          </p:nvSpPr>
          <p:spPr>
            <a:xfrm>
              <a:off x="0" y="766173"/>
              <a:ext cx="416447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grpSp>
        <p:nvGrpSpPr>
          <p:cNvPr id="16" name="Group 16">
            <a:extLst>
              <a:ext uri="{FF2B5EF4-FFF2-40B4-BE49-F238E27FC236}">
                <a16:creationId xmlns:a16="http://schemas.microsoft.com/office/drawing/2014/main" id="{C4A5D6F3-1B60-2D55-0CE2-36FE4755EFF5}"/>
              </a:ext>
            </a:extLst>
          </p:cNvPr>
          <p:cNvGrpSpPr/>
          <p:nvPr/>
        </p:nvGrpSpPr>
        <p:grpSpPr>
          <a:xfrm>
            <a:off x="14189242" y="6058997"/>
            <a:ext cx="3070058" cy="2466295"/>
            <a:chOff x="0" y="0"/>
            <a:chExt cx="4093410" cy="3288393"/>
          </a:xfrm>
        </p:grpSpPr>
        <p:sp>
          <p:nvSpPr>
            <p:cNvPr id="17" name="TextBox 17">
              <a:extLst>
                <a:ext uri="{FF2B5EF4-FFF2-40B4-BE49-F238E27FC236}">
                  <a16:creationId xmlns:a16="http://schemas.microsoft.com/office/drawing/2014/main" id="{0602288F-5E00-D1F1-B357-E6DA1C2C1E5C}"/>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How we do?</a:t>
              </a:r>
            </a:p>
          </p:txBody>
        </p:sp>
        <p:sp>
          <p:nvSpPr>
            <p:cNvPr id="18" name="TextBox 18">
              <a:extLst>
                <a:ext uri="{FF2B5EF4-FFF2-40B4-BE49-F238E27FC236}">
                  <a16:creationId xmlns:a16="http://schemas.microsoft.com/office/drawing/2014/main" id="{3018E791-AFA9-7218-E036-FAB00314D281}"/>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sp>
        <p:nvSpPr>
          <p:cNvPr id="19" name="矩形 18">
            <a:extLst>
              <a:ext uri="{FF2B5EF4-FFF2-40B4-BE49-F238E27FC236}">
                <a16:creationId xmlns:a16="http://schemas.microsoft.com/office/drawing/2014/main" id="{66BC320B-32BF-8901-EA33-F36E38DE55A2}"/>
              </a:ext>
            </a:extLst>
          </p:cNvPr>
          <p:cNvSpPr/>
          <p:nvPr/>
        </p:nvSpPr>
        <p:spPr>
          <a:xfrm>
            <a:off x="0" y="9791700"/>
            <a:ext cx="4572000" cy="495300"/>
          </a:xfrm>
          <a:prstGeom prst="rect">
            <a:avLst/>
          </a:prstGeom>
          <a:solidFill>
            <a:srgbClr val="0153A5"/>
          </a:solidFill>
          <a:ln>
            <a:solidFill>
              <a:srgbClr val="0153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Target</a:t>
            </a:r>
          </a:p>
          <a:p>
            <a:pPr algn="ctr"/>
            <a:endParaRPr kumimoji="1" lang="zh-CN" altLang="en-US" sz="500" dirty="0"/>
          </a:p>
        </p:txBody>
      </p:sp>
      <p:sp>
        <p:nvSpPr>
          <p:cNvPr id="20" name="矩形 19">
            <a:extLst>
              <a:ext uri="{FF2B5EF4-FFF2-40B4-BE49-F238E27FC236}">
                <a16:creationId xmlns:a16="http://schemas.microsoft.com/office/drawing/2014/main" id="{7C583BE2-A2DA-9018-E5EB-5EE0D1988EFE}"/>
              </a:ext>
            </a:extLst>
          </p:cNvPr>
          <p:cNvSpPr/>
          <p:nvPr/>
        </p:nvSpPr>
        <p:spPr>
          <a:xfrm>
            <a:off x="4572000" y="9791700"/>
            <a:ext cx="4572000" cy="495300"/>
          </a:xfrm>
          <a:prstGeom prst="rect">
            <a:avLst/>
          </a:prstGeom>
          <a:solidFill>
            <a:srgbClr val="0153A5"/>
          </a:solidFill>
          <a:ln w="762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EFEDE6"/>
                </a:solidFill>
                <a:latin typeface="Arial" panose="020B0604020202020204" pitchFamily="34" charset="0"/>
                <a:ea typeface="Alata"/>
                <a:cs typeface="Arial" panose="020B0604020202020204" pitchFamily="34" charset="0"/>
                <a:sym typeface="Alata"/>
              </a:rPr>
              <a:t>Methodology</a:t>
            </a:r>
          </a:p>
        </p:txBody>
      </p:sp>
      <p:sp>
        <p:nvSpPr>
          <p:cNvPr id="22" name="矩形 21">
            <a:extLst>
              <a:ext uri="{FF2B5EF4-FFF2-40B4-BE49-F238E27FC236}">
                <a16:creationId xmlns:a16="http://schemas.microsoft.com/office/drawing/2014/main" id="{7DFDF595-C49F-3828-D275-4921A6F8BE1C}"/>
              </a:ext>
            </a:extLst>
          </p:cNvPr>
          <p:cNvSpPr/>
          <p:nvPr/>
        </p:nvSpPr>
        <p:spPr>
          <a:xfrm>
            <a:off x="13716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Result</a:t>
            </a:r>
          </a:p>
        </p:txBody>
      </p:sp>
    </p:spTree>
    <p:extLst>
      <p:ext uri="{BB962C8B-B14F-4D97-AF65-F5344CB8AC3E}">
        <p14:creationId xmlns:p14="http://schemas.microsoft.com/office/powerpoint/2010/main" val="380260528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FEDE6"/>
        </a:solidFill>
        <a:effectLst/>
      </p:bgPr>
    </p:bg>
    <p:spTree>
      <p:nvGrpSpPr>
        <p:cNvPr id="1" name="">
          <a:extLst>
            <a:ext uri="{FF2B5EF4-FFF2-40B4-BE49-F238E27FC236}">
              <a16:creationId xmlns:a16="http://schemas.microsoft.com/office/drawing/2014/main" id="{C40AE758-3313-D30F-9B02-604A06B2AD8E}"/>
            </a:ext>
          </a:extLst>
        </p:cNvPr>
        <p:cNvGrpSpPr/>
        <p:nvPr/>
      </p:nvGrpSpPr>
      <p:grpSpPr>
        <a:xfrm>
          <a:off x="0" y="0"/>
          <a:ext cx="0" cy="0"/>
          <a:chOff x="0" y="0"/>
          <a:chExt cx="0" cy="0"/>
        </a:xfrm>
      </p:grpSpPr>
      <p:sp>
        <p:nvSpPr>
          <p:cNvPr id="21" name="矩形 20">
            <a:extLst>
              <a:ext uri="{FF2B5EF4-FFF2-40B4-BE49-F238E27FC236}">
                <a16:creationId xmlns:a16="http://schemas.microsoft.com/office/drawing/2014/main" id="{DB13E46E-0A43-FF75-7E69-052335598549}"/>
              </a:ext>
            </a:extLst>
          </p:cNvPr>
          <p:cNvSpPr/>
          <p:nvPr/>
        </p:nvSpPr>
        <p:spPr>
          <a:xfrm>
            <a:off x="9144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Experiment</a:t>
            </a:r>
          </a:p>
        </p:txBody>
      </p:sp>
      <p:sp>
        <p:nvSpPr>
          <p:cNvPr id="2" name="TextBox 2">
            <a:extLst>
              <a:ext uri="{FF2B5EF4-FFF2-40B4-BE49-F238E27FC236}">
                <a16:creationId xmlns:a16="http://schemas.microsoft.com/office/drawing/2014/main" id="{3D8A1092-C5D8-6547-94E8-18E3D2AE8653}"/>
              </a:ext>
            </a:extLst>
          </p:cNvPr>
          <p:cNvSpPr txBox="1"/>
          <p:nvPr/>
        </p:nvSpPr>
        <p:spPr>
          <a:xfrm>
            <a:off x="1028700" y="1904583"/>
            <a:ext cx="8115300" cy="954405"/>
          </a:xfrm>
          <a:prstGeom prst="rect">
            <a:avLst/>
          </a:prstGeom>
        </p:spPr>
        <p:txBody>
          <a:bodyPr lIns="0" tIns="0" rIns="0" bIns="0" rtlCol="0" anchor="t">
            <a:spAutoFit/>
          </a:bodyPr>
          <a:lstStyle/>
          <a:p>
            <a:pPr marL="0" lvl="0" indent="0" algn="l">
              <a:lnSpc>
                <a:spcPts val="7200"/>
              </a:lnSpc>
              <a:spcBef>
                <a:spcPct val="0"/>
              </a:spcBef>
            </a:pPr>
            <a:r>
              <a:rPr lang="en-US" sz="7200" u="none" strike="noStrike" dirty="0">
                <a:solidFill>
                  <a:srgbClr val="0353A4"/>
                </a:solidFill>
                <a:latin typeface="Alata"/>
                <a:ea typeface="Alata"/>
                <a:cs typeface="Alata"/>
                <a:sym typeface="Alata"/>
              </a:rPr>
              <a:t>Our Company</a:t>
            </a:r>
          </a:p>
        </p:txBody>
      </p:sp>
      <p:grpSp>
        <p:nvGrpSpPr>
          <p:cNvPr id="3" name="Group 3">
            <a:extLst>
              <a:ext uri="{FF2B5EF4-FFF2-40B4-BE49-F238E27FC236}">
                <a16:creationId xmlns:a16="http://schemas.microsoft.com/office/drawing/2014/main" id="{8EB10C6A-8CB1-6CA7-FD2B-D80804766E5E}"/>
              </a:ext>
            </a:extLst>
          </p:cNvPr>
          <p:cNvGrpSpPr/>
          <p:nvPr/>
        </p:nvGrpSpPr>
        <p:grpSpPr>
          <a:xfrm>
            <a:off x="1028700" y="6058997"/>
            <a:ext cx="3096706" cy="2466295"/>
            <a:chOff x="0" y="0"/>
            <a:chExt cx="4128941" cy="3288393"/>
          </a:xfrm>
        </p:grpSpPr>
        <p:sp>
          <p:nvSpPr>
            <p:cNvPr id="4" name="TextBox 4">
              <a:extLst>
                <a:ext uri="{FF2B5EF4-FFF2-40B4-BE49-F238E27FC236}">
                  <a16:creationId xmlns:a16="http://schemas.microsoft.com/office/drawing/2014/main" id="{68A67CD8-3A8A-EFC2-624D-0E8AEE42E617}"/>
                </a:ext>
              </a:extLst>
            </p:cNvPr>
            <p:cNvSpPr txBox="1"/>
            <p:nvPr/>
          </p:nvSpPr>
          <p:spPr>
            <a:xfrm>
              <a:off x="0" y="0"/>
              <a:ext cx="4128941"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a:solidFill>
                    <a:srgbClr val="0353A4"/>
                  </a:solidFill>
                  <a:latin typeface="Alata"/>
                  <a:ea typeface="Alata"/>
                  <a:cs typeface="Alata"/>
                  <a:sym typeface="Alata"/>
                </a:rPr>
                <a:t>What we do?</a:t>
              </a:r>
            </a:p>
          </p:txBody>
        </p:sp>
        <p:sp>
          <p:nvSpPr>
            <p:cNvPr id="5" name="TextBox 5">
              <a:extLst>
                <a:ext uri="{FF2B5EF4-FFF2-40B4-BE49-F238E27FC236}">
                  <a16:creationId xmlns:a16="http://schemas.microsoft.com/office/drawing/2014/main" id="{4A937804-873C-C7BB-FDD6-D215310F0F70}"/>
                </a:ext>
              </a:extLst>
            </p:cNvPr>
            <p:cNvSpPr txBox="1"/>
            <p:nvPr/>
          </p:nvSpPr>
          <p:spPr>
            <a:xfrm>
              <a:off x="0" y="766173"/>
              <a:ext cx="412894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grpSp>
        <p:nvGrpSpPr>
          <p:cNvPr id="6" name="Group 6">
            <a:extLst>
              <a:ext uri="{FF2B5EF4-FFF2-40B4-BE49-F238E27FC236}">
                <a16:creationId xmlns:a16="http://schemas.microsoft.com/office/drawing/2014/main" id="{6B50CE4D-B45B-108C-AB6E-75C8F114AB86}"/>
              </a:ext>
            </a:extLst>
          </p:cNvPr>
          <p:cNvGrpSpPr/>
          <p:nvPr/>
        </p:nvGrpSpPr>
        <p:grpSpPr>
          <a:xfrm>
            <a:off x="5415547" y="6058997"/>
            <a:ext cx="3070058" cy="2466295"/>
            <a:chOff x="0" y="0"/>
            <a:chExt cx="4093410" cy="3288393"/>
          </a:xfrm>
        </p:grpSpPr>
        <p:sp>
          <p:nvSpPr>
            <p:cNvPr id="7" name="TextBox 7">
              <a:extLst>
                <a:ext uri="{FF2B5EF4-FFF2-40B4-BE49-F238E27FC236}">
                  <a16:creationId xmlns:a16="http://schemas.microsoft.com/office/drawing/2014/main" id="{89E69014-36E5-B91F-02D2-B8569A5C5845}"/>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u="none" strike="noStrike">
                  <a:solidFill>
                    <a:srgbClr val="0353A4"/>
                  </a:solidFill>
                  <a:latin typeface="Alata"/>
                  <a:ea typeface="Alata"/>
                  <a:cs typeface="Alata"/>
                  <a:sym typeface="Alata"/>
                </a:rPr>
                <a:t>Who we are?</a:t>
              </a:r>
            </a:p>
          </p:txBody>
        </p:sp>
        <p:sp>
          <p:nvSpPr>
            <p:cNvPr id="8" name="TextBox 8">
              <a:extLst>
                <a:ext uri="{FF2B5EF4-FFF2-40B4-BE49-F238E27FC236}">
                  <a16:creationId xmlns:a16="http://schemas.microsoft.com/office/drawing/2014/main" id="{36D86735-B7AB-B2BA-7DC5-5C2521927773}"/>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Briefly elaborate on what you want to discuss. 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a:t>
              </a:r>
            </a:p>
          </p:txBody>
        </p:sp>
      </p:grpSp>
      <p:sp>
        <p:nvSpPr>
          <p:cNvPr id="9" name="TextBox 9">
            <a:extLst>
              <a:ext uri="{FF2B5EF4-FFF2-40B4-BE49-F238E27FC236}">
                <a16:creationId xmlns:a16="http://schemas.microsoft.com/office/drawing/2014/main" id="{BA95BF08-DCF0-BF37-A47E-12EDC2BA1233}"/>
              </a:ext>
            </a:extLst>
          </p:cNvPr>
          <p:cNvSpPr txBox="1"/>
          <p:nvPr/>
        </p:nvSpPr>
        <p:spPr>
          <a:xfrm>
            <a:off x="1028700" y="3194268"/>
            <a:ext cx="16230600" cy="1615440"/>
          </a:xfrm>
          <a:prstGeom prst="rect">
            <a:avLst/>
          </a:prstGeom>
        </p:spPr>
        <p:txBody>
          <a:bodyPr lIns="0" tIns="0" rIns="0" bIns="0" rtlCol="0" anchor="t">
            <a:spAutoFit/>
          </a:bodyPr>
          <a:lstStyle/>
          <a:p>
            <a:pPr marL="0" lvl="0" indent="0" algn="l">
              <a:lnSpc>
                <a:spcPts val="2100"/>
              </a:lnSpc>
              <a:spcBef>
                <a:spcPct val="0"/>
              </a:spcBef>
            </a:pPr>
            <a:r>
              <a:rPr lang="en-US" sz="2100" u="none" strike="noStrike" dirty="0">
                <a:solidFill>
                  <a:srgbClr val="0353A4"/>
                </a:solidFill>
                <a:latin typeface="Alata"/>
                <a:ea typeface="Alata"/>
                <a:cs typeface="Alata"/>
                <a:sym typeface="Alata"/>
              </a:rPr>
              <a:t>Elaborate on your topic here.</a:t>
            </a:r>
          </a:p>
          <a:p>
            <a:pPr marL="0" lvl="0" indent="0" algn="l">
              <a:lnSpc>
                <a:spcPts val="2100"/>
              </a:lnSpc>
              <a:spcBef>
                <a:spcPct val="0"/>
              </a:spcBef>
            </a:pPr>
            <a:endParaRPr lang="en-US" sz="2100" u="none" strike="noStrike" dirty="0">
              <a:solidFill>
                <a:srgbClr val="0353A4"/>
              </a:solidFill>
              <a:latin typeface="Alata"/>
              <a:ea typeface="Alata"/>
              <a:cs typeface="Alata"/>
              <a:sym typeface="Alata"/>
            </a:endParaRPr>
          </a:p>
          <a:p>
            <a:pPr marL="0" lvl="0" indent="0" algn="l">
              <a:lnSpc>
                <a:spcPts val="2100"/>
              </a:lnSpc>
              <a:spcBef>
                <a:spcPct val="0"/>
              </a:spcBef>
            </a:pPr>
            <a:r>
              <a:rPr lang="en-US" sz="2100" u="none" strike="noStrike" dirty="0">
                <a:solidFill>
                  <a:srgbClr val="0353A4"/>
                </a:solidFill>
                <a:latin typeface="Alata"/>
                <a:ea typeface="Alata"/>
                <a:cs typeface="Alata"/>
                <a:sym typeface="Alata"/>
              </a:rPr>
              <a:t>Lorem ipsum dolor sit </a:t>
            </a:r>
            <a:r>
              <a:rPr lang="en-US" sz="2100" u="none" strike="noStrike" dirty="0" err="1">
                <a:solidFill>
                  <a:srgbClr val="0353A4"/>
                </a:solidFill>
                <a:latin typeface="Alata"/>
                <a:ea typeface="Alata"/>
                <a:cs typeface="Alata"/>
                <a:sym typeface="Alata"/>
              </a:rPr>
              <a:t>amet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consectetur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adipiscing</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elit</a:t>
            </a:r>
            <a:r>
              <a:rPr lang="en-US" sz="2100" u="none" strike="noStrike" dirty="0">
                <a:solidFill>
                  <a:srgbClr val="0353A4"/>
                </a:solidFill>
                <a:latin typeface="Alata"/>
                <a:ea typeface="Alata"/>
                <a:cs typeface="Alata"/>
                <a:sym typeface="Alata"/>
              </a:rPr>
              <a:t>, sed do </a:t>
            </a:r>
            <a:r>
              <a:rPr lang="en-US" sz="2100" u="none" strike="noStrike" dirty="0" err="1">
                <a:solidFill>
                  <a:srgbClr val="0353A4"/>
                </a:solidFill>
                <a:latin typeface="Alata"/>
                <a:ea typeface="Alata"/>
                <a:cs typeface="Alata"/>
                <a:sym typeface="Alata"/>
              </a:rPr>
              <a:t>eiusmod</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tempor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incididunt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labore et dolore magna </a:t>
            </a:r>
            <a:r>
              <a:rPr lang="en-US" sz="2100" u="none" strike="noStrike" dirty="0" err="1">
                <a:solidFill>
                  <a:srgbClr val="0353A4"/>
                </a:solidFill>
                <a:latin typeface="Alata"/>
                <a:ea typeface="Alata"/>
                <a:cs typeface="Alata"/>
                <a:sym typeface="Alata"/>
              </a:rPr>
              <a:t>aliqua</a:t>
            </a:r>
            <a:r>
              <a:rPr lang="en-US" sz="2100" u="none" strike="noStrike" dirty="0">
                <a:solidFill>
                  <a:srgbClr val="0353A4"/>
                </a:solidFill>
                <a:latin typeface="Alata"/>
                <a:ea typeface="Alata"/>
                <a:cs typeface="Alata"/>
                <a:sym typeface="Alata"/>
              </a:rPr>
              <a:t>. Ut </a:t>
            </a:r>
            <a:r>
              <a:rPr lang="en-US" sz="2100" u="none" strike="noStrike" dirty="0" err="1">
                <a:solidFill>
                  <a:srgbClr val="0353A4"/>
                </a:solidFill>
                <a:latin typeface="Alata"/>
                <a:ea typeface="Alata"/>
                <a:cs typeface="Alata"/>
                <a:sym typeface="Alata"/>
              </a:rPr>
              <a:t>enim</a:t>
            </a:r>
            <a:r>
              <a:rPr lang="en-US" sz="2100" u="none" strike="noStrike" dirty="0">
                <a:solidFill>
                  <a:srgbClr val="0353A4"/>
                </a:solidFill>
                <a:latin typeface="Alata"/>
                <a:ea typeface="Alata"/>
                <a:cs typeface="Alata"/>
                <a:sym typeface="Alata"/>
              </a:rPr>
              <a:t> ad minim </a:t>
            </a:r>
            <a:r>
              <a:rPr lang="en-US" sz="2100" u="none" strike="noStrike" dirty="0" err="1">
                <a:solidFill>
                  <a:srgbClr val="0353A4"/>
                </a:solidFill>
                <a:latin typeface="Alata"/>
                <a:ea typeface="Alata"/>
                <a:cs typeface="Alata"/>
                <a:sym typeface="Alata"/>
              </a:rPr>
              <a:t>veniam</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quis</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nostrud</a:t>
            </a:r>
            <a:r>
              <a:rPr lang="en-US" sz="2100" u="none" strike="noStrike" dirty="0">
                <a:solidFill>
                  <a:srgbClr val="0353A4"/>
                </a:solidFill>
                <a:latin typeface="Alata"/>
                <a:ea typeface="Alata"/>
                <a:cs typeface="Alata"/>
                <a:sym typeface="Alata"/>
              </a:rPr>
              <a:t> exercitation </a:t>
            </a:r>
            <a:r>
              <a:rPr lang="en-US" sz="2100" u="none" strike="noStrike" dirty="0" err="1">
                <a:solidFill>
                  <a:srgbClr val="0353A4"/>
                </a:solidFill>
                <a:latin typeface="Alata"/>
                <a:ea typeface="Alata"/>
                <a:cs typeface="Alata"/>
                <a:sym typeface="Alata"/>
              </a:rPr>
              <a:t>ullamco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laboris</a:t>
            </a:r>
            <a:r>
              <a:rPr lang="en-US" sz="2100" u="none" strike="noStrike" dirty="0">
                <a:solidFill>
                  <a:srgbClr val="0353A4"/>
                </a:solidFill>
                <a:latin typeface="Alata"/>
                <a:ea typeface="Alata"/>
                <a:cs typeface="Alata"/>
                <a:sym typeface="Alata"/>
              </a:rPr>
              <a:t> nisi </a:t>
            </a:r>
            <a:r>
              <a:rPr lang="en-US" sz="2100" u="none" strike="noStrike" dirty="0" err="1">
                <a:solidFill>
                  <a:srgbClr val="0353A4"/>
                </a:solidFill>
                <a:latin typeface="Alata"/>
                <a:ea typeface="Alata"/>
                <a:cs typeface="Alata"/>
                <a:sym typeface="Alata"/>
              </a:rPr>
              <a:t>ut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aliquip</a:t>
            </a:r>
            <a:r>
              <a:rPr lang="en-US" sz="2100" u="none" strike="noStrike" dirty="0">
                <a:solidFill>
                  <a:srgbClr val="0353A4"/>
                </a:solidFill>
                <a:latin typeface="Alata"/>
                <a:ea typeface="Alata"/>
                <a:cs typeface="Alata"/>
                <a:sym typeface="Alata"/>
              </a:rPr>
              <a:t> ex </a:t>
            </a:r>
            <a:r>
              <a:rPr lang="en-US" sz="2100" u="none" strike="noStrike" dirty="0" err="1">
                <a:solidFill>
                  <a:srgbClr val="0353A4"/>
                </a:solidFill>
                <a:latin typeface="Alata"/>
                <a:ea typeface="Alata"/>
                <a:cs typeface="Alata"/>
                <a:sym typeface="Alata"/>
              </a:rPr>
              <a:t>ea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commodo</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consequat</a:t>
            </a:r>
            <a:r>
              <a:rPr lang="en-US" sz="2100" u="none" strike="noStrike" dirty="0">
                <a:solidFill>
                  <a:srgbClr val="0353A4"/>
                </a:solidFill>
                <a:latin typeface="Alata"/>
                <a:ea typeface="Alata"/>
                <a:cs typeface="Alata"/>
                <a:sym typeface="Alata"/>
              </a:rPr>
              <a:t>. Duis </a:t>
            </a:r>
            <a:r>
              <a:rPr lang="en-US" sz="2100" u="none" strike="noStrike" dirty="0" err="1">
                <a:solidFill>
                  <a:srgbClr val="0353A4"/>
                </a:solidFill>
                <a:latin typeface="Alata"/>
                <a:ea typeface="Alata"/>
                <a:cs typeface="Alata"/>
                <a:sym typeface="Alata"/>
              </a:rPr>
              <a:t>aute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irure</a:t>
            </a:r>
            <a:r>
              <a:rPr lang="en-US" sz="2100" u="none" strike="noStrike" dirty="0">
                <a:solidFill>
                  <a:srgbClr val="0353A4"/>
                </a:solidFill>
                <a:latin typeface="Alata"/>
                <a:ea typeface="Alata"/>
                <a:cs typeface="Alata"/>
                <a:sym typeface="Alata"/>
              </a:rPr>
              <a:t> dolor in </a:t>
            </a:r>
            <a:r>
              <a:rPr lang="en-US" sz="2100" u="none" strike="noStrike" dirty="0" err="1">
                <a:solidFill>
                  <a:srgbClr val="0353A4"/>
                </a:solidFill>
                <a:latin typeface="Alata"/>
                <a:ea typeface="Alata"/>
                <a:cs typeface="Alata"/>
                <a:sym typeface="Alata"/>
              </a:rPr>
              <a:t>reprehenderit</a:t>
            </a:r>
            <a:r>
              <a:rPr lang="en-US" sz="2100" u="none" strike="noStrike" dirty="0">
                <a:solidFill>
                  <a:srgbClr val="0353A4"/>
                </a:solidFill>
                <a:latin typeface="Alata"/>
                <a:ea typeface="Alata"/>
                <a:cs typeface="Alata"/>
                <a:sym typeface="Alata"/>
              </a:rPr>
              <a:t> in </a:t>
            </a:r>
            <a:r>
              <a:rPr lang="en-US" sz="2100" u="none" strike="noStrike" dirty="0" err="1">
                <a:solidFill>
                  <a:srgbClr val="0353A4"/>
                </a:solidFill>
                <a:latin typeface="Alata"/>
                <a:ea typeface="Alata"/>
                <a:cs typeface="Alata"/>
                <a:sym typeface="Alata"/>
              </a:rPr>
              <a:t>voluptate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velit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esse</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cillum</a:t>
            </a:r>
            <a:r>
              <a:rPr lang="en-US" sz="2100" u="none" strike="noStrike" dirty="0">
                <a:solidFill>
                  <a:srgbClr val="0353A4"/>
                </a:solidFill>
                <a:latin typeface="Alata"/>
                <a:ea typeface="Alata"/>
                <a:cs typeface="Alata"/>
                <a:sym typeface="Alata"/>
              </a:rPr>
              <a:t> dolore </a:t>
            </a:r>
            <a:r>
              <a:rPr lang="en-US" sz="2100" u="none" strike="noStrike" dirty="0" err="1">
                <a:solidFill>
                  <a:srgbClr val="0353A4"/>
                </a:solidFill>
                <a:latin typeface="Alata"/>
                <a:ea typeface="Alata"/>
                <a:cs typeface="Alata"/>
                <a:sym typeface="Alata"/>
              </a:rPr>
              <a:t>eu</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fugiat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nulla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pariatur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Excepteur</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sint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occaecat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cupidatat</a:t>
            </a:r>
            <a:r>
              <a:rPr lang="en-US" sz="2100" u="none" strike="noStrike" dirty="0">
                <a:solidFill>
                  <a:srgbClr val="0353A4"/>
                </a:solidFill>
                <a:latin typeface="Alata"/>
                <a:ea typeface="Alata"/>
                <a:cs typeface="Alata"/>
                <a:sym typeface="Alata"/>
              </a:rPr>
              <a:t> non </a:t>
            </a:r>
            <a:r>
              <a:rPr lang="en-US" sz="2100" u="none" strike="noStrike" dirty="0" err="1">
                <a:solidFill>
                  <a:srgbClr val="0353A4"/>
                </a:solidFill>
                <a:latin typeface="Alata"/>
                <a:ea typeface="Alata"/>
                <a:cs typeface="Alata"/>
                <a:sym typeface="Alata"/>
              </a:rPr>
              <a:t>proident</a:t>
            </a:r>
            <a:r>
              <a:rPr lang="en-US" sz="2100" u="none" strike="noStrike" dirty="0">
                <a:solidFill>
                  <a:srgbClr val="0353A4"/>
                </a:solidFill>
                <a:latin typeface="Alata"/>
                <a:ea typeface="Alata"/>
                <a:cs typeface="Alata"/>
                <a:sym typeface="Alata"/>
              </a:rPr>
              <a:t>, sunt in culpa qui </a:t>
            </a:r>
            <a:r>
              <a:rPr lang="en-US" sz="2100" u="none" strike="noStrike" dirty="0" err="1">
                <a:solidFill>
                  <a:srgbClr val="0353A4"/>
                </a:solidFill>
                <a:latin typeface="Alata"/>
                <a:ea typeface="Alata"/>
                <a:cs typeface="Alata"/>
                <a:sym typeface="Alata"/>
              </a:rPr>
              <a:t>officia</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deserunt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mollit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anim</a:t>
            </a:r>
            <a:r>
              <a:rPr lang="en-US" sz="2100" u="none" strike="noStrike" dirty="0">
                <a:solidFill>
                  <a:srgbClr val="0353A4"/>
                </a:solidFill>
                <a:latin typeface="Alata"/>
                <a:ea typeface="Alata"/>
                <a:cs typeface="Alata"/>
                <a:sym typeface="Alata"/>
              </a:rPr>
              <a:t> id </a:t>
            </a:r>
            <a:r>
              <a:rPr lang="en-US" sz="2100" u="none" strike="noStrike" dirty="0" err="1">
                <a:solidFill>
                  <a:srgbClr val="0353A4"/>
                </a:solidFill>
                <a:latin typeface="Alata"/>
                <a:ea typeface="Alata"/>
                <a:cs typeface="Alata"/>
                <a:sym typeface="Alata"/>
              </a:rPr>
              <a:t>est</a:t>
            </a:r>
            <a:r>
              <a:rPr lang="en-US" sz="2100" u="none" strike="noStrike" dirty="0">
                <a:solidFill>
                  <a:srgbClr val="0353A4"/>
                </a:solidFill>
                <a:latin typeface="Alata"/>
                <a:ea typeface="Alata"/>
                <a:cs typeface="Alata"/>
                <a:sym typeface="Alata"/>
              </a:rPr>
              <a:t> </a:t>
            </a:r>
            <a:r>
              <a:rPr lang="en-US" sz="2100" u="none" strike="noStrike" dirty="0" err="1">
                <a:solidFill>
                  <a:srgbClr val="0353A4"/>
                </a:solidFill>
                <a:latin typeface="Alata"/>
                <a:ea typeface="Alata"/>
                <a:cs typeface="Alata"/>
                <a:sym typeface="Alata"/>
              </a:rPr>
              <a:t>laborum</a:t>
            </a:r>
            <a:r>
              <a:rPr lang="en-US" sz="2100" u="none" strike="noStrike" dirty="0">
                <a:solidFill>
                  <a:srgbClr val="0353A4"/>
                </a:solidFill>
                <a:latin typeface="Alata"/>
                <a:ea typeface="Alata"/>
                <a:cs typeface="Alata"/>
                <a:sym typeface="Alata"/>
              </a:rPr>
              <a:t>.</a:t>
            </a:r>
          </a:p>
        </p:txBody>
      </p:sp>
      <p:grpSp>
        <p:nvGrpSpPr>
          <p:cNvPr id="13" name="Group 13">
            <a:extLst>
              <a:ext uri="{FF2B5EF4-FFF2-40B4-BE49-F238E27FC236}">
                <a16:creationId xmlns:a16="http://schemas.microsoft.com/office/drawing/2014/main" id="{E0CC1E61-5A97-0937-8976-B16A3AB5F093}"/>
              </a:ext>
            </a:extLst>
          </p:cNvPr>
          <p:cNvGrpSpPr/>
          <p:nvPr/>
        </p:nvGrpSpPr>
        <p:grpSpPr>
          <a:xfrm>
            <a:off x="9775747" y="6058997"/>
            <a:ext cx="3123353" cy="2466295"/>
            <a:chOff x="0" y="0"/>
            <a:chExt cx="4164471" cy="3288393"/>
          </a:xfrm>
        </p:grpSpPr>
        <p:sp>
          <p:nvSpPr>
            <p:cNvPr id="14" name="TextBox 14">
              <a:extLst>
                <a:ext uri="{FF2B5EF4-FFF2-40B4-BE49-F238E27FC236}">
                  <a16:creationId xmlns:a16="http://schemas.microsoft.com/office/drawing/2014/main" id="{0EF02044-85EA-215E-32D3-C7298F90103A}"/>
                </a:ext>
              </a:extLst>
            </p:cNvPr>
            <p:cNvSpPr txBox="1"/>
            <p:nvPr/>
          </p:nvSpPr>
          <p:spPr>
            <a:xfrm>
              <a:off x="0" y="0"/>
              <a:ext cx="4164471"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Why we do?</a:t>
              </a:r>
            </a:p>
          </p:txBody>
        </p:sp>
        <p:sp>
          <p:nvSpPr>
            <p:cNvPr id="15" name="TextBox 15">
              <a:extLst>
                <a:ext uri="{FF2B5EF4-FFF2-40B4-BE49-F238E27FC236}">
                  <a16:creationId xmlns:a16="http://schemas.microsoft.com/office/drawing/2014/main" id="{196A361B-357A-60BA-2AAB-B2E77D440B96}"/>
                </a:ext>
              </a:extLst>
            </p:cNvPr>
            <p:cNvSpPr txBox="1"/>
            <p:nvPr/>
          </p:nvSpPr>
          <p:spPr>
            <a:xfrm>
              <a:off x="0" y="766173"/>
              <a:ext cx="4164471"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grpSp>
        <p:nvGrpSpPr>
          <p:cNvPr id="16" name="Group 16">
            <a:extLst>
              <a:ext uri="{FF2B5EF4-FFF2-40B4-BE49-F238E27FC236}">
                <a16:creationId xmlns:a16="http://schemas.microsoft.com/office/drawing/2014/main" id="{F6270D5E-F1CB-0DD9-E2B5-7E569CC33D07}"/>
              </a:ext>
            </a:extLst>
          </p:cNvPr>
          <p:cNvGrpSpPr/>
          <p:nvPr/>
        </p:nvGrpSpPr>
        <p:grpSpPr>
          <a:xfrm>
            <a:off x="14189242" y="6058997"/>
            <a:ext cx="3070058" cy="2466295"/>
            <a:chOff x="0" y="0"/>
            <a:chExt cx="4093410" cy="3288393"/>
          </a:xfrm>
        </p:grpSpPr>
        <p:sp>
          <p:nvSpPr>
            <p:cNvPr id="17" name="TextBox 17">
              <a:extLst>
                <a:ext uri="{FF2B5EF4-FFF2-40B4-BE49-F238E27FC236}">
                  <a16:creationId xmlns:a16="http://schemas.microsoft.com/office/drawing/2014/main" id="{1CA7D464-081A-4383-95DA-6ED34CA6BC54}"/>
                </a:ext>
              </a:extLst>
            </p:cNvPr>
            <p:cNvSpPr txBox="1"/>
            <p:nvPr/>
          </p:nvSpPr>
          <p:spPr>
            <a:xfrm>
              <a:off x="0" y="0"/>
              <a:ext cx="4093410" cy="647700"/>
            </a:xfrm>
            <a:prstGeom prst="rect">
              <a:avLst/>
            </a:prstGeom>
          </p:spPr>
          <p:txBody>
            <a:bodyPr lIns="0" tIns="0" rIns="0" bIns="0" rtlCol="0" anchor="t">
              <a:spAutoFit/>
            </a:bodyPr>
            <a:lstStyle/>
            <a:p>
              <a:pPr marL="0" lvl="0" indent="0" algn="l">
                <a:lnSpc>
                  <a:spcPts val="3840"/>
                </a:lnSpc>
                <a:spcBef>
                  <a:spcPct val="0"/>
                </a:spcBef>
              </a:pPr>
              <a:r>
                <a:rPr lang="en-US" sz="3200">
                  <a:solidFill>
                    <a:srgbClr val="0353A4"/>
                  </a:solidFill>
                  <a:latin typeface="Alata"/>
                  <a:ea typeface="Alata"/>
                  <a:cs typeface="Alata"/>
                  <a:sym typeface="Alata"/>
                </a:rPr>
                <a:t>How we do?</a:t>
              </a:r>
            </a:p>
          </p:txBody>
        </p:sp>
        <p:sp>
          <p:nvSpPr>
            <p:cNvPr id="18" name="TextBox 18">
              <a:extLst>
                <a:ext uri="{FF2B5EF4-FFF2-40B4-BE49-F238E27FC236}">
                  <a16:creationId xmlns:a16="http://schemas.microsoft.com/office/drawing/2014/main" id="{90ACD2AB-B32B-A209-B321-346ECADEF7D1}"/>
                </a:ext>
              </a:extLst>
            </p:cNvPr>
            <p:cNvSpPr txBox="1"/>
            <p:nvPr/>
          </p:nvSpPr>
          <p:spPr>
            <a:xfrm>
              <a:off x="0" y="766173"/>
              <a:ext cx="4093410" cy="2522220"/>
            </a:xfrm>
            <a:prstGeom prst="rect">
              <a:avLst/>
            </a:prstGeom>
          </p:spPr>
          <p:txBody>
            <a:bodyPr lIns="0" tIns="0" rIns="0" bIns="0" rtlCol="0" anchor="t">
              <a:spAutoFit/>
            </a:bodyPr>
            <a:lstStyle/>
            <a:p>
              <a:pPr marL="0" lvl="0" indent="0" algn="l">
                <a:lnSpc>
                  <a:spcPts val="2100"/>
                </a:lnSpc>
                <a:spcBef>
                  <a:spcPct val="0"/>
                </a:spcBef>
              </a:pPr>
              <a:r>
                <a:rPr lang="en-US" sz="2100" u="none" strike="noStrike">
                  <a:solidFill>
                    <a:srgbClr val="0353A4"/>
                  </a:solidFill>
                  <a:latin typeface="Alata"/>
                  <a:ea typeface="Alata"/>
                  <a:cs typeface="Alata"/>
                  <a:sym typeface="Alata"/>
                </a:rPr>
                <a:t>Briefly elaborate on what you want to discuss. Lorem ipsum dolor sit amet, consectetur adipiscing elit, sed do eiusmod tempor incididunt ut labore.</a:t>
              </a:r>
            </a:p>
          </p:txBody>
        </p:sp>
      </p:grpSp>
      <p:sp>
        <p:nvSpPr>
          <p:cNvPr id="19" name="矩形 18">
            <a:extLst>
              <a:ext uri="{FF2B5EF4-FFF2-40B4-BE49-F238E27FC236}">
                <a16:creationId xmlns:a16="http://schemas.microsoft.com/office/drawing/2014/main" id="{9039DE90-8E6B-4F96-87E8-A60AA4319A35}"/>
              </a:ext>
            </a:extLst>
          </p:cNvPr>
          <p:cNvSpPr/>
          <p:nvPr/>
        </p:nvSpPr>
        <p:spPr>
          <a:xfrm>
            <a:off x="0" y="9791700"/>
            <a:ext cx="4572000" cy="495300"/>
          </a:xfrm>
          <a:prstGeom prst="rect">
            <a:avLst/>
          </a:prstGeom>
          <a:solidFill>
            <a:srgbClr val="0153A5"/>
          </a:solidFill>
          <a:ln>
            <a:solidFill>
              <a:srgbClr val="0153A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Target</a:t>
            </a:r>
          </a:p>
          <a:p>
            <a:pPr algn="ctr"/>
            <a:endParaRPr kumimoji="1" lang="zh-CN" altLang="en-US" sz="500" dirty="0"/>
          </a:p>
        </p:txBody>
      </p:sp>
      <p:sp>
        <p:nvSpPr>
          <p:cNvPr id="20" name="矩形 19">
            <a:extLst>
              <a:ext uri="{FF2B5EF4-FFF2-40B4-BE49-F238E27FC236}">
                <a16:creationId xmlns:a16="http://schemas.microsoft.com/office/drawing/2014/main" id="{D9D3518F-F46B-3D0E-25AF-B7536105A28B}"/>
              </a:ext>
            </a:extLst>
          </p:cNvPr>
          <p:cNvSpPr/>
          <p:nvPr/>
        </p:nvSpPr>
        <p:spPr>
          <a:xfrm>
            <a:off x="4572000" y="9791700"/>
            <a:ext cx="4572000" cy="495300"/>
          </a:xfrm>
          <a:prstGeom prst="rect">
            <a:avLst/>
          </a:prstGeom>
          <a:solidFill>
            <a:srgbClr val="0153A5"/>
          </a:solidFill>
          <a:ln w="76200">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b="1" dirty="0">
                <a:solidFill>
                  <a:srgbClr val="EFEDE6"/>
                </a:solidFill>
                <a:latin typeface="Arial" panose="020B0604020202020204" pitchFamily="34" charset="0"/>
                <a:ea typeface="Alata"/>
                <a:cs typeface="Arial" panose="020B0604020202020204" pitchFamily="34" charset="0"/>
                <a:sym typeface="Alata"/>
              </a:rPr>
              <a:t>Methodology</a:t>
            </a:r>
          </a:p>
        </p:txBody>
      </p:sp>
      <p:sp>
        <p:nvSpPr>
          <p:cNvPr id="22" name="矩形 21">
            <a:extLst>
              <a:ext uri="{FF2B5EF4-FFF2-40B4-BE49-F238E27FC236}">
                <a16:creationId xmlns:a16="http://schemas.microsoft.com/office/drawing/2014/main" id="{B639160C-80E8-5693-1FD6-B4941EEDBF88}"/>
              </a:ext>
            </a:extLst>
          </p:cNvPr>
          <p:cNvSpPr/>
          <p:nvPr/>
        </p:nvSpPr>
        <p:spPr>
          <a:xfrm>
            <a:off x="13716000" y="9791700"/>
            <a:ext cx="4572000" cy="495300"/>
          </a:xfrm>
          <a:prstGeom prst="rect">
            <a:avLst/>
          </a:prstGeom>
          <a:solidFill>
            <a:srgbClr val="0153A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rgbClr val="EFEDE6"/>
                </a:solidFill>
                <a:latin typeface="Arial" panose="020B0604020202020204" pitchFamily="34" charset="0"/>
                <a:ea typeface="Alata"/>
                <a:cs typeface="Arial" panose="020B0604020202020204" pitchFamily="34" charset="0"/>
                <a:sym typeface="Alata"/>
              </a:rPr>
              <a:t>Result</a:t>
            </a:r>
          </a:p>
        </p:txBody>
      </p:sp>
    </p:spTree>
    <p:extLst>
      <p:ext uri="{BB962C8B-B14F-4D97-AF65-F5344CB8AC3E}">
        <p14:creationId xmlns:p14="http://schemas.microsoft.com/office/powerpoint/2010/main" val="795553972"/>
      </p:ext>
    </p:extLst>
  </p:cSld>
  <p:clrMapOvr>
    <a:masterClrMapping/>
  </p:clrMapOvr>
  <p:transition spd="slow">
    <p:fade/>
  </p:transition>
</p:sld>
</file>

<file path=ppt/theme/theme1.xml><?xml version="1.0" encoding="utf-8"?>
<a:theme xmlns:a="http://schemas.openxmlformats.org/drawingml/2006/main" name="地图集">
  <a:themeElements>
    <a:clrScheme name="地图集">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地图集">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地图集">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Atlas</Template>
  <TotalTime>227</TotalTime>
  <Words>2058</Words>
  <Application>Microsoft Macintosh PowerPoint</Application>
  <PresentationFormat>自定义</PresentationFormat>
  <Paragraphs>217</Paragraphs>
  <Slides>18</Slides>
  <Notes>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Arial</vt:lpstr>
      <vt:lpstr>Alata</vt:lpstr>
      <vt:lpstr>等线</vt:lpstr>
      <vt:lpstr>Calibri</vt:lpstr>
      <vt:lpstr>Wingdings</vt:lpstr>
      <vt:lpstr>Calibri Light</vt:lpstr>
      <vt:lpstr>Rockwell</vt:lpstr>
      <vt:lpstr>地图集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Minimal Illustrated Tax Advice Consulting Presentation</dc:title>
  <cp:lastModifiedBy>宇腾 周</cp:lastModifiedBy>
  <cp:revision>7</cp:revision>
  <dcterms:created xsi:type="dcterms:W3CDTF">2006-08-16T00:00:00Z</dcterms:created>
  <dcterms:modified xsi:type="dcterms:W3CDTF">2025-04-13T05:38:12Z</dcterms:modified>
  <dc:identifier>DAGkeSoMfOg</dc:identifier>
</cp:coreProperties>
</file>