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9"/>
  </p:notesMasterIdLst>
  <p:sldIdLst>
    <p:sldId id="256" r:id="rId2"/>
    <p:sldId id="261" r:id="rId3"/>
    <p:sldId id="262" r:id="rId4"/>
    <p:sldId id="265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E272-B5CF-4FE5-AE57-ED1329EDD5E9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CE56E-D267-449E-A957-0592120A5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9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EE9B-A4FF-407B-B6E0-544D9506AE15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8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25DC-B52B-44BB-9C65-138B61E7D75D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7D3D-7309-485D-B9E7-7AB1309C4827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74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0A6-B0A0-4A2A-8FBD-CBDE5C41A72F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06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215F-9E37-4848-B11C-ECFE4DC1BD8B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5B63-C49F-49A1-8BE2-AF4E0631D332}" type="datetime1">
              <a:rPr lang="fr-FR" smtClean="0"/>
              <a:t>13/12/2019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1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B8A-885C-4FCC-8271-819D4F948820}" type="datetime1">
              <a:rPr lang="fr-FR" smtClean="0"/>
              <a:t>13/12/2019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22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7E05-C3FE-4723-BB9C-512EFB9785B8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51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5657-2330-4D20-A859-CDA5D98C8A1A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262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5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C606-1B86-4B8D-9F5C-6AF5EAC1BE39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06ED-18C7-46FE-A7D8-FC29C5CF1B39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6BBD-7460-4870-A685-A8F6F17B73DF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F751-52FB-4261-B2C9-4774F74F6BC0}" type="datetime1">
              <a:rPr lang="fr-FR" smtClean="0"/>
              <a:t>13/12/2019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41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0C4C-9B95-43EF-984B-37335C67DD85}" type="datetime1">
              <a:rPr lang="fr-FR" smtClean="0"/>
              <a:t>13/12/2019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7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E1E-C25D-4493-BB15-36151A1DFABD}" type="datetime1">
              <a:rPr lang="fr-FR" smtClean="0"/>
              <a:t>13/12/2019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4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E1FE-67A9-4005-AC20-5033D5C90007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4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6A22-A7D8-4654-B44C-F714AF149572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0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DBBC-CD83-43C0-AB4B-7D17BE72A7C5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A7EF-0BC6-4CBA-9E80-B5E6AECE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841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05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4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0F7F-8A1F-4D58-A5CA-7FD4DFB4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1744394"/>
            <a:ext cx="9733512" cy="11083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6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Serious</a:t>
            </a:r>
            <a:r>
              <a:rPr lang="fr-FR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Game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EF911F-C450-4DB1-AFCB-55E2F017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4000" dirty="0"/>
              <a:t>Thème: Le stress en entreprise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38E113C-7DBB-45F5-A258-03B5F420F71C}"/>
              </a:ext>
            </a:extLst>
          </p:cNvPr>
          <p:cNvSpPr txBox="1">
            <a:spLocks/>
          </p:cNvSpPr>
          <p:nvPr/>
        </p:nvSpPr>
        <p:spPr>
          <a:xfrm>
            <a:off x="1229244" y="2729132"/>
            <a:ext cx="9733512" cy="872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8E17921-D5DD-42BA-A646-C419C26BDD8A}"/>
              </a:ext>
            </a:extLst>
          </p:cNvPr>
          <p:cNvSpPr txBox="1">
            <a:spLocks/>
          </p:cNvSpPr>
          <p:nvPr/>
        </p:nvSpPr>
        <p:spPr>
          <a:xfrm>
            <a:off x="1" y="4574698"/>
            <a:ext cx="4093698" cy="872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Jérémy FAIVRE</a:t>
            </a:r>
          </a:p>
          <a:p>
            <a:r>
              <a:rPr lang="fr-FR" sz="1800" dirty="0"/>
              <a:t>Date: Semaine 50 - Décembre 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80D2B-441A-4A70-9381-7AE3B16B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A5EEA7EF-0BC6-4CBA-9E80-B5E6AECE23FE}" type="slidenum">
              <a:rPr lang="fr-FR" sz="4000" smtClean="0"/>
              <a:t>1</a:t>
            </a:fld>
            <a:endParaRPr lang="fr-FR" sz="4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D447DEC-0F5A-43B1-8124-E5A7AE376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4" y="5457521"/>
            <a:ext cx="3335724" cy="12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2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DB96EEF-C378-43E1-974F-1CD643E4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8" y="511627"/>
            <a:ext cx="10831458" cy="13255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Comment agir sur le stress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13BA0-A920-4C88-90AD-06FE6B105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effectLst/>
              </a:rPr>
              <a:t>Eviter le stress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FA33247-CDA9-4ED4-8D99-FBD86B84B9F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fr-FR" dirty="0">
                <a:effectLst/>
              </a:rPr>
              <a:t>Avant</a:t>
            </a:r>
          </a:p>
          <a:p>
            <a:pPr algn="just"/>
            <a:r>
              <a:rPr lang="fr-FR" dirty="0"/>
              <a:t>Sensibilisé sur le stress pour agir directement sur la source, avoir un bon comportement pour se relaxer et éviter de faire croître son stress.</a:t>
            </a:r>
          </a:p>
          <a:p>
            <a:pPr algn="just"/>
            <a:r>
              <a:rPr lang="fr-FR" dirty="0"/>
              <a:t>Être dans un environnement propice à la détente ,tout en gardant le sérieux du travail.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EA3F88-7ED7-446F-93B8-11FEBC0C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Réduire le stress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E519B7-AA1F-48B0-ABFF-618AFBE3458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/>
              <a:t>Pendant</a:t>
            </a:r>
          </a:p>
          <a:p>
            <a:pPr algn="just"/>
            <a:r>
              <a:rPr lang="fr-FR" dirty="0"/>
              <a:t>Effectuer une relaxation par les sens, médiations , musiques , activité sportive.</a:t>
            </a:r>
          </a:p>
          <a:p>
            <a:pPr algn="just"/>
            <a:r>
              <a:rPr lang="fr-FR" dirty="0"/>
              <a:t>Jouer à un jeu relaxant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DC69F54-A24D-49B1-A0FA-7EE8ABE8F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Eviter les risques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3592D09-D79D-4AE9-A91C-8B942B1DCB8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FR" dirty="0"/>
              <a:t>Après</a:t>
            </a:r>
          </a:p>
          <a:p>
            <a:pPr algn="just"/>
            <a:r>
              <a:rPr lang="fr-FR" dirty="0"/>
              <a:t>Les risques peuvent être plus ou moins important selon la personne, puis affectée d’autres.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D549CFF-FDC6-43D1-9340-62F95915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z="4000" smtClean="0"/>
              <a:t>2</a:t>
            </a:fld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596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F70589E-EC1B-4188-802A-BFE726E1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Présentation du prototype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B0E433B-A6EC-4625-A019-2F104CBA4FC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200883" y="2758468"/>
            <a:ext cx="3298956" cy="2879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effectLst/>
              </a:rPr>
              <a:t>Zenitude Manager : Stress  Control</a:t>
            </a:r>
          </a:p>
          <a:p>
            <a:pPr>
              <a:lnSpc>
                <a:spcPct val="150000"/>
              </a:lnSpc>
            </a:pPr>
            <a:r>
              <a:rPr lang="fr-FR" dirty="0">
                <a:effectLst/>
              </a:rPr>
              <a:t>Genre : Gestion</a:t>
            </a:r>
          </a:p>
          <a:p>
            <a:pPr>
              <a:lnSpc>
                <a:spcPct val="150000"/>
              </a:lnSpc>
            </a:pPr>
            <a:r>
              <a:rPr lang="fr-FR" dirty="0">
                <a:effectLst/>
              </a:rPr>
              <a:t>Caméra : Libre</a:t>
            </a:r>
          </a:p>
          <a:p>
            <a:pPr>
              <a:lnSpc>
                <a:spcPct val="150000"/>
              </a:lnSpc>
            </a:pPr>
            <a:r>
              <a:rPr lang="fr-FR" dirty="0">
                <a:effectLst/>
              </a:rPr>
              <a:t>Solo</a:t>
            </a:r>
            <a:br>
              <a:rPr lang="fr-FR" dirty="0">
                <a:effectLst/>
              </a:rPr>
            </a:br>
            <a:r>
              <a:rPr lang="fr-FR" dirty="0">
                <a:effectLst/>
              </a:rPr>
              <a:t>Plateforme :  PC / Mobile</a:t>
            </a:r>
            <a:br>
              <a:rPr lang="fr-FR" dirty="0">
                <a:effectLst/>
              </a:rPr>
            </a:br>
            <a:r>
              <a:rPr lang="fr-FR" dirty="0">
                <a:effectLst/>
              </a:rPr>
              <a:t>Target/cible: Responsable , Employé</a:t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78124635-76A6-45FC-B4BB-1751DFD86555}"/>
              </a:ext>
            </a:extLst>
          </p:cNvPr>
          <p:cNvSpPr txBox="1">
            <a:spLocks/>
          </p:cNvSpPr>
          <p:nvPr/>
        </p:nvSpPr>
        <p:spPr>
          <a:xfrm>
            <a:off x="4196769" y="1935163"/>
            <a:ext cx="3298956" cy="823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Gameconcept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8E6BF94E-169E-4D35-86FD-FFCC873B3608}"/>
              </a:ext>
            </a:extLst>
          </p:cNvPr>
          <p:cNvSpPr txBox="1">
            <a:spLocks/>
          </p:cNvSpPr>
          <p:nvPr/>
        </p:nvSpPr>
        <p:spPr>
          <a:xfrm>
            <a:off x="7727853" y="1935164"/>
            <a:ext cx="3298558" cy="823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Gameplay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9E0C86E6-6D72-4030-B931-14C16054445D}"/>
              </a:ext>
            </a:extLst>
          </p:cNvPr>
          <p:cNvSpPr txBox="1">
            <a:spLocks/>
          </p:cNvSpPr>
          <p:nvPr/>
        </p:nvSpPr>
        <p:spPr>
          <a:xfrm>
            <a:off x="7727853" y="2758468"/>
            <a:ext cx="3299821" cy="287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ffectLst/>
              </a:rPr>
              <a:t>Baisser le stress en utiliser des actions</a:t>
            </a:r>
          </a:p>
          <a:p>
            <a:r>
              <a:rPr lang="fr-FR" dirty="0">
                <a:effectLst/>
              </a:rPr>
              <a:t>Surveiller le stress  pour éviter les </a:t>
            </a:r>
            <a:r>
              <a:rPr lang="fr-FR" dirty="0" err="1">
                <a:effectLst/>
              </a:rPr>
              <a:t>burn</a:t>
            </a:r>
            <a:r>
              <a:rPr lang="fr-FR" dirty="0">
                <a:effectLst/>
              </a:rPr>
              <a:t> out</a:t>
            </a:r>
          </a:p>
          <a:p>
            <a:r>
              <a:rPr lang="fr-FR" dirty="0">
                <a:effectLst/>
              </a:rPr>
              <a:t>Avoir un score de productivité élevé</a:t>
            </a:r>
          </a:p>
          <a:p>
            <a:r>
              <a:rPr lang="fr-FR" dirty="0">
                <a:effectLst/>
              </a:rPr>
              <a:t>Réaliser des missions pour montrer que vous avez compris comment gérer le personnel </a:t>
            </a:r>
          </a:p>
          <a:p>
            <a:endParaRPr lang="fr-FR" dirty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C95F4F10-49D2-499F-96B4-B413DA4E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z="4000" smtClean="0"/>
              <a:t>3</a:t>
            </a:fld>
            <a:endParaRPr lang="fr-FR" sz="4000"/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970268FA-BC5D-4A22-98FA-FC11D5FFB0C7}"/>
              </a:ext>
            </a:extLst>
          </p:cNvPr>
          <p:cNvSpPr txBox="1">
            <a:spLocks/>
          </p:cNvSpPr>
          <p:nvPr/>
        </p:nvSpPr>
        <p:spPr>
          <a:xfrm>
            <a:off x="924444" y="1935163"/>
            <a:ext cx="3298558" cy="823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Sensibilisé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7B8C49E-C423-4F4A-B920-64B306E496F1}"/>
              </a:ext>
            </a:extLst>
          </p:cNvPr>
          <p:cNvSpPr txBox="1">
            <a:spLocks/>
          </p:cNvSpPr>
          <p:nvPr/>
        </p:nvSpPr>
        <p:spPr>
          <a:xfrm>
            <a:off x="924444" y="2758467"/>
            <a:ext cx="3299821" cy="287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Risques du stress élevée</a:t>
            </a:r>
          </a:p>
          <a:p>
            <a:r>
              <a:rPr lang="fr-FR" dirty="0"/>
              <a:t>La productivité</a:t>
            </a:r>
          </a:p>
          <a:p>
            <a:r>
              <a:rPr lang="fr-FR" dirty="0"/>
              <a:t>Le bien être en entreprise</a:t>
            </a:r>
          </a:p>
          <a:p>
            <a:r>
              <a:rPr lang="fr-FR" dirty="0"/>
              <a:t>Eduquer sur l’importance du stress</a:t>
            </a:r>
          </a:p>
          <a:p>
            <a:r>
              <a:rPr lang="fr-FR" dirty="0"/>
              <a:t>Encourager à être moins strict</a:t>
            </a:r>
          </a:p>
          <a:p>
            <a:r>
              <a:rPr lang="fr-FR" dirty="0"/>
              <a:t>Créer un environnement serein</a:t>
            </a:r>
          </a:p>
          <a:p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8877F-3ABF-4F45-A433-5D9D4FAE29A2}"/>
              </a:ext>
            </a:extLst>
          </p:cNvPr>
          <p:cNvSpPr/>
          <p:nvPr/>
        </p:nvSpPr>
        <p:spPr>
          <a:xfrm>
            <a:off x="1957208" y="1977483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Intentions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9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2">
            <a:extLst>
              <a:ext uri="{FF2B5EF4-FFF2-40B4-BE49-F238E27FC236}">
                <a16:creationId xmlns:a16="http://schemas.microsoft.com/office/drawing/2014/main" id="{C3D3BF65-6881-4CEB-A60B-09571AE1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9" y="666861"/>
            <a:ext cx="10353675" cy="1325563"/>
          </a:xfrm>
        </p:spPr>
        <p:txBody>
          <a:bodyPr/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effectLst/>
              </a:rPr>
              <a:t>MoodBoard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re 2">
            <a:extLst>
              <a:ext uri="{FF2B5EF4-FFF2-40B4-BE49-F238E27FC236}">
                <a16:creationId xmlns:a16="http://schemas.microsoft.com/office/drawing/2014/main" id="{0018E8DC-AA2D-4A7A-A0A9-F4A9B6DE2ECB}"/>
              </a:ext>
            </a:extLst>
          </p:cNvPr>
          <p:cNvSpPr txBox="1">
            <a:spLocks/>
          </p:cNvSpPr>
          <p:nvPr/>
        </p:nvSpPr>
        <p:spPr>
          <a:xfrm>
            <a:off x="914313" y="89095"/>
            <a:ext cx="103537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Présentation du prototype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B509BBE-86D9-4630-9D5E-6DCD220F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0" y="3539154"/>
            <a:ext cx="2904686" cy="217851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183B63E-ABBD-449B-A123-B3B74ABB1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15" y="1935163"/>
            <a:ext cx="5675655" cy="183498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8F814F8-E544-477C-A59F-282009DD3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16" y="3703060"/>
            <a:ext cx="3977825" cy="201460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15989C-2366-4485-A123-9D1E28888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37" y="3736604"/>
            <a:ext cx="4029218" cy="201460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80F0E56-1D72-45C3-AD62-BDA3148AB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70" y="1935163"/>
            <a:ext cx="2327384" cy="1834986"/>
          </a:xfrm>
          <a:prstGeom prst="rect">
            <a:avLst/>
          </a:prstGeom>
        </p:spPr>
      </p:pic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603EDA1B-DE9C-4918-86F4-9990A10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z="4000" smtClean="0"/>
              <a:t>4</a:t>
            </a:fld>
            <a:endParaRPr lang="fr-FR" sz="40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8BDE7B3B-80E4-4D3B-B384-FD5461BDE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30" y="1939473"/>
            <a:ext cx="2904684" cy="15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6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069E2592-BACF-47AE-BF8F-60692F6A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Écran principal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FB3ADF1-C5BC-4A06-8B20-15DBCA57E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7" y="2180491"/>
            <a:ext cx="5909595" cy="3342098"/>
          </a:xfr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1B4628F9-139C-492A-998C-D55E2004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78" y="2180491"/>
            <a:ext cx="5909595" cy="3330469"/>
          </a:xfrm>
          <a:prstGeom prst="rect">
            <a:avLst/>
          </a:prstGeom>
        </p:spPr>
      </p:pic>
      <p:sp>
        <p:nvSpPr>
          <p:cNvPr id="12" name="Titre 2">
            <a:extLst>
              <a:ext uri="{FF2B5EF4-FFF2-40B4-BE49-F238E27FC236}">
                <a16:creationId xmlns:a16="http://schemas.microsoft.com/office/drawing/2014/main" id="{8C8B2670-83B5-4444-A5A0-96EB940E6A1C}"/>
              </a:ext>
            </a:extLst>
          </p:cNvPr>
          <p:cNvSpPr txBox="1">
            <a:spLocks/>
          </p:cNvSpPr>
          <p:nvPr/>
        </p:nvSpPr>
        <p:spPr>
          <a:xfrm>
            <a:off x="913794" y="46892"/>
            <a:ext cx="103537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Présentation du prototype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7312B80-2F25-405B-863F-90379CCE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z="4000" smtClean="0"/>
              <a:t>5</a:t>
            </a:fld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371860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069E2592-BACF-47AE-BF8F-60692F6A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Écran Fin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B996A0A-5AD2-49A4-AA44-92437185D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32" y="1575580"/>
            <a:ext cx="8673486" cy="4881489"/>
          </a:xfrm>
        </p:spPr>
      </p:pic>
      <p:sp>
        <p:nvSpPr>
          <p:cNvPr id="11" name="Titre 2">
            <a:extLst>
              <a:ext uri="{FF2B5EF4-FFF2-40B4-BE49-F238E27FC236}">
                <a16:creationId xmlns:a16="http://schemas.microsoft.com/office/drawing/2014/main" id="{AA341E6D-9893-4775-9B72-360148547113}"/>
              </a:ext>
            </a:extLst>
          </p:cNvPr>
          <p:cNvSpPr txBox="1">
            <a:spLocks/>
          </p:cNvSpPr>
          <p:nvPr/>
        </p:nvSpPr>
        <p:spPr>
          <a:xfrm>
            <a:off x="913794" y="75028"/>
            <a:ext cx="103537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Présentation du prototype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8FC7B3E-078A-40B1-9682-CBB99FD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z="4000" smtClean="0"/>
              <a:t>6</a:t>
            </a:fld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9985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71CF8316-33B9-4B67-B93F-BA9F4C9A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7D2883DF-A128-4FB2-A8C4-CEEC168B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916" y="2172726"/>
            <a:ext cx="3298956" cy="82330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Music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16EAA788-3E66-4E1B-AD51-CB4F46194A2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564916" y="2996031"/>
            <a:ext cx="3298956" cy="2879576"/>
          </a:xfrm>
        </p:spPr>
        <p:txBody>
          <a:bodyPr/>
          <a:lstStyle/>
          <a:p>
            <a:r>
              <a:rPr lang="fr-FR" dirty="0" err="1"/>
              <a:t>Mii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music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ACB1FA1B-A112-4072-B42A-E6BC32491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172727"/>
            <a:ext cx="3298558" cy="823304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Pixel art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46D01B6C-3F5A-4782-86BA-D1D81E6529D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096000" y="2996031"/>
            <a:ext cx="3299821" cy="2879576"/>
          </a:xfrm>
        </p:spPr>
        <p:txBody>
          <a:bodyPr/>
          <a:lstStyle/>
          <a:p>
            <a:r>
              <a:rPr lang="fr-FR" dirty="0"/>
              <a:t> 8bit office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0028CC5F-0697-4949-A74F-E6888B0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A7EF-0BC6-4CBA-9E80-B5E6AECE23FE}" type="slidenum">
              <a:rPr lang="fr-FR" sz="4000" smtClean="0"/>
              <a:t>7</a:t>
            </a:fld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756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216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Serious Game</vt:lpstr>
      <vt:lpstr>Comment agir sur le stress</vt:lpstr>
      <vt:lpstr>Présentation du prototype</vt:lpstr>
      <vt:lpstr>MoodBoard</vt:lpstr>
      <vt:lpstr>Écran principal</vt:lpstr>
      <vt:lpstr>Écran Fin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Zenitude Manager</dc:title>
  <dc:creator>Jérémy Faivre</dc:creator>
  <cp:lastModifiedBy>Jérémy Faivre</cp:lastModifiedBy>
  <cp:revision>11</cp:revision>
  <dcterms:created xsi:type="dcterms:W3CDTF">2019-12-13T10:40:30Z</dcterms:created>
  <dcterms:modified xsi:type="dcterms:W3CDTF">2019-12-13T13:56:48Z</dcterms:modified>
</cp:coreProperties>
</file>