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74" r:id="rId6"/>
    <p:sldId id="260" r:id="rId7"/>
    <p:sldId id="269" r:id="rId8"/>
    <p:sldId id="270" r:id="rId9"/>
    <p:sldId id="272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 autoAdjust="0"/>
    <p:restoredTop sz="80322" autoAdjust="0"/>
  </p:normalViewPr>
  <p:slideViewPr>
    <p:cSldViewPr snapToGrid="0">
      <p:cViewPr>
        <p:scale>
          <a:sx n="79" d="100"/>
          <a:sy n="79" d="100"/>
        </p:scale>
        <p:origin x="-132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Hide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Music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Lyrics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Information</a:t>
          </a:r>
          <a:endParaRPr lang="fr-FR" sz="16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Hide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words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Gameplay</a:t>
          </a:r>
          <a:endParaRPr lang="fr-FR" sz="16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09599" y="2150316"/>
            <a:ext cx="6347714" cy="388077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Compute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: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Achieves its goal</a:t>
            </a:r>
          </a:p>
          <a:p>
            <a:pPr lvl="1"/>
            <a:r>
              <a:rPr lang="en-US" dirty="0" smtClean="0">
                <a:sym typeface="Georgia"/>
              </a:rPr>
              <a:t>Improve your English 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New features can be developed</a:t>
            </a:r>
          </a:p>
          <a:p>
            <a:pPr lvl="1"/>
            <a:r>
              <a:rPr lang="en-US" dirty="0" smtClean="0">
                <a:sym typeface="Georgia"/>
              </a:rPr>
              <a:t>Improve 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To improve the 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changes</a:t>
            </a: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Georgia"/>
              </a:rPr>
              <a:t>Add and modify user’s </a:t>
            </a:r>
            <a:r>
              <a:rPr lang="en-US" dirty="0" smtClean="0">
                <a:sym typeface="Georgia"/>
              </a:rPr>
              <a:t>information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 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r>
              <a:rPr lang="en-US" dirty="0" smtClean="0">
                <a:sym typeface="Georgia"/>
              </a:rPr>
              <a:t>Evolution of English level</a:t>
            </a: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English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English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Tools, tasks and definition 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Missing information</a:t>
            </a: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sz="1400" dirty="0" smtClean="0"/>
              <a:t>Opportunity to develop an </a:t>
            </a:r>
            <a:br>
              <a:rPr lang="en-US" sz="1400" dirty="0" smtClean="0"/>
            </a:br>
            <a:r>
              <a:rPr lang="en-US" sz="1400" dirty="0" smtClean="0"/>
              <a:t>interesting software</a:t>
            </a:r>
          </a:p>
          <a:p>
            <a:pPr lvl="1"/>
            <a:r>
              <a:rPr lang="en-US" sz="1400" dirty="0" smtClean="0"/>
              <a:t>Quickly decided to design</a:t>
            </a:r>
            <a:br>
              <a:rPr lang="en-US" sz="1400" dirty="0" smtClean="0"/>
            </a:br>
            <a:r>
              <a:rPr lang="en-US" sz="1400" dirty="0" smtClean="0"/>
              <a:t>this application </a:t>
            </a:r>
          </a:p>
          <a:p>
            <a:pPr lvl="1"/>
            <a:r>
              <a:rPr lang="en-US" sz="1400" dirty="0" smtClean="0"/>
              <a:t>matches our current interests 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sz="1400" dirty="0" smtClean="0"/>
              <a:t>Everyone was able to quickly develop in PHP</a:t>
            </a:r>
          </a:p>
          <a:p>
            <a:pPr lvl="1"/>
            <a:r>
              <a:rPr lang="en-US" sz="1400" dirty="0" err="1" smtClean="0"/>
              <a:t>Flavien</a:t>
            </a:r>
            <a:r>
              <a:rPr lang="en-US" sz="1400" dirty="0" smtClean="0"/>
              <a:t> and Gauthier had already used the framework </a:t>
            </a:r>
            <a:r>
              <a:rPr lang="en-US" sz="1400" dirty="0" err="1" smtClean="0"/>
              <a:t>Codeigniter</a:t>
            </a:r>
            <a:r>
              <a:rPr lang="en-US" sz="1400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1" y="2197205"/>
            <a:ext cx="2727158" cy="24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tools</a:t>
            </a:r>
          </a:p>
          <a:p>
            <a:pPr lvl="1" fontAlgn="base"/>
            <a:r>
              <a:rPr lang="en-US" sz="1400" dirty="0" err="1"/>
              <a:t>CodeIgniter</a:t>
            </a:r>
            <a:r>
              <a:rPr lang="en-US" sz="1400" dirty="0"/>
              <a:t> : give generic methods</a:t>
            </a:r>
          </a:p>
          <a:p>
            <a:pPr lvl="1" fontAlgn="base"/>
            <a:r>
              <a:rPr lang="en-US" sz="1400" dirty="0"/>
              <a:t>Spotify API</a:t>
            </a:r>
          </a:p>
          <a:p>
            <a:pPr lvl="1" fontAlgn="base"/>
            <a:r>
              <a:rPr lang="en-US" sz="1400" dirty="0" err="1" smtClean="0"/>
              <a:t>Etc</a:t>
            </a:r>
            <a:endParaRPr lang="en-US" sz="1400" dirty="0" smtClean="0"/>
          </a:p>
          <a:p>
            <a:pPr lvl="1" fontAlgn="base"/>
            <a:endParaRPr lang="en-US" dirty="0"/>
          </a:p>
          <a:p>
            <a:pPr fontAlgn="base"/>
            <a:r>
              <a:rPr lang="en-US" dirty="0" smtClean="0"/>
              <a:t>Tasks</a:t>
            </a:r>
            <a:endParaRPr lang="en-US" dirty="0"/>
          </a:p>
          <a:p>
            <a:pPr lvl="1" fontAlgn="base"/>
            <a:r>
              <a:rPr lang="en-US" sz="1400" dirty="0"/>
              <a:t>Gauthier and me 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Models </a:t>
            </a:r>
            <a:r>
              <a:rPr lang="en-US" sz="1400" dirty="0"/>
              <a:t>and </a:t>
            </a:r>
            <a:r>
              <a:rPr lang="en-US" sz="1400" dirty="0" smtClean="0"/>
              <a:t>controllers </a:t>
            </a:r>
            <a:r>
              <a:rPr lang="en-US" sz="1400" dirty="0"/>
              <a:t>about database</a:t>
            </a:r>
          </a:p>
          <a:p>
            <a:pPr lvl="1" fontAlgn="base"/>
            <a:r>
              <a:rPr lang="en-US" sz="1400" dirty="0"/>
              <a:t>Terry : methods about the Spotify API</a:t>
            </a:r>
          </a:p>
          <a:p>
            <a:pPr lvl="1" fontAlgn="base"/>
            <a:r>
              <a:rPr lang="en-US" sz="1400" dirty="0"/>
              <a:t>Views and design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Tools and teamwork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95" y="3116179"/>
            <a:ext cx="3081003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913611905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00977432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is it done 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 we avoid </a:t>
            </a:r>
            <a:r>
              <a:rPr lang="en-US" dirty="0"/>
              <a:t>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Hustlin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2229192690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Med(</a:t>
                      </a:r>
                      <a:r>
                        <a:rPr lang="en-US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ium</a:t>
                      </a: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438</Words>
  <Application>Microsoft Office PowerPoint</Application>
  <PresentationFormat>Affichage à l'écran (4:3)</PresentationFormat>
  <Paragraphs>192</Paragraphs>
  <Slides>17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Facette</vt:lpstr>
      <vt:lpstr>Présentation PowerPoint</vt:lpstr>
      <vt:lpstr>Introduction</vt:lpstr>
      <vt:lpstr>Summary</vt:lpstr>
      <vt:lpstr>Analysis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Flav</dc:creator>
  <cp:lastModifiedBy>Flav</cp:lastModifiedBy>
  <cp:revision>59</cp:revision>
  <dcterms:modified xsi:type="dcterms:W3CDTF">2015-05-17T19:13:57Z</dcterms:modified>
</cp:coreProperties>
</file>