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1" r:id="rId5"/>
    <p:sldId id="260" r:id="rId6"/>
    <p:sldId id="269" r:id="rId7"/>
    <p:sldId id="270" r:id="rId8"/>
    <p:sldId id="272" r:id="rId9"/>
    <p:sldId id="262" r:id="rId10"/>
    <p:sldId id="263" r:id="rId11"/>
    <p:sldId id="27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EFE82A-CE1B-45A6-A4BC-E511A2DB4C43}">
  <a:tblStyle styleId="{7BEFE82A-CE1B-45A6-A4BC-E511A2DB4C43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F0EE"/>
          </a:solidFill>
        </a:fill>
      </a:tcStyle>
    </a:wholeTbl>
    <a:band1H>
      <a:tcStyle>
        <a:tcBdr/>
        <a:fill>
          <a:solidFill>
            <a:srgbClr val="F5DFDA"/>
          </a:solidFill>
        </a:fill>
      </a:tcStyle>
    </a:band1H>
    <a:band1V>
      <a:tcStyle>
        <a:tcBdr/>
        <a:fill>
          <a:solidFill>
            <a:srgbClr val="F5DFDA"/>
          </a:solidFill>
        </a:fill>
      </a:tcStyle>
    </a:band1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1" autoAdjust="0"/>
    <p:restoredTop sz="80322" autoAdjust="0"/>
  </p:normalViewPr>
  <p:slideViewPr>
    <p:cSldViewPr snapToGrid="0">
      <p:cViewPr varScale="1">
        <p:scale>
          <a:sx n="93" d="100"/>
          <a:sy n="93" d="100"/>
        </p:scale>
        <p:origin x="10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4D1FE-B4EB-4004-A2BF-172B4C5E8020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167E1F-A8F6-46FA-A33C-DF783FB192FF}">
      <dgm:prSet phldrT="[Texte]" custT="1"/>
      <dgm:spPr/>
      <dgm:t>
        <a:bodyPr/>
        <a:lstStyle/>
        <a:p>
          <a:r>
            <a:rPr lang="fr-FR" sz="1100" dirty="0" smtClean="0"/>
            <a:t>Sound</a:t>
          </a:r>
          <a:endParaRPr lang="fr-FR" sz="1100" dirty="0"/>
        </a:p>
      </dgm:t>
    </dgm:pt>
    <dgm:pt modelId="{32ECDBF6-59E3-43DD-805D-10E735D13B83}" type="parTrans" cxnId="{87160111-6AAD-46AB-9DEA-B441C321D69D}">
      <dgm:prSet/>
      <dgm:spPr/>
      <dgm:t>
        <a:bodyPr/>
        <a:lstStyle/>
        <a:p>
          <a:endParaRPr lang="fr-FR" sz="2400"/>
        </a:p>
      </dgm:t>
    </dgm:pt>
    <dgm:pt modelId="{8BF58764-34E4-467A-BE40-D420EDCDAC3D}" type="sibTrans" cxnId="{87160111-6AAD-46AB-9DEA-B441C321D69D}">
      <dgm:prSet/>
      <dgm:spPr/>
      <dgm:t>
        <a:bodyPr/>
        <a:lstStyle/>
        <a:p>
          <a:endParaRPr lang="fr-FR" sz="2400"/>
        </a:p>
      </dgm:t>
    </dgm:pt>
    <dgm:pt modelId="{AFDF8267-6296-4326-BD5C-3C835F2D97F4}">
      <dgm:prSet phldrT="[Texte]" custT="1"/>
      <dgm:spPr/>
      <dgm:t>
        <a:bodyPr/>
        <a:lstStyle/>
        <a:p>
          <a:r>
            <a:rPr lang="fr-FR" sz="1100" dirty="0" smtClean="0"/>
            <a:t>Informations</a:t>
          </a:r>
          <a:endParaRPr lang="fr-FR" sz="1100" dirty="0"/>
        </a:p>
      </dgm:t>
    </dgm:pt>
    <dgm:pt modelId="{0E8DEF2A-B29C-4057-A636-081CD2CFA445}" type="parTrans" cxnId="{E2275A6E-E27A-42DB-8385-31B9ADC373BE}">
      <dgm:prSet/>
      <dgm:spPr/>
      <dgm:t>
        <a:bodyPr/>
        <a:lstStyle/>
        <a:p>
          <a:endParaRPr lang="fr-FR" sz="2400"/>
        </a:p>
      </dgm:t>
    </dgm:pt>
    <dgm:pt modelId="{0218A8F1-5F95-4405-8CA5-F2D353985597}" type="sibTrans" cxnId="{E2275A6E-E27A-42DB-8385-31B9ADC373BE}">
      <dgm:prSet/>
      <dgm:spPr/>
      <dgm:t>
        <a:bodyPr/>
        <a:lstStyle/>
        <a:p>
          <a:endParaRPr lang="fr-FR" sz="2400"/>
        </a:p>
      </dgm:t>
    </dgm:pt>
    <dgm:pt modelId="{2D18F67E-68E0-47FF-904B-E0A999B48821}">
      <dgm:prSet phldrT="[Texte]" phldr="1"/>
      <dgm:spPr/>
      <dgm:t>
        <a:bodyPr/>
        <a:lstStyle/>
        <a:p>
          <a:endParaRPr lang="fr-FR" sz="2400"/>
        </a:p>
      </dgm:t>
    </dgm:pt>
    <dgm:pt modelId="{045BD83A-32C7-49E1-B373-6F942E72E80E}" type="parTrans" cxnId="{8DDFADBA-7A54-4D8D-BCC3-64B9DF84295E}">
      <dgm:prSet/>
      <dgm:spPr/>
      <dgm:t>
        <a:bodyPr/>
        <a:lstStyle/>
        <a:p>
          <a:endParaRPr lang="fr-FR" sz="2400"/>
        </a:p>
      </dgm:t>
    </dgm:pt>
    <dgm:pt modelId="{978A82BD-B929-4D9B-AB50-1275427F7785}" type="sibTrans" cxnId="{8DDFADBA-7A54-4D8D-BCC3-64B9DF84295E}">
      <dgm:prSet/>
      <dgm:spPr/>
      <dgm:t>
        <a:bodyPr/>
        <a:lstStyle/>
        <a:p>
          <a:endParaRPr lang="fr-FR" sz="2400"/>
        </a:p>
      </dgm:t>
    </dgm:pt>
    <dgm:pt modelId="{41D85925-7A8D-40E6-A81F-545A9C67D294}">
      <dgm:prSet phldrT="[Texte]"/>
      <dgm:spPr/>
    </dgm:pt>
    <dgm:pt modelId="{070414D8-A382-435F-BFE6-9B9485B70EA7}" type="parTrans" cxnId="{F314A80E-14EB-41A7-A15C-F285A91BB5F1}">
      <dgm:prSet/>
      <dgm:spPr/>
      <dgm:t>
        <a:bodyPr/>
        <a:lstStyle/>
        <a:p>
          <a:endParaRPr lang="fr-FR" sz="2400"/>
        </a:p>
      </dgm:t>
    </dgm:pt>
    <dgm:pt modelId="{183DDAB7-B168-4668-95A7-DA4ABB985076}" type="sibTrans" cxnId="{F314A80E-14EB-41A7-A15C-F285A91BB5F1}">
      <dgm:prSet/>
      <dgm:spPr/>
      <dgm:t>
        <a:bodyPr/>
        <a:lstStyle/>
        <a:p>
          <a:endParaRPr lang="fr-FR" sz="2400"/>
        </a:p>
      </dgm:t>
    </dgm:pt>
    <dgm:pt modelId="{9E5C7F2F-638E-40A0-AEB9-B121991DAF60}">
      <dgm:prSet phldrT="[Texte]" custT="1"/>
      <dgm:spPr/>
      <dgm:t>
        <a:bodyPr/>
        <a:lstStyle/>
        <a:p>
          <a:r>
            <a: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dirty="0" smtClean="0">
              <a:sym typeface="Georgia"/>
            </a:rPr>
            <a:t> </a:t>
          </a:r>
          <a:endParaRPr lang="fr-FR" sz="3200" dirty="0"/>
        </a:p>
      </dgm:t>
    </dgm:pt>
    <dgm:pt modelId="{34A9C474-A812-4E74-A9DD-2A81F81C7B45}" type="parTrans" cxnId="{F72DF3BF-3E7A-4D39-9C2D-691E15FB62B3}">
      <dgm:prSet/>
      <dgm:spPr/>
      <dgm:t>
        <a:bodyPr/>
        <a:lstStyle/>
        <a:p>
          <a:endParaRPr lang="fr-FR" sz="2400"/>
        </a:p>
      </dgm:t>
    </dgm:pt>
    <dgm:pt modelId="{547183CF-5870-45D0-AEC3-F4991634DF71}" type="sibTrans" cxnId="{F72DF3BF-3E7A-4D39-9C2D-691E15FB62B3}">
      <dgm:prSet/>
      <dgm:spPr/>
      <dgm:t>
        <a:bodyPr/>
        <a:lstStyle/>
        <a:p>
          <a:endParaRPr lang="fr-FR" sz="2400"/>
        </a:p>
      </dgm:t>
    </dgm:pt>
    <dgm:pt modelId="{3DC41488-C999-44A6-88B5-2422C86D8C4A}">
      <dgm:prSet phldrT="[Texte]" custT="1"/>
      <dgm:spPr/>
      <dgm:t>
        <a:bodyPr/>
        <a:lstStyle/>
        <a:p>
          <a:r>
            <a:rPr lang="fr-FR" sz="1100" dirty="0" smtClean="0"/>
            <a:t>Lyrics</a:t>
          </a:r>
          <a:endParaRPr lang="fr-FR" sz="1100" dirty="0"/>
        </a:p>
      </dgm:t>
    </dgm:pt>
    <dgm:pt modelId="{63BA5BB1-0FD6-469D-9682-6937D493FCFE}" type="parTrans" cxnId="{7D23C363-7F3F-4FF7-84F2-5D1A390B742C}">
      <dgm:prSet/>
      <dgm:spPr/>
      <dgm:t>
        <a:bodyPr/>
        <a:lstStyle/>
        <a:p>
          <a:endParaRPr lang="fr-FR" sz="2400"/>
        </a:p>
      </dgm:t>
    </dgm:pt>
    <dgm:pt modelId="{C2BE65C8-A27C-40A4-96BF-159D3F1011D9}" type="sibTrans" cxnId="{7D23C363-7F3F-4FF7-84F2-5D1A390B742C}">
      <dgm:prSet/>
      <dgm:spPr/>
      <dgm:t>
        <a:bodyPr/>
        <a:lstStyle/>
        <a:p>
          <a:endParaRPr lang="fr-FR" sz="2400"/>
        </a:p>
      </dgm:t>
    </dgm:pt>
    <dgm:pt modelId="{9AD5B67D-85F5-4752-B4F8-A8FD8CDAD9F0}" type="pres">
      <dgm:prSet presAssocID="{F574D1FE-B4EB-4004-A2BF-172B4C5E8020}" presName="Name0" presStyleCnt="0">
        <dgm:presLayoutVars>
          <dgm:chMax val="4"/>
          <dgm:resizeHandles val="exact"/>
        </dgm:presLayoutVars>
      </dgm:prSet>
      <dgm:spPr/>
    </dgm:pt>
    <dgm:pt modelId="{3CC7099C-0410-4B5F-BEE8-C1AE3A0F146E}" type="pres">
      <dgm:prSet presAssocID="{F574D1FE-B4EB-4004-A2BF-172B4C5E8020}" presName="ellipse" presStyleLbl="trBgShp" presStyleIdx="0" presStyleCnt="1" custLinFactNeighborX="-941" custLinFactNeighborY="-4514"/>
      <dgm:spPr>
        <a:solidFill>
          <a:schemeClr val="bg1">
            <a:lumMod val="85000"/>
            <a:alpha val="40000"/>
          </a:schemeClr>
        </a:solidFill>
      </dgm:spPr>
    </dgm:pt>
    <dgm:pt modelId="{C4DF9907-B08B-49DA-BD18-003D7231EF71}" type="pres">
      <dgm:prSet presAssocID="{F574D1FE-B4EB-4004-A2BF-172B4C5E8020}" presName="arrow1" presStyleLbl="fgShp" presStyleIdx="0" presStyleCnt="1"/>
      <dgm:spPr>
        <a:solidFill>
          <a:schemeClr val="tx1"/>
        </a:solidFill>
      </dgm:spPr>
    </dgm:pt>
    <dgm:pt modelId="{94136D46-97EF-427E-B192-70D78CD7151F}" type="pres">
      <dgm:prSet presAssocID="{F574D1FE-B4EB-4004-A2BF-172B4C5E8020}" presName="rectangle" presStyleLbl="revTx" presStyleIdx="0" presStyleCnt="1" custLinFactNeighborX="629" custLinFactNeighborY="-181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B1AA9-2EBA-482E-9CBD-FEEFAC07B396}" type="pres">
      <dgm:prSet presAssocID="{3DC41488-C999-44A6-88B5-2422C86D8C4A}" presName="item1" presStyleLbl="node1" presStyleIdx="0" presStyleCnt="3">
        <dgm:presLayoutVars>
          <dgm:bulletEnabled val="1"/>
        </dgm:presLayoutVars>
      </dgm:prSet>
      <dgm:spPr/>
    </dgm:pt>
    <dgm:pt modelId="{38E4C21B-5263-4F26-A6F6-39BFFF9AF48D}" type="pres">
      <dgm:prSet presAssocID="{AFDF8267-6296-4326-BD5C-3C835F2D97F4}" presName="item2" presStyleLbl="node1" presStyleIdx="1" presStyleCnt="3">
        <dgm:presLayoutVars>
          <dgm:bulletEnabled val="1"/>
        </dgm:presLayoutVars>
      </dgm:prSet>
      <dgm:spPr/>
    </dgm:pt>
    <dgm:pt modelId="{C809BA48-92E3-4CAE-A0A7-34A50851C35C}" type="pres">
      <dgm:prSet presAssocID="{9E5C7F2F-638E-40A0-AEB9-B121991DAF6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47797-5EB9-4AB7-BF6A-19B08F823635}" type="pres">
      <dgm:prSet presAssocID="{F574D1FE-B4EB-4004-A2BF-172B4C5E8020}" presName="funnel" presStyleLbl="trAlignAcc1" presStyleIdx="0" presStyleCn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E2275A6E-E27A-42DB-8385-31B9ADC373BE}" srcId="{F574D1FE-B4EB-4004-A2BF-172B4C5E8020}" destId="{AFDF8267-6296-4326-BD5C-3C835F2D97F4}" srcOrd="2" destOrd="0" parTransId="{0E8DEF2A-B29C-4057-A636-081CD2CFA445}" sibTransId="{0218A8F1-5F95-4405-8CA5-F2D353985597}"/>
    <dgm:cxn modelId="{7D23C363-7F3F-4FF7-84F2-5D1A390B742C}" srcId="{F574D1FE-B4EB-4004-A2BF-172B4C5E8020}" destId="{3DC41488-C999-44A6-88B5-2422C86D8C4A}" srcOrd="1" destOrd="0" parTransId="{63BA5BB1-0FD6-469D-9682-6937D493FCFE}" sibTransId="{C2BE65C8-A27C-40A4-96BF-159D3F1011D9}"/>
    <dgm:cxn modelId="{8DDFADBA-7A54-4D8D-BCC3-64B9DF84295E}" srcId="{F574D1FE-B4EB-4004-A2BF-172B4C5E8020}" destId="{2D18F67E-68E0-47FF-904B-E0A999B48821}" srcOrd="4" destOrd="0" parTransId="{045BD83A-32C7-49E1-B373-6F942E72E80E}" sibTransId="{978A82BD-B929-4D9B-AB50-1275427F7785}"/>
    <dgm:cxn modelId="{33CB83BB-B157-4658-9536-77630DEFDEED}" type="presOf" srcId="{4F167E1F-A8F6-46FA-A33C-DF783FB192FF}" destId="{C809BA48-92E3-4CAE-A0A7-34A50851C35C}" srcOrd="0" destOrd="0" presId="urn:microsoft.com/office/officeart/2005/8/layout/funnel1"/>
    <dgm:cxn modelId="{F72DF3BF-3E7A-4D39-9C2D-691E15FB62B3}" srcId="{F574D1FE-B4EB-4004-A2BF-172B4C5E8020}" destId="{9E5C7F2F-638E-40A0-AEB9-B121991DAF60}" srcOrd="3" destOrd="0" parTransId="{34A9C474-A812-4E74-A9DD-2A81F81C7B45}" sibTransId="{547183CF-5870-45D0-AEC3-F4991634DF71}"/>
    <dgm:cxn modelId="{F314A80E-14EB-41A7-A15C-F285A91BB5F1}" srcId="{F574D1FE-B4EB-4004-A2BF-172B4C5E8020}" destId="{41D85925-7A8D-40E6-A81F-545A9C67D294}" srcOrd="5" destOrd="0" parTransId="{070414D8-A382-435F-BFE6-9B9485B70EA7}" sibTransId="{183DDAB7-B168-4668-95A7-DA4ABB985076}"/>
    <dgm:cxn modelId="{EAE0A2E9-FD8A-4FF6-B57C-BA4688947B4D}" type="presOf" srcId="{3DC41488-C999-44A6-88B5-2422C86D8C4A}" destId="{38E4C21B-5263-4F26-A6F6-39BFFF9AF48D}" srcOrd="0" destOrd="0" presId="urn:microsoft.com/office/officeart/2005/8/layout/funnel1"/>
    <dgm:cxn modelId="{C2CBE9E9-C2D7-4456-8F3D-D2FD293EC74C}" type="presOf" srcId="{AFDF8267-6296-4326-BD5C-3C835F2D97F4}" destId="{4B9B1AA9-2EBA-482E-9CBD-FEEFAC07B396}" srcOrd="0" destOrd="0" presId="urn:microsoft.com/office/officeart/2005/8/layout/funnel1"/>
    <dgm:cxn modelId="{D9EB1E49-5515-412B-BFD8-FB09A7C5CA57}" type="presOf" srcId="{F574D1FE-B4EB-4004-A2BF-172B4C5E8020}" destId="{9AD5B67D-85F5-4752-B4F8-A8FD8CDAD9F0}" srcOrd="0" destOrd="0" presId="urn:microsoft.com/office/officeart/2005/8/layout/funnel1"/>
    <dgm:cxn modelId="{11720B2B-381D-480A-AA89-C517C6DAF5BF}" type="presOf" srcId="{9E5C7F2F-638E-40A0-AEB9-B121991DAF60}" destId="{94136D46-97EF-427E-B192-70D78CD7151F}" srcOrd="0" destOrd="0" presId="urn:microsoft.com/office/officeart/2005/8/layout/funnel1"/>
    <dgm:cxn modelId="{87160111-6AAD-46AB-9DEA-B441C321D69D}" srcId="{F574D1FE-B4EB-4004-A2BF-172B4C5E8020}" destId="{4F167E1F-A8F6-46FA-A33C-DF783FB192FF}" srcOrd="0" destOrd="0" parTransId="{32ECDBF6-59E3-43DD-805D-10E735D13B83}" sibTransId="{8BF58764-34E4-467A-BE40-D420EDCDAC3D}"/>
    <dgm:cxn modelId="{5A556C26-DD5E-4949-AA74-B27E3FC52A62}" type="presParOf" srcId="{9AD5B67D-85F5-4752-B4F8-A8FD8CDAD9F0}" destId="{3CC7099C-0410-4B5F-BEE8-C1AE3A0F146E}" srcOrd="0" destOrd="0" presId="urn:microsoft.com/office/officeart/2005/8/layout/funnel1"/>
    <dgm:cxn modelId="{669E3E41-DD9F-4F69-B777-3F6A5AACBD37}" type="presParOf" srcId="{9AD5B67D-85F5-4752-B4F8-A8FD8CDAD9F0}" destId="{C4DF9907-B08B-49DA-BD18-003D7231EF71}" srcOrd="1" destOrd="0" presId="urn:microsoft.com/office/officeart/2005/8/layout/funnel1"/>
    <dgm:cxn modelId="{F3C44E23-43AC-478E-9089-03D4ABFA7F12}" type="presParOf" srcId="{9AD5B67D-85F5-4752-B4F8-A8FD8CDAD9F0}" destId="{94136D46-97EF-427E-B192-70D78CD7151F}" srcOrd="2" destOrd="0" presId="urn:microsoft.com/office/officeart/2005/8/layout/funnel1"/>
    <dgm:cxn modelId="{724097B6-A13F-42A6-8786-4BDA108AAE19}" type="presParOf" srcId="{9AD5B67D-85F5-4752-B4F8-A8FD8CDAD9F0}" destId="{4B9B1AA9-2EBA-482E-9CBD-FEEFAC07B396}" srcOrd="3" destOrd="0" presId="urn:microsoft.com/office/officeart/2005/8/layout/funnel1"/>
    <dgm:cxn modelId="{823FD261-02FD-4128-9359-C867C7B44070}" type="presParOf" srcId="{9AD5B67D-85F5-4752-B4F8-A8FD8CDAD9F0}" destId="{38E4C21B-5263-4F26-A6F6-39BFFF9AF48D}" srcOrd="4" destOrd="0" presId="urn:microsoft.com/office/officeart/2005/8/layout/funnel1"/>
    <dgm:cxn modelId="{B36F1BD7-A6F4-4059-A43C-CC91E87CF5D4}" type="presParOf" srcId="{9AD5B67D-85F5-4752-B4F8-A8FD8CDAD9F0}" destId="{C809BA48-92E3-4CAE-A0A7-34A50851C35C}" srcOrd="5" destOrd="0" presId="urn:microsoft.com/office/officeart/2005/8/layout/funnel1"/>
    <dgm:cxn modelId="{A9820BAA-A80A-4DFB-A38D-A7ECD341F2C7}" type="presParOf" srcId="{9AD5B67D-85F5-4752-B4F8-A8FD8CDAD9F0}" destId="{46F47797-5EB9-4AB7-BF6A-19B08F82363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D5FDE-1D2C-42DA-83F5-6B202A79DE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004E36-DED6-4FF1-8749-2871D72F3E29}">
      <dgm:prSet phldrT="[Texte]" custT="1"/>
      <dgm:spPr/>
      <dgm:t>
        <a:bodyPr/>
        <a:lstStyle/>
        <a:p>
          <a:r>
            <a:rPr lang="fr-FR" sz="1800" dirty="0" smtClean="0"/>
            <a:t>Capture</a:t>
          </a:r>
          <a:endParaRPr lang="fr-FR" sz="1800" dirty="0"/>
        </a:p>
      </dgm:t>
    </dgm:pt>
    <dgm:pt modelId="{EE62776C-2924-4199-9042-E9B77B5390C3}" type="parTrans" cxnId="{FB7537BA-3404-4747-ADF4-6FEA99B5154A}">
      <dgm:prSet/>
      <dgm:spPr/>
      <dgm:t>
        <a:bodyPr/>
        <a:lstStyle/>
        <a:p>
          <a:endParaRPr lang="fr-FR"/>
        </a:p>
      </dgm:t>
    </dgm:pt>
    <dgm:pt modelId="{0A64C251-AF37-4418-8828-EBC3C31822E1}" type="sibTrans" cxnId="{FB7537BA-3404-4747-ADF4-6FEA99B5154A}">
      <dgm:prSet/>
      <dgm:spPr/>
      <dgm:t>
        <a:bodyPr/>
        <a:lstStyle/>
        <a:p>
          <a:endParaRPr lang="fr-FR"/>
        </a:p>
      </dgm:t>
    </dgm:pt>
    <dgm:pt modelId="{DC5B6411-585E-4D67-8575-76D923F1AC05}">
      <dgm:prSet phldrT="[Texte]"/>
      <dgm:spPr/>
      <dgm:t>
        <a:bodyPr/>
        <a:lstStyle/>
        <a:p>
          <a:r>
            <a:rPr lang="fr-FR" dirty="0" smtClean="0"/>
            <a:t>Music</a:t>
          </a:r>
          <a:endParaRPr lang="fr-FR" dirty="0"/>
        </a:p>
      </dgm:t>
    </dgm:pt>
    <dgm:pt modelId="{3EF016FF-0513-43E6-97E5-34934AF828EA}" type="parTrans" cxnId="{9A8B07A3-EBB5-4482-B9CD-0F76C1757C50}">
      <dgm:prSet/>
      <dgm:spPr/>
      <dgm:t>
        <a:bodyPr/>
        <a:lstStyle/>
        <a:p>
          <a:endParaRPr lang="fr-FR"/>
        </a:p>
      </dgm:t>
    </dgm:pt>
    <dgm:pt modelId="{270FC169-FF4E-4B50-A442-F0985B8BAFD7}" type="sibTrans" cxnId="{9A8B07A3-EBB5-4482-B9CD-0F76C1757C50}">
      <dgm:prSet/>
      <dgm:spPr/>
      <dgm:t>
        <a:bodyPr/>
        <a:lstStyle/>
        <a:p>
          <a:endParaRPr lang="fr-FR"/>
        </a:p>
      </dgm:t>
    </dgm:pt>
    <dgm:pt modelId="{0066E030-6FED-4FC6-8D90-8713E368516D}">
      <dgm:prSet phldrT="[Texte]" custT="1"/>
      <dgm:spPr/>
      <dgm:t>
        <a:bodyPr/>
        <a:lstStyle/>
        <a:p>
          <a:r>
            <a:rPr lang="fr-FR" sz="1800" dirty="0" err="1" smtClean="0"/>
            <a:t>Processing</a:t>
          </a:r>
          <a:endParaRPr lang="fr-FR" sz="1800" dirty="0" smtClean="0"/>
        </a:p>
      </dgm:t>
    </dgm:pt>
    <dgm:pt modelId="{175AB9A2-1C77-4D3D-A444-D80E867EB798}" type="parTrans" cxnId="{F0D5742B-2294-4B77-A664-15DBD561FEAC}">
      <dgm:prSet/>
      <dgm:spPr/>
      <dgm:t>
        <a:bodyPr/>
        <a:lstStyle/>
        <a:p>
          <a:endParaRPr lang="fr-FR"/>
        </a:p>
      </dgm:t>
    </dgm:pt>
    <dgm:pt modelId="{DD7C0922-5011-4F42-A0D9-73CEBB86FE66}" type="sibTrans" cxnId="{F0D5742B-2294-4B77-A664-15DBD561FEAC}">
      <dgm:prSet/>
      <dgm:spPr/>
      <dgm:t>
        <a:bodyPr/>
        <a:lstStyle/>
        <a:p>
          <a:endParaRPr lang="fr-FR"/>
        </a:p>
      </dgm:t>
    </dgm:pt>
    <dgm:pt modelId="{47070B51-314F-4C3F-8977-2158DECF7B45}">
      <dgm:prSet phldrT="[Texte]"/>
      <dgm:spPr/>
      <dgm:t>
        <a:bodyPr/>
        <a:lstStyle/>
        <a:p>
          <a:r>
            <a:rPr lang="fr-FR" dirty="0" err="1" smtClean="0"/>
            <a:t>Hidden</a:t>
          </a:r>
          <a:r>
            <a:rPr lang="fr-FR" dirty="0" smtClean="0"/>
            <a:t> the </a:t>
          </a:r>
          <a:r>
            <a:rPr lang="fr-FR" dirty="0" err="1" smtClean="0"/>
            <a:t>words</a:t>
          </a:r>
          <a:endParaRPr lang="fr-FR" dirty="0"/>
        </a:p>
      </dgm:t>
    </dgm:pt>
    <dgm:pt modelId="{DD202EE9-CFD0-454E-94C8-68F8D7BB85A3}" type="parTrans" cxnId="{0AE2D44E-7C20-451D-B4B5-874C0DB10406}">
      <dgm:prSet/>
      <dgm:spPr/>
      <dgm:t>
        <a:bodyPr/>
        <a:lstStyle/>
        <a:p>
          <a:endParaRPr lang="fr-FR"/>
        </a:p>
      </dgm:t>
    </dgm:pt>
    <dgm:pt modelId="{BA2CB51D-075D-48BD-9019-6390AB912B97}" type="sibTrans" cxnId="{0AE2D44E-7C20-451D-B4B5-874C0DB10406}">
      <dgm:prSet/>
      <dgm:spPr/>
      <dgm:t>
        <a:bodyPr/>
        <a:lstStyle/>
        <a:p>
          <a:endParaRPr lang="fr-FR"/>
        </a:p>
      </dgm:t>
    </dgm:pt>
    <dgm:pt modelId="{A2E51F67-1AC2-4C2D-AD7C-7DBE5FBF8753}">
      <dgm:prSet phldrT="[Texte]" custT="1"/>
      <dgm:spPr/>
      <dgm:t>
        <a:bodyPr/>
        <a:lstStyle/>
        <a:p>
          <a:r>
            <a:rPr lang="fr-FR" sz="1800" smtClean="0"/>
            <a:t>Feedback</a:t>
          </a:r>
          <a:endParaRPr lang="fr-FR" sz="1800" dirty="0"/>
        </a:p>
      </dgm:t>
    </dgm:pt>
    <dgm:pt modelId="{DDA9372D-3BE3-4A8F-9736-3E3E417C6D17}" type="parTrans" cxnId="{2972943C-7DCE-40FF-886A-04FEC5C1190B}">
      <dgm:prSet/>
      <dgm:spPr/>
      <dgm:t>
        <a:bodyPr/>
        <a:lstStyle/>
        <a:p>
          <a:endParaRPr lang="fr-FR"/>
        </a:p>
      </dgm:t>
    </dgm:pt>
    <dgm:pt modelId="{EFF6CCFA-F689-4B96-BF39-F948CDCF6817}" type="sibTrans" cxnId="{2972943C-7DCE-40FF-886A-04FEC5C1190B}">
      <dgm:prSet/>
      <dgm:spPr/>
      <dgm:t>
        <a:bodyPr/>
        <a:lstStyle/>
        <a:p>
          <a:endParaRPr lang="fr-FR"/>
        </a:p>
      </dgm:t>
    </dgm:pt>
    <dgm:pt modelId="{BF6DA2FA-786C-43EB-B9EC-DE8550F5DF5F}">
      <dgm:prSet phldrT="[Texte]" custT="1"/>
      <dgm:spPr/>
      <dgm:t>
        <a:bodyPr/>
        <a:lstStyle/>
        <a:p>
          <a:r>
            <a:rPr lang="fr-FR" sz="1400" dirty="0" err="1" smtClean="0"/>
            <a:t>Ranking</a:t>
          </a:r>
          <a:endParaRPr lang="fr-FR" sz="1400" dirty="0"/>
        </a:p>
      </dgm:t>
    </dgm:pt>
    <dgm:pt modelId="{D783280B-49D4-4D87-BD02-9F0609E41928}" type="parTrans" cxnId="{7F63F445-3183-4D86-8566-A831D3AD7BFE}">
      <dgm:prSet/>
      <dgm:spPr/>
      <dgm:t>
        <a:bodyPr/>
        <a:lstStyle/>
        <a:p>
          <a:endParaRPr lang="fr-FR"/>
        </a:p>
      </dgm:t>
    </dgm:pt>
    <dgm:pt modelId="{1E155412-5961-45E6-9F60-874613F91DB8}" type="sibTrans" cxnId="{7F63F445-3183-4D86-8566-A831D3AD7BFE}">
      <dgm:prSet/>
      <dgm:spPr/>
      <dgm:t>
        <a:bodyPr/>
        <a:lstStyle/>
        <a:p>
          <a:endParaRPr lang="fr-FR"/>
        </a:p>
      </dgm:t>
    </dgm:pt>
    <dgm:pt modelId="{EF703B63-985F-4BCE-A734-D1D48AD175A9}">
      <dgm:prSet phldrT="[Texte]"/>
      <dgm:spPr/>
      <dgm:t>
        <a:bodyPr/>
        <a:lstStyle/>
        <a:p>
          <a:r>
            <a:rPr lang="fr-FR" dirty="0" smtClean="0"/>
            <a:t>Lyrics</a:t>
          </a:r>
          <a:endParaRPr lang="fr-FR" dirty="0"/>
        </a:p>
      </dgm:t>
    </dgm:pt>
    <dgm:pt modelId="{665F0898-3DAA-451E-8381-7F5F170578DF}" type="parTrans" cxnId="{C2344D2D-F0B2-427C-857D-8969AD2DE25E}">
      <dgm:prSet/>
      <dgm:spPr/>
      <dgm:t>
        <a:bodyPr/>
        <a:lstStyle/>
        <a:p>
          <a:endParaRPr lang="fr-FR"/>
        </a:p>
      </dgm:t>
    </dgm:pt>
    <dgm:pt modelId="{C789F8F6-8819-41DA-8FE7-9ABACC854698}" type="sibTrans" cxnId="{C2344D2D-F0B2-427C-857D-8969AD2DE25E}">
      <dgm:prSet/>
      <dgm:spPr/>
      <dgm:t>
        <a:bodyPr/>
        <a:lstStyle/>
        <a:p>
          <a:endParaRPr lang="fr-FR"/>
        </a:p>
      </dgm:t>
    </dgm:pt>
    <dgm:pt modelId="{80122353-26A4-4F38-9391-D0D36DF5D322}">
      <dgm:prSet phldrT="[Texte]"/>
      <dgm:spPr/>
      <dgm:t>
        <a:bodyPr/>
        <a:lstStyle/>
        <a:p>
          <a:r>
            <a:rPr lang="fr-FR" dirty="0" smtClean="0"/>
            <a:t>Informations</a:t>
          </a:r>
          <a:endParaRPr lang="fr-FR" dirty="0"/>
        </a:p>
      </dgm:t>
    </dgm:pt>
    <dgm:pt modelId="{AA6BFD0E-B6DE-4CBC-8095-B8159F3451A3}" type="parTrans" cxnId="{BE6C3EBB-1059-4A5C-B8F0-C3792B80AA22}">
      <dgm:prSet/>
      <dgm:spPr/>
      <dgm:t>
        <a:bodyPr/>
        <a:lstStyle/>
        <a:p>
          <a:endParaRPr lang="fr-FR"/>
        </a:p>
      </dgm:t>
    </dgm:pt>
    <dgm:pt modelId="{C3DF3FE0-57BA-40B1-9B54-DD215CF028CF}" type="sibTrans" cxnId="{BE6C3EBB-1059-4A5C-B8F0-C3792B80AA22}">
      <dgm:prSet/>
      <dgm:spPr/>
      <dgm:t>
        <a:bodyPr/>
        <a:lstStyle/>
        <a:p>
          <a:endParaRPr lang="fr-FR"/>
        </a:p>
      </dgm:t>
    </dgm:pt>
    <dgm:pt modelId="{34BF097A-A37E-4AFB-85DD-6B0A446FAE69}">
      <dgm:prSet phldrT="[Texte]"/>
      <dgm:spPr/>
      <dgm:t>
        <a:bodyPr/>
        <a:lstStyle/>
        <a:p>
          <a:r>
            <a:rPr lang="fr-FR" dirty="0" err="1" smtClean="0"/>
            <a:t>Gameplay</a:t>
          </a:r>
          <a:endParaRPr lang="fr-FR" dirty="0"/>
        </a:p>
      </dgm:t>
    </dgm:pt>
    <dgm:pt modelId="{0A5293A2-21BC-4D95-BC0F-2E05E6CE5E55}" type="parTrans" cxnId="{C15810EF-283C-4FFF-9253-54A5F3EF1EF0}">
      <dgm:prSet/>
      <dgm:spPr/>
      <dgm:t>
        <a:bodyPr/>
        <a:lstStyle/>
        <a:p>
          <a:endParaRPr lang="fr-FR"/>
        </a:p>
      </dgm:t>
    </dgm:pt>
    <dgm:pt modelId="{7DA77182-6596-45AA-BA16-70619F0EDC3D}" type="sibTrans" cxnId="{C15810EF-283C-4FFF-9253-54A5F3EF1EF0}">
      <dgm:prSet/>
      <dgm:spPr/>
      <dgm:t>
        <a:bodyPr/>
        <a:lstStyle/>
        <a:p>
          <a:endParaRPr lang="fr-FR"/>
        </a:p>
      </dgm:t>
    </dgm:pt>
    <dgm:pt modelId="{22894DE8-AA6B-4EAB-895B-44AF297779B4}">
      <dgm:prSet phldrT="[Texte]" custT="1"/>
      <dgm:spPr/>
      <dgm:t>
        <a:bodyPr/>
        <a:lstStyle/>
        <a:p>
          <a:r>
            <a:rPr lang="fr-FR" sz="1400" dirty="0" smtClean="0"/>
            <a:t>Correction</a:t>
          </a:r>
          <a:endParaRPr lang="fr-FR" sz="1400" dirty="0"/>
        </a:p>
      </dgm:t>
    </dgm:pt>
    <dgm:pt modelId="{D5CF9D3B-F763-49D0-B4EF-9F25BB73FC76}" type="parTrans" cxnId="{62721D8D-4CC4-4084-BC08-B3310D2364AF}">
      <dgm:prSet/>
      <dgm:spPr/>
      <dgm:t>
        <a:bodyPr/>
        <a:lstStyle/>
        <a:p>
          <a:endParaRPr lang="fr-FR"/>
        </a:p>
      </dgm:t>
    </dgm:pt>
    <dgm:pt modelId="{BFA739B1-07C5-4B51-852A-E78B290EB4AE}" type="sibTrans" cxnId="{62721D8D-4CC4-4084-BC08-B3310D2364AF}">
      <dgm:prSet/>
      <dgm:spPr/>
      <dgm:t>
        <a:bodyPr/>
        <a:lstStyle/>
        <a:p>
          <a:endParaRPr lang="fr-FR"/>
        </a:p>
      </dgm:t>
    </dgm:pt>
    <dgm:pt modelId="{14E48E01-A81A-4AA3-9296-94E07E769EA3}">
      <dgm:prSet phldrT="[Texte]" custT="1"/>
      <dgm:spPr/>
      <dgm:t>
        <a:bodyPr/>
        <a:lstStyle/>
        <a:p>
          <a:r>
            <a:rPr lang="fr-FR" sz="1400" dirty="0" smtClean="0"/>
            <a:t>Scores</a:t>
          </a:r>
          <a:endParaRPr lang="fr-FR" sz="1400" dirty="0"/>
        </a:p>
      </dgm:t>
    </dgm:pt>
    <dgm:pt modelId="{648937E2-1097-45A9-A0BD-57072B456AE8}" type="parTrans" cxnId="{553AA1DE-408E-4AEA-82FF-31C28A6C1F3F}">
      <dgm:prSet/>
      <dgm:spPr/>
      <dgm:t>
        <a:bodyPr/>
        <a:lstStyle/>
        <a:p>
          <a:endParaRPr lang="fr-FR"/>
        </a:p>
      </dgm:t>
    </dgm:pt>
    <dgm:pt modelId="{15C0368C-FC4F-4297-91C3-6D37697621DA}" type="sibTrans" cxnId="{553AA1DE-408E-4AEA-82FF-31C28A6C1F3F}">
      <dgm:prSet/>
      <dgm:spPr/>
      <dgm:t>
        <a:bodyPr/>
        <a:lstStyle/>
        <a:p>
          <a:endParaRPr lang="fr-FR"/>
        </a:p>
      </dgm:t>
    </dgm:pt>
    <dgm:pt modelId="{0D1B9487-4C22-4016-939D-043B0291F584}" type="pres">
      <dgm:prSet presAssocID="{5BBD5FDE-1D2C-42DA-83F5-6B202A79DEB6}" presName="rootnode" presStyleCnt="0">
        <dgm:presLayoutVars>
          <dgm:chMax/>
          <dgm:chPref/>
          <dgm:dir/>
          <dgm:animLvl val="lvl"/>
        </dgm:presLayoutVars>
      </dgm:prSet>
      <dgm:spPr/>
    </dgm:pt>
    <dgm:pt modelId="{ECF53466-C6CE-4CCC-A106-C457A057EF2C}" type="pres">
      <dgm:prSet presAssocID="{83004E36-DED6-4FF1-8749-2871D72F3E29}" presName="composite" presStyleCnt="0"/>
      <dgm:spPr/>
    </dgm:pt>
    <dgm:pt modelId="{2BEA861F-A44D-46EB-B9AB-02B08A34932A}" type="pres">
      <dgm:prSet presAssocID="{83004E36-DED6-4FF1-8749-2871D72F3E29}" presName="bentUpArrow1" presStyleLbl="alignImgPlace1" presStyleIdx="0" presStyleCnt="2"/>
      <dgm:spPr>
        <a:solidFill>
          <a:schemeClr val="tx1"/>
        </a:solidFill>
      </dgm:spPr>
    </dgm:pt>
    <dgm:pt modelId="{5CE43831-3851-40E8-8575-1B60B0D17981}" type="pres">
      <dgm:prSet presAssocID="{83004E36-DED6-4FF1-8749-2871D72F3E2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1AA0B5A-6A01-4EDE-9900-6B4CC93F19C8}" type="pres">
      <dgm:prSet presAssocID="{83004E36-DED6-4FF1-8749-2871D72F3E2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940AD-ACE6-4898-B4A2-A118AC9AE9C3}" type="pres">
      <dgm:prSet presAssocID="{0A64C251-AF37-4418-8828-EBC3C31822E1}" presName="sibTrans" presStyleCnt="0"/>
      <dgm:spPr/>
    </dgm:pt>
    <dgm:pt modelId="{FE12986B-FD23-4C8A-B94B-FBED2BFC5570}" type="pres">
      <dgm:prSet presAssocID="{0066E030-6FED-4FC6-8D90-8713E368516D}" presName="composite" presStyleCnt="0"/>
      <dgm:spPr/>
    </dgm:pt>
    <dgm:pt modelId="{9BF0B829-794B-4EEA-8F08-AFC00F9B40A4}" type="pres">
      <dgm:prSet presAssocID="{0066E030-6FED-4FC6-8D90-8713E368516D}" presName="bentUpArrow1" presStyleLbl="alignImgPlace1" presStyleIdx="1" presStyleCnt="2"/>
      <dgm:spPr>
        <a:solidFill>
          <a:schemeClr val="tx1"/>
        </a:solidFill>
      </dgm:spPr>
    </dgm:pt>
    <dgm:pt modelId="{E9C83084-05E3-4DF5-8F8C-2F0AE327D7EA}" type="pres">
      <dgm:prSet presAssocID="{0066E030-6FED-4FC6-8D90-8713E368516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78B636-A7D1-4430-93DF-B7EB27F99DB5}" type="pres">
      <dgm:prSet presAssocID="{0066E030-6FED-4FC6-8D90-8713E368516D}" presName="ChildText" presStyleLbl="revTx" presStyleIdx="1" presStyleCnt="3" custScaleX="132598" custScaleY="70496" custLinFactNeighborX="16781" custLinFactNeighborY="1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D0174D-FC5D-435F-BCD2-688CF305B23A}" type="pres">
      <dgm:prSet presAssocID="{DD7C0922-5011-4F42-A0D9-73CEBB86FE66}" presName="sibTrans" presStyleCnt="0"/>
      <dgm:spPr/>
    </dgm:pt>
    <dgm:pt modelId="{F825099E-B39B-4EA8-A90C-63788DE043C2}" type="pres">
      <dgm:prSet presAssocID="{A2E51F67-1AC2-4C2D-AD7C-7DBE5FBF8753}" presName="composite" presStyleCnt="0"/>
      <dgm:spPr/>
    </dgm:pt>
    <dgm:pt modelId="{01F0D4A7-3D70-4853-9470-554A4D5F7D9D}" type="pres">
      <dgm:prSet presAssocID="{A2E51F67-1AC2-4C2D-AD7C-7DBE5FBF87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98A64E-DBE3-49BE-B7E0-134F02E6EA35}" type="pres">
      <dgm:prSet presAssocID="{A2E51F67-1AC2-4C2D-AD7C-7DBE5FBF8753}" presName="FinalChildText" presStyleLbl="revTx" presStyleIdx="2" presStyleCnt="3" custScaleX="107986" custLinFactNeighborX="3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810EF-283C-4FFF-9253-54A5F3EF1EF0}" srcId="{0066E030-6FED-4FC6-8D90-8713E368516D}" destId="{34BF097A-A37E-4AFB-85DD-6B0A446FAE69}" srcOrd="1" destOrd="0" parTransId="{0A5293A2-21BC-4D95-BC0F-2E05E6CE5E55}" sibTransId="{7DA77182-6596-45AA-BA16-70619F0EDC3D}"/>
    <dgm:cxn modelId="{0A5141C0-D6C9-4E8A-89F2-AA960815D5C8}" type="presOf" srcId="{83004E36-DED6-4FF1-8749-2871D72F3E29}" destId="{5CE43831-3851-40E8-8575-1B60B0D17981}" srcOrd="0" destOrd="0" presId="urn:microsoft.com/office/officeart/2005/8/layout/StepDownProcess"/>
    <dgm:cxn modelId="{0AE2D44E-7C20-451D-B4B5-874C0DB10406}" srcId="{0066E030-6FED-4FC6-8D90-8713E368516D}" destId="{47070B51-314F-4C3F-8977-2158DECF7B45}" srcOrd="0" destOrd="0" parTransId="{DD202EE9-CFD0-454E-94C8-68F8D7BB85A3}" sibTransId="{BA2CB51D-075D-48BD-9019-6390AB912B97}"/>
    <dgm:cxn modelId="{A8FD8EC1-5874-4C17-8F8B-22EF1C587D9F}" type="presOf" srcId="{0066E030-6FED-4FC6-8D90-8713E368516D}" destId="{E9C83084-05E3-4DF5-8F8C-2F0AE327D7EA}" srcOrd="0" destOrd="0" presId="urn:microsoft.com/office/officeart/2005/8/layout/StepDownProcess"/>
    <dgm:cxn modelId="{BE6C3EBB-1059-4A5C-B8F0-C3792B80AA22}" srcId="{83004E36-DED6-4FF1-8749-2871D72F3E29}" destId="{80122353-26A4-4F38-9391-D0D36DF5D322}" srcOrd="2" destOrd="0" parTransId="{AA6BFD0E-B6DE-4CBC-8095-B8159F3451A3}" sibTransId="{C3DF3FE0-57BA-40B1-9B54-DD215CF028CF}"/>
    <dgm:cxn modelId="{C2344D2D-F0B2-427C-857D-8969AD2DE25E}" srcId="{83004E36-DED6-4FF1-8749-2871D72F3E29}" destId="{EF703B63-985F-4BCE-A734-D1D48AD175A9}" srcOrd="1" destOrd="0" parTransId="{665F0898-3DAA-451E-8381-7F5F170578DF}" sibTransId="{C789F8F6-8819-41DA-8FE7-9ABACC854698}"/>
    <dgm:cxn modelId="{553AA1DE-408E-4AEA-82FF-31C28A6C1F3F}" srcId="{A2E51F67-1AC2-4C2D-AD7C-7DBE5FBF8753}" destId="{14E48E01-A81A-4AA3-9296-94E07E769EA3}" srcOrd="2" destOrd="0" parTransId="{648937E2-1097-45A9-A0BD-57072B456AE8}" sibTransId="{15C0368C-FC4F-4297-91C3-6D37697621DA}"/>
    <dgm:cxn modelId="{62721D8D-4CC4-4084-BC08-B3310D2364AF}" srcId="{A2E51F67-1AC2-4C2D-AD7C-7DBE5FBF8753}" destId="{22894DE8-AA6B-4EAB-895B-44AF297779B4}" srcOrd="1" destOrd="0" parTransId="{D5CF9D3B-F763-49D0-B4EF-9F25BB73FC76}" sibTransId="{BFA739B1-07C5-4B51-852A-E78B290EB4AE}"/>
    <dgm:cxn modelId="{2972943C-7DCE-40FF-886A-04FEC5C1190B}" srcId="{5BBD5FDE-1D2C-42DA-83F5-6B202A79DEB6}" destId="{A2E51F67-1AC2-4C2D-AD7C-7DBE5FBF8753}" srcOrd="2" destOrd="0" parTransId="{DDA9372D-3BE3-4A8F-9736-3E3E417C6D17}" sibTransId="{EFF6CCFA-F689-4B96-BF39-F948CDCF6817}"/>
    <dgm:cxn modelId="{E8074996-65BA-4EE9-B0C2-0B8692504DFE}" type="presOf" srcId="{EF703B63-985F-4BCE-A734-D1D48AD175A9}" destId="{E1AA0B5A-6A01-4EDE-9900-6B4CC93F19C8}" srcOrd="0" destOrd="1" presId="urn:microsoft.com/office/officeart/2005/8/layout/StepDownProcess"/>
    <dgm:cxn modelId="{9B044058-CDE7-43DF-95E6-41EFCE64BEC3}" type="presOf" srcId="{14E48E01-A81A-4AA3-9296-94E07E769EA3}" destId="{7898A64E-DBE3-49BE-B7E0-134F02E6EA35}" srcOrd="0" destOrd="2" presId="urn:microsoft.com/office/officeart/2005/8/layout/StepDownProcess"/>
    <dgm:cxn modelId="{BED35713-5E1B-4DDF-82F2-7528174D51FD}" type="presOf" srcId="{22894DE8-AA6B-4EAB-895B-44AF297779B4}" destId="{7898A64E-DBE3-49BE-B7E0-134F02E6EA35}" srcOrd="0" destOrd="1" presId="urn:microsoft.com/office/officeart/2005/8/layout/StepDownProcess"/>
    <dgm:cxn modelId="{197B6AD0-5FE6-4219-B6F2-E66FD731DCB9}" type="presOf" srcId="{DC5B6411-585E-4D67-8575-76D923F1AC05}" destId="{E1AA0B5A-6A01-4EDE-9900-6B4CC93F19C8}" srcOrd="0" destOrd="0" presId="urn:microsoft.com/office/officeart/2005/8/layout/StepDownProcess"/>
    <dgm:cxn modelId="{9A8B07A3-EBB5-4482-B9CD-0F76C1757C50}" srcId="{83004E36-DED6-4FF1-8749-2871D72F3E29}" destId="{DC5B6411-585E-4D67-8575-76D923F1AC05}" srcOrd="0" destOrd="0" parTransId="{3EF016FF-0513-43E6-97E5-34934AF828EA}" sibTransId="{270FC169-FF4E-4B50-A442-F0985B8BAFD7}"/>
    <dgm:cxn modelId="{FB3DD0BF-FA17-467D-B9B9-CB7BE907AFB4}" type="presOf" srcId="{5BBD5FDE-1D2C-42DA-83F5-6B202A79DEB6}" destId="{0D1B9487-4C22-4016-939D-043B0291F584}" srcOrd="0" destOrd="0" presId="urn:microsoft.com/office/officeart/2005/8/layout/StepDownProcess"/>
    <dgm:cxn modelId="{F0D5742B-2294-4B77-A664-15DBD561FEAC}" srcId="{5BBD5FDE-1D2C-42DA-83F5-6B202A79DEB6}" destId="{0066E030-6FED-4FC6-8D90-8713E368516D}" srcOrd="1" destOrd="0" parTransId="{175AB9A2-1C77-4D3D-A444-D80E867EB798}" sibTransId="{DD7C0922-5011-4F42-A0D9-73CEBB86FE66}"/>
    <dgm:cxn modelId="{A9DE97F2-B578-4DFB-AAC5-309A3BE3DD89}" type="presOf" srcId="{BF6DA2FA-786C-43EB-B9EC-DE8550F5DF5F}" destId="{7898A64E-DBE3-49BE-B7E0-134F02E6EA35}" srcOrd="0" destOrd="0" presId="urn:microsoft.com/office/officeart/2005/8/layout/StepDownProcess"/>
    <dgm:cxn modelId="{7F63F445-3183-4D86-8566-A831D3AD7BFE}" srcId="{A2E51F67-1AC2-4C2D-AD7C-7DBE5FBF8753}" destId="{BF6DA2FA-786C-43EB-B9EC-DE8550F5DF5F}" srcOrd="0" destOrd="0" parTransId="{D783280B-49D4-4D87-BD02-9F0609E41928}" sibTransId="{1E155412-5961-45E6-9F60-874613F91DB8}"/>
    <dgm:cxn modelId="{7CC659C8-D960-4B08-8EF0-D42E217637C7}" type="presOf" srcId="{34BF097A-A37E-4AFB-85DD-6B0A446FAE69}" destId="{7D78B636-A7D1-4430-93DF-B7EB27F99DB5}" srcOrd="0" destOrd="1" presId="urn:microsoft.com/office/officeart/2005/8/layout/StepDownProcess"/>
    <dgm:cxn modelId="{A33957AC-ED1F-45BE-BD4C-551F8D2ACA48}" type="presOf" srcId="{80122353-26A4-4F38-9391-D0D36DF5D322}" destId="{E1AA0B5A-6A01-4EDE-9900-6B4CC93F19C8}" srcOrd="0" destOrd="2" presId="urn:microsoft.com/office/officeart/2005/8/layout/StepDownProcess"/>
    <dgm:cxn modelId="{C84FAEA7-CEBC-433B-A6BC-655CC2C6FD90}" type="presOf" srcId="{47070B51-314F-4C3F-8977-2158DECF7B45}" destId="{7D78B636-A7D1-4430-93DF-B7EB27F99DB5}" srcOrd="0" destOrd="0" presId="urn:microsoft.com/office/officeart/2005/8/layout/StepDownProcess"/>
    <dgm:cxn modelId="{FB7537BA-3404-4747-ADF4-6FEA99B5154A}" srcId="{5BBD5FDE-1D2C-42DA-83F5-6B202A79DEB6}" destId="{83004E36-DED6-4FF1-8749-2871D72F3E29}" srcOrd="0" destOrd="0" parTransId="{EE62776C-2924-4199-9042-E9B77B5390C3}" sibTransId="{0A64C251-AF37-4418-8828-EBC3C31822E1}"/>
    <dgm:cxn modelId="{B03952E0-4CEB-42A6-B02F-AD593BD21B7B}" type="presOf" srcId="{A2E51F67-1AC2-4C2D-AD7C-7DBE5FBF8753}" destId="{01F0D4A7-3D70-4853-9470-554A4D5F7D9D}" srcOrd="0" destOrd="0" presId="urn:microsoft.com/office/officeart/2005/8/layout/StepDownProcess"/>
    <dgm:cxn modelId="{250ABB56-1A49-496B-82FE-CEE1193531FD}" type="presParOf" srcId="{0D1B9487-4C22-4016-939D-043B0291F584}" destId="{ECF53466-C6CE-4CCC-A106-C457A057EF2C}" srcOrd="0" destOrd="0" presId="urn:microsoft.com/office/officeart/2005/8/layout/StepDownProcess"/>
    <dgm:cxn modelId="{D02288BA-85EB-4517-B8FC-7FEFBBC815DF}" type="presParOf" srcId="{ECF53466-C6CE-4CCC-A106-C457A057EF2C}" destId="{2BEA861F-A44D-46EB-B9AB-02B08A34932A}" srcOrd="0" destOrd="0" presId="urn:microsoft.com/office/officeart/2005/8/layout/StepDownProcess"/>
    <dgm:cxn modelId="{124DA0DA-967B-4948-843C-FF9209F54CE6}" type="presParOf" srcId="{ECF53466-C6CE-4CCC-A106-C457A057EF2C}" destId="{5CE43831-3851-40E8-8575-1B60B0D17981}" srcOrd="1" destOrd="0" presId="urn:microsoft.com/office/officeart/2005/8/layout/StepDownProcess"/>
    <dgm:cxn modelId="{742B11C6-9C55-4FF0-829F-345A4A06420D}" type="presParOf" srcId="{ECF53466-C6CE-4CCC-A106-C457A057EF2C}" destId="{E1AA0B5A-6A01-4EDE-9900-6B4CC93F19C8}" srcOrd="2" destOrd="0" presId="urn:microsoft.com/office/officeart/2005/8/layout/StepDownProcess"/>
    <dgm:cxn modelId="{2B06DC31-E35B-4531-A465-3B8D970E765C}" type="presParOf" srcId="{0D1B9487-4C22-4016-939D-043B0291F584}" destId="{1CC940AD-ACE6-4898-B4A2-A118AC9AE9C3}" srcOrd="1" destOrd="0" presId="urn:microsoft.com/office/officeart/2005/8/layout/StepDownProcess"/>
    <dgm:cxn modelId="{EA874A0A-533F-45D4-BB94-D1C91938DBDE}" type="presParOf" srcId="{0D1B9487-4C22-4016-939D-043B0291F584}" destId="{FE12986B-FD23-4C8A-B94B-FBED2BFC5570}" srcOrd="2" destOrd="0" presId="urn:microsoft.com/office/officeart/2005/8/layout/StepDownProcess"/>
    <dgm:cxn modelId="{6B4436AD-70FA-45D4-B94D-F564E0383B9D}" type="presParOf" srcId="{FE12986B-FD23-4C8A-B94B-FBED2BFC5570}" destId="{9BF0B829-794B-4EEA-8F08-AFC00F9B40A4}" srcOrd="0" destOrd="0" presId="urn:microsoft.com/office/officeart/2005/8/layout/StepDownProcess"/>
    <dgm:cxn modelId="{F99017C6-3CB1-422C-AC77-918403A913AD}" type="presParOf" srcId="{FE12986B-FD23-4C8A-B94B-FBED2BFC5570}" destId="{E9C83084-05E3-4DF5-8F8C-2F0AE327D7EA}" srcOrd="1" destOrd="0" presId="urn:microsoft.com/office/officeart/2005/8/layout/StepDownProcess"/>
    <dgm:cxn modelId="{13665745-9D13-45B3-BA76-D7E8B72B7EC1}" type="presParOf" srcId="{FE12986B-FD23-4C8A-B94B-FBED2BFC5570}" destId="{7D78B636-A7D1-4430-93DF-B7EB27F99DB5}" srcOrd="2" destOrd="0" presId="urn:microsoft.com/office/officeart/2005/8/layout/StepDownProcess"/>
    <dgm:cxn modelId="{0FA93C4A-6E75-4CB5-9852-800E948CE48E}" type="presParOf" srcId="{0D1B9487-4C22-4016-939D-043B0291F584}" destId="{C6D0174D-FC5D-435F-BCD2-688CF305B23A}" srcOrd="3" destOrd="0" presId="urn:microsoft.com/office/officeart/2005/8/layout/StepDownProcess"/>
    <dgm:cxn modelId="{177E2B35-A9B8-4590-A4AA-5C8779BF653E}" type="presParOf" srcId="{0D1B9487-4C22-4016-939D-043B0291F584}" destId="{F825099E-B39B-4EA8-A90C-63788DE043C2}" srcOrd="4" destOrd="0" presId="urn:microsoft.com/office/officeart/2005/8/layout/StepDownProcess"/>
    <dgm:cxn modelId="{6C56CF44-7E2B-4436-8567-0B9B53117351}" type="presParOf" srcId="{F825099E-B39B-4EA8-A90C-63788DE043C2}" destId="{01F0D4A7-3D70-4853-9470-554A4D5F7D9D}" srcOrd="0" destOrd="0" presId="urn:microsoft.com/office/officeart/2005/8/layout/StepDownProcess"/>
    <dgm:cxn modelId="{D147E834-422D-44C0-A8D3-99945E625ECE}" type="presParOf" srcId="{F825099E-B39B-4EA8-A90C-63788DE043C2}" destId="{7898A64E-DBE3-49BE-B7E0-134F02E6EA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4C34-1774-44E8-8457-49BD8946365F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CB60813-FF56-4CAF-A270-3618E96724E4}">
      <dgm:prSet phldrT="[Texte]"/>
      <dgm:spPr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>
          <a:solidFill>
            <a:srgbClr val="00B0F0"/>
          </a:solidFill>
          <a:prstDash val="sysDash"/>
        </a:ln>
      </dgm:spPr>
      <dgm:t>
        <a:bodyPr/>
        <a:lstStyle/>
        <a:p>
          <a:endParaRPr lang="fr-FR" dirty="0"/>
        </a:p>
      </dgm:t>
    </dgm:pt>
    <dgm:pt modelId="{D1611E35-12B0-4E3C-A734-2BADBC41B02D}" type="parTrans" cxnId="{23B6DBF8-A726-451E-B20D-B538F139E6F7}">
      <dgm:prSet/>
      <dgm:spPr/>
      <dgm:t>
        <a:bodyPr/>
        <a:lstStyle/>
        <a:p>
          <a:endParaRPr lang="fr-FR"/>
        </a:p>
      </dgm:t>
    </dgm:pt>
    <dgm:pt modelId="{A8897BD1-F190-4929-A082-50F8B27F68CF}" type="sibTrans" cxnId="{23B6DBF8-A726-451E-B20D-B538F139E6F7}">
      <dgm:prSet/>
      <dgm:spPr/>
      <dgm:t>
        <a:bodyPr/>
        <a:lstStyle/>
        <a:p>
          <a:endParaRPr lang="fr-FR"/>
        </a:p>
      </dgm:t>
    </dgm:pt>
    <dgm:pt modelId="{16649637-0AE5-498C-BA94-6CC8A765EB24}">
      <dgm:prSet phldrT="[Texte]"/>
      <dgm:spPr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>
          <a:solidFill>
            <a:srgbClr val="00B0F0"/>
          </a:solidFill>
          <a:prstDash val="dash"/>
        </a:ln>
      </dgm:spPr>
      <dgm:t>
        <a:bodyPr/>
        <a:lstStyle/>
        <a:p>
          <a:endParaRPr lang="fr-FR" dirty="0"/>
        </a:p>
      </dgm:t>
    </dgm:pt>
    <dgm:pt modelId="{F5642219-4BF1-473D-B6FC-51A9BF263662}" type="parTrans" cxnId="{922F06BA-AF81-4229-9993-0CC983879E8A}">
      <dgm:prSet/>
      <dgm:spPr/>
      <dgm:t>
        <a:bodyPr/>
        <a:lstStyle/>
        <a:p>
          <a:endParaRPr lang="fr-FR"/>
        </a:p>
      </dgm:t>
    </dgm:pt>
    <dgm:pt modelId="{A997A3D1-59B9-48D8-AE24-98D243E2AB28}" type="sibTrans" cxnId="{922F06BA-AF81-4229-9993-0CC983879E8A}">
      <dgm:prSet/>
      <dgm:spPr/>
      <dgm:t>
        <a:bodyPr/>
        <a:lstStyle/>
        <a:p>
          <a:endParaRPr lang="fr-FR"/>
        </a:p>
      </dgm:t>
    </dgm:pt>
    <dgm:pt modelId="{3F45023B-C27E-4415-8C23-3AF8395A523F}">
      <dgm:prSet phldrT="[Texte]"/>
      <dgm:spPr>
        <a:blipFill rotWithShape="0">
          <a:blip xmlns:r="http://schemas.openxmlformats.org/officeDocument/2006/relationships" r:embed="rId3"/>
          <a:stretch>
            <a:fillRect l="-4000" t="-1000"/>
          </a:stretch>
        </a:blipFill>
        <a:ln>
          <a:solidFill>
            <a:srgbClr val="002060"/>
          </a:solidFill>
        </a:ln>
      </dgm:spPr>
      <dgm:t>
        <a:bodyPr/>
        <a:lstStyle/>
        <a:p>
          <a:endParaRPr lang="fr-FR" dirty="0"/>
        </a:p>
      </dgm:t>
    </dgm:pt>
    <dgm:pt modelId="{126AC1C7-10C4-4325-BC92-AD49D9DFD8FB}" type="parTrans" cxnId="{E4902D18-2D20-4639-B658-F62F5B602277}">
      <dgm:prSet/>
      <dgm:spPr/>
      <dgm:t>
        <a:bodyPr/>
        <a:lstStyle/>
        <a:p>
          <a:endParaRPr lang="fr-FR"/>
        </a:p>
      </dgm:t>
    </dgm:pt>
    <dgm:pt modelId="{29D329AD-8A87-40FB-9395-4A3A6E5C141F}" type="sibTrans" cxnId="{E4902D18-2D20-4639-B658-F62F5B602277}">
      <dgm:prSet/>
      <dgm:spPr/>
      <dgm:t>
        <a:bodyPr/>
        <a:lstStyle/>
        <a:p>
          <a:endParaRPr lang="fr-FR"/>
        </a:p>
      </dgm:t>
    </dgm:pt>
    <dgm:pt modelId="{054A9103-23BB-44F8-AACE-3595CE6621D2}" type="pres">
      <dgm:prSet presAssocID="{38644C34-1774-44E8-8457-49BD8946365F}" presName="Name0" presStyleCnt="0">
        <dgm:presLayoutVars>
          <dgm:chMax val="1"/>
          <dgm:chPref val="1"/>
        </dgm:presLayoutVars>
      </dgm:prSet>
      <dgm:spPr/>
    </dgm:pt>
    <dgm:pt modelId="{4193C330-D895-4619-9847-4B93D01BAE43}" type="pres">
      <dgm:prSet presAssocID="{DCB60813-FF56-4CAF-A270-3618E96724E4}" presName="Parent" presStyleLbl="node0" presStyleIdx="0" presStyleCnt="1" custScaleY="75194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5F407514-27C6-4F58-AA03-07CD3F143BA7}" type="pres">
      <dgm:prSet presAssocID="{DCB60813-FF56-4CAF-A270-3618E96724E4}" presName="Accent1" presStyleLbl="node1" presStyleIdx="0" presStyleCnt="13" custLinFactX="200000" custLinFactY="292182" custLinFactNeighborX="247045" custLinFactNeighborY="300000"/>
      <dgm:spPr>
        <a:noFill/>
      </dgm:spPr>
    </dgm:pt>
    <dgm:pt modelId="{80D7AD22-3B88-4C90-9126-CFA7B35348A5}" type="pres">
      <dgm:prSet presAssocID="{DCB60813-FF56-4CAF-A270-3618E96724E4}" presName="Accent2" presStyleLbl="node1" presStyleIdx="1" presStyleCnt="13" custLinFactX="500000" custLinFactY="-254474" custLinFactNeighborX="570949" custLinFactNeighborY="-300000"/>
      <dgm:spPr>
        <a:noFill/>
      </dgm:spPr>
    </dgm:pt>
    <dgm:pt modelId="{13BB1783-E70B-486B-B549-85B7F60B8FCD}" type="pres">
      <dgm:prSet presAssocID="{DCB60813-FF56-4CAF-A270-3618E96724E4}" presName="Accent3" presStyleLbl="node1" presStyleIdx="2" presStyleCnt="13" custLinFactY="100000" custLinFactNeighborX="4233" custLinFactNeighborY="138065"/>
      <dgm:spPr>
        <a:noFill/>
      </dgm:spPr>
    </dgm:pt>
    <dgm:pt modelId="{C0AB0BA4-2E35-42E2-A0DC-75D39587B82A}" type="pres">
      <dgm:prSet presAssocID="{DCB60813-FF56-4CAF-A270-3618E96724E4}" presName="Accent4" presStyleLbl="node1" presStyleIdx="3" presStyleCnt="13" custLinFactX="200000" custLinFactY="-245410" custLinFactNeighborX="245520" custLinFactNeighborY="-300000"/>
      <dgm:spPr>
        <a:noFill/>
      </dgm:spPr>
    </dgm:pt>
    <dgm:pt modelId="{B72E992C-9B41-4A98-8B14-8C5C27FB5ED0}" type="pres">
      <dgm:prSet presAssocID="{DCB60813-FF56-4CAF-A270-3618E96724E4}" presName="Accent5" presStyleLbl="node1" presStyleIdx="4" presStyleCnt="13" custLinFactX="500000" custLinFactY="251978" custLinFactNeighborX="544656" custLinFactNeighborY="300000"/>
      <dgm:spPr>
        <a:noFill/>
      </dgm:spPr>
    </dgm:pt>
    <dgm:pt modelId="{EADA1295-68A3-402E-8932-941D12FFA155}" type="pres">
      <dgm:prSet presAssocID="{DCB60813-FF56-4CAF-A270-3618E96724E4}" presName="Accent6" presStyleLbl="node1" presStyleIdx="5" presStyleCnt="13" custLinFactX="657785" custLinFactY="-100000" custLinFactNeighborX="700000" custLinFactNeighborY="-118723"/>
      <dgm:spPr>
        <a:noFill/>
      </dgm:spPr>
    </dgm:pt>
    <dgm:pt modelId="{ACCC9C3A-9F5B-4A3C-8446-21FF37AA5D88}" type="pres">
      <dgm:prSet presAssocID="{16649637-0AE5-498C-BA94-6CC8A765EB24}" presName="Child1" presStyleLbl="node1" presStyleIdx="6" presStyleCnt="13" custScaleX="154526" custScaleY="104195" custLinFactNeighborX="0" custLinFactNeighborY="-1864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3D7DEB6-6C38-4B88-A519-67C4967F73F4}" type="pres">
      <dgm:prSet presAssocID="{16649637-0AE5-498C-BA94-6CC8A765EB24}" presName="Accent7" presStyleCnt="0"/>
      <dgm:spPr/>
    </dgm:pt>
    <dgm:pt modelId="{42AA4D4E-A1A2-451C-B3D7-8FE978DD62A5}" type="pres">
      <dgm:prSet presAssocID="{16649637-0AE5-498C-BA94-6CC8A765EB24}" presName="AccentHold1" presStyleLbl="node1" presStyleIdx="7" presStyleCnt="13" custLinFactX="248216" custLinFactY="121926" custLinFactNeighborX="300000" custLinFactNeighborY="200000"/>
      <dgm:spPr>
        <a:noFill/>
      </dgm:spPr>
    </dgm:pt>
    <dgm:pt modelId="{58B996BD-AF19-42A8-815D-B1873E897D60}" type="pres">
      <dgm:prSet presAssocID="{16649637-0AE5-498C-BA94-6CC8A765EB24}" presName="Accent8" presStyleCnt="0"/>
      <dgm:spPr/>
    </dgm:pt>
    <dgm:pt modelId="{6317C5E7-A102-4B38-9EA9-01408DCAE592}" type="pres">
      <dgm:prSet presAssocID="{16649637-0AE5-498C-BA94-6CC8A765EB24}" presName="AccentHold2" presStyleLbl="node1" presStyleIdx="8" presStyleCnt="13" custScaleX="263594" custScaleY="157844" custLinFactX="200000" custLinFactNeighborX="256797" custLinFactNeighborY="88106"/>
      <dgm:spPr>
        <a:blipFill rotWithShape="0">
          <a:blip xmlns:r="http://schemas.openxmlformats.org/officeDocument/2006/relationships" r:embed="rId4"/>
          <a:stretch>
            <a:fillRect l="-4000" t="-1000"/>
          </a:stretch>
        </a:blipFill>
        <a:ln>
          <a:solidFill>
            <a:schemeClr val="bg1"/>
          </a:solidFill>
        </a:ln>
      </dgm:spPr>
    </dgm:pt>
    <dgm:pt modelId="{D93FAA28-59B5-420D-A75D-A297FB241AC1}" type="pres">
      <dgm:prSet presAssocID="{3F45023B-C27E-4415-8C23-3AF8395A523F}" presName="Child2" presStyleLbl="node1" presStyleIdx="9" presStyleCnt="13" custLinFactNeighborX="-87085" custLinFactNeighborY="-1738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53F122F-A596-4C87-BBF5-08B9E8013445}" type="pres">
      <dgm:prSet presAssocID="{3F45023B-C27E-4415-8C23-3AF8395A523F}" presName="Accent9" presStyleCnt="0"/>
      <dgm:spPr/>
    </dgm:pt>
    <dgm:pt modelId="{1566A9C9-87E9-43BA-93F6-3EC777847C75}" type="pres">
      <dgm:prSet presAssocID="{3F45023B-C27E-4415-8C23-3AF8395A523F}" presName="AccentHold1" presStyleLbl="node1" presStyleIdx="10" presStyleCnt="13" custScaleX="12542" custLinFactX="100000" custLinFactNeighborX="138513" custLinFactNeighborY="40858"/>
      <dgm:spPr>
        <a:noFill/>
      </dgm:spPr>
    </dgm:pt>
    <dgm:pt modelId="{E22AE608-F6CB-46E8-B402-39EA379E5F71}" type="pres">
      <dgm:prSet presAssocID="{3F45023B-C27E-4415-8C23-3AF8395A523F}" presName="Accent10" presStyleCnt="0"/>
      <dgm:spPr/>
    </dgm:pt>
    <dgm:pt modelId="{6646650E-8D6F-4096-B7A1-E76A085E13E3}" type="pres">
      <dgm:prSet presAssocID="{3F45023B-C27E-4415-8C23-3AF8395A523F}" presName="AccentHold2" presStyleLbl="node1" presStyleIdx="11" presStyleCnt="13" custLinFactX="888040" custLinFactY="-143250" custLinFactNeighborX="900000" custLinFactNeighborY="-200000"/>
      <dgm:spPr>
        <a:noFill/>
      </dgm:spPr>
    </dgm:pt>
    <dgm:pt modelId="{680F8CFB-4FF8-4DA9-814D-247B41134725}" type="pres">
      <dgm:prSet presAssocID="{3F45023B-C27E-4415-8C23-3AF8395A523F}" presName="Accent11" presStyleCnt="0"/>
      <dgm:spPr/>
    </dgm:pt>
    <dgm:pt modelId="{D1B37F66-5DB0-456E-8D11-F406C82D87F2}" type="pres">
      <dgm:prSet presAssocID="{3F45023B-C27E-4415-8C23-3AF8395A523F}" presName="AccentHold3" presStyleLbl="node1" presStyleIdx="12" presStyleCnt="13" custLinFactX="400000" custLinFactY="-270294" custLinFactNeighborX="490811" custLinFactNeighborY="-300000"/>
      <dgm:spPr>
        <a:noFill/>
      </dgm:spPr>
    </dgm:pt>
  </dgm:ptLst>
  <dgm:cxnLst>
    <dgm:cxn modelId="{23B6DBF8-A726-451E-B20D-B538F139E6F7}" srcId="{38644C34-1774-44E8-8457-49BD8946365F}" destId="{DCB60813-FF56-4CAF-A270-3618E96724E4}" srcOrd="0" destOrd="0" parTransId="{D1611E35-12B0-4E3C-A734-2BADBC41B02D}" sibTransId="{A8897BD1-F190-4929-A082-50F8B27F68CF}"/>
    <dgm:cxn modelId="{D520608D-DEA3-4839-9CD8-D158EF1CC095}" type="presOf" srcId="{16649637-0AE5-498C-BA94-6CC8A765EB24}" destId="{ACCC9C3A-9F5B-4A3C-8446-21FF37AA5D88}" srcOrd="0" destOrd="0" presId="urn:microsoft.com/office/officeart/2009/3/layout/CircleRelationship"/>
    <dgm:cxn modelId="{88EFE47B-A8A2-496B-A296-3592B8EC26D6}" type="presOf" srcId="{DCB60813-FF56-4CAF-A270-3618E96724E4}" destId="{4193C330-D895-4619-9847-4B93D01BAE43}" srcOrd="0" destOrd="0" presId="urn:microsoft.com/office/officeart/2009/3/layout/CircleRelationship"/>
    <dgm:cxn modelId="{922F06BA-AF81-4229-9993-0CC983879E8A}" srcId="{DCB60813-FF56-4CAF-A270-3618E96724E4}" destId="{16649637-0AE5-498C-BA94-6CC8A765EB24}" srcOrd="0" destOrd="0" parTransId="{F5642219-4BF1-473D-B6FC-51A9BF263662}" sibTransId="{A997A3D1-59B9-48D8-AE24-98D243E2AB28}"/>
    <dgm:cxn modelId="{E4902D18-2D20-4639-B658-F62F5B602277}" srcId="{DCB60813-FF56-4CAF-A270-3618E96724E4}" destId="{3F45023B-C27E-4415-8C23-3AF8395A523F}" srcOrd="1" destOrd="0" parTransId="{126AC1C7-10C4-4325-BC92-AD49D9DFD8FB}" sibTransId="{29D329AD-8A87-40FB-9395-4A3A6E5C141F}"/>
    <dgm:cxn modelId="{8F6E61F3-EC75-4244-8D2F-B0A0F41B1E50}" type="presOf" srcId="{38644C34-1774-44E8-8457-49BD8946365F}" destId="{054A9103-23BB-44F8-AACE-3595CE6621D2}" srcOrd="0" destOrd="0" presId="urn:microsoft.com/office/officeart/2009/3/layout/CircleRelationship"/>
    <dgm:cxn modelId="{6BB01C76-93E8-4720-BC7B-3591F8B0105A}" type="presOf" srcId="{3F45023B-C27E-4415-8C23-3AF8395A523F}" destId="{D93FAA28-59B5-420D-A75D-A297FB241AC1}" srcOrd="0" destOrd="0" presId="urn:microsoft.com/office/officeart/2009/3/layout/CircleRelationship"/>
    <dgm:cxn modelId="{6715B22C-EBE2-4184-961B-884ADBB0A567}" type="presParOf" srcId="{054A9103-23BB-44F8-AACE-3595CE6621D2}" destId="{4193C330-D895-4619-9847-4B93D01BAE43}" srcOrd="0" destOrd="0" presId="urn:microsoft.com/office/officeart/2009/3/layout/CircleRelationship"/>
    <dgm:cxn modelId="{60BA825B-05E4-4114-B437-680944959E69}" type="presParOf" srcId="{054A9103-23BB-44F8-AACE-3595CE6621D2}" destId="{5F407514-27C6-4F58-AA03-07CD3F143BA7}" srcOrd="1" destOrd="0" presId="urn:microsoft.com/office/officeart/2009/3/layout/CircleRelationship"/>
    <dgm:cxn modelId="{A4D1D01D-94C3-4CE9-B569-C2DD594E3FC1}" type="presParOf" srcId="{054A9103-23BB-44F8-AACE-3595CE6621D2}" destId="{80D7AD22-3B88-4C90-9126-CFA7B35348A5}" srcOrd="2" destOrd="0" presId="urn:microsoft.com/office/officeart/2009/3/layout/CircleRelationship"/>
    <dgm:cxn modelId="{D7A8805C-B464-4BC3-A3F7-5439CC66F39B}" type="presParOf" srcId="{054A9103-23BB-44F8-AACE-3595CE6621D2}" destId="{13BB1783-E70B-486B-B549-85B7F60B8FCD}" srcOrd="3" destOrd="0" presId="urn:microsoft.com/office/officeart/2009/3/layout/CircleRelationship"/>
    <dgm:cxn modelId="{155A1194-D860-44A1-802D-CDD88B7D2250}" type="presParOf" srcId="{054A9103-23BB-44F8-AACE-3595CE6621D2}" destId="{C0AB0BA4-2E35-42E2-A0DC-75D39587B82A}" srcOrd="4" destOrd="0" presId="urn:microsoft.com/office/officeart/2009/3/layout/CircleRelationship"/>
    <dgm:cxn modelId="{901B89D7-178E-4BA1-8A69-B31576AF29E9}" type="presParOf" srcId="{054A9103-23BB-44F8-AACE-3595CE6621D2}" destId="{B72E992C-9B41-4A98-8B14-8C5C27FB5ED0}" srcOrd="5" destOrd="0" presId="urn:microsoft.com/office/officeart/2009/3/layout/CircleRelationship"/>
    <dgm:cxn modelId="{E7AEAFB1-8520-4C3C-81AD-1B609456311E}" type="presParOf" srcId="{054A9103-23BB-44F8-AACE-3595CE6621D2}" destId="{EADA1295-68A3-402E-8932-941D12FFA155}" srcOrd="6" destOrd="0" presId="urn:microsoft.com/office/officeart/2009/3/layout/CircleRelationship"/>
    <dgm:cxn modelId="{39C94F01-EEC5-4F48-B762-91FC22C052EF}" type="presParOf" srcId="{054A9103-23BB-44F8-AACE-3595CE6621D2}" destId="{ACCC9C3A-9F5B-4A3C-8446-21FF37AA5D88}" srcOrd="7" destOrd="0" presId="urn:microsoft.com/office/officeart/2009/3/layout/CircleRelationship"/>
    <dgm:cxn modelId="{DE2ACD22-899A-4FAB-91D4-4B07627AA3FD}" type="presParOf" srcId="{054A9103-23BB-44F8-AACE-3595CE6621D2}" destId="{53D7DEB6-6C38-4B88-A519-67C4967F73F4}" srcOrd="8" destOrd="0" presId="urn:microsoft.com/office/officeart/2009/3/layout/CircleRelationship"/>
    <dgm:cxn modelId="{2356BD2F-3B9D-4236-8898-2D40CA9B8FB3}" type="presParOf" srcId="{53D7DEB6-6C38-4B88-A519-67C4967F73F4}" destId="{42AA4D4E-A1A2-451C-B3D7-8FE978DD62A5}" srcOrd="0" destOrd="0" presId="urn:microsoft.com/office/officeart/2009/3/layout/CircleRelationship"/>
    <dgm:cxn modelId="{39308F54-4E2C-4F91-AACB-212EA0C248B6}" type="presParOf" srcId="{054A9103-23BB-44F8-AACE-3595CE6621D2}" destId="{58B996BD-AF19-42A8-815D-B1873E897D60}" srcOrd="9" destOrd="0" presId="urn:microsoft.com/office/officeart/2009/3/layout/CircleRelationship"/>
    <dgm:cxn modelId="{4A1C4EA6-3AE5-4BB3-8409-27C6EE03EA4C}" type="presParOf" srcId="{58B996BD-AF19-42A8-815D-B1873E897D60}" destId="{6317C5E7-A102-4B38-9EA9-01408DCAE592}" srcOrd="0" destOrd="0" presId="urn:microsoft.com/office/officeart/2009/3/layout/CircleRelationship"/>
    <dgm:cxn modelId="{193E7B62-56D2-4128-AEC8-1B06540A0DC0}" type="presParOf" srcId="{054A9103-23BB-44F8-AACE-3595CE6621D2}" destId="{D93FAA28-59B5-420D-A75D-A297FB241AC1}" srcOrd="10" destOrd="0" presId="urn:microsoft.com/office/officeart/2009/3/layout/CircleRelationship"/>
    <dgm:cxn modelId="{B580B807-79E7-4C1B-B8A0-5D4EA9073F7B}" type="presParOf" srcId="{054A9103-23BB-44F8-AACE-3595CE6621D2}" destId="{353F122F-A596-4C87-BBF5-08B9E8013445}" srcOrd="11" destOrd="0" presId="urn:microsoft.com/office/officeart/2009/3/layout/CircleRelationship"/>
    <dgm:cxn modelId="{3207FD34-F09A-48B7-98AA-315D1351FCCB}" type="presParOf" srcId="{353F122F-A596-4C87-BBF5-08B9E8013445}" destId="{1566A9C9-87E9-43BA-93F6-3EC777847C75}" srcOrd="0" destOrd="0" presId="urn:microsoft.com/office/officeart/2009/3/layout/CircleRelationship"/>
    <dgm:cxn modelId="{4E37921B-D405-480A-ADE4-6460BB880ADF}" type="presParOf" srcId="{054A9103-23BB-44F8-AACE-3595CE6621D2}" destId="{E22AE608-F6CB-46E8-B402-39EA379E5F71}" srcOrd="12" destOrd="0" presId="urn:microsoft.com/office/officeart/2009/3/layout/CircleRelationship"/>
    <dgm:cxn modelId="{08CFFFE6-245F-4443-A1AE-839687080D9A}" type="presParOf" srcId="{E22AE608-F6CB-46E8-B402-39EA379E5F71}" destId="{6646650E-8D6F-4096-B7A1-E76A085E13E3}" srcOrd="0" destOrd="0" presId="urn:microsoft.com/office/officeart/2009/3/layout/CircleRelationship"/>
    <dgm:cxn modelId="{629FDCC1-D1FE-4BC1-9136-072B3CE9CC0C}" type="presParOf" srcId="{054A9103-23BB-44F8-AACE-3595CE6621D2}" destId="{680F8CFB-4FF8-4DA9-814D-247B41134725}" srcOrd="13" destOrd="0" presId="urn:microsoft.com/office/officeart/2009/3/layout/CircleRelationship"/>
    <dgm:cxn modelId="{42B1CAD2-67A5-43A4-8F1E-71B23FE31E96}" type="presParOf" srcId="{680F8CFB-4FF8-4DA9-814D-247B41134725}" destId="{D1B37F66-5DB0-456E-8D11-F406C82D87F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E928F-3500-4223-B31C-641861EA09E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E6369B-4C0A-45B3-942D-069DAEB2C445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Consistant </a:t>
          </a:r>
          <a:endParaRPr lang="fr-FR" dirty="0"/>
        </a:p>
      </dgm:t>
    </dgm:pt>
    <dgm:pt modelId="{5CF36A55-7148-4770-A8A8-F4E7715E9E59}" type="parTrans" cxnId="{1594BC37-8CE6-44D6-A1ED-D8B7C73BF957}">
      <dgm:prSet/>
      <dgm:spPr/>
      <dgm:t>
        <a:bodyPr/>
        <a:lstStyle/>
        <a:p>
          <a:endParaRPr lang="fr-FR"/>
        </a:p>
      </dgm:t>
    </dgm:pt>
    <dgm:pt modelId="{034F0034-C05B-47C1-BAFC-04185FBB0542}" type="sibTrans" cxnId="{1594BC37-8CE6-44D6-A1ED-D8B7C73BF957}">
      <dgm:prSet/>
      <dgm:spPr/>
      <dgm:t>
        <a:bodyPr/>
        <a:lstStyle/>
        <a:p>
          <a:endParaRPr lang="fr-FR"/>
        </a:p>
      </dgm:t>
    </dgm:pt>
    <dgm:pt modelId="{ACE7FC6B-6622-4249-A638-A67F20BB3DD4}">
      <dgm:prSet phldrT="[Texte]"/>
      <dgm:spPr/>
      <dgm:t>
        <a:bodyPr/>
        <a:lstStyle/>
        <a:p>
          <a:r>
            <a:rPr lang="fr-FR" dirty="0" smtClean="0"/>
            <a:t> </a:t>
          </a:r>
        </a:p>
        <a:p>
          <a:r>
            <a:rPr lang="fr-FR" dirty="0" err="1" smtClean="0"/>
            <a:t>Larger</a:t>
          </a:r>
          <a:endParaRPr lang="fr-FR" dirty="0"/>
        </a:p>
      </dgm:t>
    </dgm:pt>
    <dgm:pt modelId="{D8EE8571-0DCC-463D-A6E9-92FA40630251}" type="parTrans" cxnId="{AB7E4964-72B0-41B9-9AE0-4A83FE9D7BE4}">
      <dgm:prSet/>
      <dgm:spPr/>
      <dgm:t>
        <a:bodyPr/>
        <a:lstStyle/>
        <a:p>
          <a:endParaRPr lang="fr-FR"/>
        </a:p>
      </dgm:t>
    </dgm:pt>
    <dgm:pt modelId="{860B06F5-E14D-4395-82DC-B9FFEA94D16C}" type="sibTrans" cxnId="{AB7E4964-72B0-41B9-9AE0-4A83FE9D7BE4}">
      <dgm:prSet/>
      <dgm:spPr/>
      <dgm:t>
        <a:bodyPr/>
        <a:lstStyle/>
        <a:p>
          <a:endParaRPr lang="fr-FR"/>
        </a:p>
      </dgm:t>
    </dgm:pt>
    <dgm:pt modelId="{F51B2323-CA5D-4737-818F-172190D457A3}">
      <dgm:prSet phldrT="[Texte]"/>
      <dgm:spPr/>
      <dgm:t>
        <a:bodyPr/>
        <a:lstStyle/>
        <a:p>
          <a:endParaRPr lang="fr-FR" dirty="0" smtClean="0"/>
        </a:p>
        <a:p>
          <a:r>
            <a:rPr lang="fr-FR" dirty="0" err="1" smtClean="0"/>
            <a:t>Faster</a:t>
          </a:r>
          <a:endParaRPr lang="fr-FR" dirty="0"/>
        </a:p>
      </dgm:t>
    </dgm:pt>
    <dgm:pt modelId="{FDABF976-0ACA-42D5-BAF3-AE97C37673F3}" type="parTrans" cxnId="{6F260E5E-64F2-4A93-BA1C-354E31B4FA5C}">
      <dgm:prSet/>
      <dgm:spPr/>
      <dgm:t>
        <a:bodyPr/>
        <a:lstStyle/>
        <a:p>
          <a:endParaRPr lang="fr-FR"/>
        </a:p>
      </dgm:t>
    </dgm:pt>
    <dgm:pt modelId="{70960579-3BEA-4861-BB7E-CACE10BE6705}" type="sibTrans" cxnId="{6F260E5E-64F2-4A93-BA1C-354E31B4FA5C}">
      <dgm:prSet/>
      <dgm:spPr/>
      <dgm:t>
        <a:bodyPr/>
        <a:lstStyle/>
        <a:p>
          <a:endParaRPr lang="fr-FR"/>
        </a:p>
      </dgm:t>
    </dgm:pt>
    <dgm:pt modelId="{383546E5-036D-44CD-81C5-59BDBB155DD0}" type="pres">
      <dgm:prSet presAssocID="{04FE928F-3500-4223-B31C-641861EA09E8}" presName="arrowDiagram" presStyleCnt="0">
        <dgm:presLayoutVars>
          <dgm:chMax val="5"/>
          <dgm:dir/>
          <dgm:resizeHandles val="exact"/>
        </dgm:presLayoutVars>
      </dgm:prSet>
      <dgm:spPr/>
    </dgm:pt>
    <dgm:pt modelId="{07FF3C45-38E0-42A4-AD01-21912CC85777}" type="pres">
      <dgm:prSet presAssocID="{04FE928F-3500-4223-B31C-641861EA09E8}" presName="arrow" presStyleLbl="bgShp" presStyleIdx="0" presStyleCnt="1"/>
      <dgm:spPr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A001EAF4-23B0-4375-9C1F-07871AE1EE60}" type="pres">
      <dgm:prSet presAssocID="{04FE928F-3500-4223-B31C-641861EA09E8}" presName="arrowDiagram3" presStyleCnt="0"/>
      <dgm:spPr/>
    </dgm:pt>
    <dgm:pt modelId="{45158023-1B60-4AC1-999B-C26018B6BF7E}" type="pres">
      <dgm:prSet presAssocID="{63E6369B-4C0A-45B3-942D-069DAEB2C445}" presName="bullet3a" presStyleLbl="node1" presStyleIdx="0" presStyleCnt="3" custLinFactNeighborX="12964" custLinFactNeighborY="19447"/>
      <dgm:spPr>
        <a:solidFill>
          <a:schemeClr val="accent2">
            <a:lumMod val="40000"/>
            <a:lumOff val="6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673AE611-6AFC-4325-AACF-598342C64FC1}" type="pres">
      <dgm:prSet presAssocID="{63E6369B-4C0A-45B3-942D-069DAEB2C44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501A41-1C21-4048-BB85-AE2B270BDA63}" type="pres">
      <dgm:prSet presAssocID="{ACE7FC6B-6622-4249-A638-A67F20BB3DD4}" presName="bullet3b" presStyleLbl="node1" presStyleIdx="1" presStyleCnt="3"/>
      <dgm:spPr>
        <a:solidFill>
          <a:schemeClr val="accent2">
            <a:lumMod val="75000"/>
          </a:schemeClr>
        </a:solidFill>
        <a:ln w="22225"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4640EBAB-139E-4C29-9949-F390785A07BD}" type="pres">
      <dgm:prSet presAssocID="{ACE7FC6B-6622-4249-A638-A67F20BB3DD4}" presName="textBox3b" presStyleLbl="revTx" presStyleIdx="1" presStyleCnt="3">
        <dgm:presLayoutVars>
          <dgm:bulletEnabled val="1"/>
        </dgm:presLayoutVars>
      </dgm:prSet>
      <dgm:spPr/>
    </dgm:pt>
    <dgm:pt modelId="{90CDF2FA-464D-4D24-8252-73FE7F93384F}" type="pres">
      <dgm:prSet presAssocID="{F51B2323-CA5D-4737-818F-172190D457A3}" presName="bullet3c" presStyleLbl="node1" presStyleIdx="2" presStyleCnt="3"/>
      <dgm:spPr>
        <a:solidFill>
          <a:srgbClr val="00206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BC7B1F06-D545-476F-9745-7C461B5BFB45}" type="pres">
      <dgm:prSet presAssocID="{F51B2323-CA5D-4737-818F-172190D457A3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893706B4-E559-44CA-9C9F-F3352ECD2B80}" type="presOf" srcId="{63E6369B-4C0A-45B3-942D-069DAEB2C445}" destId="{673AE611-6AFC-4325-AACF-598342C64FC1}" srcOrd="0" destOrd="0" presId="urn:microsoft.com/office/officeart/2005/8/layout/arrow2"/>
    <dgm:cxn modelId="{7470A417-B703-4747-9CB3-E9636F36D2E3}" type="presOf" srcId="{F51B2323-CA5D-4737-818F-172190D457A3}" destId="{BC7B1F06-D545-476F-9745-7C461B5BFB45}" srcOrd="0" destOrd="0" presId="urn:microsoft.com/office/officeart/2005/8/layout/arrow2"/>
    <dgm:cxn modelId="{6F260E5E-64F2-4A93-BA1C-354E31B4FA5C}" srcId="{04FE928F-3500-4223-B31C-641861EA09E8}" destId="{F51B2323-CA5D-4737-818F-172190D457A3}" srcOrd="2" destOrd="0" parTransId="{FDABF976-0ACA-42D5-BAF3-AE97C37673F3}" sibTransId="{70960579-3BEA-4861-BB7E-CACE10BE6705}"/>
    <dgm:cxn modelId="{AB7E4964-72B0-41B9-9AE0-4A83FE9D7BE4}" srcId="{04FE928F-3500-4223-B31C-641861EA09E8}" destId="{ACE7FC6B-6622-4249-A638-A67F20BB3DD4}" srcOrd="1" destOrd="0" parTransId="{D8EE8571-0DCC-463D-A6E9-92FA40630251}" sibTransId="{860B06F5-E14D-4395-82DC-B9FFEA94D16C}"/>
    <dgm:cxn modelId="{1594BC37-8CE6-44D6-A1ED-D8B7C73BF957}" srcId="{04FE928F-3500-4223-B31C-641861EA09E8}" destId="{63E6369B-4C0A-45B3-942D-069DAEB2C445}" srcOrd="0" destOrd="0" parTransId="{5CF36A55-7148-4770-A8A8-F4E7715E9E59}" sibTransId="{034F0034-C05B-47C1-BAFC-04185FBB0542}"/>
    <dgm:cxn modelId="{94920A9B-38EF-4DBF-8740-8C3830162EB0}" type="presOf" srcId="{ACE7FC6B-6622-4249-A638-A67F20BB3DD4}" destId="{4640EBAB-139E-4C29-9949-F390785A07BD}" srcOrd="0" destOrd="0" presId="urn:microsoft.com/office/officeart/2005/8/layout/arrow2"/>
    <dgm:cxn modelId="{03779CEC-3CC2-425E-87F1-BF93B8B30464}" type="presOf" srcId="{04FE928F-3500-4223-B31C-641861EA09E8}" destId="{383546E5-036D-44CD-81C5-59BDBB155DD0}" srcOrd="0" destOrd="0" presId="urn:microsoft.com/office/officeart/2005/8/layout/arrow2"/>
    <dgm:cxn modelId="{475D4EBD-4E33-4AB4-817C-16B29D966AA0}" type="presParOf" srcId="{383546E5-036D-44CD-81C5-59BDBB155DD0}" destId="{07FF3C45-38E0-42A4-AD01-21912CC85777}" srcOrd="0" destOrd="0" presId="urn:microsoft.com/office/officeart/2005/8/layout/arrow2"/>
    <dgm:cxn modelId="{0ECC3E7E-D3EB-4DEA-B332-00010BCCB2D7}" type="presParOf" srcId="{383546E5-036D-44CD-81C5-59BDBB155DD0}" destId="{A001EAF4-23B0-4375-9C1F-07871AE1EE60}" srcOrd="1" destOrd="0" presId="urn:microsoft.com/office/officeart/2005/8/layout/arrow2"/>
    <dgm:cxn modelId="{A4CE66D5-7679-4A36-A3B8-ECFDEF384844}" type="presParOf" srcId="{A001EAF4-23B0-4375-9C1F-07871AE1EE60}" destId="{45158023-1B60-4AC1-999B-C26018B6BF7E}" srcOrd="0" destOrd="0" presId="urn:microsoft.com/office/officeart/2005/8/layout/arrow2"/>
    <dgm:cxn modelId="{EFD08B7D-97CF-4C99-A7C3-CF0204C96D9F}" type="presParOf" srcId="{A001EAF4-23B0-4375-9C1F-07871AE1EE60}" destId="{673AE611-6AFC-4325-AACF-598342C64FC1}" srcOrd="1" destOrd="0" presId="urn:microsoft.com/office/officeart/2005/8/layout/arrow2"/>
    <dgm:cxn modelId="{9C16A7AC-1A77-42A5-B38C-C304867263CD}" type="presParOf" srcId="{A001EAF4-23B0-4375-9C1F-07871AE1EE60}" destId="{BA501A41-1C21-4048-BB85-AE2B270BDA63}" srcOrd="2" destOrd="0" presId="urn:microsoft.com/office/officeart/2005/8/layout/arrow2"/>
    <dgm:cxn modelId="{09B2F753-FA6C-41FD-B4C4-511B46C99ED0}" type="presParOf" srcId="{A001EAF4-23B0-4375-9C1F-07871AE1EE60}" destId="{4640EBAB-139E-4C29-9949-F390785A07BD}" srcOrd="3" destOrd="0" presId="urn:microsoft.com/office/officeart/2005/8/layout/arrow2"/>
    <dgm:cxn modelId="{71708D5B-D303-43FE-BB56-46D9D815CD46}" type="presParOf" srcId="{A001EAF4-23B0-4375-9C1F-07871AE1EE60}" destId="{90CDF2FA-464D-4D24-8252-73FE7F93384F}" srcOrd="4" destOrd="0" presId="urn:microsoft.com/office/officeart/2005/8/layout/arrow2"/>
    <dgm:cxn modelId="{651FFB65-636E-446E-BF12-F15C9EBFCE7C}" type="presParOf" srcId="{A001EAF4-23B0-4375-9C1F-07871AE1EE60}" destId="{BC7B1F06-D545-476F-9745-7C461B5BFB4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7099C-0410-4B5F-BEE8-C1AE3A0F146E}">
      <dsp:nvSpPr>
        <dsp:cNvPr id="0" name=""/>
        <dsp:cNvSpPr/>
      </dsp:nvSpPr>
      <dsp:spPr>
        <a:xfrm>
          <a:off x="1354710" y="121777"/>
          <a:ext cx="3508308" cy="1218389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F9907-B08B-49DA-BD18-003D7231EF71}">
      <dsp:nvSpPr>
        <dsp:cNvPr id="0" name=""/>
        <dsp:cNvSpPr/>
      </dsp:nvSpPr>
      <dsp:spPr>
        <a:xfrm>
          <a:off x="2807364" y="3160196"/>
          <a:ext cx="679904" cy="435139"/>
        </a:xfrm>
        <a:prstGeom prst="downArrow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136D46-97EF-427E-B192-70D78CD7151F}">
      <dsp:nvSpPr>
        <dsp:cNvPr id="0" name=""/>
        <dsp:cNvSpPr/>
      </dsp:nvSpPr>
      <dsp:spPr>
        <a:xfrm>
          <a:off x="1536073" y="3359963"/>
          <a:ext cx="3263542" cy="81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kern="1200" dirty="0" smtClean="0">
              <a:sym typeface="Georgia"/>
            </a:rPr>
            <a:t> </a:t>
          </a:r>
          <a:endParaRPr lang="fr-FR" sz="3200" kern="1200" dirty="0"/>
        </a:p>
      </dsp:txBody>
      <dsp:txXfrm>
        <a:off x="1536073" y="3359963"/>
        <a:ext cx="3263542" cy="815885"/>
      </dsp:txXfrm>
    </dsp:sp>
    <dsp:sp modelId="{4B9B1AA9-2EBA-482E-9CBD-FEEFAC07B396}">
      <dsp:nvSpPr>
        <dsp:cNvPr id="0" name=""/>
        <dsp:cNvSpPr/>
      </dsp:nvSpPr>
      <dsp:spPr>
        <a:xfrm>
          <a:off x="2663224" y="1489263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Informations</a:t>
          </a:r>
          <a:endParaRPr lang="fr-FR" sz="1100" kern="1200" dirty="0"/>
        </a:p>
      </dsp:txBody>
      <dsp:txXfrm>
        <a:off x="2842449" y="1668488"/>
        <a:ext cx="865378" cy="865378"/>
      </dsp:txXfrm>
    </dsp:sp>
    <dsp:sp modelId="{38E4C21B-5263-4F26-A6F6-39BFFF9AF48D}">
      <dsp:nvSpPr>
        <dsp:cNvPr id="0" name=""/>
        <dsp:cNvSpPr/>
      </dsp:nvSpPr>
      <dsp:spPr>
        <a:xfrm>
          <a:off x="1787507" y="571119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Lyrics</a:t>
          </a:r>
          <a:endParaRPr lang="fr-FR" sz="1100" kern="1200" dirty="0"/>
        </a:p>
      </dsp:txBody>
      <dsp:txXfrm>
        <a:off x="1966732" y="750344"/>
        <a:ext cx="865378" cy="865378"/>
      </dsp:txXfrm>
    </dsp:sp>
    <dsp:sp modelId="{C809BA48-92E3-4CAE-A0A7-34A50851C35C}">
      <dsp:nvSpPr>
        <dsp:cNvPr id="0" name=""/>
        <dsp:cNvSpPr/>
      </dsp:nvSpPr>
      <dsp:spPr>
        <a:xfrm>
          <a:off x="3038532" y="275225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Sound</a:t>
          </a:r>
          <a:endParaRPr lang="fr-FR" sz="1100" kern="1200" dirty="0"/>
        </a:p>
      </dsp:txBody>
      <dsp:txXfrm>
        <a:off x="3217757" y="454450"/>
        <a:ext cx="865378" cy="865378"/>
      </dsp:txXfrm>
    </dsp:sp>
    <dsp:sp modelId="{46F47797-5EB9-4AB7-BF6A-19B08F823635}">
      <dsp:nvSpPr>
        <dsp:cNvPr id="0" name=""/>
        <dsp:cNvSpPr/>
      </dsp:nvSpPr>
      <dsp:spPr>
        <a:xfrm>
          <a:off x="1243583" y="27196"/>
          <a:ext cx="3807466" cy="304597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A861F-A44D-46EB-B9AB-02B08A34932A}">
      <dsp:nvSpPr>
        <dsp:cNvPr id="0" name=""/>
        <dsp:cNvSpPr/>
      </dsp:nvSpPr>
      <dsp:spPr>
        <a:xfrm rot="5400000">
          <a:off x="676963" y="1299859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3831-3851-40E8-8575-1B60B0D17981}">
      <dsp:nvSpPr>
        <dsp:cNvPr id="0" name=""/>
        <dsp:cNvSpPr/>
      </dsp:nvSpPr>
      <dsp:spPr>
        <a:xfrm>
          <a:off x="372385" y="25489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Capture</a:t>
          </a:r>
          <a:endParaRPr lang="fr-FR" sz="1800" kern="1200" dirty="0"/>
        </a:p>
      </dsp:txBody>
      <dsp:txXfrm>
        <a:off x="438524" y="91628"/>
        <a:ext cx="1802995" cy="1222350"/>
      </dsp:txXfrm>
    </dsp:sp>
    <dsp:sp modelId="{E1AA0B5A-6A01-4EDE-9900-6B4CC93F19C8}">
      <dsp:nvSpPr>
        <dsp:cNvPr id="0" name=""/>
        <dsp:cNvSpPr/>
      </dsp:nvSpPr>
      <dsp:spPr>
        <a:xfrm>
          <a:off x="2307658" y="154684"/>
          <a:ext cx="1407533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Music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Lyrics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Informations</a:t>
          </a:r>
          <a:endParaRPr lang="fr-FR" sz="1500" kern="1200" dirty="0"/>
        </a:p>
      </dsp:txBody>
      <dsp:txXfrm>
        <a:off x="2307658" y="154684"/>
        <a:ext cx="1407533" cy="1094870"/>
      </dsp:txXfrm>
    </dsp:sp>
    <dsp:sp modelId="{9BF0B829-794B-4EEA-8F08-AFC00F9B40A4}">
      <dsp:nvSpPr>
        <dsp:cNvPr id="0" name=""/>
        <dsp:cNvSpPr/>
      </dsp:nvSpPr>
      <dsp:spPr>
        <a:xfrm rot="5400000">
          <a:off x="2281510" y="2821554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83084-05E3-4DF5-8F8C-2F0AE327D7EA}">
      <dsp:nvSpPr>
        <dsp:cNvPr id="0" name=""/>
        <dsp:cNvSpPr/>
      </dsp:nvSpPr>
      <dsp:spPr>
        <a:xfrm>
          <a:off x="1976932" y="1547184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Processing</a:t>
          </a:r>
          <a:endParaRPr lang="fr-FR" sz="1800" kern="1200" dirty="0" smtClean="0"/>
        </a:p>
      </dsp:txBody>
      <dsp:txXfrm>
        <a:off x="2043071" y="1613323"/>
        <a:ext cx="1802995" cy="1222350"/>
      </dsp:txXfrm>
    </dsp:sp>
    <dsp:sp modelId="{7D78B636-A7D1-4430-93DF-B7EB27F99DB5}">
      <dsp:nvSpPr>
        <dsp:cNvPr id="0" name=""/>
        <dsp:cNvSpPr/>
      </dsp:nvSpPr>
      <dsp:spPr>
        <a:xfrm>
          <a:off x="3918989" y="1849138"/>
          <a:ext cx="1866360" cy="77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Hidden</a:t>
          </a:r>
          <a:r>
            <a:rPr lang="fr-FR" sz="1500" kern="1200" dirty="0" smtClean="0"/>
            <a:t> the </a:t>
          </a:r>
          <a:r>
            <a:rPr lang="fr-FR" sz="1500" kern="1200" dirty="0" err="1" smtClean="0"/>
            <a:t>words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Gameplay</a:t>
          </a:r>
          <a:endParaRPr lang="fr-FR" sz="1500" kern="1200" dirty="0"/>
        </a:p>
      </dsp:txBody>
      <dsp:txXfrm>
        <a:off x="3918989" y="1849138"/>
        <a:ext cx="1866360" cy="771839"/>
      </dsp:txXfrm>
    </dsp:sp>
    <dsp:sp modelId="{01F0D4A7-3D70-4853-9470-554A4D5F7D9D}">
      <dsp:nvSpPr>
        <dsp:cNvPr id="0" name=""/>
        <dsp:cNvSpPr/>
      </dsp:nvSpPr>
      <dsp:spPr>
        <a:xfrm>
          <a:off x="3581479" y="3068878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/>
            <a:t>Feedback</a:t>
          </a:r>
          <a:endParaRPr lang="fr-FR" sz="1800" kern="1200" dirty="0"/>
        </a:p>
      </dsp:txBody>
      <dsp:txXfrm>
        <a:off x="3647618" y="3135017"/>
        <a:ext cx="1802995" cy="1222350"/>
      </dsp:txXfrm>
    </dsp:sp>
    <dsp:sp modelId="{7898A64E-DBE3-49BE-B7E0-134F02E6EA35}">
      <dsp:nvSpPr>
        <dsp:cNvPr id="0" name=""/>
        <dsp:cNvSpPr/>
      </dsp:nvSpPr>
      <dsp:spPr>
        <a:xfrm>
          <a:off x="5511924" y="3198073"/>
          <a:ext cx="1519938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Ranking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Correction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Scores</a:t>
          </a:r>
          <a:endParaRPr lang="fr-FR" sz="1400" kern="1200" dirty="0"/>
        </a:p>
      </dsp:txBody>
      <dsp:txXfrm>
        <a:off x="5511924" y="3198073"/>
        <a:ext cx="1519938" cy="1094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3C330-D895-4619-9847-4B93D01BAE43}">
      <dsp:nvSpPr>
        <dsp:cNvPr id="0" name=""/>
        <dsp:cNvSpPr/>
      </dsp:nvSpPr>
      <dsp:spPr>
        <a:xfrm>
          <a:off x="1381211" y="610358"/>
          <a:ext cx="3498882" cy="2630892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 cmpd="sng" algn="ctr">
          <a:solidFill>
            <a:srgbClr val="00B0F0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893610" y="995643"/>
        <a:ext cx="2474084" cy="1860322"/>
      </dsp:txXfrm>
    </dsp:sp>
    <dsp:sp modelId="{5F407514-27C6-4F58-AA03-07CD3F143BA7}">
      <dsp:nvSpPr>
        <dsp:cNvPr id="0" name=""/>
        <dsp:cNvSpPr/>
      </dsp:nvSpPr>
      <dsp:spPr>
        <a:xfrm>
          <a:off x="5117166" y="2321289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AD22-3B88-4C90-9126-CFA7B35348A5}">
      <dsp:nvSpPr>
        <dsp:cNvPr id="0" name=""/>
        <dsp:cNvSpPr/>
      </dsp:nvSpPr>
      <dsp:spPr>
        <a:xfrm>
          <a:off x="5473679" y="185146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1783-E70B-486B-B549-85B7F60B8FCD}">
      <dsp:nvSpPr>
        <dsp:cNvPr id="0" name=""/>
        <dsp:cNvSpPr/>
      </dsp:nvSpPr>
      <dsp:spPr>
        <a:xfrm>
          <a:off x="5117166" y="226777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B0BA4-2E35-42E2-A0DC-75D39587B82A}">
      <dsp:nvSpPr>
        <dsp:cNvPr id="0" name=""/>
        <dsp:cNvSpPr/>
      </dsp:nvSpPr>
      <dsp:spPr>
        <a:xfrm>
          <a:off x="5490598" y="1592967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992C-9B41-4A98-8B14-8C5C27FB5ED0}">
      <dsp:nvSpPr>
        <dsp:cNvPr id="0" name=""/>
        <dsp:cNvSpPr/>
      </dsp:nvSpPr>
      <dsp:spPr>
        <a:xfrm>
          <a:off x="5479634" y="212676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A1295-68A3-402E-8932-941D12FFA155}">
      <dsp:nvSpPr>
        <dsp:cNvPr id="0" name=""/>
        <dsp:cNvSpPr/>
      </dsp:nvSpPr>
      <dsp:spPr>
        <a:xfrm>
          <a:off x="5473679" y="156644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9C3A-9F5B-4A3C-8446-21FF37AA5D88}">
      <dsp:nvSpPr>
        <dsp:cNvPr id="0" name=""/>
        <dsp:cNvSpPr/>
      </dsp:nvSpPr>
      <dsp:spPr>
        <a:xfrm>
          <a:off x="-99790" y="512972"/>
          <a:ext cx="2198067" cy="148165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 cap="rnd" cmpd="sng" algn="ctr">
          <a:solidFill>
            <a:srgbClr val="00B0F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 dirty="0"/>
        </a:p>
      </dsp:txBody>
      <dsp:txXfrm>
        <a:off x="222109" y="729955"/>
        <a:ext cx="1554269" cy="1047690"/>
      </dsp:txXfrm>
    </dsp:sp>
    <dsp:sp modelId="{42AA4D4E-A1A2-451C-B3D7-8FE978DD62A5}">
      <dsp:nvSpPr>
        <dsp:cNvPr id="0" name=""/>
        <dsp:cNvSpPr/>
      </dsp:nvSpPr>
      <dsp:spPr>
        <a:xfrm>
          <a:off x="5117168" y="1834956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C5E7-A102-4B38-9EA9-01408DCAE592}">
      <dsp:nvSpPr>
        <dsp:cNvPr id="0" name=""/>
        <dsp:cNvSpPr/>
      </dsp:nvSpPr>
      <dsp:spPr>
        <a:xfrm>
          <a:off x="3059236" y="3011039"/>
          <a:ext cx="1854174" cy="111033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 l="-4000" t="-1000"/>
          </a:stretch>
        </a:blip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AA28-59B5-420D-A75D-A297FB241AC1}">
      <dsp:nvSpPr>
        <dsp:cNvPr id="0" name=""/>
        <dsp:cNvSpPr/>
      </dsp:nvSpPr>
      <dsp:spPr>
        <a:xfrm>
          <a:off x="3999888" y="0"/>
          <a:ext cx="1422457" cy="142200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 l="-4000" t="-1000"/>
          </a:stretch>
        </a:blipFill>
        <a:ln w="19050" cap="rnd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800" kern="1200" dirty="0"/>
        </a:p>
      </dsp:txBody>
      <dsp:txXfrm>
        <a:off x="4208202" y="208248"/>
        <a:ext cx="1005829" cy="1005507"/>
      </dsp:txXfrm>
    </dsp:sp>
    <dsp:sp modelId="{1566A9C9-87E9-43BA-93F6-3EC777847C75}">
      <dsp:nvSpPr>
        <dsp:cNvPr id="0" name=""/>
        <dsp:cNvSpPr/>
      </dsp:nvSpPr>
      <dsp:spPr>
        <a:xfrm>
          <a:off x="5702468" y="1279575"/>
          <a:ext cx="48804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650E-8D6F-4096-B7A1-E76A085E13E3}">
      <dsp:nvSpPr>
        <dsp:cNvPr id="0" name=""/>
        <dsp:cNvSpPr/>
      </dsp:nvSpPr>
      <dsp:spPr>
        <a:xfrm>
          <a:off x="5191923" y="251585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7F66-5DB0-456E-8D11-F406C82D87F2}">
      <dsp:nvSpPr>
        <dsp:cNvPr id="0" name=""/>
        <dsp:cNvSpPr/>
      </dsp:nvSpPr>
      <dsp:spPr>
        <a:xfrm>
          <a:off x="5473680" y="147413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3C45-38E0-42A4-AD01-21912CC85777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58023-1B60-4AC1-999B-C26018B6BF7E}">
      <dsp:nvSpPr>
        <dsp:cNvPr id="0" name=""/>
        <dsp:cNvSpPr/>
      </dsp:nvSpPr>
      <dsp:spPr>
        <a:xfrm>
          <a:off x="794739" y="2787484"/>
          <a:ext cx="158496" cy="15849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611-6AFC-4325-AACF-598342C64FC1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Consistant </a:t>
          </a:r>
          <a:endParaRPr lang="fr-FR" sz="2200" kern="1200" dirty="0"/>
        </a:p>
      </dsp:txBody>
      <dsp:txXfrm>
        <a:off x="853440" y="2835910"/>
        <a:ext cx="1420368" cy="1101090"/>
      </dsp:txXfrm>
    </dsp:sp>
    <dsp:sp modelId="{BA501A41-1C21-4048-BB85-AE2B270BDA63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0EBAB-139E-4C29-9949-F390785A07BD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Larger</a:t>
          </a:r>
          <a:endParaRPr lang="fr-FR" sz="2200" kern="1200" dirty="0"/>
        </a:p>
      </dsp:txBody>
      <dsp:txXfrm>
        <a:off x="2316480" y="1864359"/>
        <a:ext cx="1463040" cy="2072640"/>
      </dsp:txXfrm>
    </dsp:sp>
    <dsp:sp modelId="{90CDF2FA-464D-4D24-8252-73FE7F93384F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1F06-D545-476F-9745-7C461B5BFB45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Faster</a:t>
          </a:r>
          <a:endParaRPr lang="fr-FR" sz="22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B52B-3E5A-4B9C-A9F4-5800452A8829}" type="datetimeFigureOut">
              <a:rPr lang="fr-FR" smtClean="0"/>
              <a:t>16/05/2015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75A4-2729-4784-9CE5-42B9DBE47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3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3560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43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3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Common </a:t>
            </a:r>
            <a:r>
              <a:rPr lang="fr-FR" dirty="0" err="1" smtClean="0"/>
              <a:t>mistakes</a:t>
            </a:r>
            <a:r>
              <a:rPr lang="fr-FR" dirty="0" smtClean="0"/>
              <a:t> : </a:t>
            </a:r>
            <a:r>
              <a:rPr lang="en-US" dirty="0" smtClean="0">
                <a:sym typeface="Georgia"/>
              </a:rPr>
              <a:t>on each tracks / for each player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574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1997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718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32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661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213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 err="1" smtClean="0"/>
              <a:t>MusiXmatchAPI</a:t>
            </a:r>
            <a:r>
              <a:rPr lang="en-US" dirty="0" smtClean="0"/>
              <a:t> :</a:t>
            </a:r>
          </a:p>
          <a:p>
            <a:pPr lvl="1" fontAlgn="base"/>
            <a:r>
              <a:rPr lang="en-US" dirty="0" smtClean="0"/>
              <a:t>Get lyrics </a:t>
            </a:r>
          </a:p>
          <a:p>
            <a:pPr lvl="1" fontAlgn="base"/>
            <a:r>
              <a:rPr lang="en-US" dirty="0" smtClean="0"/>
              <a:t>Get Spotify references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/>
              <a:t>SpotifyAPI</a:t>
            </a:r>
            <a:r>
              <a:rPr lang="en-US" dirty="0" smtClean="0"/>
              <a:t> : </a:t>
            </a:r>
          </a:p>
          <a:p>
            <a:pPr lvl="1" fontAlgn="base"/>
            <a:r>
              <a:rPr lang="en-US" dirty="0" smtClean="0"/>
              <a:t>Get songs </a:t>
            </a:r>
          </a:p>
          <a:p>
            <a:pPr lvl="1" fontAlgn="base"/>
            <a:r>
              <a:rPr lang="en-US" dirty="0" smtClean="0"/>
              <a:t>Get information's about tracks</a:t>
            </a:r>
            <a:endParaRPr lang="en-US"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416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Text = Website</a:t>
            </a:r>
          </a:p>
          <a:p>
            <a:pPr lvl="1" indent="-274320">
              <a:buSzPct val="85000"/>
            </a:pPr>
            <a:r>
              <a:rPr lang="en-US" sz="2200" b="1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Analyer</a:t>
            </a: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392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 the future we could capture lyrics on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soundcloud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xbox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musix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and let the player use what he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preferes</a:t>
            </a: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dirty="0" err="1" smtClean="0">
                <a:sym typeface="Georgia"/>
              </a:rPr>
              <a:t>MusiXmatchAPI</a:t>
            </a:r>
            <a:r>
              <a:rPr lang="en-US" dirty="0" smtClean="0">
                <a:sym typeface="Georgia"/>
              </a:rPr>
              <a:t> :</a:t>
            </a:r>
          </a:p>
          <a:p>
            <a:pPr lvl="1"/>
            <a:r>
              <a:rPr lang="en-US" dirty="0" smtClean="0">
                <a:sym typeface="Georgia"/>
              </a:rPr>
              <a:t>Get link to lyrics</a:t>
            </a:r>
          </a:p>
          <a:p>
            <a:pPr lvl="1"/>
            <a:r>
              <a:rPr lang="en-US" dirty="0" smtClean="0">
                <a:sym typeface="Georgia"/>
              </a:rPr>
              <a:t>Get unique id for each tracks</a:t>
            </a:r>
          </a:p>
          <a:p>
            <a:pPr lvl="0"/>
            <a:r>
              <a:rPr lang="en-US" dirty="0" err="1" smtClean="0">
                <a:sym typeface="Georgia"/>
              </a:rPr>
              <a:t>SpotifyAPI</a:t>
            </a:r>
            <a:r>
              <a:rPr lang="en-US" dirty="0" smtClean="0">
                <a:sym typeface="Georgia"/>
              </a:rPr>
              <a:t> : </a:t>
            </a:r>
          </a:p>
          <a:p>
            <a:pPr lvl="1"/>
            <a:r>
              <a:rPr lang="en-US" dirty="0" smtClean="0">
                <a:sym typeface="Georgia"/>
              </a:rPr>
              <a:t>Get songs </a:t>
            </a:r>
          </a:p>
          <a:p>
            <a:pPr lvl="1"/>
            <a:r>
              <a:rPr lang="en-US" dirty="0" smtClean="0">
                <a:sym typeface="Georgia"/>
              </a:rPr>
              <a:t>Get </a:t>
            </a:r>
            <a:r>
              <a:rPr lang="en-US" dirty="0" err="1" smtClean="0">
                <a:sym typeface="Georgia"/>
              </a:rPr>
              <a:t>informations</a:t>
            </a:r>
            <a:r>
              <a:rPr lang="en-US" dirty="0" smtClean="0">
                <a:sym typeface="Georgia"/>
              </a:rPr>
              <a:t> about tracks</a:t>
            </a:r>
          </a:p>
          <a:p>
            <a:pPr lvl="0"/>
            <a:r>
              <a:rPr lang="en-US" dirty="0" smtClean="0">
                <a:sym typeface="Georgia"/>
              </a:rPr>
              <a:t>Extract lyrics from the link</a:t>
            </a: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267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Bracket</a:t>
            </a:r>
            <a:r>
              <a:rPr lang="fr-FR" baseline="0" dirty="0" smtClean="0"/>
              <a:t> = parenthèse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01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1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0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791" y="6041363"/>
            <a:ext cx="512638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4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8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0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0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Don't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the lyrics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5" name="Connecteur en angle 14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3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4" name="Connecteur en angle 13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ZoneTexte 5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ZoneTexte 4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13" y="1296548"/>
            <a:ext cx="7117912" cy="2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007305" y="3467335"/>
            <a:ext cx="5826719" cy="1096899"/>
          </a:xfrm>
        </p:spPr>
        <p:txBody>
          <a:bodyPr/>
          <a:lstStyle/>
          <a:p>
            <a:pPr lvl="0"/>
            <a:r>
              <a:rPr lang="en-US" dirty="0" smtClean="0">
                <a:sym typeface="Georgia"/>
              </a:rPr>
              <a:t>English Project</a:t>
            </a:r>
            <a:endParaRPr lang="en-US" dirty="0">
              <a:sym typeface="Georgi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37413" y="5217185"/>
            <a:ext cx="6400799" cy="908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Authors</a:t>
            </a:r>
            <a:r>
              <a:rPr lang="en-US" i="0" u="none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: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Flavien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Bigi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Terry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Dervaux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Gauthier Freund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Date : 05-18-2015</a:t>
            </a:r>
            <a:endParaRPr lang="en-US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Achieves its goal</a:t>
            </a:r>
          </a:p>
          <a:p>
            <a:pPr lvl="1"/>
            <a:r>
              <a:rPr lang="en-US" smtClean="0">
                <a:sym typeface="Georgia"/>
              </a:rPr>
              <a:t>Improve your english by listening to music</a:t>
            </a:r>
          </a:p>
          <a:p>
            <a:pPr lvl="1"/>
            <a:endParaRPr lang="en-US" smtClean="0">
              <a:sym typeface="Georgia"/>
            </a:endParaRPr>
          </a:p>
          <a:p>
            <a:pPr lvl="1"/>
            <a:endParaRPr lang="en-US" smtClean="0">
              <a:sym typeface="Georgia"/>
            </a:endParaRPr>
          </a:p>
          <a:p>
            <a:pPr lvl="1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New features can be developped</a:t>
            </a:r>
          </a:p>
          <a:p>
            <a:pPr lvl="1"/>
            <a:r>
              <a:rPr lang="en-US" smtClean="0">
                <a:sym typeface="Georgia"/>
              </a:rPr>
              <a:t>Improve game experience of the user</a:t>
            </a:r>
          </a:p>
          <a:p>
            <a:pPr lvl="1"/>
            <a:endParaRPr lang="en-US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24" y="1628800"/>
            <a:ext cx="1852439" cy="185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73059269"/>
              </p:ext>
            </p:extLst>
          </p:nvPr>
        </p:nvGraphicFramePr>
        <p:xfrm>
          <a:off x="861312" y="2280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</a:t>
            </a:r>
            <a:r>
              <a:rPr lang="fr-FR" dirty="0" smtClean="0"/>
              <a:t> the capture </a:t>
            </a:r>
            <a:r>
              <a:rPr lang="fr-FR" dirty="0" err="1" smtClean="0"/>
              <a:t>process</a:t>
            </a:r>
            <a:r>
              <a:rPr lang="fr-FR" dirty="0" smtClean="0"/>
              <a:t> by :</a:t>
            </a:r>
          </a:p>
          <a:p>
            <a:pPr lvl="1"/>
            <a:r>
              <a:rPr lang="fr-FR" dirty="0" err="1" smtClean="0"/>
              <a:t>Soundcloud</a:t>
            </a:r>
            <a:endParaRPr lang="fr-FR" dirty="0" smtClean="0"/>
          </a:p>
          <a:p>
            <a:pPr lvl="1"/>
            <a:r>
              <a:rPr lang="fr-FR" dirty="0" smtClean="0"/>
              <a:t>Xbox Music</a:t>
            </a:r>
          </a:p>
          <a:p>
            <a:pPr lvl="1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Extend</a:t>
            </a:r>
            <a:r>
              <a:rPr lang="fr-FR" dirty="0" smtClean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behavior</a:t>
            </a:r>
            <a:r>
              <a:rPr lang="fr-FR" dirty="0" smtClean="0"/>
              <a:t> of the masking </a:t>
            </a:r>
            <a:r>
              <a:rPr lang="fr-FR" dirty="0" err="1" smtClean="0"/>
              <a:t>process</a:t>
            </a:r>
            <a:endParaRPr lang="fr-FR" dirty="0"/>
          </a:p>
          <a:p>
            <a:pPr lvl="1"/>
            <a:r>
              <a:rPr lang="en-US" dirty="0" smtClean="0">
                <a:sym typeface="Georgia"/>
              </a:rPr>
              <a:t>Consider uppercase, lowercase</a:t>
            </a:r>
          </a:p>
          <a:p>
            <a:pPr lvl="1"/>
            <a:r>
              <a:rPr lang="en-US" dirty="0" smtClean="0">
                <a:sym typeface="Georgia"/>
              </a:rPr>
              <a:t>Consider the place of words</a:t>
            </a:r>
          </a:p>
          <a:p>
            <a:pPr lvl="1"/>
            <a:r>
              <a:rPr lang="en-US" dirty="0" smtClean="0">
                <a:sym typeface="Georgia"/>
              </a:rPr>
              <a:t>Consider typos</a:t>
            </a:r>
          </a:p>
          <a:p>
            <a:pPr lvl="1"/>
            <a:r>
              <a:rPr lang="en-US" dirty="0" smtClean="0">
                <a:sym typeface="Georgia"/>
              </a:rPr>
              <a:t>Consider punctuation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Improve score compute</a:t>
            </a:r>
          </a:p>
          <a:p>
            <a:pPr lvl="1"/>
            <a:r>
              <a:rPr lang="en-US" dirty="0">
                <a:sym typeface="Georgia"/>
              </a:rPr>
              <a:t>Consider </a:t>
            </a:r>
            <a:r>
              <a:rPr lang="en-US" dirty="0" smtClean="0">
                <a:sym typeface="Georgia"/>
              </a:rPr>
              <a:t>above </a:t>
            </a:r>
            <a:r>
              <a:rPr lang="en-US" dirty="0" err="1" smtClean="0">
                <a:sym typeface="Georgia"/>
              </a:rPr>
              <a:t>changements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Consider the time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Add statistics</a:t>
            </a:r>
          </a:p>
          <a:p>
            <a:pPr lvl="1"/>
            <a:r>
              <a:rPr lang="en-US" dirty="0" smtClean="0">
                <a:sym typeface="Georgia"/>
              </a:rPr>
              <a:t>Best players</a:t>
            </a:r>
          </a:p>
          <a:p>
            <a:pPr lvl="1"/>
            <a:r>
              <a:rPr lang="en-US" dirty="0" smtClean="0">
                <a:sym typeface="Georgia"/>
              </a:rPr>
              <a:t>Common mistakes</a:t>
            </a:r>
          </a:p>
          <a:p>
            <a:pPr lvl="1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Add and modify user’s </a:t>
            </a:r>
            <a:r>
              <a:rPr lang="en-US" dirty="0" err="1" smtClean="0">
                <a:sym typeface="Georgia"/>
              </a:rPr>
              <a:t>informations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Password</a:t>
            </a:r>
          </a:p>
          <a:p>
            <a:pPr lvl="1"/>
            <a:r>
              <a:rPr lang="en-US" dirty="0" smtClean="0">
                <a:sym typeface="Georgia"/>
              </a:rPr>
              <a:t>Username</a:t>
            </a:r>
          </a:p>
          <a:p>
            <a:endParaRPr lang="en-US" dirty="0">
              <a:sym typeface="Georgia"/>
            </a:endParaRPr>
          </a:p>
          <a:p>
            <a:endParaRPr lang="en-US" dirty="0" smtClean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Missing</a:t>
            </a:r>
            <a:r>
              <a:rPr lang="fr-FR" dirty="0" smtClean="0"/>
              <a:t> informations</a:t>
            </a:r>
            <a:endParaRPr lang="fr-FR" dirty="0"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4592" y="1874933"/>
            <a:ext cx="2378732" cy="148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9335" y="4822163"/>
            <a:ext cx="121919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New coding language</a:t>
            </a:r>
          </a:p>
          <a:p>
            <a:pPr lvl="1"/>
            <a:r>
              <a:rPr lang="en-US" dirty="0" smtClean="0">
                <a:sym typeface="Georgia"/>
              </a:rPr>
              <a:t>To get better performance</a:t>
            </a:r>
          </a:p>
          <a:p>
            <a:pPr lvl="1"/>
            <a:r>
              <a:rPr lang="en-US" dirty="0" smtClean="0">
                <a:sym typeface="Georgia"/>
              </a:rPr>
              <a:t>To simplify the algorithm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changes</a:t>
            </a:r>
          </a:p>
          <a:p>
            <a:endParaRPr lang="fr-FR" dirty="0"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734" y="3505445"/>
            <a:ext cx="4157442" cy="265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Georgia"/>
              </a:rPr>
              <a:t>A usefull project for us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english skills</a:t>
            </a:r>
          </a:p>
          <a:p>
            <a:pPr lvl="1"/>
            <a:r>
              <a:rPr lang="en-US" smtClean="0">
                <a:sym typeface="Georgia"/>
              </a:rPr>
              <a:t>Better listening and understanding of English</a:t>
            </a:r>
          </a:p>
          <a:p>
            <a:pPr lvl="1"/>
            <a:r>
              <a:rPr lang="en-US" smtClean="0">
                <a:sym typeface="Georgia"/>
              </a:rPr>
              <a:t>Underline difficult words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IT skills</a:t>
            </a:r>
          </a:p>
          <a:p>
            <a:pPr lvl="1"/>
            <a:r>
              <a:rPr lang="en-US" smtClean="0">
                <a:sym typeface="Georgia"/>
              </a:rPr>
              <a:t>Use of an API</a:t>
            </a:r>
          </a:p>
          <a:p>
            <a:pPr lvl="1"/>
            <a:r>
              <a:rPr lang="en-US" smtClean="0">
                <a:sym typeface="Georgia"/>
              </a:rPr>
              <a:t>GitHub</a:t>
            </a:r>
          </a:p>
          <a:p>
            <a:pPr lvl="0"/>
            <a:endParaRPr lang="en-US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>
              <a:sym typeface="Georgia"/>
            </a:endParaRP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What about the future of this project ?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Any questions ?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Georgia"/>
              </a:rPr>
              <a:t>Introduction</a:t>
            </a:r>
            <a:endParaRPr lang="fr-FR" dirty="0"/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Georgia"/>
              </a:rPr>
              <a:t>Software to improve your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listening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Test your ability to hear distinct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words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Using PHP, Spotify, </a:t>
            </a:r>
            <a:r>
              <a:rPr lang="en-US" dirty="0" err="1" smtClean="0">
                <a:sym typeface="Georgia"/>
              </a:rPr>
              <a:t>MusixMatch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609598" y="2047574"/>
            <a:ext cx="6347714" cy="44251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Georgia"/>
              </a:rPr>
              <a:t>Analysis</a:t>
            </a:r>
          </a:p>
          <a:p>
            <a:pPr lvl="1"/>
            <a:r>
              <a:rPr lang="en-US" dirty="0" smtClean="0">
                <a:sym typeface="Georgia"/>
              </a:rPr>
              <a:t>Ideas and technology</a:t>
            </a:r>
          </a:p>
          <a:p>
            <a:pPr lvl="1"/>
            <a:r>
              <a:rPr lang="en-US" dirty="0" smtClean="0">
                <a:sym typeface="Georgia"/>
              </a:rPr>
              <a:t>Definitions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Conception</a:t>
            </a:r>
          </a:p>
          <a:p>
            <a:pPr lvl="1"/>
            <a:r>
              <a:rPr lang="en-US" dirty="0" smtClean="0">
                <a:sym typeface="Georgia"/>
              </a:rPr>
              <a:t>Capture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Processing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Feedback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Evolution</a:t>
            </a:r>
          </a:p>
          <a:p>
            <a:pPr lvl="1"/>
            <a:r>
              <a:rPr lang="en-US" dirty="0" smtClean="0">
                <a:sym typeface="Georgia"/>
              </a:rPr>
              <a:t>Extend our limits</a:t>
            </a:r>
          </a:p>
          <a:p>
            <a:pPr lvl="1"/>
            <a:r>
              <a:rPr lang="en-US" dirty="0" smtClean="0">
                <a:sym typeface="Georgia"/>
              </a:rPr>
              <a:t>Missing </a:t>
            </a:r>
            <a:r>
              <a:rPr lang="en-US" dirty="0" err="1" smtClean="0">
                <a:sym typeface="Georgia"/>
              </a:rPr>
              <a:t>informations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Technologies changes</a:t>
            </a:r>
          </a:p>
          <a:p>
            <a:pPr lvl="1"/>
            <a:endParaRPr lang="en-US" dirty="0" smtClean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</a:t>
            </a:r>
          </a:p>
          <a:p>
            <a:pPr lvl="1"/>
            <a:r>
              <a:rPr lang="en-US" dirty="0" smtClean="0"/>
              <a:t>Opportunity to </a:t>
            </a:r>
            <a:r>
              <a:rPr lang="en-US" dirty="0" err="1" smtClean="0"/>
              <a:t>developp</a:t>
            </a:r>
            <a:r>
              <a:rPr lang="en-US" dirty="0" smtClean="0"/>
              <a:t> an interesting software</a:t>
            </a:r>
          </a:p>
          <a:p>
            <a:pPr lvl="1"/>
            <a:r>
              <a:rPr lang="en-US" dirty="0" smtClean="0"/>
              <a:t>Quickly decided to design this application </a:t>
            </a:r>
          </a:p>
          <a:p>
            <a:pPr lvl="1"/>
            <a:r>
              <a:rPr lang="en-US" dirty="0" smtClean="0"/>
              <a:t>matches our current interests : English and music</a:t>
            </a:r>
          </a:p>
          <a:p>
            <a:endParaRPr lang="en-US" dirty="0" smtClean="0"/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Everyone was able to quickly develop in PHP</a:t>
            </a:r>
          </a:p>
          <a:p>
            <a:pPr lvl="1"/>
            <a:r>
              <a:rPr lang="en-US" dirty="0" err="1" smtClean="0"/>
              <a:t>Flavien</a:t>
            </a:r>
            <a:r>
              <a:rPr lang="en-US" dirty="0" smtClean="0"/>
              <a:t> and Gauthier had already used the framework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Ideas and technology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1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Georgia"/>
              </a:rPr>
              <a:t>What is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Georgia"/>
              </a:rPr>
              <a:t>track</a:t>
            </a:r>
            <a:r>
              <a:rPr lang="en-US" dirty="0" smtClean="0">
                <a:sym typeface="Georgia"/>
              </a:rPr>
              <a:t> for us ?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Definitions</a:t>
            </a:r>
            <a:endParaRPr lang="en-US" dirty="0">
              <a:sym typeface="Georgia"/>
            </a:endParaRPr>
          </a:p>
          <a:p>
            <a:endParaRPr lang="fr-FR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Analysis</a:t>
            </a:r>
            <a:endParaRPr lang="en-US" dirty="0">
              <a:sym typeface="Georgia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704654192"/>
              </p:ext>
            </p:extLst>
          </p:nvPr>
        </p:nvGraphicFramePr>
        <p:xfrm>
          <a:off x="917825" y="2578813"/>
          <a:ext cx="6294634" cy="435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Conception 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ym typeface="Georgia"/>
            </a:endParaRPr>
          </a:p>
          <a:p>
            <a:pPr lvl="0"/>
            <a:endParaRPr lang="en-US" smtClean="0">
              <a:sym typeface="Georgia"/>
            </a:endParaRPr>
          </a:p>
          <a:p>
            <a:pPr lvl="0"/>
            <a:endParaRPr lang="en-US" dirty="0">
              <a:sym typeface="Georgia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mtClean="0"/>
              <a:t>Overview</a:t>
            </a: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644918877"/>
              </p:ext>
            </p:extLst>
          </p:nvPr>
        </p:nvGraphicFramePr>
        <p:xfrm>
          <a:off x="95890" y="1838946"/>
          <a:ext cx="7352874" cy="444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154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3431991286"/>
              </p:ext>
            </p:extLst>
          </p:nvPr>
        </p:nvGraphicFramePr>
        <p:xfrm>
          <a:off x="1825214" y="2618469"/>
          <a:ext cx="6507127" cy="412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 </a:t>
            </a:r>
            <a:br>
              <a:rPr lang="en-US" dirty="0" smtClean="0">
                <a:sym typeface="Georgia"/>
              </a:rPr>
            </a:br>
            <a:r>
              <a:rPr lang="en-US" dirty="0" smtClean="0">
                <a:sym typeface="Georgia"/>
              </a:rPr>
              <a:t>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Our main objective : unlimited content of tracks</a:t>
            </a:r>
          </a:p>
          <a:p>
            <a:r>
              <a:rPr lang="en-US" dirty="0" smtClean="0">
                <a:sym typeface="Georgia"/>
              </a:rPr>
              <a:t>How we do this ? 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Capture</a:t>
            </a:r>
            <a:endParaRPr lang="fr-FR" dirty="0"/>
          </a:p>
        </p:txBody>
      </p:sp>
      <p:pic>
        <p:nvPicPr>
          <p:cNvPr id="28" name="Shape 1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14852" y="5441930"/>
            <a:ext cx="1057314" cy="10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198"/>
          <p:cNvSpPr txBox="1"/>
          <p:nvPr/>
        </p:nvSpPr>
        <p:spPr>
          <a:xfrm>
            <a:off x="705794" y="6447235"/>
            <a:ext cx="24754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  <a:cs typeface="+mn-cs"/>
                <a:sym typeface="Georgia"/>
              </a:rPr>
              <a:t>Don’t forget the lyrics</a:t>
            </a:r>
            <a:endParaRPr lang="en-US" sz="1800" i="0" u="none" strike="noStrike" cap="none" baseline="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2675556" y="5372489"/>
            <a:ext cx="601863" cy="464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2066800" y="4751648"/>
            <a:ext cx="405366" cy="6053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5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avoid during the process of </a:t>
            </a:r>
            <a:r>
              <a:rPr lang="en-US" dirty="0" smtClean="0"/>
              <a:t>masking ? </a:t>
            </a:r>
          </a:p>
          <a:p>
            <a:pPr lvl="1"/>
            <a:r>
              <a:rPr lang="fr-FR" dirty="0" smtClean="0"/>
              <a:t>Voice-off / Canons</a:t>
            </a:r>
          </a:p>
          <a:p>
            <a:pPr lvl="1"/>
            <a:r>
              <a:rPr lang="fr-FR" dirty="0" err="1" smtClean="0"/>
              <a:t>Crowd</a:t>
            </a:r>
            <a:r>
              <a:rPr lang="fr-FR" dirty="0" smtClean="0"/>
              <a:t> Lyrics </a:t>
            </a:r>
          </a:p>
          <a:p>
            <a:pPr lvl="1"/>
            <a:r>
              <a:rPr lang="fr-FR" dirty="0" err="1" smtClean="0"/>
              <a:t>Abbrevation</a:t>
            </a:r>
            <a:r>
              <a:rPr lang="fr-FR" dirty="0" smtClean="0"/>
              <a:t> : </a:t>
            </a:r>
            <a:r>
              <a:rPr lang="fr-FR" dirty="0" err="1" smtClean="0"/>
              <a:t>Huselin</a:t>
            </a:r>
            <a:r>
              <a:rPr lang="fr-FR" dirty="0" smtClean="0"/>
              <a:t>’</a:t>
            </a:r>
          </a:p>
          <a:p>
            <a:endParaRPr lang="fr-FR" dirty="0" smtClean="0"/>
          </a:p>
          <a:p>
            <a:r>
              <a:rPr lang="fr-FR" dirty="0" err="1" smtClean="0"/>
              <a:t>Gameplay</a:t>
            </a:r>
            <a:r>
              <a:rPr lang="fr-FR" dirty="0" smtClean="0"/>
              <a:t> : a</a:t>
            </a:r>
            <a:r>
              <a:rPr lang="en-US" dirty="0" err="1" smtClean="0"/>
              <a:t>daptative</a:t>
            </a:r>
            <a:r>
              <a:rPr lang="en-US" dirty="0" smtClean="0"/>
              <a:t> process of levels</a:t>
            </a:r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graphicFrame>
        <p:nvGraphicFramePr>
          <p:cNvPr id="5" name="Shape 205"/>
          <p:cNvGraphicFramePr/>
          <p:nvPr>
            <p:extLst>
              <p:ext uri="{D42A27DB-BD31-4B8C-83A1-F6EECF244321}">
                <p14:modId xmlns:p14="http://schemas.microsoft.com/office/powerpoint/2010/main" val="1507581448"/>
              </p:ext>
            </p:extLst>
          </p:nvPr>
        </p:nvGraphicFramePr>
        <p:xfrm>
          <a:off x="506858" y="4674744"/>
          <a:ext cx="6096000" cy="1381800"/>
        </p:xfrm>
        <a:graphic>
          <a:graphicData uri="http://schemas.openxmlformats.org/drawingml/2006/table">
            <a:tbl>
              <a:tblPr firstRow="1" bandRow="1">
                <a:noFill/>
                <a:tableStyleId>{7BEFE82A-CE1B-45A6-A4BC-E511A2DB4C43}</a:tableStyleId>
              </a:tblPr>
              <a:tblGrid>
                <a:gridCol w="2032000"/>
                <a:gridCol w="2032000"/>
                <a:gridCol w="2032000"/>
              </a:tblGrid>
              <a:tr h="3253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Level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Hidden words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Combo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4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Compute a score </a:t>
            </a: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Ranking : </a:t>
            </a:r>
          </a:p>
          <a:p>
            <a:pPr lvl="1"/>
            <a:r>
              <a:rPr lang="en-US" dirty="0" smtClean="0">
                <a:sym typeface="Georgia"/>
              </a:rPr>
              <a:t>Personal : player best result </a:t>
            </a:r>
          </a:p>
          <a:p>
            <a:pPr lvl="1"/>
            <a:r>
              <a:rPr lang="en-US" dirty="0" smtClean="0">
                <a:sym typeface="Georgia"/>
              </a:rPr>
              <a:t>Global :  ladder on each track</a:t>
            </a:r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   Now, let move onto the demonstration of our game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441</Words>
  <Application>Microsoft Office PowerPoint</Application>
  <PresentationFormat>Affichage à l'écran (4:3)</PresentationFormat>
  <Paragraphs>176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Georgia</vt:lpstr>
      <vt:lpstr>Trebuchet MS</vt:lpstr>
      <vt:lpstr>Wingdings 3</vt:lpstr>
      <vt:lpstr>Facette</vt:lpstr>
      <vt:lpstr>Présentation PowerPoint</vt:lpstr>
      <vt:lpstr>Introduction</vt:lpstr>
      <vt:lpstr>Summary</vt:lpstr>
      <vt:lpstr>Analysis</vt:lpstr>
      <vt:lpstr>Analysis</vt:lpstr>
      <vt:lpstr>Conception  </vt:lpstr>
      <vt:lpstr>Conception   </vt:lpstr>
      <vt:lpstr>Conception</vt:lpstr>
      <vt:lpstr>Conception</vt:lpstr>
      <vt:lpstr>Evolution</vt:lpstr>
      <vt:lpstr>Evolution</vt:lpstr>
      <vt:lpstr>Evolution</vt:lpstr>
      <vt:lpstr>Evolution</vt:lpstr>
      <vt:lpstr>Evolution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cp:lastModifiedBy>Terry</cp:lastModifiedBy>
  <cp:revision>44</cp:revision>
  <dcterms:modified xsi:type="dcterms:W3CDTF">2015-05-17T00:15:13Z</dcterms:modified>
</cp:coreProperties>
</file>