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74" r:id="rId6"/>
    <p:sldId id="260" r:id="rId7"/>
    <p:sldId id="269" r:id="rId8"/>
    <p:sldId id="270" r:id="rId9"/>
    <p:sldId id="272" r:id="rId10"/>
    <p:sldId id="262" r:id="rId11"/>
    <p:sldId id="263" r:id="rId12"/>
    <p:sldId id="264" r:id="rId13"/>
    <p:sldId id="265" r:id="rId14"/>
    <p:sldId id="273" r:id="rId15"/>
    <p:sldId id="266" r:id="rId16"/>
    <p:sldId id="267" r:id="rId17"/>
    <p:sldId id="26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1" autoAdjust="0"/>
    <p:restoredTop sz="80322" autoAdjust="0"/>
  </p:normalViewPr>
  <p:slideViewPr>
    <p:cSldViewPr snapToGrid="0">
      <p:cViewPr varScale="1">
        <p:scale>
          <a:sx n="93" d="100"/>
          <a:sy n="93" d="100"/>
        </p:scale>
        <p:origin x="22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  <dgm:t>
        <a:bodyPr/>
        <a:lstStyle/>
        <a:p>
          <a:endParaRPr lang="fr-FR"/>
        </a:p>
      </dgm:t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Sound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Hide</a:t>
          </a:r>
          <a:r>
            <a:rPr lang="fr-FR" dirty="0" smtClean="0"/>
            <a:t> 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9FD72F27-AF8D-49D5-9E94-7D7AF3FD79FD}">
      <dgm:prSet phldrT="[Texte]" custT="1"/>
      <dgm:spPr/>
      <dgm:t>
        <a:bodyPr/>
        <a:lstStyle/>
        <a:p>
          <a:r>
            <a:rPr lang="fr-FR" sz="1400" dirty="0" smtClean="0"/>
            <a:t>Score</a:t>
          </a:r>
          <a:endParaRPr lang="fr-FR" sz="1400" dirty="0"/>
        </a:p>
      </dgm:t>
    </dgm:pt>
    <dgm:pt modelId="{E08B59B4-0370-4878-8741-8FFF4B3157DC}" type="parTrans" cxnId="{351BBDB3-15CD-40DB-8885-E8B285FAEA6D}">
      <dgm:prSet/>
      <dgm:spPr/>
    </dgm:pt>
    <dgm:pt modelId="{C18E5201-7CDB-417C-87C7-717CC64A9498}" type="sibTrans" cxnId="{351BBDB3-15CD-40DB-8885-E8B285FAEA6D}">
      <dgm:prSet/>
      <dgm:spPr/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7F63F445-3183-4D86-8566-A831D3AD7BFE}" srcId="{A2E51F67-1AC2-4C2D-AD7C-7DBE5FBF8753}" destId="{BF6DA2FA-786C-43EB-B9EC-DE8550F5DF5F}" srcOrd="1" destOrd="0" parTransId="{D783280B-49D4-4D87-BD02-9F0609E41928}" sibTransId="{1E155412-5961-45E6-9F60-874613F91DB8}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B81D649A-BF11-4F1D-8B81-A932565D428F}" type="presOf" srcId="{9FD72F27-AF8D-49D5-9E94-7D7AF3FD79FD}" destId="{7898A64E-DBE3-49BE-B7E0-134F02E6EA35}" srcOrd="0" destOrd="0" presId="urn:microsoft.com/office/officeart/2005/8/layout/StepDownProcess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351BBDB3-15CD-40DB-8885-E8B285FAEA6D}" srcId="{A2E51F67-1AC2-4C2D-AD7C-7DBE5FBF8753}" destId="{9FD72F27-AF8D-49D5-9E94-7D7AF3FD79FD}" srcOrd="0" destOrd="0" parTransId="{E08B59B4-0370-4878-8741-8FFF4B3157DC}" sibTransId="{C18E5201-7CDB-417C-87C7-717CC64A9498}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A9DE97F2-B578-4DFB-AAC5-309A3BE3DD89}" type="presOf" srcId="{BF6DA2FA-786C-43EB-B9EC-DE8550F5DF5F}" destId="{7898A64E-DBE3-49BE-B7E0-134F02E6EA35}" srcOrd="0" destOrd="1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Sound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Lyrics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Information</a:t>
          </a:r>
          <a:endParaRPr lang="fr-FR" sz="16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Hide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words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Gameplay</a:t>
          </a:r>
          <a:endParaRPr lang="fr-FR" sz="16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18/05/2015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entire</a:t>
            </a:r>
            <a:r>
              <a:rPr lang="fr-FR" baseline="0" dirty="0" smtClean="0"/>
              <a:t> line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hidden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Be </a:t>
            </a:r>
            <a:r>
              <a:rPr lang="fr-FR" baseline="0" dirty="0" err="1" smtClean="0"/>
              <a:t>hidden</a:t>
            </a:r>
            <a:r>
              <a:rPr lang="fr-FR" baseline="0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To show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baseline="0" dirty="0" smtClean="0"/>
              <a:t> conception 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609599" y="2150316"/>
            <a:ext cx="6347714" cy="388077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Computing 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</a:t>
            </a: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</a:p>
          <a:p>
            <a:pPr lvl="0"/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Now,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It achieves its goal</a:t>
            </a:r>
          </a:p>
          <a:p>
            <a:pPr lvl="1"/>
            <a:r>
              <a:rPr lang="en-US" dirty="0" smtClean="0">
                <a:sym typeface="Georgia"/>
              </a:rPr>
              <a:t>Improving your English by listening to music</a:t>
            </a: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New features can be developed</a:t>
            </a:r>
          </a:p>
          <a:p>
            <a:pPr lvl="1"/>
            <a:r>
              <a:rPr lang="en-US" dirty="0" smtClean="0">
                <a:sym typeface="Georgia"/>
              </a:rPr>
              <a:t>Improving game experience of the user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Overview</a:t>
            </a:r>
            <a:endParaRPr lang="fr-FR" b="0" i="0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717" y="1906386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Improving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r>
              <a:rPr lang="fr-FR" dirty="0" smtClean="0"/>
              <a:t> of the </a:t>
            </a:r>
            <a:r>
              <a:rPr lang="fr-FR" dirty="0" err="1" smtClean="0"/>
              <a:t>process</a:t>
            </a:r>
            <a:endParaRPr lang="fr-FR" dirty="0"/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punctuations</a:t>
            </a:r>
          </a:p>
          <a:p>
            <a:pPr lvl="1"/>
            <a:r>
              <a:rPr lang="en-US" dirty="0" smtClean="0">
                <a:sym typeface="Georgia"/>
              </a:rPr>
              <a:t>Consider contractions</a:t>
            </a:r>
          </a:p>
          <a:p>
            <a:endParaRPr lang="en-US" dirty="0" smtClean="0">
              <a:sym typeface="Georgia"/>
            </a:endParaRPr>
          </a:p>
          <a:p>
            <a:r>
              <a:rPr lang="fr-FR" dirty="0" err="1"/>
              <a:t>Improving</a:t>
            </a:r>
            <a:r>
              <a:rPr lang="fr-FR" dirty="0"/>
              <a:t> </a:t>
            </a:r>
            <a:r>
              <a:rPr lang="en-US" dirty="0" smtClean="0">
                <a:sym typeface="Georgia"/>
              </a:rPr>
              <a:t>the score compute</a:t>
            </a:r>
          </a:p>
          <a:p>
            <a:pPr lvl="1"/>
            <a:r>
              <a:rPr lang="en-US" dirty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above changes</a:t>
            </a: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Processing</a:t>
            </a:r>
            <a:endParaRPr lang="fr-FR" b="0" i="0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Adding </a:t>
            </a:r>
            <a:r>
              <a:rPr lang="en-US" dirty="0">
                <a:sym typeface="Georgia"/>
              </a:rPr>
              <a:t>and modify user’s </a:t>
            </a:r>
            <a:r>
              <a:rPr lang="en-US" dirty="0" smtClean="0">
                <a:sym typeface="Georgia"/>
              </a:rPr>
              <a:t>information</a:t>
            </a:r>
            <a:endParaRPr lang="en-US" dirty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Password</a:t>
            </a:r>
          </a:p>
          <a:p>
            <a:pPr lvl="1"/>
            <a:r>
              <a:rPr lang="en-US" dirty="0">
                <a:sym typeface="Georgia"/>
              </a:rPr>
              <a:t>Username</a:t>
            </a:r>
          </a:p>
          <a:p>
            <a:pPr lvl="1"/>
            <a:r>
              <a:rPr lang="en-US" dirty="0">
                <a:sym typeface="Georgia"/>
              </a:rPr>
              <a:t>English level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Adding 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mistakes</a:t>
            </a:r>
          </a:p>
          <a:p>
            <a:pPr lvl="1"/>
            <a:r>
              <a:rPr lang="en-US" dirty="0" smtClean="0">
                <a:sym typeface="Georgia"/>
              </a:rPr>
              <a:t>Evolution of English level</a:t>
            </a:r>
          </a:p>
          <a:p>
            <a:pPr lvl="1"/>
            <a:endParaRPr lang="en-US" dirty="0" smtClean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Missing</a:t>
            </a:r>
            <a:r>
              <a:rPr lang="fr-FR" b="0" i="0" dirty="0" smtClean="0"/>
              <a:t> information</a:t>
            </a:r>
            <a:endParaRPr lang="fr-FR" b="0" i="0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509" y="4243871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289" y="2254809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Improving</a:t>
            </a:r>
            <a:r>
              <a:rPr lang="fr-FR" dirty="0" smtClean="0"/>
              <a:t> 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</a:t>
            </a:r>
            <a:r>
              <a:rPr lang="en-US" dirty="0" smtClean="0">
                <a:sym typeface="Georgia"/>
              </a:rPr>
              <a:t>changes</a:t>
            </a:r>
            <a:endParaRPr lang="en-US" dirty="0"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English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English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Tools, tasks and definition 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Missing information</a:t>
            </a: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sz="1400" dirty="0" smtClean="0"/>
              <a:t>Opportunity to develop an </a:t>
            </a:r>
            <a:br>
              <a:rPr lang="en-US" sz="1400" dirty="0" smtClean="0"/>
            </a:br>
            <a:r>
              <a:rPr lang="en-US" sz="1400" dirty="0" smtClean="0"/>
              <a:t>interesting software</a:t>
            </a:r>
          </a:p>
          <a:p>
            <a:pPr lvl="1"/>
            <a:r>
              <a:rPr lang="en-US" sz="1400" dirty="0" smtClean="0"/>
              <a:t>Quickly decided to design</a:t>
            </a:r>
            <a:br>
              <a:rPr lang="en-US" sz="1400" dirty="0" smtClean="0"/>
            </a:br>
            <a:r>
              <a:rPr lang="en-US" sz="1400" dirty="0" smtClean="0"/>
              <a:t>this application </a:t>
            </a:r>
          </a:p>
          <a:p>
            <a:pPr lvl="1"/>
            <a:r>
              <a:rPr lang="en-US" sz="1400" dirty="0" smtClean="0"/>
              <a:t>matches our current interests 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sz="1400" dirty="0" smtClean="0"/>
              <a:t>Everyone was able to quickly develop in PHP</a:t>
            </a:r>
          </a:p>
          <a:p>
            <a:pPr lvl="1"/>
            <a:r>
              <a:rPr lang="en-US" sz="1400" dirty="0" err="1" smtClean="0"/>
              <a:t>Flavien</a:t>
            </a:r>
            <a:r>
              <a:rPr lang="en-US" sz="1400" dirty="0" smtClean="0"/>
              <a:t> and Gauthier had already used the framework </a:t>
            </a:r>
            <a:r>
              <a:rPr lang="en-US" sz="1400" dirty="0" err="1" smtClean="0"/>
              <a:t>Codeigniter</a:t>
            </a:r>
            <a:r>
              <a:rPr lang="en-US" sz="1400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31" y="2197205"/>
            <a:ext cx="2727158" cy="24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tools</a:t>
            </a:r>
          </a:p>
          <a:p>
            <a:pPr lvl="1" fontAlgn="base"/>
            <a:r>
              <a:rPr lang="en-US" sz="1400" dirty="0" err="1"/>
              <a:t>CodeIgniter</a:t>
            </a:r>
            <a:r>
              <a:rPr lang="en-US" sz="1400" dirty="0"/>
              <a:t> : give generic methods</a:t>
            </a:r>
          </a:p>
          <a:p>
            <a:pPr lvl="1" fontAlgn="base"/>
            <a:r>
              <a:rPr lang="en-US" sz="1400" dirty="0"/>
              <a:t>Spotify API</a:t>
            </a:r>
          </a:p>
          <a:p>
            <a:pPr lvl="1" fontAlgn="base"/>
            <a:r>
              <a:rPr lang="en-US" sz="1400" dirty="0" err="1" smtClean="0"/>
              <a:t>Etc</a:t>
            </a:r>
            <a:endParaRPr lang="en-US" sz="1400" dirty="0" smtClean="0"/>
          </a:p>
          <a:p>
            <a:pPr lvl="1" fontAlgn="base"/>
            <a:endParaRPr lang="en-US" dirty="0"/>
          </a:p>
          <a:p>
            <a:pPr fontAlgn="base"/>
            <a:r>
              <a:rPr lang="en-US" dirty="0" smtClean="0"/>
              <a:t>Tasks</a:t>
            </a:r>
            <a:endParaRPr lang="en-US" dirty="0"/>
          </a:p>
          <a:p>
            <a:pPr lvl="1" fontAlgn="base"/>
            <a:r>
              <a:rPr lang="en-US" sz="1400" dirty="0"/>
              <a:t>Gauthier and me 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Models </a:t>
            </a:r>
            <a:r>
              <a:rPr lang="en-US" sz="1400" dirty="0"/>
              <a:t>and </a:t>
            </a:r>
            <a:r>
              <a:rPr lang="en-US" sz="1400" dirty="0" smtClean="0"/>
              <a:t>controllers </a:t>
            </a:r>
            <a:r>
              <a:rPr lang="en-US" sz="1400" dirty="0"/>
              <a:t>about database</a:t>
            </a:r>
          </a:p>
          <a:p>
            <a:pPr lvl="1" fontAlgn="base"/>
            <a:r>
              <a:rPr lang="en-US" sz="1400" dirty="0"/>
              <a:t>Terry </a:t>
            </a:r>
            <a:r>
              <a:rPr lang="en-US" sz="1400" dirty="0" smtClean="0"/>
              <a:t>: capture </a:t>
            </a:r>
            <a:r>
              <a:rPr lang="en-US" sz="1400" smtClean="0"/>
              <a:t>and processing</a:t>
            </a:r>
            <a:endParaRPr lang="en-US" sz="1400" dirty="0"/>
          </a:p>
          <a:p>
            <a:pPr lvl="1" fontAlgn="base"/>
            <a:r>
              <a:rPr lang="en-US" sz="1400" dirty="0"/>
              <a:t>Views and design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Tools and teamwork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95" y="3116179"/>
            <a:ext cx="3081003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913611905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169991971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is it done 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 we avoid </a:t>
            </a:r>
            <a:r>
              <a:rPr lang="en-US" dirty="0"/>
              <a:t>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err="1"/>
              <a:t>Crowd</a:t>
            </a:r>
            <a:r>
              <a:rPr lang="fr-FR" dirty="0"/>
              <a:t> Lyrics : </a:t>
            </a:r>
            <a:r>
              <a:rPr lang="fr-FR" dirty="0" err="1"/>
              <a:t>ooh</a:t>
            </a:r>
            <a:r>
              <a:rPr lang="fr-FR" dirty="0"/>
              <a:t> oh, na-na-</a:t>
            </a:r>
            <a:r>
              <a:rPr lang="fr-FR" dirty="0" err="1"/>
              <a:t>naaaaa</a:t>
            </a:r>
            <a:r>
              <a:rPr lang="fr-FR" dirty="0"/>
              <a:t>, </a:t>
            </a:r>
            <a:r>
              <a:rPr lang="fr-FR" dirty="0" err="1" smtClean="0"/>
              <a:t>yeahhhh</a:t>
            </a:r>
            <a:r>
              <a:rPr lang="fr-FR" dirty="0" smtClean="0"/>
              <a:t>! …</a:t>
            </a:r>
          </a:p>
          <a:p>
            <a:pPr lvl="1"/>
            <a:r>
              <a:rPr lang="fr-FR" dirty="0" err="1"/>
              <a:t>Abbrevation</a:t>
            </a:r>
            <a:r>
              <a:rPr lang="fr-FR" dirty="0"/>
              <a:t> : </a:t>
            </a:r>
            <a:r>
              <a:rPr lang="fr-FR" dirty="0" err="1" smtClean="0"/>
              <a:t>We're</a:t>
            </a:r>
            <a:r>
              <a:rPr lang="fr-FR" dirty="0" smtClean="0"/>
              <a:t>, </a:t>
            </a:r>
            <a:r>
              <a:rPr lang="fr-FR" dirty="0" err="1" smtClean="0"/>
              <a:t>Hustlin</a:t>
            </a:r>
            <a:r>
              <a:rPr lang="fr-FR"/>
              <a:t>’ </a:t>
            </a:r>
            <a:r>
              <a:rPr lang="fr-FR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Voice-off / Canons </a:t>
            </a:r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2229192690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Med(</a:t>
                      </a:r>
                      <a:r>
                        <a:rPr lang="en-US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ium</a:t>
                      </a: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463</Words>
  <Application>Microsoft Office PowerPoint</Application>
  <PresentationFormat>Affichage à l'écran (4:3)</PresentationFormat>
  <Paragraphs>194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Georgia</vt:lpstr>
      <vt:lpstr>Trebuchet MS</vt:lpstr>
      <vt:lpstr>Wingdings 3</vt:lpstr>
      <vt:lpstr>Facette</vt:lpstr>
      <vt:lpstr>Présentation PowerPoint</vt:lpstr>
      <vt:lpstr>Introduction</vt:lpstr>
      <vt:lpstr>Summary</vt:lpstr>
      <vt:lpstr>Analysis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dc:creator>Flav</dc:creator>
  <cp:lastModifiedBy>Terry</cp:lastModifiedBy>
  <cp:revision>70</cp:revision>
  <dcterms:modified xsi:type="dcterms:W3CDTF">2015-05-18T06:15:36Z</dcterms:modified>
</cp:coreProperties>
</file>