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60" r:id="rId6"/>
    <p:sldId id="269" r:id="rId7"/>
    <p:sldId id="270" r:id="rId8"/>
    <p:sldId id="272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 autoAdjust="0"/>
    <p:restoredTop sz="80322" autoAdjust="0"/>
  </p:normalViewPr>
  <p:slideViewPr>
    <p:cSldViewPr snapToGrid="0">
      <p:cViewPr varScale="1">
        <p:scale>
          <a:sx n="58" d="100"/>
          <a:sy n="58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Informations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Hidden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Informations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Informations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Music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Lyrics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Informations</a:t>
          </a:r>
          <a:endParaRPr lang="fr-FR" sz="15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Hidden</a:t>
          </a:r>
          <a:r>
            <a:rPr lang="fr-FR" sz="1500" kern="1200" dirty="0" smtClean="0"/>
            <a:t> the </a:t>
          </a:r>
          <a:r>
            <a:rPr lang="fr-FR" sz="1500" kern="1200" dirty="0" err="1" smtClean="0"/>
            <a:t>words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err="1" smtClean="0"/>
            <a:t>Gameplay</a:t>
          </a:r>
          <a:endParaRPr lang="fr-FR" sz="15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Achieves its goal</a:t>
            </a:r>
          </a:p>
          <a:p>
            <a:pPr lvl="1"/>
            <a:r>
              <a:rPr lang="en-US" dirty="0" smtClean="0">
                <a:sym typeface="Georgia"/>
              </a:rPr>
              <a:t>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New features can be </a:t>
            </a:r>
            <a:r>
              <a:rPr lang="en-US" dirty="0" err="1" smtClean="0">
                <a:sym typeface="Georgia"/>
              </a:rPr>
              <a:t>developped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Improve 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  <a:endParaRPr lang="en-US" dirty="0" smtClean="0">
              <a:sym typeface="Georgia"/>
            </a:endParaRP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Improve 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</a:t>
            </a:r>
            <a:r>
              <a:rPr lang="en-US" dirty="0" err="1" smtClean="0">
                <a:sym typeface="Georgia"/>
              </a:rPr>
              <a:t>changements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ym typeface="Georgia"/>
              </a:rPr>
              <a:t>Add and modify user’s </a:t>
            </a:r>
            <a:r>
              <a:rPr lang="en-US" dirty="0" err="1">
                <a:sym typeface="Georgia"/>
              </a:rPr>
              <a:t>informations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 </a:t>
            </a:r>
            <a:r>
              <a:rPr lang="en-US" dirty="0" smtClean="0">
                <a:sym typeface="Georgia"/>
              </a:rPr>
              <a:t>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</a:t>
            </a:r>
            <a:r>
              <a:rPr lang="en-US" dirty="0" smtClean="0">
                <a:sym typeface="Georgia"/>
              </a:rPr>
              <a:t>mistakes</a:t>
            </a:r>
          </a:p>
          <a:p>
            <a:pPr lvl="1"/>
            <a:r>
              <a:rPr lang="en-US" dirty="0" smtClean="0">
                <a:sym typeface="Georgia"/>
              </a:rPr>
              <a:t>Evolution of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level</a:t>
            </a:r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informations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</a:t>
            </a:r>
            <a:r>
              <a:rPr lang="en-US" dirty="0" err="1" smtClean="0">
                <a:sym typeface="Georgia"/>
              </a:rPr>
              <a:t>english</a:t>
            </a:r>
            <a:r>
              <a:rPr lang="en-US" dirty="0" smtClean="0">
                <a:sym typeface="Georgia"/>
              </a:rPr>
              <a:t>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Definitions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Missing </a:t>
            </a:r>
            <a:r>
              <a:rPr lang="en-US" dirty="0" err="1" smtClean="0">
                <a:sym typeface="Georgia"/>
              </a:rPr>
              <a:t>informations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dirty="0" smtClean="0"/>
              <a:t>Opportunity to </a:t>
            </a:r>
            <a:r>
              <a:rPr lang="en-US" dirty="0" err="1" smtClean="0"/>
              <a:t>developp</a:t>
            </a:r>
            <a:r>
              <a:rPr lang="en-US" dirty="0" smtClean="0"/>
              <a:t> an interesting software</a:t>
            </a:r>
          </a:p>
          <a:p>
            <a:pPr lvl="1"/>
            <a:r>
              <a:rPr lang="en-US" dirty="0" smtClean="0"/>
              <a:t>Quickly decided to design this application </a:t>
            </a:r>
          </a:p>
          <a:p>
            <a:pPr lvl="1"/>
            <a:r>
              <a:rPr lang="en-US" dirty="0" smtClean="0"/>
              <a:t>matches our current interests : 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Everyone was able to quickly develop in PHP</a:t>
            </a:r>
          </a:p>
          <a:p>
            <a:pPr lvl="1"/>
            <a:r>
              <a:rPr lang="en-US" dirty="0" err="1" smtClean="0"/>
              <a:t>Flavien</a:t>
            </a:r>
            <a:r>
              <a:rPr lang="en-US" dirty="0" smtClean="0"/>
              <a:t> and Gauthier had already used the framework </a:t>
            </a:r>
            <a:r>
              <a:rPr lang="en-US" dirty="0" err="1" smtClean="0"/>
              <a:t>Codeigniter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Definitions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704654192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44918877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we do this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avoid 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Huselin</a:t>
            </a:r>
            <a:r>
              <a:rPr lang="fr-FR" dirty="0" smtClean="0"/>
              <a:t>’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1507581448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Compute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: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   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445</Words>
  <Application>Microsoft Office PowerPoint</Application>
  <PresentationFormat>Affichage à l'écran (4:3)</PresentationFormat>
  <Paragraphs>180</Paragraphs>
  <Slides>16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Facette</vt:lpstr>
      <vt:lpstr>Présentation PowerPoint</vt:lpstr>
      <vt:lpstr>Introduction</vt:lpstr>
      <vt:lpstr>Summary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cp:lastModifiedBy>Gauthier</cp:lastModifiedBy>
  <cp:revision>53</cp:revision>
  <dcterms:modified xsi:type="dcterms:W3CDTF">2015-05-17T09:30:06Z</dcterms:modified>
</cp:coreProperties>
</file>