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55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7" r:id="rId3"/>
    <p:sldId id="261" r:id="rId4"/>
    <p:sldId id="292" r:id="rId5"/>
    <p:sldId id="280" r:id="rId6"/>
    <p:sldId id="293" r:id="rId7"/>
    <p:sldId id="287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9130" autoAdjust="0"/>
  </p:normalViewPr>
  <p:slideViewPr>
    <p:cSldViewPr snapToGrid="0">
      <p:cViewPr>
        <p:scale>
          <a:sx n="125" d="100"/>
          <a:sy n="125" d="100"/>
        </p:scale>
        <p:origin x="30" y="-360"/>
      </p:cViewPr>
      <p:guideLst/>
    </p:cSldViewPr>
  </p:slideViewPr>
  <p:outlineViewPr>
    <p:cViewPr>
      <p:scale>
        <a:sx n="33" d="100"/>
        <a:sy n="33" d="100"/>
      </p:scale>
      <p:origin x="0" y="-4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5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B056FF-145F-4D46-8859-533657F5958E}" type="doc">
      <dgm:prSet loTypeId="urn:microsoft.com/office/officeart/2005/8/layout/hList7" loCatId="list" qsTypeId="urn:microsoft.com/office/officeart/2005/8/quickstyle/simple4" qsCatId="simple" csTypeId="urn:microsoft.com/office/officeart/2005/8/colors/colorful1" csCatId="colorful" phldr="1"/>
      <dgm:spPr/>
    </dgm:pt>
    <dgm:pt modelId="{18A01637-C78D-40A2-BBE9-0A063572F480}">
      <dgm:prSet phldrT="[Texte]"/>
      <dgm:spPr/>
      <dgm:t>
        <a:bodyPr/>
        <a:lstStyle/>
        <a:p>
          <a:r>
            <a:rPr lang="fr-FR" dirty="0" smtClean="0"/>
            <a:t>Sports</a:t>
          </a:r>
          <a:endParaRPr lang="en-US" dirty="0"/>
        </a:p>
      </dgm:t>
    </dgm:pt>
    <dgm:pt modelId="{42890D90-C0FA-4494-AF40-DAF387FB4139}" type="parTrans" cxnId="{246E6432-E848-4413-8899-13D5673F5AA8}">
      <dgm:prSet/>
      <dgm:spPr/>
      <dgm:t>
        <a:bodyPr/>
        <a:lstStyle/>
        <a:p>
          <a:endParaRPr lang="en-US"/>
        </a:p>
      </dgm:t>
    </dgm:pt>
    <dgm:pt modelId="{EF1CE732-FE24-4DA6-885C-46061A52ABAA}" type="sibTrans" cxnId="{246E6432-E848-4413-8899-13D5673F5AA8}">
      <dgm:prSet/>
      <dgm:spPr/>
      <dgm:t>
        <a:bodyPr/>
        <a:lstStyle/>
        <a:p>
          <a:endParaRPr lang="en-US"/>
        </a:p>
      </dgm:t>
    </dgm:pt>
    <dgm:pt modelId="{F6FE5D0B-1944-48B6-9307-A5BD9F30F982}">
      <dgm:prSet phldrT="[Texte]"/>
      <dgm:spPr/>
      <dgm:t>
        <a:bodyPr/>
        <a:lstStyle/>
        <a:p>
          <a:r>
            <a:rPr lang="fr-FR" dirty="0" smtClean="0"/>
            <a:t>Divertissements</a:t>
          </a:r>
          <a:endParaRPr lang="en-US" dirty="0"/>
        </a:p>
      </dgm:t>
    </dgm:pt>
    <dgm:pt modelId="{A976F63C-5AEF-4680-BDF9-71C280CA9A06}" type="parTrans" cxnId="{49F9BB53-B1CF-4F42-9004-8978AD1A6540}">
      <dgm:prSet/>
      <dgm:spPr/>
      <dgm:t>
        <a:bodyPr/>
        <a:lstStyle/>
        <a:p>
          <a:endParaRPr lang="en-US"/>
        </a:p>
      </dgm:t>
    </dgm:pt>
    <dgm:pt modelId="{A80ACE58-62BD-4690-9BF3-17BCC51037BE}" type="sibTrans" cxnId="{49F9BB53-B1CF-4F42-9004-8978AD1A6540}">
      <dgm:prSet/>
      <dgm:spPr/>
      <dgm:t>
        <a:bodyPr/>
        <a:lstStyle/>
        <a:p>
          <a:endParaRPr lang="en-US"/>
        </a:p>
      </dgm:t>
    </dgm:pt>
    <dgm:pt modelId="{982D48E3-4966-47FF-90FB-58631319FB97}" type="pres">
      <dgm:prSet presAssocID="{3AB056FF-145F-4D46-8859-533657F5958E}" presName="Name0" presStyleCnt="0">
        <dgm:presLayoutVars>
          <dgm:dir/>
          <dgm:resizeHandles val="exact"/>
        </dgm:presLayoutVars>
      </dgm:prSet>
      <dgm:spPr/>
    </dgm:pt>
    <dgm:pt modelId="{ADB66886-862C-4246-A3A9-D51347875EA2}" type="pres">
      <dgm:prSet presAssocID="{3AB056FF-145F-4D46-8859-533657F5958E}" presName="fgShape" presStyleLbl="fgShp" presStyleIdx="0" presStyleCnt="1" custScaleY="149823"/>
      <dgm:spPr/>
    </dgm:pt>
    <dgm:pt modelId="{87857D55-2629-4FCD-829A-1BBFDFAC1306}" type="pres">
      <dgm:prSet presAssocID="{3AB056FF-145F-4D46-8859-533657F5958E}" presName="linComp" presStyleCnt="0"/>
      <dgm:spPr/>
    </dgm:pt>
    <dgm:pt modelId="{C1225DFA-3C1D-4073-B56F-E833691BC975}" type="pres">
      <dgm:prSet presAssocID="{18A01637-C78D-40A2-BBE9-0A063572F480}" presName="compNode" presStyleCnt="0"/>
      <dgm:spPr/>
    </dgm:pt>
    <dgm:pt modelId="{A29EF38B-ECE5-4B4E-84B4-9793B2E24581}" type="pres">
      <dgm:prSet presAssocID="{18A01637-C78D-40A2-BBE9-0A063572F480}" presName="bkgdShape" presStyleLbl="node1" presStyleIdx="0" presStyleCnt="2" custLinFactNeighborX="-3244" custLinFactNeighborY="5085"/>
      <dgm:spPr/>
    </dgm:pt>
    <dgm:pt modelId="{5FA98B5B-3DA3-45C0-9A0B-D1EB035B144C}" type="pres">
      <dgm:prSet presAssocID="{18A01637-C78D-40A2-BBE9-0A063572F480}" presName="nodeTx" presStyleLbl="node1" presStyleIdx="0" presStyleCnt="2">
        <dgm:presLayoutVars>
          <dgm:bulletEnabled val="1"/>
        </dgm:presLayoutVars>
      </dgm:prSet>
      <dgm:spPr/>
    </dgm:pt>
    <dgm:pt modelId="{7F8AE6ED-D097-4739-8B22-60BF843C3F6E}" type="pres">
      <dgm:prSet presAssocID="{18A01637-C78D-40A2-BBE9-0A063572F480}" presName="invisiNode" presStyleLbl="node1" presStyleIdx="0" presStyleCnt="2"/>
      <dgm:spPr/>
    </dgm:pt>
    <dgm:pt modelId="{DCDBDF3C-121A-4072-97BD-D58F9AB4E274}" type="pres">
      <dgm:prSet presAssocID="{18A01637-C78D-40A2-BBE9-0A063572F480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FD72435B-75B9-437F-869C-D15BFDFC1679}" type="pres">
      <dgm:prSet presAssocID="{EF1CE732-FE24-4DA6-885C-46061A52ABAA}" presName="sibTrans" presStyleLbl="sibTrans2D1" presStyleIdx="0" presStyleCnt="0"/>
      <dgm:spPr/>
    </dgm:pt>
    <dgm:pt modelId="{4CAD96CC-97CE-478D-8335-8E5C16F1056A}" type="pres">
      <dgm:prSet presAssocID="{F6FE5D0B-1944-48B6-9307-A5BD9F30F982}" presName="compNode" presStyleCnt="0"/>
      <dgm:spPr/>
    </dgm:pt>
    <dgm:pt modelId="{56A545A9-EE74-4B05-9CED-6B814389D8C0}" type="pres">
      <dgm:prSet presAssocID="{F6FE5D0B-1944-48B6-9307-A5BD9F30F982}" presName="bkgdShape" presStyleLbl="node1" presStyleIdx="1" presStyleCnt="2"/>
      <dgm:spPr/>
    </dgm:pt>
    <dgm:pt modelId="{E27A5DD5-F700-46E6-9992-63F160AED49E}" type="pres">
      <dgm:prSet presAssocID="{F6FE5D0B-1944-48B6-9307-A5BD9F30F982}" presName="nodeTx" presStyleLbl="node1" presStyleIdx="1" presStyleCnt="2">
        <dgm:presLayoutVars>
          <dgm:bulletEnabled val="1"/>
        </dgm:presLayoutVars>
      </dgm:prSet>
      <dgm:spPr/>
    </dgm:pt>
    <dgm:pt modelId="{2CE4EE8B-3464-41C9-9DDD-F25A581E4BA3}" type="pres">
      <dgm:prSet presAssocID="{F6FE5D0B-1944-48B6-9307-A5BD9F30F982}" presName="invisiNode" presStyleLbl="node1" presStyleIdx="1" presStyleCnt="2"/>
      <dgm:spPr/>
    </dgm:pt>
    <dgm:pt modelId="{63B012A4-95FB-4349-98A0-2E90759CF594}" type="pres">
      <dgm:prSet presAssocID="{F6FE5D0B-1944-48B6-9307-A5BD9F30F982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246E6432-E848-4413-8899-13D5673F5AA8}" srcId="{3AB056FF-145F-4D46-8859-533657F5958E}" destId="{18A01637-C78D-40A2-BBE9-0A063572F480}" srcOrd="0" destOrd="0" parTransId="{42890D90-C0FA-4494-AF40-DAF387FB4139}" sibTransId="{EF1CE732-FE24-4DA6-885C-46061A52ABAA}"/>
    <dgm:cxn modelId="{B390A85C-3E49-4DE8-878B-BF9B18AA69D6}" type="presOf" srcId="{EF1CE732-FE24-4DA6-885C-46061A52ABAA}" destId="{FD72435B-75B9-437F-869C-D15BFDFC1679}" srcOrd="0" destOrd="0" presId="urn:microsoft.com/office/officeart/2005/8/layout/hList7"/>
    <dgm:cxn modelId="{2A24EA4D-9BEA-4208-858D-6C7F7F6EBD5B}" type="presOf" srcId="{18A01637-C78D-40A2-BBE9-0A063572F480}" destId="{A29EF38B-ECE5-4B4E-84B4-9793B2E24581}" srcOrd="0" destOrd="0" presId="urn:microsoft.com/office/officeart/2005/8/layout/hList7"/>
    <dgm:cxn modelId="{59964D1E-6DF1-44D0-AE8E-DC325D9564E2}" type="presOf" srcId="{F6FE5D0B-1944-48B6-9307-A5BD9F30F982}" destId="{E27A5DD5-F700-46E6-9992-63F160AED49E}" srcOrd="1" destOrd="0" presId="urn:microsoft.com/office/officeart/2005/8/layout/hList7"/>
    <dgm:cxn modelId="{D3050FD9-917C-4FCA-BF03-609877FA8451}" type="presOf" srcId="{3AB056FF-145F-4D46-8859-533657F5958E}" destId="{982D48E3-4966-47FF-90FB-58631319FB97}" srcOrd="0" destOrd="0" presId="urn:microsoft.com/office/officeart/2005/8/layout/hList7"/>
    <dgm:cxn modelId="{361D585A-BF70-4A9B-BA9F-778E30DDB583}" type="presOf" srcId="{F6FE5D0B-1944-48B6-9307-A5BD9F30F982}" destId="{56A545A9-EE74-4B05-9CED-6B814389D8C0}" srcOrd="0" destOrd="0" presId="urn:microsoft.com/office/officeart/2005/8/layout/hList7"/>
    <dgm:cxn modelId="{20B57461-A173-4E68-BEB6-29C3D4501075}" type="presOf" srcId="{18A01637-C78D-40A2-BBE9-0A063572F480}" destId="{5FA98B5B-3DA3-45C0-9A0B-D1EB035B144C}" srcOrd="1" destOrd="0" presId="urn:microsoft.com/office/officeart/2005/8/layout/hList7"/>
    <dgm:cxn modelId="{49F9BB53-B1CF-4F42-9004-8978AD1A6540}" srcId="{3AB056FF-145F-4D46-8859-533657F5958E}" destId="{F6FE5D0B-1944-48B6-9307-A5BD9F30F982}" srcOrd="1" destOrd="0" parTransId="{A976F63C-5AEF-4680-BDF9-71C280CA9A06}" sibTransId="{A80ACE58-62BD-4690-9BF3-17BCC51037BE}"/>
    <dgm:cxn modelId="{C4079E4B-AE50-4FC5-B843-6CABA447015F}" type="presParOf" srcId="{982D48E3-4966-47FF-90FB-58631319FB97}" destId="{ADB66886-862C-4246-A3A9-D51347875EA2}" srcOrd="0" destOrd="0" presId="urn:microsoft.com/office/officeart/2005/8/layout/hList7"/>
    <dgm:cxn modelId="{EAF26A39-567D-4437-8C24-32B825530A94}" type="presParOf" srcId="{982D48E3-4966-47FF-90FB-58631319FB97}" destId="{87857D55-2629-4FCD-829A-1BBFDFAC1306}" srcOrd="1" destOrd="0" presId="urn:microsoft.com/office/officeart/2005/8/layout/hList7"/>
    <dgm:cxn modelId="{ED437568-3FD4-438E-B203-BFA19A65B0F6}" type="presParOf" srcId="{87857D55-2629-4FCD-829A-1BBFDFAC1306}" destId="{C1225DFA-3C1D-4073-B56F-E833691BC975}" srcOrd="0" destOrd="0" presId="urn:microsoft.com/office/officeart/2005/8/layout/hList7"/>
    <dgm:cxn modelId="{36F97970-348A-4B63-9B2B-72F482A2CE99}" type="presParOf" srcId="{C1225DFA-3C1D-4073-B56F-E833691BC975}" destId="{A29EF38B-ECE5-4B4E-84B4-9793B2E24581}" srcOrd="0" destOrd="0" presId="urn:microsoft.com/office/officeart/2005/8/layout/hList7"/>
    <dgm:cxn modelId="{F88618DD-09AE-4477-A1A4-08B7AFB77CE1}" type="presParOf" srcId="{C1225DFA-3C1D-4073-B56F-E833691BC975}" destId="{5FA98B5B-3DA3-45C0-9A0B-D1EB035B144C}" srcOrd="1" destOrd="0" presId="urn:microsoft.com/office/officeart/2005/8/layout/hList7"/>
    <dgm:cxn modelId="{5979FC9B-0918-4A11-83B3-AF793C66070D}" type="presParOf" srcId="{C1225DFA-3C1D-4073-B56F-E833691BC975}" destId="{7F8AE6ED-D097-4739-8B22-60BF843C3F6E}" srcOrd="2" destOrd="0" presId="urn:microsoft.com/office/officeart/2005/8/layout/hList7"/>
    <dgm:cxn modelId="{DC41FF1F-9262-4118-997D-4A650A29E70E}" type="presParOf" srcId="{C1225DFA-3C1D-4073-B56F-E833691BC975}" destId="{DCDBDF3C-121A-4072-97BD-D58F9AB4E274}" srcOrd="3" destOrd="0" presId="urn:microsoft.com/office/officeart/2005/8/layout/hList7"/>
    <dgm:cxn modelId="{8364F6A9-8E19-48B3-874B-3143AE7CF65A}" type="presParOf" srcId="{87857D55-2629-4FCD-829A-1BBFDFAC1306}" destId="{FD72435B-75B9-437F-869C-D15BFDFC1679}" srcOrd="1" destOrd="0" presId="urn:microsoft.com/office/officeart/2005/8/layout/hList7"/>
    <dgm:cxn modelId="{B2F74F82-77C7-404C-9933-43B345809D43}" type="presParOf" srcId="{87857D55-2629-4FCD-829A-1BBFDFAC1306}" destId="{4CAD96CC-97CE-478D-8335-8E5C16F1056A}" srcOrd="2" destOrd="0" presId="urn:microsoft.com/office/officeart/2005/8/layout/hList7"/>
    <dgm:cxn modelId="{AE525E92-3D54-4BC9-91EF-852419AC1F0D}" type="presParOf" srcId="{4CAD96CC-97CE-478D-8335-8E5C16F1056A}" destId="{56A545A9-EE74-4B05-9CED-6B814389D8C0}" srcOrd="0" destOrd="0" presId="urn:microsoft.com/office/officeart/2005/8/layout/hList7"/>
    <dgm:cxn modelId="{1665F28D-3AFB-4748-9B13-E613069F579C}" type="presParOf" srcId="{4CAD96CC-97CE-478D-8335-8E5C16F1056A}" destId="{E27A5DD5-F700-46E6-9992-63F160AED49E}" srcOrd="1" destOrd="0" presId="urn:microsoft.com/office/officeart/2005/8/layout/hList7"/>
    <dgm:cxn modelId="{56BD3E7E-AEC9-4652-B57C-5606C2CA841F}" type="presParOf" srcId="{4CAD96CC-97CE-478D-8335-8E5C16F1056A}" destId="{2CE4EE8B-3464-41C9-9DDD-F25A581E4BA3}" srcOrd="2" destOrd="0" presId="urn:microsoft.com/office/officeart/2005/8/layout/hList7"/>
    <dgm:cxn modelId="{1ECD3451-03A4-4A8C-8A81-107405CB49C2}" type="presParOf" srcId="{4CAD96CC-97CE-478D-8335-8E5C16F1056A}" destId="{63B012A4-95FB-4349-98A0-2E90759CF59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6E9650-68D9-4119-92A6-C0DCD4BD87E8}" type="doc">
      <dgm:prSet loTypeId="urn:microsoft.com/office/officeart/2009/layout/CirclePictureHierarchy" loCatId="pictur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C4AAFEC-83BD-4B94-A162-FF89B361E264}">
      <dgm:prSet phldrT="[Texte]"/>
      <dgm:spPr/>
      <dgm:t>
        <a:bodyPr/>
        <a:lstStyle/>
        <a:p>
          <a:r>
            <a:rPr lang="fr-FR" dirty="0" smtClean="0"/>
            <a:t>Parcours</a:t>
          </a:r>
          <a:endParaRPr lang="en-US" dirty="0"/>
        </a:p>
      </dgm:t>
    </dgm:pt>
    <dgm:pt modelId="{8D6BB344-EAF3-4583-80A5-1FFA6B495468}" type="parTrans" cxnId="{E80F6906-257D-49F1-B313-39575826C5B0}">
      <dgm:prSet/>
      <dgm:spPr/>
      <dgm:t>
        <a:bodyPr/>
        <a:lstStyle/>
        <a:p>
          <a:endParaRPr lang="en-US"/>
        </a:p>
      </dgm:t>
    </dgm:pt>
    <dgm:pt modelId="{34D0CC3E-6392-410B-A58E-A86EDDA0E860}" type="sibTrans" cxnId="{E80F6906-257D-49F1-B313-39575826C5B0}">
      <dgm:prSet/>
      <dgm:spPr/>
      <dgm:t>
        <a:bodyPr/>
        <a:lstStyle/>
        <a:p>
          <a:endParaRPr lang="en-US"/>
        </a:p>
      </dgm:t>
    </dgm:pt>
    <dgm:pt modelId="{173CED7B-DDF0-4189-A3EF-4241C3882E98}">
      <dgm:prSet phldrT="[Texte]"/>
      <dgm:spPr/>
      <dgm:t>
        <a:bodyPr/>
        <a:lstStyle/>
        <a:p>
          <a:r>
            <a:rPr lang="fr-FR" dirty="0" smtClean="0"/>
            <a:t>Etape</a:t>
          </a:r>
          <a:endParaRPr lang="en-US" dirty="0"/>
        </a:p>
      </dgm:t>
    </dgm:pt>
    <dgm:pt modelId="{1AA07A98-F572-4D4A-B885-917440DABEB0}" type="parTrans" cxnId="{4D705C8D-0B39-45DC-8750-A6FB98D20E49}">
      <dgm:prSet/>
      <dgm:spPr/>
      <dgm:t>
        <a:bodyPr/>
        <a:lstStyle/>
        <a:p>
          <a:endParaRPr lang="en-US"/>
        </a:p>
      </dgm:t>
    </dgm:pt>
    <dgm:pt modelId="{6587A753-46B3-49A5-B8B9-01DBA78267A0}" type="sibTrans" cxnId="{4D705C8D-0B39-45DC-8750-A6FB98D20E49}">
      <dgm:prSet/>
      <dgm:spPr/>
      <dgm:t>
        <a:bodyPr/>
        <a:lstStyle/>
        <a:p>
          <a:endParaRPr lang="en-US"/>
        </a:p>
      </dgm:t>
    </dgm:pt>
    <dgm:pt modelId="{2819E028-5AE7-416D-885E-A1F525E64993}">
      <dgm:prSet phldrT="[Texte]"/>
      <dgm:spPr/>
      <dgm:t>
        <a:bodyPr/>
        <a:lstStyle/>
        <a:p>
          <a:r>
            <a:rPr lang="fr-FR" dirty="0" smtClean="0"/>
            <a:t>Etape suivante</a:t>
          </a:r>
          <a:endParaRPr lang="en-US" dirty="0"/>
        </a:p>
      </dgm:t>
    </dgm:pt>
    <dgm:pt modelId="{E404DABE-BD40-4D04-BD69-5AD0A63629B4}" type="parTrans" cxnId="{A708B508-0000-46DA-9626-D6A041D6A0F0}">
      <dgm:prSet/>
      <dgm:spPr/>
      <dgm:t>
        <a:bodyPr/>
        <a:lstStyle/>
        <a:p>
          <a:endParaRPr lang="en-US"/>
        </a:p>
      </dgm:t>
    </dgm:pt>
    <dgm:pt modelId="{4988CF63-797C-443C-91B9-4ACEC99D1ABE}" type="sibTrans" cxnId="{A708B508-0000-46DA-9626-D6A041D6A0F0}">
      <dgm:prSet/>
      <dgm:spPr/>
      <dgm:t>
        <a:bodyPr/>
        <a:lstStyle/>
        <a:p>
          <a:endParaRPr lang="en-US"/>
        </a:p>
      </dgm:t>
    </dgm:pt>
    <dgm:pt modelId="{54893BCE-610C-460D-A8BC-2FE4DED1196D}">
      <dgm:prSet phldrT="[Texte]"/>
      <dgm:spPr/>
      <dgm:t>
        <a:bodyPr/>
        <a:lstStyle/>
        <a:p>
          <a:r>
            <a:rPr lang="fr-FR" dirty="0" smtClean="0"/>
            <a:t>Heure</a:t>
          </a:r>
          <a:endParaRPr lang="en-US" dirty="0"/>
        </a:p>
      </dgm:t>
    </dgm:pt>
    <dgm:pt modelId="{D3E597C7-9461-4318-B542-984D4E5D4B5B}" type="parTrans" cxnId="{E0BAD206-35B4-4B9C-8374-3B6654AFECCB}">
      <dgm:prSet/>
      <dgm:spPr/>
      <dgm:t>
        <a:bodyPr/>
        <a:lstStyle/>
        <a:p>
          <a:endParaRPr lang="en-US"/>
        </a:p>
      </dgm:t>
    </dgm:pt>
    <dgm:pt modelId="{4C0C2E2C-1AF8-438F-8779-429C8DD2828C}" type="sibTrans" cxnId="{E0BAD206-35B4-4B9C-8374-3B6654AFECCB}">
      <dgm:prSet/>
      <dgm:spPr/>
      <dgm:t>
        <a:bodyPr/>
        <a:lstStyle/>
        <a:p>
          <a:endParaRPr lang="en-US"/>
        </a:p>
      </dgm:t>
    </dgm:pt>
    <dgm:pt modelId="{D596897A-4FA5-45F2-8FCB-B43247BD1B39}">
      <dgm:prSet phldrT="[Texte]"/>
      <dgm:spPr/>
      <dgm:t>
        <a:bodyPr/>
        <a:lstStyle/>
        <a:p>
          <a:r>
            <a:rPr lang="fr-FR" dirty="0" smtClean="0"/>
            <a:t>Chronomètre</a:t>
          </a:r>
          <a:endParaRPr lang="en-US" dirty="0"/>
        </a:p>
      </dgm:t>
    </dgm:pt>
    <dgm:pt modelId="{E2A6CC69-74A1-4F9A-B883-B8E5DADFD4EE}" type="parTrans" cxnId="{0037B3DC-E90A-4312-804A-D7BEE0F0B9F9}">
      <dgm:prSet/>
      <dgm:spPr/>
      <dgm:t>
        <a:bodyPr/>
        <a:lstStyle/>
        <a:p>
          <a:endParaRPr lang="en-US"/>
        </a:p>
      </dgm:t>
    </dgm:pt>
    <dgm:pt modelId="{1AF5FBCF-26EA-4A6E-BF27-65A33C8D0153}" type="sibTrans" cxnId="{0037B3DC-E90A-4312-804A-D7BEE0F0B9F9}">
      <dgm:prSet/>
      <dgm:spPr/>
      <dgm:t>
        <a:bodyPr/>
        <a:lstStyle/>
        <a:p>
          <a:endParaRPr lang="en-US"/>
        </a:p>
      </dgm:t>
    </dgm:pt>
    <dgm:pt modelId="{7C90470A-991E-4BF8-8A9A-9EC5B8AFF557}">
      <dgm:prSet phldrT="[Texte]"/>
      <dgm:spPr/>
      <dgm:t>
        <a:bodyPr/>
        <a:lstStyle/>
        <a:p>
          <a:r>
            <a:rPr lang="fr-FR" dirty="0" smtClean="0"/>
            <a:t>Position d’origine</a:t>
          </a:r>
          <a:endParaRPr lang="en-US" dirty="0"/>
        </a:p>
      </dgm:t>
    </dgm:pt>
    <dgm:pt modelId="{28DB435C-98BF-44FD-BF5F-AE8399D27812}" type="parTrans" cxnId="{AE499A31-015D-40E3-8F23-E424992DF9E9}">
      <dgm:prSet/>
      <dgm:spPr/>
      <dgm:t>
        <a:bodyPr/>
        <a:lstStyle/>
        <a:p>
          <a:endParaRPr lang="en-US"/>
        </a:p>
      </dgm:t>
    </dgm:pt>
    <dgm:pt modelId="{8FA70904-892A-40A3-808B-1707B08E4C66}" type="sibTrans" cxnId="{AE499A31-015D-40E3-8F23-E424992DF9E9}">
      <dgm:prSet/>
      <dgm:spPr/>
      <dgm:t>
        <a:bodyPr/>
        <a:lstStyle/>
        <a:p>
          <a:endParaRPr lang="en-US"/>
        </a:p>
      </dgm:t>
    </dgm:pt>
    <dgm:pt modelId="{F8D9ACB3-D21D-4DF3-8B8D-27B577257D73}">
      <dgm:prSet phldrT="[Texte]"/>
      <dgm:spPr/>
      <dgm:t>
        <a:bodyPr/>
        <a:lstStyle/>
        <a:p>
          <a:r>
            <a:rPr lang="fr-FR" dirty="0" smtClean="0"/>
            <a:t>GPS</a:t>
          </a:r>
          <a:endParaRPr lang="en-US" dirty="0"/>
        </a:p>
      </dgm:t>
    </dgm:pt>
    <dgm:pt modelId="{2F0F9BF4-ECDE-4E58-BCDF-A086D07272BD}" type="parTrans" cxnId="{00128102-1D75-4D44-A395-ED3FE70B0D16}">
      <dgm:prSet/>
      <dgm:spPr/>
      <dgm:t>
        <a:bodyPr/>
        <a:lstStyle/>
        <a:p>
          <a:endParaRPr lang="en-US"/>
        </a:p>
      </dgm:t>
    </dgm:pt>
    <dgm:pt modelId="{5C37D51C-436B-460F-AF22-3F70B2C663F0}" type="sibTrans" cxnId="{00128102-1D75-4D44-A395-ED3FE70B0D16}">
      <dgm:prSet/>
      <dgm:spPr/>
      <dgm:t>
        <a:bodyPr/>
        <a:lstStyle/>
        <a:p>
          <a:endParaRPr lang="en-US"/>
        </a:p>
      </dgm:t>
    </dgm:pt>
    <dgm:pt modelId="{5703EBAE-6998-439C-AD8F-CFE000B73074}">
      <dgm:prSet phldrT="[Texte]"/>
      <dgm:spPr/>
      <dgm:t>
        <a:bodyPr/>
        <a:lstStyle/>
        <a:p>
          <a:r>
            <a:rPr lang="fr-FR" dirty="0" smtClean="0"/>
            <a:t>Position</a:t>
          </a:r>
        </a:p>
        <a:p>
          <a:r>
            <a:rPr lang="fr-FR" dirty="0" smtClean="0"/>
            <a:t>Etape</a:t>
          </a:r>
          <a:endParaRPr lang="en-US" dirty="0"/>
        </a:p>
      </dgm:t>
    </dgm:pt>
    <dgm:pt modelId="{C756A409-383A-4D36-8266-B7C6DF83802C}" type="parTrans" cxnId="{5AADB59B-D90F-4146-A462-2FA678E6F8A3}">
      <dgm:prSet/>
      <dgm:spPr/>
      <dgm:t>
        <a:bodyPr/>
        <a:lstStyle/>
        <a:p>
          <a:endParaRPr lang="en-US"/>
        </a:p>
      </dgm:t>
    </dgm:pt>
    <dgm:pt modelId="{8D32C715-1E98-404C-8682-3AC6CC5B8F41}" type="sibTrans" cxnId="{5AADB59B-D90F-4146-A462-2FA678E6F8A3}">
      <dgm:prSet/>
      <dgm:spPr/>
      <dgm:t>
        <a:bodyPr/>
        <a:lstStyle/>
        <a:p>
          <a:endParaRPr lang="en-US"/>
        </a:p>
      </dgm:t>
    </dgm:pt>
    <dgm:pt modelId="{D544CFB0-94CB-4E60-8799-861FE2715FBE}">
      <dgm:prSet phldrT="[Texte]"/>
      <dgm:spPr/>
      <dgm:t>
        <a:bodyPr/>
        <a:lstStyle/>
        <a:p>
          <a:r>
            <a:rPr lang="fr-FR" dirty="0" smtClean="0"/>
            <a:t>Etape suivante</a:t>
          </a:r>
          <a:endParaRPr lang="en-US" dirty="0"/>
        </a:p>
      </dgm:t>
    </dgm:pt>
    <dgm:pt modelId="{D3269670-7DBE-4743-AEF2-C489A27196DF}" type="parTrans" cxnId="{581025BD-49C1-4F1E-9E4C-0E07D775880E}">
      <dgm:prSet/>
      <dgm:spPr/>
      <dgm:t>
        <a:bodyPr/>
        <a:lstStyle/>
        <a:p>
          <a:endParaRPr lang="en-US"/>
        </a:p>
      </dgm:t>
    </dgm:pt>
    <dgm:pt modelId="{A76CC4D1-D579-4551-8ACA-CB13325DF73A}" type="sibTrans" cxnId="{581025BD-49C1-4F1E-9E4C-0E07D775880E}">
      <dgm:prSet/>
      <dgm:spPr/>
      <dgm:t>
        <a:bodyPr/>
        <a:lstStyle/>
        <a:p>
          <a:endParaRPr lang="en-US"/>
        </a:p>
      </dgm:t>
    </dgm:pt>
    <dgm:pt modelId="{BBBC4D7A-3B47-475E-8395-160D5195C9EC}" type="pres">
      <dgm:prSet presAssocID="{716E9650-68D9-4119-92A6-C0DCD4BD87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96C793-46BC-42E1-B14F-96970CC352E4}" type="pres">
      <dgm:prSet presAssocID="{BC4AAFEC-83BD-4B94-A162-FF89B361E264}" presName="hierRoot1" presStyleCnt="0"/>
      <dgm:spPr/>
    </dgm:pt>
    <dgm:pt modelId="{94CD9FD7-D527-4CD0-8D6C-3B5AA0D5CB4F}" type="pres">
      <dgm:prSet presAssocID="{BC4AAFEC-83BD-4B94-A162-FF89B361E264}" presName="composite" presStyleCnt="0"/>
      <dgm:spPr/>
    </dgm:pt>
    <dgm:pt modelId="{EB6650CB-801A-40CE-834A-D49D4C294125}" type="pres">
      <dgm:prSet presAssocID="{BC4AAFEC-83BD-4B94-A162-FF89B361E264}" presName="image" presStyleLbl="node0" presStyleIdx="0" presStyleCnt="1"/>
      <dgm:spPr/>
    </dgm:pt>
    <dgm:pt modelId="{F147A2BB-80F5-4128-9BD5-D3B2EA9AFD06}" type="pres">
      <dgm:prSet presAssocID="{BC4AAFEC-83BD-4B94-A162-FF89B361E264}" presName="text" presStyleLbl="revTx" presStyleIdx="0" presStyleCnt="9">
        <dgm:presLayoutVars>
          <dgm:chPref val="3"/>
        </dgm:presLayoutVars>
      </dgm:prSet>
      <dgm:spPr/>
    </dgm:pt>
    <dgm:pt modelId="{442D5F95-76AE-4257-B7F3-42775A8C2427}" type="pres">
      <dgm:prSet presAssocID="{BC4AAFEC-83BD-4B94-A162-FF89B361E264}" presName="hierChild2" presStyleCnt="0"/>
      <dgm:spPr/>
    </dgm:pt>
    <dgm:pt modelId="{8DA57741-B17C-425D-AA29-FE693C9F5103}" type="pres">
      <dgm:prSet presAssocID="{1AA07A98-F572-4D4A-B885-917440DABEB0}" presName="Name10" presStyleLbl="parChTrans1D2" presStyleIdx="0" presStyleCnt="4"/>
      <dgm:spPr/>
    </dgm:pt>
    <dgm:pt modelId="{AC6BFD09-59C8-4F6C-ADFB-400DBB3E6CCF}" type="pres">
      <dgm:prSet presAssocID="{173CED7B-DDF0-4189-A3EF-4241C3882E98}" presName="hierRoot2" presStyleCnt="0"/>
      <dgm:spPr/>
    </dgm:pt>
    <dgm:pt modelId="{19051F09-4C4E-4039-BA38-EE58A64149ED}" type="pres">
      <dgm:prSet presAssocID="{173CED7B-DDF0-4189-A3EF-4241C3882E98}" presName="composite2" presStyleCnt="0"/>
      <dgm:spPr/>
    </dgm:pt>
    <dgm:pt modelId="{A599828E-D36C-4D31-AC80-81FFD01F2226}" type="pres">
      <dgm:prSet presAssocID="{173CED7B-DDF0-4189-A3EF-4241C3882E98}" presName="image2" presStyleLbl="node2" presStyleIdx="0" presStyleCnt="4"/>
      <dgm:spPr/>
      <dgm:t>
        <a:bodyPr/>
        <a:lstStyle/>
        <a:p>
          <a:endParaRPr lang="en-US"/>
        </a:p>
      </dgm:t>
    </dgm:pt>
    <dgm:pt modelId="{A91A14E7-1038-4154-9E23-7C6682E04F39}" type="pres">
      <dgm:prSet presAssocID="{173CED7B-DDF0-4189-A3EF-4241C3882E98}" presName="text2" presStyleLbl="revTx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3BF9ED-F06D-4318-83D2-E1748B93BC7B}" type="pres">
      <dgm:prSet presAssocID="{173CED7B-DDF0-4189-A3EF-4241C3882E98}" presName="hierChild3" presStyleCnt="0"/>
      <dgm:spPr/>
    </dgm:pt>
    <dgm:pt modelId="{5E00A769-9351-4D06-8DD7-230F6B9991E2}" type="pres">
      <dgm:prSet presAssocID="{E404DABE-BD40-4D04-BD69-5AD0A63629B4}" presName="Name17" presStyleLbl="parChTrans1D3" presStyleIdx="0" presStyleCnt="3"/>
      <dgm:spPr/>
    </dgm:pt>
    <dgm:pt modelId="{4ECC837C-DC60-44A7-A2F2-3A5CFBBDEB06}" type="pres">
      <dgm:prSet presAssocID="{2819E028-5AE7-416D-885E-A1F525E64993}" presName="hierRoot3" presStyleCnt="0"/>
      <dgm:spPr/>
    </dgm:pt>
    <dgm:pt modelId="{3EA7DE71-59B2-41D2-BC1E-1168E1463A51}" type="pres">
      <dgm:prSet presAssocID="{2819E028-5AE7-416D-885E-A1F525E64993}" presName="composite3" presStyleCnt="0"/>
      <dgm:spPr/>
    </dgm:pt>
    <dgm:pt modelId="{C5BD46C6-AEF4-48AB-8C0B-9167505632E6}" type="pres">
      <dgm:prSet presAssocID="{2819E028-5AE7-416D-885E-A1F525E64993}" presName="image3" presStyleLbl="node3" presStyleIdx="0" presStyleCnt="3"/>
      <dgm:spPr/>
    </dgm:pt>
    <dgm:pt modelId="{8F7B9936-49C7-4456-B2B8-728440744EE1}" type="pres">
      <dgm:prSet presAssocID="{2819E028-5AE7-416D-885E-A1F525E64993}" presName="text3" presStyleLbl="revTx" presStyleIdx="2" presStyleCnt="9">
        <dgm:presLayoutVars>
          <dgm:chPref val="3"/>
        </dgm:presLayoutVars>
      </dgm:prSet>
      <dgm:spPr/>
    </dgm:pt>
    <dgm:pt modelId="{6EC2AF26-A5F9-425F-B890-CBBC92423071}" type="pres">
      <dgm:prSet presAssocID="{2819E028-5AE7-416D-885E-A1F525E64993}" presName="hierChild4" presStyleCnt="0"/>
      <dgm:spPr/>
    </dgm:pt>
    <dgm:pt modelId="{78FBF610-1D98-4A5E-8F9A-7F6649A6E5CE}" type="pres">
      <dgm:prSet presAssocID="{D3269670-7DBE-4743-AEF2-C489A27196DF}" presName="Name23" presStyleLbl="parChTrans1D4" presStyleIdx="0" presStyleCnt="1"/>
      <dgm:spPr/>
    </dgm:pt>
    <dgm:pt modelId="{398C29B6-4AB7-4742-BD6B-128D8E5841FA}" type="pres">
      <dgm:prSet presAssocID="{D544CFB0-94CB-4E60-8799-861FE2715FBE}" presName="hierRoot4" presStyleCnt="0"/>
      <dgm:spPr/>
    </dgm:pt>
    <dgm:pt modelId="{50830D89-6CD2-4DDD-8B0A-64E87986BDA8}" type="pres">
      <dgm:prSet presAssocID="{D544CFB0-94CB-4E60-8799-861FE2715FBE}" presName="composite4" presStyleCnt="0"/>
      <dgm:spPr/>
    </dgm:pt>
    <dgm:pt modelId="{8A7C80F0-D7A8-41A7-B5DA-02E04AF85F2E}" type="pres">
      <dgm:prSet presAssocID="{D544CFB0-94CB-4E60-8799-861FE2715FBE}" presName="image4" presStyleLbl="node4" presStyleIdx="0" presStyleCnt="1"/>
      <dgm:spPr/>
    </dgm:pt>
    <dgm:pt modelId="{3D276683-211E-4214-9EAB-C51C6497000B}" type="pres">
      <dgm:prSet presAssocID="{D544CFB0-94CB-4E60-8799-861FE2715FBE}" presName="text4" presStyleLbl="revTx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865364-BB6B-47C3-8C86-57D9599069A9}" type="pres">
      <dgm:prSet presAssocID="{D544CFB0-94CB-4E60-8799-861FE2715FBE}" presName="hierChild5" presStyleCnt="0"/>
      <dgm:spPr/>
    </dgm:pt>
    <dgm:pt modelId="{9E312FF3-218C-4A89-BD44-3589C68D9ED5}" type="pres">
      <dgm:prSet presAssocID="{D3E597C7-9461-4318-B542-984D4E5D4B5B}" presName="Name17" presStyleLbl="parChTrans1D3" presStyleIdx="1" presStyleCnt="3"/>
      <dgm:spPr/>
    </dgm:pt>
    <dgm:pt modelId="{4220A185-7BEF-4E68-A0A4-A8ECB99328ED}" type="pres">
      <dgm:prSet presAssocID="{54893BCE-610C-460D-A8BC-2FE4DED1196D}" presName="hierRoot3" presStyleCnt="0"/>
      <dgm:spPr/>
    </dgm:pt>
    <dgm:pt modelId="{801756F1-F19F-4CCE-909F-556472FE24CE}" type="pres">
      <dgm:prSet presAssocID="{54893BCE-610C-460D-A8BC-2FE4DED1196D}" presName="composite3" presStyleCnt="0"/>
      <dgm:spPr/>
    </dgm:pt>
    <dgm:pt modelId="{B3422FFF-74BE-401E-89B8-0DF4F8E7ADC6}" type="pres">
      <dgm:prSet presAssocID="{54893BCE-610C-460D-A8BC-2FE4DED1196D}" presName="image3" presStyleLbl="node3" presStyleIdx="1" presStyleCnt="3"/>
      <dgm:spPr/>
      <dgm:t>
        <a:bodyPr/>
        <a:lstStyle/>
        <a:p>
          <a:endParaRPr lang="en-US"/>
        </a:p>
      </dgm:t>
    </dgm:pt>
    <dgm:pt modelId="{3E176996-61D7-4C88-AACB-ED90D3056934}" type="pres">
      <dgm:prSet presAssocID="{54893BCE-610C-460D-A8BC-2FE4DED1196D}" presName="text3" presStyleLbl="revTx" presStyleIdx="4" presStyleCnt="9">
        <dgm:presLayoutVars>
          <dgm:chPref val="3"/>
        </dgm:presLayoutVars>
      </dgm:prSet>
      <dgm:spPr/>
    </dgm:pt>
    <dgm:pt modelId="{74A0E710-BFCB-440A-893E-1352825D8248}" type="pres">
      <dgm:prSet presAssocID="{54893BCE-610C-460D-A8BC-2FE4DED1196D}" presName="hierChild4" presStyleCnt="0"/>
      <dgm:spPr/>
    </dgm:pt>
    <dgm:pt modelId="{8EF8DEC5-FBF3-404D-9E18-8D46461E79AA}" type="pres">
      <dgm:prSet presAssocID="{C756A409-383A-4D36-8266-B7C6DF83802C}" presName="Name17" presStyleLbl="parChTrans1D3" presStyleIdx="2" presStyleCnt="3"/>
      <dgm:spPr/>
    </dgm:pt>
    <dgm:pt modelId="{0BE4DEF5-288E-42EF-B8CC-377C710BF087}" type="pres">
      <dgm:prSet presAssocID="{5703EBAE-6998-439C-AD8F-CFE000B73074}" presName="hierRoot3" presStyleCnt="0"/>
      <dgm:spPr/>
    </dgm:pt>
    <dgm:pt modelId="{CBCABBE6-5CE7-42BA-8409-4185C6539FFA}" type="pres">
      <dgm:prSet presAssocID="{5703EBAE-6998-439C-AD8F-CFE000B73074}" presName="composite3" presStyleCnt="0"/>
      <dgm:spPr/>
    </dgm:pt>
    <dgm:pt modelId="{D6D51111-2816-4D06-9C0A-45E73CB10D7C}" type="pres">
      <dgm:prSet presAssocID="{5703EBAE-6998-439C-AD8F-CFE000B73074}" presName="image3" presStyleLbl="node3" presStyleIdx="2" presStyleCnt="3"/>
      <dgm:spPr/>
    </dgm:pt>
    <dgm:pt modelId="{3F73647A-E3F9-4009-BA61-5E97E0C0C766}" type="pres">
      <dgm:prSet presAssocID="{5703EBAE-6998-439C-AD8F-CFE000B73074}" presName="text3" presStyleLbl="revTx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A5A0E6-C3AA-461B-AE54-C6B6AE098B2C}" type="pres">
      <dgm:prSet presAssocID="{5703EBAE-6998-439C-AD8F-CFE000B73074}" presName="hierChild4" presStyleCnt="0"/>
      <dgm:spPr/>
    </dgm:pt>
    <dgm:pt modelId="{9A376D43-93C2-45C9-9922-79A63E64786E}" type="pres">
      <dgm:prSet presAssocID="{E2A6CC69-74A1-4F9A-B883-B8E5DADFD4EE}" presName="Name10" presStyleLbl="parChTrans1D2" presStyleIdx="1" presStyleCnt="4"/>
      <dgm:spPr/>
    </dgm:pt>
    <dgm:pt modelId="{176C393F-AA14-4F3C-B235-D44F736FDB60}" type="pres">
      <dgm:prSet presAssocID="{D596897A-4FA5-45F2-8FCB-B43247BD1B39}" presName="hierRoot2" presStyleCnt="0"/>
      <dgm:spPr/>
    </dgm:pt>
    <dgm:pt modelId="{FCE35024-D961-48C4-A8C3-B6297284B4C2}" type="pres">
      <dgm:prSet presAssocID="{D596897A-4FA5-45F2-8FCB-B43247BD1B39}" presName="composite2" presStyleCnt="0"/>
      <dgm:spPr/>
    </dgm:pt>
    <dgm:pt modelId="{B344489A-00AC-4FF2-A811-10D063ACD131}" type="pres">
      <dgm:prSet presAssocID="{D596897A-4FA5-45F2-8FCB-B43247BD1B39}" presName="image2" presStyleLbl="node2" presStyleIdx="1" presStyleCnt="4"/>
      <dgm:spPr/>
    </dgm:pt>
    <dgm:pt modelId="{F81F516E-A7D6-498C-899D-5D93528CFB01}" type="pres">
      <dgm:prSet presAssocID="{D596897A-4FA5-45F2-8FCB-B43247BD1B39}" presName="text2" presStyleLbl="revTx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0DDE8A-52FF-4C77-B477-20571D811D47}" type="pres">
      <dgm:prSet presAssocID="{D596897A-4FA5-45F2-8FCB-B43247BD1B39}" presName="hierChild3" presStyleCnt="0"/>
      <dgm:spPr/>
    </dgm:pt>
    <dgm:pt modelId="{3332AE4F-E8F3-4D09-8D56-6458FA25FF08}" type="pres">
      <dgm:prSet presAssocID="{28DB435C-98BF-44FD-BF5F-AE8399D27812}" presName="Name10" presStyleLbl="parChTrans1D2" presStyleIdx="2" presStyleCnt="4"/>
      <dgm:spPr/>
    </dgm:pt>
    <dgm:pt modelId="{6BDC3FC5-341B-4084-8E52-643D4C9537F7}" type="pres">
      <dgm:prSet presAssocID="{7C90470A-991E-4BF8-8A9A-9EC5B8AFF557}" presName="hierRoot2" presStyleCnt="0"/>
      <dgm:spPr/>
    </dgm:pt>
    <dgm:pt modelId="{E382E6E3-707B-4DB1-88D5-52570174C91B}" type="pres">
      <dgm:prSet presAssocID="{7C90470A-991E-4BF8-8A9A-9EC5B8AFF557}" presName="composite2" presStyleCnt="0"/>
      <dgm:spPr/>
    </dgm:pt>
    <dgm:pt modelId="{5EBBA99B-C582-450C-A4DB-EFB179D41F74}" type="pres">
      <dgm:prSet presAssocID="{7C90470A-991E-4BF8-8A9A-9EC5B8AFF557}" presName="image2" presStyleLbl="node2" presStyleIdx="2" presStyleCnt="4"/>
      <dgm:spPr/>
    </dgm:pt>
    <dgm:pt modelId="{2F1DF83E-DA52-415C-8E8B-0C6F3333B8EB}" type="pres">
      <dgm:prSet presAssocID="{7C90470A-991E-4BF8-8A9A-9EC5B8AFF557}" presName="text2" presStyleLbl="revTx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8A556E-F955-4B14-8493-F406BAF21F05}" type="pres">
      <dgm:prSet presAssocID="{7C90470A-991E-4BF8-8A9A-9EC5B8AFF557}" presName="hierChild3" presStyleCnt="0"/>
      <dgm:spPr/>
    </dgm:pt>
    <dgm:pt modelId="{9FD4D603-F0D5-4F60-88F0-AEE430B81F34}" type="pres">
      <dgm:prSet presAssocID="{2F0F9BF4-ECDE-4E58-BCDF-A086D07272BD}" presName="Name10" presStyleLbl="parChTrans1D2" presStyleIdx="3" presStyleCnt="4"/>
      <dgm:spPr/>
    </dgm:pt>
    <dgm:pt modelId="{D938B687-ED3A-4B6C-8D84-2BF751448843}" type="pres">
      <dgm:prSet presAssocID="{F8D9ACB3-D21D-4DF3-8B8D-27B577257D73}" presName="hierRoot2" presStyleCnt="0"/>
      <dgm:spPr/>
    </dgm:pt>
    <dgm:pt modelId="{59BC660A-5E08-4AFA-9AE9-6BEDA32C475A}" type="pres">
      <dgm:prSet presAssocID="{F8D9ACB3-D21D-4DF3-8B8D-27B577257D73}" presName="composite2" presStyleCnt="0"/>
      <dgm:spPr/>
    </dgm:pt>
    <dgm:pt modelId="{CA79DCD8-0542-45FE-9E56-D8A502C237F4}" type="pres">
      <dgm:prSet presAssocID="{F8D9ACB3-D21D-4DF3-8B8D-27B577257D73}" presName="image2" presStyleLbl="node2" presStyleIdx="3" presStyleCnt="4"/>
      <dgm:spPr/>
    </dgm:pt>
    <dgm:pt modelId="{4EAAF264-6963-483A-AD3C-DAC3E85A31AD}" type="pres">
      <dgm:prSet presAssocID="{F8D9ACB3-D21D-4DF3-8B8D-27B577257D73}" presName="text2" presStyleLbl="revTx" presStyleIdx="8" presStyleCnt="9">
        <dgm:presLayoutVars>
          <dgm:chPref val="3"/>
        </dgm:presLayoutVars>
      </dgm:prSet>
      <dgm:spPr/>
    </dgm:pt>
    <dgm:pt modelId="{CD687409-537F-4404-878D-DEC8B1220AE5}" type="pres">
      <dgm:prSet presAssocID="{F8D9ACB3-D21D-4DF3-8B8D-27B577257D73}" presName="hierChild3" presStyleCnt="0"/>
      <dgm:spPr/>
    </dgm:pt>
  </dgm:ptLst>
  <dgm:cxnLst>
    <dgm:cxn modelId="{E33C68B3-9A3D-4D4F-A365-678E03BF12AF}" type="presOf" srcId="{D3E597C7-9461-4318-B542-984D4E5D4B5B}" destId="{9E312FF3-218C-4A89-BD44-3589C68D9ED5}" srcOrd="0" destOrd="0" presId="urn:microsoft.com/office/officeart/2009/layout/CirclePictureHierarchy"/>
    <dgm:cxn modelId="{0037B3DC-E90A-4312-804A-D7BEE0F0B9F9}" srcId="{BC4AAFEC-83BD-4B94-A162-FF89B361E264}" destId="{D596897A-4FA5-45F2-8FCB-B43247BD1B39}" srcOrd="1" destOrd="0" parTransId="{E2A6CC69-74A1-4F9A-B883-B8E5DADFD4EE}" sibTransId="{1AF5FBCF-26EA-4A6E-BF27-65A33C8D0153}"/>
    <dgm:cxn modelId="{CF5AA676-4AE3-442F-A928-133D588B9D8E}" type="presOf" srcId="{173CED7B-DDF0-4189-A3EF-4241C3882E98}" destId="{A91A14E7-1038-4154-9E23-7C6682E04F39}" srcOrd="0" destOrd="0" presId="urn:microsoft.com/office/officeart/2009/layout/CirclePictureHierarchy"/>
    <dgm:cxn modelId="{B0A20E40-8B11-4018-AB73-608A9D144663}" type="presOf" srcId="{D544CFB0-94CB-4E60-8799-861FE2715FBE}" destId="{3D276683-211E-4214-9EAB-C51C6497000B}" srcOrd="0" destOrd="0" presId="urn:microsoft.com/office/officeart/2009/layout/CirclePictureHierarchy"/>
    <dgm:cxn modelId="{F7AF5FF8-60F2-4211-B8BF-2E37FD86A8DD}" type="presOf" srcId="{F8D9ACB3-D21D-4DF3-8B8D-27B577257D73}" destId="{4EAAF264-6963-483A-AD3C-DAC3E85A31AD}" srcOrd="0" destOrd="0" presId="urn:microsoft.com/office/officeart/2009/layout/CirclePictureHierarchy"/>
    <dgm:cxn modelId="{581025BD-49C1-4F1E-9E4C-0E07D775880E}" srcId="{2819E028-5AE7-416D-885E-A1F525E64993}" destId="{D544CFB0-94CB-4E60-8799-861FE2715FBE}" srcOrd="0" destOrd="0" parTransId="{D3269670-7DBE-4743-AEF2-C489A27196DF}" sibTransId="{A76CC4D1-D579-4551-8ACA-CB13325DF73A}"/>
    <dgm:cxn modelId="{C4B9D65C-507C-49DC-95D7-58587D379ED2}" type="presOf" srcId="{2819E028-5AE7-416D-885E-A1F525E64993}" destId="{8F7B9936-49C7-4456-B2B8-728440744EE1}" srcOrd="0" destOrd="0" presId="urn:microsoft.com/office/officeart/2009/layout/CirclePictureHierarchy"/>
    <dgm:cxn modelId="{00128102-1D75-4D44-A395-ED3FE70B0D16}" srcId="{BC4AAFEC-83BD-4B94-A162-FF89B361E264}" destId="{F8D9ACB3-D21D-4DF3-8B8D-27B577257D73}" srcOrd="3" destOrd="0" parTransId="{2F0F9BF4-ECDE-4E58-BCDF-A086D07272BD}" sibTransId="{5C37D51C-436B-460F-AF22-3F70B2C663F0}"/>
    <dgm:cxn modelId="{F714DDFF-D42E-4899-9C41-FF31D76968B3}" type="presOf" srcId="{28DB435C-98BF-44FD-BF5F-AE8399D27812}" destId="{3332AE4F-E8F3-4D09-8D56-6458FA25FF08}" srcOrd="0" destOrd="0" presId="urn:microsoft.com/office/officeart/2009/layout/CirclePictureHierarchy"/>
    <dgm:cxn modelId="{5A3A9FC4-A307-461E-B43D-8ABC840A5554}" type="presOf" srcId="{E404DABE-BD40-4D04-BD69-5AD0A63629B4}" destId="{5E00A769-9351-4D06-8DD7-230F6B9991E2}" srcOrd="0" destOrd="0" presId="urn:microsoft.com/office/officeart/2009/layout/CirclePictureHierarchy"/>
    <dgm:cxn modelId="{1EA9546E-E728-47C1-989B-E13DF7B2152A}" type="presOf" srcId="{54893BCE-610C-460D-A8BC-2FE4DED1196D}" destId="{3E176996-61D7-4C88-AACB-ED90D3056934}" srcOrd="0" destOrd="0" presId="urn:microsoft.com/office/officeart/2009/layout/CirclePictureHierarchy"/>
    <dgm:cxn modelId="{81A50662-51F7-4478-A445-C022EB110B7A}" type="presOf" srcId="{7C90470A-991E-4BF8-8A9A-9EC5B8AFF557}" destId="{2F1DF83E-DA52-415C-8E8B-0C6F3333B8EB}" srcOrd="0" destOrd="0" presId="urn:microsoft.com/office/officeart/2009/layout/CirclePictureHierarchy"/>
    <dgm:cxn modelId="{4D705C8D-0B39-45DC-8750-A6FB98D20E49}" srcId="{BC4AAFEC-83BD-4B94-A162-FF89B361E264}" destId="{173CED7B-DDF0-4189-A3EF-4241C3882E98}" srcOrd="0" destOrd="0" parTransId="{1AA07A98-F572-4D4A-B885-917440DABEB0}" sibTransId="{6587A753-46B3-49A5-B8B9-01DBA78267A0}"/>
    <dgm:cxn modelId="{C087D23E-EDF1-476D-B2C2-C16887958042}" type="presOf" srcId="{BC4AAFEC-83BD-4B94-A162-FF89B361E264}" destId="{F147A2BB-80F5-4128-9BD5-D3B2EA9AFD06}" srcOrd="0" destOrd="0" presId="urn:microsoft.com/office/officeart/2009/layout/CirclePictureHierarchy"/>
    <dgm:cxn modelId="{3F246679-AE3F-4B2C-9CB1-3F088B18A7FA}" type="presOf" srcId="{5703EBAE-6998-439C-AD8F-CFE000B73074}" destId="{3F73647A-E3F9-4009-BA61-5E97E0C0C766}" srcOrd="0" destOrd="0" presId="urn:microsoft.com/office/officeart/2009/layout/CirclePictureHierarchy"/>
    <dgm:cxn modelId="{5AADB59B-D90F-4146-A462-2FA678E6F8A3}" srcId="{173CED7B-DDF0-4189-A3EF-4241C3882E98}" destId="{5703EBAE-6998-439C-AD8F-CFE000B73074}" srcOrd="2" destOrd="0" parTransId="{C756A409-383A-4D36-8266-B7C6DF83802C}" sibTransId="{8D32C715-1E98-404C-8682-3AC6CC5B8F41}"/>
    <dgm:cxn modelId="{A708B508-0000-46DA-9626-D6A041D6A0F0}" srcId="{173CED7B-DDF0-4189-A3EF-4241C3882E98}" destId="{2819E028-5AE7-416D-885E-A1F525E64993}" srcOrd="0" destOrd="0" parTransId="{E404DABE-BD40-4D04-BD69-5AD0A63629B4}" sibTransId="{4988CF63-797C-443C-91B9-4ACEC99D1ABE}"/>
    <dgm:cxn modelId="{3F13EC66-6A71-47A0-A708-97E8C1636452}" type="presOf" srcId="{E2A6CC69-74A1-4F9A-B883-B8E5DADFD4EE}" destId="{9A376D43-93C2-45C9-9922-79A63E64786E}" srcOrd="0" destOrd="0" presId="urn:microsoft.com/office/officeart/2009/layout/CirclePictureHierarchy"/>
    <dgm:cxn modelId="{FBE2B4E0-248D-4324-ADEB-13CEE4D07237}" type="presOf" srcId="{1AA07A98-F572-4D4A-B885-917440DABEB0}" destId="{8DA57741-B17C-425D-AA29-FE693C9F5103}" srcOrd="0" destOrd="0" presId="urn:microsoft.com/office/officeart/2009/layout/CirclePictureHierarchy"/>
    <dgm:cxn modelId="{ACCF6921-37FF-43D9-AD77-FEC593293307}" type="presOf" srcId="{D596897A-4FA5-45F2-8FCB-B43247BD1B39}" destId="{F81F516E-A7D6-498C-899D-5D93528CFB01}" srcOrd="0" destOrd="0" presId="urn:microsoft.com/office/officeart/2009/layout/CirclePictureHierarchy"/>
    <dgm:cxn modelId="{BA8B4B96-B2B1-427E-A19B-46FC90445A40}" type="presOf" srcId="{D3269670-7DBE-4743-AEF2-C489A27196DF}" destId="{78FBF610-1D98-4A5E-8F9A-7F6649A6E5CE}" srcOrd="0" destOrd="0" presId="urn:microsoft.com/office/officeart/2009/layout/CirclePictureHierarchy"/>
    <dgm:cxn modelId="{D2594655-AE15-4BE8-A197-7003E7745351}" type="presOf" srcId="{716E9650-68D9-4119-92A6-C0DCD4BD87E8}" destId="{BBBC4D7A-3B47-475E-8395-160D5195C9EC}" srcOrd="0" destOrd="0" presId="urn:microsoft.com/office/officeart/2009/layout/CirclePictureHierarchy"/>
    <dgm:cxn modelId="{2C656004-A4B9-4B2B-B2F3-77F1FEF2D626}" type="presOf" srcId="{C756A409-383A-4D36-8266-B7C6DF83802C}" destId="{8EF8DEC5-FBF3-404D-9E18-8D46461E79AA}" srcOrd="0" destOrd="0" presId="urn:microsoft.com/office/officeart/2009/layout/CirclePictureHierarchy"/>
    <dgm:cxn modelId="{AE499A31-015D-40E3-8F23-E424992DF9E9}" srcId="{BC4AAFEC-83BD-4B94-A162-FF89B361E264}" destId="{7C90470A-991E-4BF8-8A9A-9EC5B8AFF557}" srcOrd="2" destOrd="0" parTransId="{28DB435C-98BF-44FD-BF5F-AE8399D27812}" sibTransId="{8FA70904-892A-40A3-808B-1707B08E4C66}"/>
    <dgm:cxn modelId="{E80F6906-257D-49F1-B313-39575826C5B0}" srcId="{716E9650-68D9-4119-92A6-C0DCD4BD87E8}" destId="{BC4AAFEC-83BD-4B94-A162-FF89B361E264}" srcOrd="0" destOrd="0" parTransId="{8D6BB344-EAF3-4583-80A5-1FFA6B495468}" sibTransId="{34D0CC3E-6392-410B-A58E-A86EDDA0E860}"/>
    <dgm:cxn modelId="{7B73FA92-7153-414C-91D0-F8C1D91E55FA}" type="presOf" srcId="{2F0F9BF4-ECDE-4E58-BCDF-A086D07272BD}" destId="{9FD4D603-F0D5-4F60-88F0-AEE430B81F34}" srcOrd="0" destOrd="0" presId="urn:microsoft.com/office/officeart/2009/layout/CirclePictureHierarchy"/>
    <dgm:cxn modelId="{E0BAD206-35B4-4B9C-8374-3B6654AFECCB}" srcId="{173CED7B-DDF0-4189-A3EF-4241C3882E98}" destId="{54893BCE-610C-460D-A8BC-2FE4DED1196D}" srcOrd="1" destOrd="0" parTransId="{D3E597C7-9461-4318-B542-984D4E5D4B5B}" sibTransId="{4C0C2E2C-1AF8-438F-8779-429C8DD2828C}"/>
    <dgm:cxn modelId="{D023486E-E0D3-4EB8-9427-D2F5D4DFC824}" type="presParOf" srcId="{BBBC4D7A-3B47-475E-8395-160D5195C9EC}" destId="{A296C793-46BC-42E1-B14F-96970CC352E4}" srcOrd="0" destOrd="0" presId="urn:microsoft.com/office/officeart/2009/layout/CirclePictureHierarchy"/>
    <dgm:cxn modelId="{BC132E7F-016A-4AE3-8EAC-FFFAC79151F6}" type="presParOf" srcId="{A296C793-46BC-42E1-B14F-96970CC352E4}" destId="{94CD9FD7-D527-4CD0-8D6C-3B5AA0D5CB4F}" srcOrd="0" destOrd="0" presId="urn:microsoft.com/office/officeart/2009/layout/CirclePictureHierarchy"/>
    <dgm:cxn modelId="{F7BB1DEC-C635-4468-8775-C9EF19AD9670}" type="presParOf" srcId="{94CD9FD7-D527-4CD0-8D6C-3B5AA0D5CB4F}" destId="{EB6650CB-801A-40CE-834A-D49D4C294125}" srcOrd="0" destOrd="0" presId="urn:microsoft.com/office/officeart/2009/layout/CirclePictureHierarchy"/>
    <dgm:cxn modelId="{5084EA28-109E-4247-84C3-A5042C6075A4}" type="presParOf" srcId="{94CD9FD7-D527-4CD0-8D6C-3B5AA0D5CB4F}" destId="{F147A2BB-80F5-4128-9BD5-D3B2EA9AFD06}" srcOrd="1" destOrd="0" presId="urn:microsoft.com/office/officeart/2009/layout/CirclePictureHierarchy"/>
    <dgm:cxn modelId="{AEAC1338-BC3D-4A46-A336-C60F8B2300D5}" type="presParOf" srcId="{A296C793-46BC-42E1-B14F-96970CC352E4}" destId="{442D5F95-76AE-4257-B7F3-42775A8C2427}" srcOrd="1" destOrd="0" presId="urn:microsoft.com/office/officeart/2009/layout/CirclePictureHierarchy"/>
    <dgm:cxn modelId="{4B735F56-A76E-4B8C-A706-26EE5090EC7B}" type="presParOf" srcId="{442D5F95-76AE-4257-B7F3-42775A8C2427}" destId="{8DA57741-B17C-425D-AA29-FE693C9F5103}" srcOrd="0" destOrd="0" presId="urn:microsoft.com/office/officeart/2009/layout/CirclePictureHierarchy"/>
    <dgm:cxn modelId="{9B7BE5F2-6A00-4190-B60F-8E14C807AC3D}" type="presParOf" srcId="{442D5F95-76AE-4257-B7F3-42775A8C2427}" destId="{AC6BFD09-59C8-4F6C-ADFB-400DBB3E6CCF}" srcOrd="1" destOrd="0" presId="urn:microsoft.com/office/officeart/2009/layout/CirclePictureHierarchy"/>
    <dgm:cxn modelId="{06212B45-F7CD-4D46-8804-E92998A63264}" type="presParOf" srcId="{AC6BFD09-59C8-4F6C-ADFB-400DBB3E6CCF}" destId="{19051F09-4C4E-4039-BA38-EE58A64149ED}" srcOrd="0" destOrd="0" presId="urn:microsoft.com/office/officeart/2009/layout/CirclePictureHierarchy"/>
    <dgm:cxn modelId="{79B4CBBA-88A9-47D4-86AA-C87988B8588B}" type="presParOf" srcId="{19051F09-4C4E-4039-BA38-EE58A64149ED}" destId="{A599828E-D36C-4D31-AC80-81FFD01F2226}" srcOrd="0" destOrd="0" presId="urn:microsoft.com/office/officeart/2009/layout/CirclePictureHierarchy"/>
    <dgm:cxn modelId="{FDD86EAC-AA51-4611-9874-E76DC82D963F}" type="presParOf" srcId="{19051F09-4C4E-4039-BA38-EE58A64149ED}" destId="{A91A14E7-1038-4154-9E23-7C6682E04F39}" srcOrd="1" destOrd="0" presId="urn:microsoft.com/office/officeart/2009/layout/CirclePictureHierarchy"/>
    <dgm:cxn modelId="{B2CEA272-FE97-4043-8619-6FAEFDCCD7C5}" type="presParOf" srcId="{AC6BFD09-59C8-4F6C-ADFB-400DBB3E6CCF}" destId="{E83BF9ED-F06D-4318-83D2-E1748B93BC7B}" srcOrd="1" destOrd="0" presId="urn:microsoft.com/office/officeart/2009/layout/CirclePictureHierarchy"/>
    <dgm:cxn modelId="{326530D3-B0E3-43D2-8C99-0C33DE6A0586}" type="presParOf" srcId="{E83BF9ED-F06D-4318-83D2-E1748B93BC7B}" destId="{5E00A769-9351-4D06-8DD7-230F6B9991E2}" srcOrd="0" destOrd="0" presId="urn:microsoft.com/office/officeart/2009/layout/CirclePictureHierarchy"/>
    <dgm:cxn modelId="{A65A1FEE-3185-45BA-BC51-FCFA8D25B6CE}" type="presParOf" srcId="{E83BF9ED-F06D-4318-83D2-E1748B93BC7B}" destId="{4ECC837C-DC60-44A7-A2F2-3A5CFBBDEB06}" srcOrd="1" destOrd="0" presId="urn:microsoft.com/office/officeart/2009/layout/CirclePictureHierarchy"/>
    <dgm:cxn modelId="{5A359137-B0B5-42C7-91EC-F59698E72485}" type="presParOf" srcId="{4ECC837C-DC60-44A7-A2F2-3A5CFBBDEB06}" destId="{3EA7DE71-59B2-41D2-BC1E-1168E1463A51}" srcOrd="0" destOrd="0" presId="urn:microsoft.com/office/officeart/2009/layout/CirclePictureHierarchy"/>
    <dgm:cxn modelId="{B2368CFF-FD26-4495-8C96-F8B93346D3A2}" type="presParOf" srcId="{3EA7DE71-59B2-41D2-BC1E-1168E1463A51}" destId="{C5BD46C6-AEF4-48AB-8C0B-9167505632E6}" srcOrd="0" destOrd="0" presId="urn:microsoft.com/office/officeart/2009/layout/CirclePictureHierarchy"/>
    <dgm:cxn modelId="{225B1952-1CC8-4FED-B545-AF921FB6EE6B}" type="presParOf" srcId="{3EA7DE71-59B2-41D2-BC1E-1168E1463A51}" destId="{8F7B9936-49C7-4456-B2B8-728440744EE1}" srcOrd="1" destOrd="0" presId="urn:microsoft.com/office/officeart/2009/layout/CirclePictureHierarchy"/>
    <dgm:cxn modelId="{5993AE7D-11DA-4CAE-B386-D154E53752AA}" type="presParOf" srcId="{4ECC837C-DC60-44A7-A2F2-3A5CFBBDEB06}" destId="{6EC2AF26-A5F9-425F-B890-CBBC92423071}" srcOrd="1" destOrd="0" presId="urn:microsoft.com/office/officeart/2009/layout/CirclePictureHierarchy"/>
    <dgm:cxn modelId="{24BD2BFC-06B1-4D0E-8563-65FA2ED69FCD}" type="presParOf" srcId="{6EC2AF26-A5F9-425F-B890-CBBC92423071}" destId="{78FBF610-1D98-4A5E-8F9A-7F6649A6E5CE}" srcOrd="0" destOrd="0" presId="urn:microsoft.com/office/officeart/2009/layout/CirclePictureHierarchy"/>
    <dgm:cxn modelId="{86B26FED-19FE-49AB-9A41-BE76811EBB92}" type="presParOf" srcId="{6EC2AF26-A5F9-425F-B890-CBBC92423071}" destId="{398C29B6-4AB7-4742-BD6B-128D8E5841FA}" srcOrd="1" destOrd="0" presId="urn:microsoft.com/office/officeart/2009/layout/CirclePictureHierarchy"/>
    <dgm:cxn modelId="{329BA855-9951-462E-B78D-A432270E279D}" type="presParOf" srcId="{398C29B6-4AB7-4742-BD6B-128D8E5841FA}" destId="{50830D89-6CD2-4DDD-8B0A-64E87986BDA8}" srcOrd="0" destOrd="0" presId="urn:microsoft.com/office/officeart/2009/layout/CirclePictureHierarchy"/>
    <dgm:cxn modelId="{5E64BAF8-5450-4267-8AB9-6256FBA4F76F}" type="presParOf" srcId="{50830D89-6CD2-4DDD-8B0A-64E87986BDA8}" destId="{8A7C80F0-D7A8-41A7-B5DA-02E04AF85F2E}" srcOrd="0" destOrd="0" presId="urn:microsoft.com/office/officeart/2009/layout/CirclePictureHierarchy"/>
    <dgm:cxn modelId="{C266D668-7542-4CA2-957D-5F6739EFF8FF}" type="presParOf" srcId="{50830D89-6CD2-4DDD-8B0A-64E87986BDA8}" destId="{3D276683-211E-4214-9EAB-C51C6497000B}" srcOrd="1" destOrd="0" presId="urn:microsoft.com/office/officeart/2009/layout/CirclePictureHierarchy"/>
    <dgm:cxn modelId="{16A24A51-3D43-4C63-B74D-E94864FDFD56}" type="presParOf" srcId="{398C29B6-4AB7-4742-BD6B-128D8E5841FA}" destId="{03865364-BB6B-47C3-8C86-57D9599069A9}" srcOrd="1" destOrd="0" presId="urn:microsoft.com/office/officeart/2009/layout/CirclePictureHierarchy"/>
    <dgm:cxn modelId="{8F309090-80BD-4A75-BEAA-EF6F258323CB}" type="presParOf" srcId="{E83BF9ED-F06D-4318-83D2-E1748B93BC7B}" destId="{9E312FF3-218C-4A89-BD44-3589C68D9ED5}" srcOrd="2" destOrd="0" presId="urn:microsoft.com/office/officeart/2009/layout/CirclePictureHierarchy"/>
    <dgm:cxn modelId="{3A8B6797-0E61-4339-A179-129C1B77206A}" type="presParOf" srcId="{E83BF9ED-F06D-4318-83D2-E1748B93BC7B}" destId="{4220A185-7BEF-4E68-A0A4-A8ECB99328ED}" srcOrd="3" destOrd="0" presId="urn:microsoft.com/office/officeart/2009/layout/CirclePictureHierarchy"/>
    <dgm:cxn modelId="{81A5F423-73D6-479E-9427-030F268B8AAD}" type="presParOf" srcId="{4220A185-7BEF-4E68-A0A4-A8ECB99328ED}" destId="{801756F1-F19F-4CCE-909F-556472FE24CE}" srcOrd="0" destOrd="0" presId="urn:microsoft.com/office/officeart/2009/layout/CirclePictureHierarchy"/>
    <dgm:cxn modelId="{AC44352F-FFD6-46CE-98A2-5CE539C5E175}" type="presParOf" srcId="{801756F1-F19F-4CCE-909F-556472FE24CE}" destId="{B3422FFF-74BE-401E-89B8-0DF4F8E7ADC6}" srcOrd="0" destOrd="0" presId="urn:microsoft.com/office/officeart/2009/layout/CirclePictureHierarchy"/>
    <dgm:cxn modelId="{154775C1-1713-4021-98B7-F3750342FB7E}" type="presParOf" srcId="{801756F1-F19F-4CCE-909F-556472FE24CE}" destId="{3E176996-61D7-4C88-AACB-ED90D3056934}" srcOrd="1" destOrd="0" presId="urn:microsoft.com/office/officeart/2009/layout/CirclePictureHierarchy"/>
    <dgm:cxn modelId="{42E5E177-84EF-4861-97E9-689911CB4F54}" type="presParOf" srcId="{4220A185-7BEF-4E68-A0A4-A8ECB99328ED}" destId="{74A0E710-BFCB-440A-893E-1352825D8248}" srcOrd="1" destOrd="0" presId="urn:microsoft.com/office/officeart/2009/layout/CirclePictureHierarchy"/>
    <dgm:cxn modelId="{9DDAF021-3DA6-495E-9E40-5C4464FB5013}" type="presParOf" srcId="{E83BF9ED-F06D-4318-83D2-E1748B93BC7B}" destId="{8EF8DEC5-FBF3-404D-9E18-8D46461E79AA}" srcOrd="4" destOrd="0" presId="urn:microsoft.com/office/officeart/2009/layout/CirclePictureHierarchy"/>
    <dgm:cxn modelId="{E594E1AA-D2CC-49F4-B563-37F8A4FFE6ED}" type="presParOf" srcId="{E83BF9ED-F06D-4318-83D2-E1748B93BC7B}" destId="{0BE4DEF5-288E-42EF-B8CC-377C710BF087}" srcOrd="5" destOrd="0" presId="urn:microsoft.com/office/officeart/2009/layout/CirclePictureHierarchy"/>
    <dgm:cxn modelId="{B16BADEF-1CB7-4E2C-8964-149BED022E59}" type="presParOf" srcId="{0BE4DEF5-288E-42EF-B8CC-377C710BF087}" destId="{CBCABBE6-5CE7-42BA-8409-4185C6539FFA}" srcOrd="0" destOrd="0" presId="urn:microsoft.com/office/officeart/2009/layout/CirclePictureHierarchy"/>
    <dgm:cxn modelId="{4C23C48C-137E-43DC-8D9B-6B0CA1A6EC89}" type="presParOf" srcId="{CBCABBE6-5CE7-42BA-8409-4185C6539FFA}" destId="{D6D51111-2816-4D06-9C0A-45E73CB10D7C}" srcOrd="0" destOrd="0" presId="urn:microsoft.com/office/officeart/2009/layout/CirclePictureHierarchy"/>
    <dgm:cxn modelId="{E41D4FC0-3051-4EC2-BA61-BD1EF2ECD7F8}" type="presParOf" srcId="{CBCABBE6-5CE7-42BA-8409-4185C6539FFA}" destId="{3F73647A-E3F9-4009-BA61-5E97E0C0C766}" srcOrd="1" destOrd="0" presId="urn:microsoft.com/office/officeart/2009/layout/CirclePictureHierarchy"/>
    <dgm:cxn modelId="{D7A12336-A2C3-4F21-B5E0-21C6B69F8FC2}" type="presParOf" srcId="{0BE4DEF5-288E-42EF-B8CC-377C710BF087}" destId="{C1A5A0E6-C3AA-461B-AE54-C6B6AE098B2C}" srcOrd="1" destOrd="0" presId="urn:microsoft.com/office/officeart/2009/layout/CirclePictureHierarchy"/>
    <dgm:cxn modelId="{EF68FB9B-14FD-473F-BEF3-9D3E57A3D97C}" type="presParOf" srcId="{442D5F95-76AE-4257-B7F3-42775A8C2427}" destId="{9A376D43-93C2-45C9-9922-79A63E64786E}" srcOrd="2" destOrd="0" presId="urn:microsoft.com/office/officeart/2009/layout/CirclePictureHierarchy"/>
    <dgm:cxn modelId="{AA4A8DB2-9086-46C5-BF2E-91696817B68A}" type="presParOf" srcId="{442D5F95-76AE-4257-B7F3-42775A8C2427}" destId="{176C393F-AA14-4F3C-B235-D44F736FDB60}" srcOrd="3" destOrd="0" presId="urn:microsoft.com/office/officeart/2009/layout/CirclePictureHierarchy"/>
    <dgm:cxn modelId="{8EE276CE-60BE-4828-8473-F67C3CD69B59}" type="presParOf" srcId="{176C393F-AA14-4F3C-B235-D44F736FDB60}" destId="{FCE35024-D961-48C4-A8C3-B6297284B4C2}" srcOrd="0" destOrd="0" presId="urn:microsoft.com/office/officeart/2009/layout/CirclePictureHierarchy"/>
    <dgm:cxn modelId="{141F6F1A-E1EE-4487-9A8B-CAF612A1ACB4}" type="presParOf" srcId="{FCE35024-D961-48C4-A8C3-B6297284B4C2}" destId="{B344489A-00AC-4FF2-A811-10D063ACD131}" srcOrd="0" destOrd="0" presId="urn:microsoft.com/office/officeart/2009/layout/CirclePictureHierarchy"/>
    <dgm:cxn modelId="{04235996-259D-494A-B382-C75380AE94B3}" type="presParOf" srcId="{FCE35024-D961-48C4-A8C3-B6297284B4C2}" destId="{F81F516E-A7D6-498C-899D-5D93528CFB01}" srcOrd="1" destOrd="0" presId="urn:microsoft.com/office/officeart/2009/layout/CirclePictureHierarchy"/>
    <dgm:cxn modelId="{08F9C3DB-83FB-4170-9963-666E28503A47}" type="presParOf" srcId="{176C393F-AA14-4F3C-B235-D44F736FDB60}" destId="{D50DDE8A-52FF-4C77-B477-20571D811D47}" srcOrd="1" destOrd="0" presId="urn:microsoft.com/office/officeart/2009/layout/CirclePictureHierarchy"/>
    <dgm:cxn modelId="{2B287ADC-8B46-4478-BAF2-6D99F6CB4130}" type="presParOf" srcId="{442D5F95-76AE-4257-B7F3-42775A8C2427}" destId="{3332AE4F-E8F3-4D09-8D56-6458FA25FF08}" srcOrd="4" destOrd="0" presId="urn:microsoft.com/office/officeart/2009/layout/CirclePictureHierarchy"/>
    <dgm:cxn modelId="{8F7B539A-3F05-424F-B944-DD6168B4FE7D}" type="presParOf" srcId="{442D5F95-76AE-4257-B7F3-42775A8C2427}" destId="{6BDC3FC5-341B-4084-8E52-643D4C9537F7}" srcOrd="5" destOrd="0" presId="urn:microsoft.com/office/officeart/2009/layout/CirclePictureHierarchy"/>
    <dgm:cxn modelId="{CDE3657A-C151-49C5-9DB9-6C1807002528}" type="presParOf" srcId="{6BDC3FC5-341B-4084-8E52-643D4C9537F7}" destId="{E382E6E3-707B-4DB1-88D5-52570174C91B}" srcOrd="0" destOrd="0" presId="urn:microsoft.com/office/officeart/2009/layout/CirclePictureHierarchy"/>
    <dgm:cxn modelId="{BF9F6EC1-28EB-4D89-89F4-9A70DAD6FCDE}" type="presParOf" srcId="{E382E6E3-707B-4DB1-88D5-52570174C91B}" destId="{5EBBA99B-C582-450C-A4DB-EFB179D41F74}" srcOrd="0" destOrd="0" presId="urn:microsoft.com/office/officeart/2009/layout/CirclePictureHierarchy"/>
    <dgm:cxn modelId="{671ADF4D-38A4-4B0E-B21F-FF1487A76D9B}" type="presParOf" srcId="{E382E6E3-707B-4DB1-88D5-52570174C91B}" destId="{2F1DF83E-DA52-415C-8E8B-0C6F3333B8EB}" srcOrd="1" destOrd="0" presId="urn:microsoft.com/office/officeart/2009/layout/CirclePictureHierarchy"/>
    <dgm:cxn modelId="{8A3D3B6C-9FCD-46A6-83FE-ADDF9938EF62}" type="presParOf" srcId="{6BDC3FC5-341B-4084-8E52-643D4C9537F7}" destId="{548A556E-F955-4B14-8493-F406BAF21F05}" srcOrd="1" destOrd="0" presId="urn:microsoft.com/office/officeart/2009/layout/CirclePictureHierarchy"/>
    <dgm:cxn modelId="{E4BECF8F-333C-457C-B026-1C2B6E9CE3F0}" type="presParOf" srcId="{442D5F95-76AE-4257-B7F3-42775A8C2427}" destId="{9FD4D603-F0D5-4F60-88F0-AEE430B81F34}" srcOrd="6" destOrd="0" presId="urn:microsoft.com/office/officeart/2009/layout/CirclePictureHierarchy"/>
    <dgm:cxn modelId="{C08EB507-5D2F-4E06-9CBA-ECD3CF4D8BE1}" type="presParOf" srcId="{442D5F95-76AE-4257-B7F3-42775A8C2427}" destId="{D938B687-ED3A-4B6C-8D84-2BF751448843}" srcOrd="7" destOrd="0" presId="urn:microsoft.com/office/officeart/2009/layout/CirclePictureHierarchy"/>
    <dgm:cxn modelId="{73433B3B-D30E-40F6-A7F8-DCC2FF5A61F6}" type="presParOf" srcId="{D938B687-ED3A-4B6C-8D84-2BF751448843}" destId="{59BC660A-5E08-4AFA-9AE9-6BEDA32C475A}" srcOrd="0" destOrd="0" presId="urn:microsoft.com/office/officeart/2009/layout/CirclePictureHierarchy"/>
    <dgm:cxn modelId="{FB5BA071-2881-444D-83D2-557C071DBC7B}" type="presParOf" srcId="{59BC660A-5E08-4AFA-9AE9-6BEDA32C475A}" destId="{CA79DCD8-0542-45FE-9E56-D8A502C237F4}" srcOrd="0" destOrd="0" presId="urn:microsoft.com/office/officeart/2009/layout/CirclePictureHierarchy"/>
    <dgm:cxn modelId="{35EC2981-6B2F-4A42-8C85-1A9B7C22628D}" type="presParOf" srcId="{59BC660A-5E08-4AFA-9AE9-6BEDA32C475A}" destId="{4EAAF264-6963-483A-AD3C-DAC3E85A31AD}" srcOrd="1" destOrd="0" presId="urn:microsoft.com/office/officeart/2009/layout/CirclePictureHierarchy"/>
    <dgm:cxn modelId="{821D6511-DA0B-41CD-90D0-7CE89BBF542F}" type="presParOf" srcId="{D938B687-ED3A-4B6C-8D84-2BF751448843}" destId="{CD687409-537F-4404-878D-DEC8B1220AE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B97C8D-17A4-49D7-A9C3-9E883C5D6341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2E898C-96E7-42CF-81BC-C32C06837B5D}">
      <dgm:prSet phldrT="[Texte]"/>
      <dgm:spPr/>
      <dgm:t>
        <a:bodyPr/>
        <a:lstStyle/>
        <a:p>
          <a:r>
            <a:rPr lang="fr-FR" dirty="0" smtClean="0"/>
            <a:t>Thread</a:t>
          </a:r>
        </a:p>
        <a:p>
          <a:r>
            <a:rPr lang="fr-FR" dirty="0" smtClean="0"/>
            <a:t>GUI</a:t>
          </a:r>
        </a:p>
        <a:p>
          <a:r>
            <a:rPr lang="fr-FR" dirty="0" smtClean="0"/>
            <a:t>(main)</a:t>
          </a:r>
          <a:endParaRPr lang="en-US" dirty="0"/>
        </a:p>
      </dgm:t>
    </dgm:pt>
    <dgm:pt modelId="{B3548C7E-61C5-494D-9A51-7DC6F5DDB1BC}" type="parTrans" cxnId="{D6DE496A-024E-414F-B4E8-B0311437B4DD}">
      <dgm:prSet/>
      <dgm:spPr/>
      <dgm:t>
        <a:bodyPr/>
        <a:lstStyle/>
        <a:p>
          <a:endParaRPr lang="en-US"/>
        </a:p>
      </dgm:t>
    </dgm:pt>
    <dgm:pt modelId="{D6C6ADD0-DBA6-4B7B-8B67-5CD02D47C6C6}" type="sibTrans" cxnId="{D6DE496A-024E-414F-B4E8-B0311437B4DD}">
      <dgm:prSet/>
      <dgm:spPr/>
      <dgm:t>
        <a:bodyPr/>
        <a:lstStyle/>
        <a:p>
          <a:endParaRPr lang="en-US"/>
        </a:p>
      </dgm:t>
    </dgm:pt>
    <dgm:pt modelId="{C87D3134-24AE-4ABD-A02B-DC37F4A34A1F}">
      <dgm:prSet phldrT="[Texte]"/>
      <dgm:spPr/>
      <dgm:t>
        <a:bodyPr/>
        <a:lstStyle/>
        <a:p>
          <a:r>
            <a:rPr lang="fr-FR" dirty="0" smtClean="0"/>
            <a:t>Thread </a:t>
          </a:r>
        </a:p>
        <a:p>
          <a:r>
            <a:rPr lang="fr-FR" dirty="0" smtClean="0"/>
            <a:t>GPS</a:t>
          </a:r>
          <a:endParaRPr lang="en-US" dirty="0"/>
        </a:p>
      </dgm:t>
    </dgm:pt>
    <dgm:pt modelId="{7076BC8C-4D4D-4369-8AE1-9E34ED64D077}" type="parTrans" cxnId="{C0F5563E-63EC-440F-A552-6D014E3B1AAC}">
      <dgm:prSet/>
      <dgm:spPr/>
      <dgm:t>
        <a:bodyPr/>
        <a:lstStyle/>
        <a:p>
          <a:endParaRPr lang="en-US"/>
        </a:p>
      </dgm:t>
    </dgm:pt>
    <dgm:pt modelId="{7FD8EAC4-8BC3-4DEC-8C5B-BAC01C34322D}" type="sibTrans" cxnId="{C0F5563E-63EC-440F-A552-6D014E3B1AAC}">
      <dgm:prSet/>
      <dgm:spPr/>
      <dgm:t>
        <a:bodyPr/>
        <a:lstStyle/>
        <a:p>
          <a:endParaRPr lang="en-US"/>
        </a:p>
      </dgm:t>
    </dgm:pt>
    <dgm:pt modelId="{555C7D22-85D4-4B90-8DD7-E207473C4703}">
      <dgm:prSet phldrT="[Texte]"/>
      <dgm:spPr/>
      <dgm:t>
        <a:bodyPr/>
        <a:lstStyle/>
        <a:p>
          <a:r>
            <a:rPr lang="fr-FR" dirty="0" smtClean="0"/>
            <a:t>Thread</a:t>
          </a:r>
        </a:p>
        <a:p>
          <a:r>
            <a:rPr lang="fr-FR" dirty="0" smtClean="0"/>
            <a:t>Chronomètre</a:t>
          </a:r>
          <a:endParaRPr lang="en-US" dirty="0"/>
        </a:p>
      </dgm:t>
    </dgm:pt>
    <dgm:pt modelId="{A3FB3CEC-E6C4-46AB-A084-FF1FB3AA3C4B}" type="parTrans" cxnId="{45178B42-8D87-4CDD-A8DF-2E590925F3EA}">
      <dgm:prSet/>
      <dgm:spPr/>
      <dgm:t>
        <a:bodyPr/>
        <a:lstStyle/>
        <a:p>
          <a:endParaRPr lang="en-US"/>
        </a:p>
      </dgm:t>
    </dgm:pt>
    <dgm:pt modelId="{E9721E2A-34C8-4BEE-922B-24C885DAC075}" type="sibTrans" cxnId="{45178B42-8D87-4CDD-A8DF-2E590925F3EA}">
      <dgm:prSet/>
      <dgm:spPr/>
      <dgm:t>
        <a:bodyPr/>
        <a:lstStyle/>
        <a:p>
          <a:endParaRPr lang="en-US"/>
        </a:p>
      </dgm:t>
    </dgm:pt>
    <dgm:pt modelId="{BFA79684-CCB2-43DA-9977-DC5869CB8706}" type="pres">
      <dgm:prSet presAssocID="{46B97C8D-17A4-49D7-A9C3-9E883C5D634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505CD9E-572A-4F36-A3FC-9A7F84A6EBBB}" type="pres">
      <dgm:prSet presAssocID="{572E898C-96E7-42CF-81BC-C32C06837B5D}" presName="singleCycle" presStyleCnt="0"/>
      <dgm:spPr/>
    </dgm:pt>
    <dgm:pt modelId="{8A4F4C13-FAF4-49A3-94D8-635E8CD73594}" type="pres">
      <dgm:prSet presAssocID="{572E898C-96E7-42CF-81BC-C32C06837B5D}" presName="singleCenter" presStyleLbl="node1" presStyleIdx="0" presStyleCnt="3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D5D54E47-D400-4F52-8E73-D7824E412980}" type="pres">
      <dgm:prSet presAssocID="{7076BC8C-4D4D-4369-8AE1-9E34ED64D077}" presName="Name56" presStyleLbl="parChTrans1D2" presStyleIdx="0" presStyleCnt="2"/>
      <dgm:spPr/>
    </dgm:pt>
    <dgm:pt modelId="{C64F93CD-8950-43B6-8824-261F43839109}" type="pres">
      <dgm:prSet presAssocID="{C87D3134-24AE-4ABD-A02B-DC37F4A34A1F}" presName="text0" presStyleLbl="node1" presStyleIdx="1" presStyleCnt="3">
        <dgm:presLayoutVars>
          <dgm:bulletEnabled val="1"/>
        </dgm:presLayoutVars>
      </dgm:prSet>
      <dgm:spPr/>
    </dgm:pt>
    <dgm:pt modelId="{CB57B15F-ECD2-4BE7-AF10-AAA7579BC869}" type="pres">
      <dgm:prSet presAssocID="{A3FB3CEC-E6C4-46AB-A084-FF1FB3AA3C4B}" presName="Name56" presStyleLbl="parChTrans1D2" presStyleIdx="1" presStyleCnt="2"/>
      <dgm:spPr/>
    </dgm:pt>
    <dgm:pt modelId="{8CA740CC-C5F3-4A29-9491-2A7437C4D69B}" type="pres">
      <dgm:prSet presAssocID="{555C7D22-85D4-4B90-8DD7-E207473C4703}" presName="text0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178B42-8D87-4CDD-A8DF-2E590925F3EA}" srcId="{572E898C-96E7-42CF-81BC-C32C06837B5D}" destId="{555C7D22-85D4-4B90-8DD7-E207473C4703}" srcOrd="1" destOrd="0" parTransId="{A3FB3CEC-E6C4-46AB-A084-FF1FB3AA3C4B}" sibTransId="{E9721E2A-34C8-4BEE-922B-24C885DAC075}"/>
    <dgm:cxn modelId="{6F5D6F9D-A85D-4CF1-A5D6-06E52CA9DC1A}" type="presOf" srcId="{7076BC8C-4D4D-4369-8AE1-9E34ED64D077}" destId="{D5D54E47-D400-4F52-8E73-D7824E412980}" srcOrd="0" destOrd="0" presId="urn:microsoft.com/office/officeart/2008/layout/RadialCluster"/>
    <dgm:cxn modelId="{40339DDC-8BDC-4E0A-B8E6-475657CB2005}" type="presOf" srcId="{555C7D22-85D4-4B90-8DD7-E207473C4703}" destId="{8CA740CC-C5F3-4A29-9491-2A7437C4D69B}" srcOrd="0" destOrd="0" presId="urn:microsoft.com/office/officeart/2008/layout/RadialCluster"/>
    <dgm:cxn modelId="{526FB822-E4AD-465E-80EC-7CCC50A1D75D}" type="presOf" srcId="{572E898C-96E7-42CF-81BC-C32C06837B5D}" destId="{8A4F4C13-FAF4-49A3-94D8-635E8CD73594}" srcOrd="0" destOrd="0" presId="urn:microsoft.com/office/officeart/2008/layout/RadialCluster"/>
    <dgm:cxn modelId="{C0F5563E-63EC-440F-A552-6D014E3B1AAC}" srcId="{572E898C-96E7-42CF-81BC-C32C06837B5D}" destId="{C87D3134-24AE-4ABD-A02B-DC37F4A34A1F}" srcOrd="0" destOrd="0" parTransId="{7076BC8C-4D4D-4369-8AE1-9E34ED64D077}" sibTransId="{7FD8EAC4-8BC3-4DEC-8C5B-BAC01C34322D}"/>
    <dgm:cxn modelId="{D6DE496A-024E-414F-B4E8-B0311437B4DD}" srcId="{46B97C8D-17A4-49D7-A9C3-9E883C5D6341}" destId="{572E898C-96E7-42CF-81BC-C32C06837B5D}" srcOrd="0" destOrd="0" parTransId="{B3548C7E-61C5-494D-9A51-7DC6F5DDB1BC}" sibTransId="{D6C6ADD0-DBA6-4B7B-8B67-5CD02D47C6C6}"/>
    <dgm:cxn modelId="{C713BB5D-C9E2-4EEF-B798-FF77241B1651}" type="presOf" srcId="{C87D3134-24AE-4ABD-A02B-DC37F4A34A1F}" destId="{C64F93CD-8950-43B6-8824-261F43839109}" srcOrd="0" destOrd="0" presId="urn:microsoft.com/office/officeart/2008/layout/RadialCluster"/>
    <dgm:cxn modelId="{0F17E3C1-FCFD-4961-B6D2-26EF6647B3AA}" type="presOf" srcId="{46B97C8D-17A4-49D7-A9C3-9E883C5D6341}" destId="{BFA79684-CCB2-43DA-9977-DC5869CB8706}" srcOrd="0" destOrd="0" presId="urn:microsoft.com/office/officeart/2008/layout/RadialCluster"/>
    <dgm:cxn modelId="{CADAC5DA-1F33-4ADE-9B76-AA3725136F71}" type="presOf" srcId="{A3FB3CEC-E6C4-46AB-A084-FF1FB3AA3C4B}" destId="{CB57B15F-ECD2-4BE7-AF10-AAA7579BC869}" srcOrd="0" destOrd="0" presId="urn:microsoft.com/office/officeart/2008/layout/RadialCluster"/>
    <dgm:cxn modelId="{E918165F-04C3-4554-8A55-AEE85A86033F}" type="presParOf" srcId="{BFA79684-CCB2-43DA-9977-DC5869CB8706}" destId="{C505CD9E-572A-4F36-A3FC-9A7F84A6EBBB}" srcOrd="0" destOrd="0" presId="urn:microsoft.com/office/officeart/2008/layout/RadialCluster"/>
    <dgm:cxn modelId="{4632D7C9-6215-4451-BA31-120CFE12FC7B}" type="presParOf" srcId="{C505CD9E-572A-4F36-A3FC-9A7F84A6EBBB}" destId="{8A4F4C13-FAF4-49A3-94D8-635E8CD73594}" srcOrd="0" destOrd="0" presId="urn:microsoft.com/office/officeart/2008/layout/RadialCluster"/>
    <dgm:cxn modelId="{91C174B0-66AC-47C7-B848-310BF5058BE3}" type="presParOf" srcId="{C505CD9E-572A-4F36-A3FC-9A7F84A6EBBB}" destId="{D5D54E47-D400-4F52-8E73-D7824E412980}" srcOrd="1" destOrd="0" presId="urn:microsoft.com/office/officeart/2008/layout/RadialCluster"/>
    <dgm:cxn modelId="{93510C84-5E85-4E67-A86D-64709643B489}" type="presParOf" srcId="{C505CD9E-572A-4F36-A3FC-9A7F84A6EBBB}" destId="{C64F93CD-8950-43B6-8824-261F43839109}" srcOrd="2" destOrd="0" presId="urn:microsoft.com/office/officeart/2008/layout/RadialCluster"/>
    <dgm:cxn modelId="{5B59753B-6431-46BF-A077-4DDE1C31A894}" type="presParOf" srcId="{C505CD9E-572A-4F36-A3FC-9A7F84A6EBBB}" destId="{CB57B15F-ECD2-4BE7-AF10-AAA7579BC869}" srcOrd="3" destOrd="0" presId="urn:microsoft.com/office/officeart/2008/layout/RadialCluster"/>
    <dgm:cxn modelId="{A0DE1838-C0BD-4888-9217-5B756764CC1A}" type="presParOf" srcId="{C505CD9E-572A-4F36-A3FC-9A7F84A6EBBB}" destId="{8CA740CC-C5F3-4A29-9491-2A7437C4D69B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EF38B-ECE5-4B4E-84B4-9793B2E24581}">
      <dsp:nvSpPr>
        <dsp:cNvPr id="0" name=""/>
        <dsp:cNvSpPr/>
      </dsp:nvSpPr>
      <dsp:spPr>
        <a:xfrm>
          <a:off x="0" y="0"/>
          <a:ext cx="3479556" cy="4588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Sports</a:t>
          </a:r>
          <a:endParaRPr lang="en-US" sz="3300" kern="1200" dirty="0"/>
        </a:p>
      </dsp:txBody>
      <dsp:txXfrm>
        <a:off x="0" y="1835573"/>
        <a:ext cx="3479556" cy="1835573"/>
      </dsp:txXfrm>
    </dsp:sp>
    <dsp:sp modelId="{DCDBDF3C-121A-4072-97BD-D58F9AB4E274}">
      <dsp:nvSpPr>
        <dsp:cNvPr id="0" name=""/>
        <dsp:cNvSpPr/>
      </dsp:nvSpPr>
      <dsp:spPr>
        <a:xfrm>
          <a:off x="978758" y="275335"/>
          <a:ext cx="1528114" cy="152811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A545A9-EE74-4B05-9CED-6B814389D8C0}">
      <dsp:nvSpPr>
        <dsp:cNvPr id="0" name=""/>
        <dsp:cNvSpPr/>
      </dsp:nvSpPr>
      <dsp:spPr>
        <a:xfrm>
          <a:off x="3586981" y="0"/>
          <a:ext cx="3479556" cy="4588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300" kern="1200" dirty="0" smtClean="0"/>
            <a:t>Divertissements</a:t>
          </a:r>
          <a:endParaRPr lang="en-US" sz="3300" kern="1200" dirty="0"/>
        </a:p>
      </dsp:txBody>
      <dsp:txXfrm>
        <a:off x="3586981" y="1835573"/>
        <a:ext cx="3479556" cy="1835573"/>
      </dsp:txXfrm>
    </dsp:sp>
    <dsp:sp modelId="{63B012A4-95FB-4349-98A0-2E90759CF594}">
      <dsp:nvSpPr>
        <dsp:cNvPr id="0" name=""/>
        <dsp:cNvSpPr/>
      </dsp:nvSpPr>
      <dsp:spPr>
        <a:xfrm>
          <a:off x="4562702" y="275335"/>
          <a:ext cx="1528114" cy="152811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B66886-862C-4246-A3A9-D51347875EA2}">
      <dsp:nvSpPr>
        <dsp:cNvPr id="0" name=""/>
        <dsp:cNvSpPr/>
      </dsp:nvSpPr>
      <dsp:spPr>
        <a:xfrm>
          <a:off x="282783" y="3499670"/>
          <a:ext cx="6504009" cy="1031291"/>
        </a:xfrm>
        <a:prstGeom prst="left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4D603-F0D5-4F60-88F0-AEE430B81F34}">
      <dsp:nvSpPr>
        <dsp:cNvPr id="0" name=""/>
        <dsp:cNvSpPr/>
      </dsp:nvSpPr>
      <dsp:spPr>
        <a:xfrm>
          <a:off x="4970530" y="1428748"/>
          <a:ext cx="2778387" cy="212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925"/>
              </a:lnTo>
              <a:lnTo>
                <a:pt x="2778387" y="106925"/>
              </a:lnTo>
              <a:lnTo>
                <a:pt x="2778387" y="21216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2AE4F-E8F3-4D09-8D56-6458FA25FF08}">
      <dsp:nvSpPr>
        <dsp:cNvPr id="0" name=""/>
        <dsp:cNvSpPr/>
      </dsp:nvSpPr>
      <dsp:spPr>
        <a:xfrm>
          <a:off x="4970530" y="1428748"/>
          <a:ext cx="926129" cy="212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925"/>
              </a:lnTo>
              <a:lnTo>
                <a:pt x="926129" y="106925"/>
              </a:lnTo>
              <a:lnTo>
                <a:pt x="926129" y="21216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76D43-93C2-45C9-9922-79A63E64786E}">
      <dsp:nvSpPr>
        <dsp:cNvPr id="0" name=""/>
        <dsp:cNvSpPr/>
      </dsp:nvSpPr>
      <dsp:spPr>
        <a:xfrm>
          <a:off x="4044401" y="1428748"/>
          <a:ext cx="926129" cy="212167"/>
        </a:xfrm>
        <a:custGeom>
          <a:avLst/>
          <a:gdLst/>
          <a:ahLst/>
          <a:cxnLst/>
          <a:rect l="0" t="0" r="0" b="0"/>
          <a:pathLst>
            <a:path>
              <a:moveTo>
                <a:pt x="926129" y="0"/>
              </a:moveTo>
              <a:lnTo>
                <a:pt x="926129" y="106925"/>
              </a:lnTo>
              <a:lnTo>
                <a:pt x="0" y="106925"/>
              </a:lnTo>
              <a:lnTo>
                <a:pt x="0" y="21216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8DEC5-FBF3-404D-9E18-8D46461E79AA}">
      <dsp:nvSpPr>
        <dsp:cNvPr id="0" name=""/>
        <dsp:cNvSpPr/>
      </dsp:nvSpPr>
      <dsp:spPr>
        <a:xfrm>
          <a:off x="2192142" y="2314464"/>
          <a:ext cx="1852258" cy="212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925"/>
              </a:lnTo>
              <a:lnTo>
                <a:pt x="1852258" y="106925"/>
              </a:lnTo>
              <a:lnTo>
                <a:pt x="1852258" y="21216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12FF3-218C-4A89-BD44-3589C68D9ED5}">
      <dsp:nvSpPr>
        <dsp:cNvPr id="0" name=""/>
        <dsp:cNvSpPr/>
      </dsp:nvSpPr>
      <dsp:spPr>
        <a:xfrm>
          <a:off x="2146422" y="2314464"/>
          <a:ext cx="91440" cy="212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16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BF610-1D98-4A5E-8F9A-7F6649A6E5CE}">
      <dsp:nvSpPr>
        <dsp:cNvPr id="0" name=""/>
        <dsp:cNvSpPr/>
      </dsp:nvSpPr>
      <dsp:spPr>
        <a:xfrm>
          <a:off x="294164" y="3200180"/>
          <a:ext cx="91440" cy="2121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167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0A769-9351-4D06-8DD7-230F6B9991E2}">
      <dsp:nvSpPr>
        <dsp:cNvPr id="0" name=""/>
        <dsp:cNvSpPr/>
      </dsp:nvSpPr>
      <dsp:spPr>
        <a:xfrm>
          <a:off x="339884" y="2314464"/>
          <a:ext cx="1852258" cy="212167"/>
        </a:xfrm>
        <a:custGeom>
          <a:avLst/>
          <a:gdLst/>
          <a:ahLst/>
          <a:cxnLst/>
          <a:rect l="0" t="0" r="0" b="0"/>
          <a:pathLst>
            <a:path>
              <a:moveTo>
                <a:pt x="1852258" y="0"/>
              </a:moveTo>
              <a:lnTo>
                <a:pt x="1852258" y="106925"/>
              </a:lnTo>
              <a:lnTo>
                <a:pt x="0" y="106925"/>
              </a:lnTo>
              <a:lnTo>
                <a:pt x="0" y="21216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57741-B17C-425D-AA29-FE693C9F5103}">
      <dsp:nvSpPr>
        <dsp:cNvPr id="0" name=""/>
        <dsp:cNvSpPr/>
      </dsp:nvSpPr>
      <dsp:spPr>
        <a:xfrm>
          <a:off x="2192142" y="1428748"/>
          <a:ext cx="2778387" cy="212167"/>
        </a:xfrm>
        <a:custGeom>
          <a:avLst/>
          <a:gdLst/>
          <a:ahLst/>
          <a:cxnLst/>
          <a:rect l="0" t="0" r="0" b="0"/>
          <a:pathLst>
            <a:path>
              <a:moveTo>
                <a:pt x="2778387" y="0"/>
              </a:moveTo>
              <a:lnTo>
                <a:pt x="2778387" y="106925"/>
              </a:lnTo>
              <a:lnTo>
                <a:pt x="0" y="106925"/>
              </a:lnTo>
              <a:lnTo>
                <a:pt x="0" y="212167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650CB-801A-40CE-834A-D49D4C294125}">
      <dsp:nvSpPr>
        <dsp:cNvPr id="0" name=""/>
        <dsp:cNvSpPr/>
      </dsp:nvSpPr>
      <dsp:spPr>
        <a:xfrm>
          <a:off x="4633756" y="755199"/>
          <a:ext cx="673548" cy="6735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47A2BB-80F5-4128-9BD5-D3B2EA9AFD06}">
      <dsp:nvSpPr>
        <dsp:cNvPr id="0" name=""/>
        <dsp:cNvSpPr/>
      </dsp:nvSpPr>
      <dsp:spPr>
        <a:xfrm>
          <a:off x="5307305" y="753515"/>
          <a:ext cx="1010322" cy="673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Parcours</a:t>
          </a:r>
          <a:endParaRPr lang="en-US" sz="1200" kern="1200" dirty="0"/>
        </a:p>
      </dsp:txBody>
      <dsp:txXfrm>
        <a:off x="5307305" y="753515"/>
        <a:ext cx="1010322" cy="673548"/>
      </dsp:txXfrm>
    </dsp:sp>
    <dsp:sp modelId="{A599828E-D36C-4D31-AC80-81FFD01F2226}">
      <dsp:nvSpPr>
        <dsp:cNvPr id="0" name=""/>
        <dsp:cNvSpPr/>
      </dsp:nvSpPr>
      <dsp:spPr>
        <a:xfrm>
          <a:off x="1855368" y="1640915"/>
          <a:ext cx="673548" cy="67354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91A14E7-1038-4154-9E23-7C6682E04F39}">
      <dsp:nvSpPr>
        <dsp:cNvPr id="0" name=""/>
        <dsp:cNvSpPr/>
      </dsp:nvSpPr>
      <dsp:spPr>
        <a:xfrm>
          <a:off x="2528917" y="1639232"/>
          <a:ext cx="1010322" cy="673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Etape</a:t>
          </a:r>
          <a:endParaRPr lang="en-US" sz="1200" kern="1200" dirty="0"/>
        </a:p>
      </dsp:txBody>
      <dsp:txXfrm>
        <a:off x="2528917" y="1639232"/>
        <a:ext cx="1010322" cy="673548"/>
      </dsp:txXfrm>
    </dsp:sp>
    <dsp:sp modelId="{C5BD46C6-AEF4-48AB-8C0B-9167505632E6}">
      <dsp:nvSpPr>
        <dsp:cNvPr id="0" name=""/>
        <dsp:cNvSpPr/>
      </dsp:nvSpPr>
      <dsp:spPr>
        <a:xfrm>
          <a:off x="3110" y="2526632"/>
          <a:ext cx="673548" cy="67354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7B9936-49C7-4456-B2B8-728440744EE1}">
      <dsp:nvSpPr>
        <dsp:cNvPr id="0" name=""/>
        <dsp:cNvSpPr/>
      </dsp:nvSpPr>
      <dsp:spPr>
        <a:xfrm>
          <a:off x="676658" y="2524948"/>
          <a:ext cx="1010322" cy="673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Etape suivante</a:t>
          </a:r>
          <a:endParaRPr lang="en-US" sz="1200" kern="1200" dirty="0"/>
        </a:p>
      </dsp:txBody>
      <dsp:txXfrm>
        <a:off x="676658" y="2524948"/>
        <a:ext cx="1010322" cy="673548"/>
      </dsp:txXfrm>
    </dsp:sp>
    <dsp:sp modelId="{8A7C80F0-D7A8-41A7-B5DA-02E04AF85F2E}">
      <dsp:nvSpPr>
        <dsp:cNvPr id="0" name=""/>
        <dsp:cNvSpPr/>
      </dsp:nvSpPr>
      <dsp:spPr>
        <a:xfrm>
          <a:off x="3110" y="3412348"/>
          <a:ext cx="673548" cy="67354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D276683-211E-4214-9EAB-C51C6497000B}">
      <dsp:nvSpPr>
        <dsp:cNvPr id="0" name=""/>
        <dsp:cNvSpPr/>
      </dsp:nvSpPr>
      <dsp:spPr>
        <a:xfrm>
          <a:off x="676658" y="3410664"/>
          <a:ext cx="1010322" cy="673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Etape suivante</a:t>
          </a:r>
          <a:endParaRPr lang="en-US" sz="1200" kern="1200" dirty="0"/>
        </a:p>
      </dsp:txBody>
      <dsp:txXfrm>
        <a:off x="676658" y="3410664"/>
        <a:ext cx="1010322" cy="673548"/>
      </dsp:txXfrm>
    </dsp:sp>
    <dsp:sp modelId="{B3422FFF-74BE-401E-89B8-0DF4F8E7ADC6}">
      <dsp:nvSpPr>
        <dsp:cNvPr id="0" name=""/>
        <dsp:cNvSpPr/>
      </dsp:nvSpPr>
      <dsp:spPr>
        <a:xfrm>
          <a:off x="1855368" y="2526632"/>
          <a:ext cx="673548" cy="67354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176996-61D7-4C88-AACB-ED90D3056934}">
      <dsp:nvSpPr>
        <dsp:cNvPr id="0" name=""/>
        <dsp:cNvSpPr/>
      </dsp:nvSpPr>
      <dsp:spPr>
        <a:xfrm>
          <a:off x="2528917" y="2524948"/>
          <a:ext cx="1010322" cy="673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Heure</a:t>
          </a:r>
          <a:endParaRPr lang="en-US" sz="1200" kern="1200" dirty="0"/>
        </a:p>
      </dsp:txBody>
      <dsp:txXfrm>
        <a:off x="2528917" y="2524948"/>
        <a:ext cx="1010322" cy="673548"/>
      </dsp:txXfrm>
    </dsp:sp>
    <dsp:sp modelId="{D6D51111-2816-4D06-9C0A-45E73CB10D7C}">
      <dsp:nvSpPr>
        <dsp:cNvPr id="0" name=""/>
        <dsp:cNvSpPr/>
      </dsp:nvSpPr>
      <dsp:spPr>
        <a:xfrm>
          <a:off x="3707627" y="2526632"/>
          <a:ext cx="673548" cy="67354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F73647A-E3F9-4009-BA61-5E97E0C0C766}">
      <dsp:nvSpPr>
        <dsp:cNvPr id="0" name=""/>
        <dsp:cNvSpPr/>
      </dsp:nvSpPr>
      <dsp:spPr>
        <a:xfrm>
          <a:off x="4381175" y="2524948"/>
          <a:ext cx="1010322" cy="673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Position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Etape</a:t>
          </a:r>
          <a:endParaRPr lang="en-US" sz="1200" kern="1200" dirty="0"/>
        </a:p>
      </dsp:txBody>
      <dsp:txXfrm>
        <a:off x="4381175" y="2524948"/>
        <a:ext cx="1010322" cy="673548"/>
      </dsp:txXfrm>
    </dsp:sp>
    <dsp:sp modelId="{B344489A-00AC-4FF2-A811-10D063ACD131}">
      <dsp:nvSpPr>
        <dsp:cNvPr id="0" name=""/>
        <dsp:cNvSpPr/>
      </dsp:nvSpPr>
      <dsp:spPr>
        <a:xfrm>
          <a:off x="3707627" y="1640915"/>
          <a:ext cx="673548" cy="67354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1F516E-A7D6-498C-899D-5D93528CFB01}">
      <dsp:nvSpPr>
        <dsp:cNvPr id="0" name=""/>
        <dsp:cNvSpPr/>
      </dsp:nvSpPr>
      <dsp:spPr>
        <a:xfrm>
          <a:off x="4381175" y="1639232"/>
          <a:ext cx="1010322" cy="673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Chronomètre</a:t>
          </a:r>
          <a:endParaRPr lang="en-US" sz="1200" kern="1200" dirty="0"/>
        </a:p>
      </dsp:txBody>
      <dsp:txXfrm>
        <a:off x="4381175" y="1639232"/>
        <a:ext cx="1010322" cy="673548"/>
      </dsp:txXfrm>
    </dsp:sp>
    <dsp:sp modelId="{5EBBA99B-C582-450C-A4DB-EFB179D41F74}">
      <dsp:nvSpPr>
        <dsp:cNvPr id="0" name=""/>
        <dsp:cNvSpPr/>
      </dsp:nvSpPr>
      <dsp:spPr>
        <a:xfrm>
          <a:off x="5559885" y="1640915"/>
          <a:ext cx="673548" cy="67354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1DF83E-DA52-415C-8E8B-0C6F3333B8EB}">
      <dsp:nvSpPr>
        <dsp:cNvPr id="0" name=""/>
        <dsp:cNvSpPr/>
      </dsp:nvSpPr>
      <dsp:spPr>
        <a:xfrm>
          <a:off x="6233434" y="1639232"/>
          <a:ext cx="1010322" cy="673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Position d’origine</a:t>
          </a:r>
          <a:endParaRPr lang="en-US" sz="1200" kern="1200" dirty="0"/>
        </a:p>
      </dsp:txBody>
      <dsp:txXfrm>
        <a:off x="6233434" y="1639232"/>
        <a:ext cx="1010322" cy="673548"/>
      </dsp:txXfrm>
    </dsp:sp>
    <dsp:sp modelId="{CA79DCD8-0542-45FE-9E56-D8A502C237F4}">
      <dsp:nvSpPr>
        <dsp:cNvPr id="0" name=""/>
        <dsp:cNvSpPr/>
      </dsp:nvSpPr>
      <dsp:spPr>
        <a:xfrm>
          <a:off x="7412144" y="1640915"/>
          <a:ext cx="673548" cy="67354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AAF264-6963-483A-AD3C-DAC3E85A31AD}">
      <dsp:nvSpPr>
        <dsp:cNvPr id="0" name=""/>
        <dsp:cNvSpPr/>
      </dsp:nvSpPr>
      <dsp:spPr>
        <a:xfrm>
          <a:off x="8085693" y="1639232"/>
          <a:ext cx="1010322" cy="673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GPS</a:t>
          </a:r>
          <a:endParaRPr lang="en-US" sz="1200" kern="1200" dirty="0"/>
        </a:p>
      </dsp:txBody>
      <dsp:txXfrm>
        <a:off x="8085693" y="1639232"/>
        <a:ext cx="1010322" cy="6735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F4C13-FAF4-49A3-94D8-635E8CD73594}">
      <dsp:nvSpPr>
        <dsp:cNvPr id="0" name=""/>
        <dsp:cNvSpPr/>
      </dsp:nvSpPr>
      <dsp:spPr>
        <a:xfrm>
          <a:off x="3582114" y="1670764"/>
          <a:ext cx="1432083" cy="14320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Thread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GUI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(main)</a:t>
          </a:r>
          <a:endParaRPr lang="en-US" sz="2300" kern="1200" dirty="0"/>
        </a:p>
      </dsp:txBody>
      <dsp:txXfrm>
        <a:off x="3652023" y="1740673"/>
        <a:ext cx="1292265" cy="1292265"/>
      </dsp:txXfrm>
    </dsp:sp>
    <dsp:sp modelId="{D5D54E47-D400-4F52-8E73-D7824E412980}">
      <dsp:nvSpPr>
        <dsp:cNvPr id="0" name=""/>
        <dsp:cNvSpPr/>
      </dsp:nvSpPr>
      <dsp:spPr>
        <a:xfrm rot="16200000">
          <a:off x="3942727" y="1315335"/>
          <a:ext cx="7108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0857" y="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F93CD-8950-43B6-8824-261F43839109}">
      <dsp:nvSpPr>
        <dsp:cNvPr id="0" name=""/>
        <dsp:cNvSpPr/>
      </dsp:nvSpPr>
      <dsp:spPr>
        <a:xfrm>
          <a:off x="3818407" y="410"/>
          <a:ext cx="959496" cy="9594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Thread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GPS</a:t>
          </a:r>
          <a:endParaRPr lang="en-US" sz="1900" kern="1200" dirty="0"/>
        </a:p>
      </dsp:txBody>
      <dsp:txXfrm>
        <a:off x="3865246" y="47249"/>
        <a:ext cx="865818" cy="865818"/>
      </dsp:txXfrm>
    </dsp:sp>
    <dsp:sp modelId="{CB57B15F-ECD2-4BE7-AF10-AAA7579BC869}">
      <dsp:nvSpPr>
        <dsp:cNvPr id="0" name=""/>
        <dsp:cNvSpPr/>
      </dsp:nvSpPr>
      <dsp:spPr>
        <a:xfrm rot="5400000">
          <a:off x="3942727" y="3458276"/>
          <a:ext cx="7108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0857" y="0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740CC-C5F3-4A29-9491-2A7437C4D69B}">
      <dsp:nvSpPr>
        <dsp:cNvPr id="0" name=""/>
        <dsp:cNvSpPr/>
      </dsp:nvSpPr>
      <dsp:spPr>
        <a:xfrm>
          <a:off x="3818407" y="3813705"/>
          <a:ext cx="959496" cy="9594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Thread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smtClean="0"/>
            <a:t>Chronomètre</a:t>
          </a:r>
          <a:endParaRPr lang="en-US" sz="1000" kern="1200" dirty="0"/>
        </a:p>
      </dsp:txBody>
      <dsp:txXfrm>
        <a:off x="3865246" y="3860544"/>
        <a:ext cx="865818" cy="865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50013-80C3-47B1-B5C1-96193C3A56F8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4DCB-C824-4C1E-B0D4-C347E6C852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874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AEA73-92B7-469D-98DE-26BECFE512EA}" type="datetimeFigureOut">
              <a:rPr lang="fr-FR" smtClean="0"/>
              <a:t>18/12/2015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5E971-8F06-4AF9-9260-32EB386D6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6478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5E971-8F06-4AF9-9260-32EB386D6C3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758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Quelques</a:t>
            </a:r>
            <a:r>
              <a:rPr lang="fr-FR" baseline="0" dirty="0" smtClean="0"/>
              <a:t> chiffres : (lire)</a:t>
            </a:r>
          </a:p>
          <a:p>
            <a:r>
              <a:rPr lang="fr-FR" baseline="0" dirty="0" smtClean="0"/>
              <a:t>Pour se placer tout de suite dans le cadre de mon étude, quelques informations sur les data </a:t>
            </a:r>
            <a:r>
              <a:rPr lang="fr-FR" baseline="0" dirty="0" err="1" smtClean="0"/>
              <a:t>centers</a:t>
            </a:r>
            <a:r>
              <a:rPr lang="fr-FR" baseline="0" dirty="0" smtClean="0"/>
              <a:t> d’orange. Il en existe 16 en France, dont une nouvelle génération dit Greenwich qui a pour principale objectif la réduire l’impact environnemental de ces infrastructures.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E5E971-8F06-4AF9-9260-32EB386D6C3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09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39A-CFBF-402E-818B-CAD2062E678D}" type="datetime1">
              <a:rPr lang="fr-FR" smtClean="0"/>
              <a:t>18/12/2015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Telecom 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6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7307-6CFE-4C4A-A904-778685A31E16}" type="datetime1">
              <a:rPr lang="fr-FR" smtClean="0"/>
              <a:t>18/12/2015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Telecom 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5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9CF6-68A3-4A9F-AEEA-1E8B1B033A12}" type="datetime1">
              <a:rPr lang="fr-FR" smtClean="0"/>
              <a:t>18/12/2015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Telecom 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077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2601-2653-4238-B9B8-B1A8CDAA86FD}" type="datetime1">
              <a:rPr lang="fr-FR" smtClean="0"/>
              <a:t>18/12/2015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Telecom 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9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DBBB-3104-4F85-971B-5AD072182F04}" type="datetime1">
              <a:rPr lang="fr-FR" smtClean="0"/>
              <a:t>18/12/2015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Telecom 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942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4AB8E-BF12-4BEE-BE26-B62DC4E8C383}" type="datetime1">
              <a:rPr lang="fr-FR" smtClean="0"/>
              <a:t>18/12/2015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Telecom 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27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354FF-08E3-4606-AF59-0D15E8A47A32}" type="datetime1">
              <a:rPr lang="fr-FR" smtClean="0"/>
              <a:t>18/12/2015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Telecom 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67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E4F8-4DF0-4393-90DE-1A25293D1355}" type="datetime1">
              <a:rPr lang="fr-FR" smtClean="0"/>
              <a:t>18/12/2015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Telecom 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0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BB51-4E5D-46E5-A659-CECA842D6DEA}" type="datetime1">
              <a:rPr lang="fr-FR" smtClean="0"/>
              <a:t>18/12/2015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Telecom 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27EE-4140-4C99-976B-1C1D5FEB1CE3}" type="datetime1">
              <a:rPr lang="fr-FR" smtClean="0"/>
              <a:t>18/12/2015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Telecom 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2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23DB-D3C2-462B-9AC2-7734CAF1672A}" type="datetime1">
              <a:rPr lang="fr-FR" smtClean="0"/>
              <a:t>18/12/2015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Telecom 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0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3D7D-626B-4BF6-9CF2-3D33C0DA7E81}" type="datetime1">
              <a:rPr lang="fr-FR" smtClean="0"/>
              <a:t>18/12/2015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Telecom 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1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252DD-2CD3-4341-B942-313CB6190E21}" type="datetime1">
              <a:rPr lang="fr-FR" smtClean="0"/>
              <a:t>18/12/2015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Telecom 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8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9459-F0E1-40D8-A6A5-9B5D0A70E99F}" type="datetime1">
              <a:rPr lang="fr-FR" smtClean="0"/>
              <a:t>18/12/2015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Telecom 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3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E92B-3EA6-4F07-A897-35F87D51CB64}" type="datetime1">
              <a:rPr lang="fr-FR" smtClean="0"/>
              <a:t>18/12/2015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Telecom 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1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Présentation Telecom 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CD1A-564A-4645-9BB4-8F8C8DFA84FE}" type="datetime1">
              <a:rPr lang="fr-FR" smtClean="0"/>
              <a:t>18/12/2015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06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C65E3-EB80-4792-A05A-38FC41FF5657}" type="datetime1">
              <a:rPr lang="fr-FR" smtClean="0"/>
              <a:t>18/12/2015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Présentation Telecom 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4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868" y="1962593"/>
            <a:ext cx="8915399" cy="2262781"/>
          </a:xfrm>
        </p:spPr>
        <p:txBody>
          <a:bodyPr anchor="ctr">
            <a:normAutofit/>
          </a:bodyPr>
          <a:lstStyle/>
          <a:p>
            <a:pPr algn="l"/>
            <a:r>
              <a:rPr lang="fr-FR" sz="4400" dirty="0" err="1" smtClean="0">
                <a:solidFill>
                  <a:srgbClr val="FF6600"/>
                </a:solidFill>
              </a:rPr>
              <a:t>ChronoGargot</a:t>
            </a:r>
            <a:r>
              <a:rPr lang="fr-FR" sz="4400" dirty="0" smtClean="0"/>
              <a:t/>
            </a:r>
            <a:br>
              <a:rPr lang="fr-FR" sz="4400" dirty="0" smtClean="0"/>
            </a:br>
            <a:r>
              <a:rPr lang="fr-FR" sz="4400" dirty="0" smtClean="0"/>
              <a:t>		</a:t>
            </a:r>
            <a:r>
              <a:rPr lang="fr-FR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Inspiré par vous</a:t>
            </a:r>
            <a:br>
              <a:rPr lang="fr-FR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fr-FR" sz="24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				et vos animaux…</a:t>
            </a:r>
            <a:endParaRPr lang="fr-FR" sz="4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868" y="4551988"/>
            <a:ext cx="7565136" cy="1852599"/>
          </a:xfrm>
        </p:spPr>
        <p:txBody>
          <a:bodyPr>
            <a:normAutofit/>
          </a:bodyPr>
          <a:lstStyle/>
          <a:p>
            <a:pPr algn="l"/>
            <a:endParaRPr lang="fr-F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Auteur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Hugo Mathieu, Victor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Schwartz , 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Terry </a:t>
            </a:r>
            <a:r>
              <a:rPr lang="fr-F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Dervaux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Date : </a:t>
            </a:r>
            <a:r>
              <a:rPr lang="fr-F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 décembre 2015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360" y="290500"/>
            <a:ext cx="3390154" cy="167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741489"/>
            <a:ext cx="4184035" cy="3880772"/>
          </a:xfrm>
        </p:spPr>
        <p:txBody>
          <a:bodyPr>
            <a:normAutofit/>
          </a:bodyPr>
          <a:lstStyle/>
          <a:p>
            <a:r>
              <a:rPr lang="fr-FR" dirty="0" smtClean="0"/>
              <a:t>Objectifs</a:t>
            </a:r>
            <a:endParaRPr lang="fr-FR" dirty="0" smtClean="0"/>
          </a:p>
          <a:p>
            <a:r>
              <a:rPr lang="fr-FR" dirty="0" smtClean="0"/>
              <a:t>Interface</a:t>
            </a:r>
            <a:endParaRPr lang="fr-FR" dirty="0" smtClean="0"/>
          </a:p>
          <a:p>
            <a:r>
              <a:rPr lang="fr-FR" dirty="0"/>
              <a:t>Architecture orienté </a:t>
            </a:r>
            <a:r>
              <a:rPr lang="fr-FR" dirty="0" smtClean="0"/>
              <a:t>objet</a:t>
            </a:r>
          </a:p>
          <a:p>
            <a:r>
              <a:rPr lang="fr-FR" dirty="0" err="1"/>
              <a:t>MultiThreading</a:t>
            </a:r>
            <a:endParaRPr lang="fr-FR" dirty="0" smtClean="0"/>
          </a:p>
          <a:p>
            <a:r>
              <a:rPr lang="fr-FR" dirty="0" smtClean="0"/>
              <a:t>Conclusion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2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884" y="1693864"/>
            <a:ext cx="8596668" cy="3880773"/>
          </a:xfrm>
        </p:spPr>
        <p:txBody>
          <a:bodyPr>
            <a:normAutofit/>
          </a:bodyPr>
          <a:lstStyle/>
          <a:p>
            <a:pPr lvl="2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566374329"/>
              </p:ext>
            </p:extLst>
          </p:nvPr>
        </p:nvGraphicFramePr>
        <p:xfrm>
          <a:off x="975918" y="1648065"/>
          <a:ext cx="7069576" cy="458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454398" y="5404800"/>
            <a:ext cx="316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solidFill>
                  <a:schemeClr val="accent1"/>
                </a:solidFill>
              </a:rPr>
              <a:t>ChronoGargot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1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Interface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54" y="2070460"/>
            <a:ext cx="4552381" cy="294285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473" y="461723"/>
            <a:ext cx="3076190" cy="4647619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677336" y="5013317"/>
            <a:ext cx="4255908" cy="6740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 smtClean="0"/>
              <a:t>Horizontale</a:t>
            </a:r>
            <a:endParaRPr lang="fr-FR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502236" y="5061330"/>
            <a:ext cx="1100664" cy="6740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Verticale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472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orienté objet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0" name="Espace réservé du contenu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114034"/>
              </p:ext>
            </p:extLst>
          </p:nvPr>
        </p:nvGraphicFramePr>
        <p:xfrm>
          <a:off x="677334" y="1567073"/>
          <a:ext cx="9099126" cy="4839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80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MultiThreading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507111"/>
              </p:ext>
            </p:extLst>
          </p:nvPr>
        </p:nvGraphicFramePr>
        <p:xfrm>
          <a:off x="1645603" y="1368108"/>
          <a:ext cx="8596312" cy="4773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ce réservé du contenu 2"/>
          <p:cNvSpPr txBox="1">
            <a:spLocks/>
          </p:cNvSpPr>
          <p:nvPr/>
        </p:nvSpPr>
        <p:spPr>
          <a:xfrm>
            <a:off x="677334" y="156845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Threads GPS &amp; Chronomètre</a:t>
            </a:r>
          </a:p>
          <a:p>
            <a:pPr lvl="1"/>
            <a:r>
              <a:rPr lang="fr-FR" dirty="0" smtClean="0"/>
              <a:t>Machine à état</a:t>
            </a:r>
            <a:endParaRPr lang="fr-FR" dirty="0"/>
          </a:p>
          <a:p>
            <a:pPr lvl="1"/>
            <a:r>
              <a:rPr lang="fr-FR" dirty="0" smtClean="0"/>
              <a:t>Protection de la mémoire (</a:t>
            </a:r>
            <a:r>
              <a:rPr lang="fr-FR" dirty="0" err="1" smtClean="0"/>
              <a:t>Mutex</a:t>
            </a:r>
            <a:r>
              <a:rPr lang="fr-FR" dirty="0" smtClean="0"/>
              <a:t>)</a:t>
            </a:r>
          </a:p>
          <a:p>
            <a:pPr marL="457200" lvl="1" indent="0">
              <a:buNone/>
            </a:pPr>
            <a:r>
              <a:rPr lang="fr-FR" dirty="0" smtClean="0"/>
              <a:t> </a:t>
            </a:r>
          </a:p>
          <a:p>
            <a:pPr marL="914400" lvl="2" indent="0">
              <a:buNone/>
            </a:pP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6501764" y="1613138"/>
            <a:ext cx="229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Update : 1000ms 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6766560" y="3505145"/>
            <a:ext cx="20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Pooling</a:t>
            </a:r>
            <a:r>
              <a:rPr lang="fr-FR" dirty="0" smtClean="0"/>
              <a:t> : 100ms 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6425564" y="5449223"/>
            <a:ext cx="229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Update : 50ms </a:t>
            </a:r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1764" y="2414520"/>
            <a:ext cx="399346" cy="48537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1764" y="4590638"/>
            <a:ext cx="399346" cy="485378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7048500" y="2484856"/>
            <a:ext cx="22255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État</a:t>
            </a:r>
            <a:r>
              <a:rPr lang="fr-FR" sz="1100" dirty="0" smtClean="0"/>
              <a:t> GPS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smtClean="0"/>
              <a:t>Coordonnée GPS</a:t>
            </a:r>
          </a:p>
          <a:p>
            <a:endParaRPr lang="en-US" sz="1100" dirty="0"/>
          </a:p>
        </p:txBody>
      </p:sp>
      <p:sp>
        <p:nvSpPr>
          <p:cNvPr id="16" name="ZoneTexte 15"/>
          <p:cNvSpPr txBox="1"/>
          <p:nvPr/>
        </p:nvSpPr>
        <p:spPr>
          <a:xfrm>
            <a:off x="6901110" y="4626252"/>
            <a:ext cx="22255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État</a:t>
            </a:r>
            <a:r>
              <a:rPr lang="fr-FR" sz="1100" dirty="0" smtClean="0"/>
              <a:t> chronomètre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 smtClean="0"/>
              <a:t>Temps 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751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Avez-vous des questions ?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00000"/>
      </a:accent1>
      <a:accent2>
        <a:srgbClr val="FF6600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00000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14920</TotalTime>
  <Words>155</Words>
  <Application>Microsoft Office PowerPoint</Application>
  <PresentationFormat>Grand écran</PresentationFormat>
  <Paragraphs>65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ChronoGargot   Inspiré par vous     et vos animaux…</vt:lpstr>
      <vt:lpstr>Sommaire</vt:lpstr>
      <vt:lpstr>Objectifs</vt:lpstr>
      <vt:lpstr>Interface</vt:lpstr>
      <vt:lpstr>Architecture orienté objet</vt:lpstr>
      <vt:lpstr>MultiThreading</vt:lpstr>
      <vt:lpstr>Conclusion</vt:lpstr>
      <vt:lpstr>Avez-vous des 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Transferts de données entre différents domaines réseaux</dc:title>
  <dc:creator>Terry</dc:creator>
  <cp:lastModifiedBy>Terry</cp:lastModifiedBy>
  <cp:revision>117</cp:revision>
  <dcterms:created xsi:type="dcterms:W3CDTF">2015-01-07T10:07:05Z</dcterms:created>
  <dcterms:modified xsi:type="dcterms:W3CDTF">2015-12-18T09:47:55Z</dcterms:modified>
</cp:coreProperties>
</file>